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583" r:id="rId2"/>
    <p:sldId id="2007577179" r:id="rId3"/>
    <p:sldId id="2007577148" r:id="rId4"/>
    <p:sldId id="285" r:id="rId5"/>
    <p:sldId id="2007577139" r:id="rId6"/>
    <p:sldId id="2007577164" r:id="rId7"/>
    <p:sldId id="586" r:id="rId8"/>
    <p:sldId id="294" r:id="rId9"/>
    <p:sldId id="2007577172" r:id="rId10"/>
    <p:sldId id="2007577168" r:id="rId11"/>
    <p:sldId id="2007577169" r:id="rId12"/>
    <p:sldId id="2007577170" r:id="rId13"/>
    <p:sldId id="2007577149" r:id="rId14"/>
    <p:sldId id="2007577135" r:id="rId15"/>
    <p:sldId id="2007577171" r:id="rId16"/>
    <p:sldId id="291" r:id="rId17"/>
    <p:sldId id="286" r:id="rId18"/>
    <p:sldId id="270" r:id="rId19"/>
    <p:sldId id="2007577176" r:id="rId20"/>
    <p:sldId id="2007577177" r:id="rId21"/>
    <p:sldId id="2007577178" r:id="rId22"/>
    <p:sldId id="281" r:id="rId23"/>
    <p:sldId id="417" r:id="rId24"/>
    <p:sldId id="25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CCFFFF"/>
    <a:srgbClr val="CCFFCC"/>
    <a:srgbClr val="FCE5EB"/>
    <a:srgbClr val="EE7091"/>
    <a:srgbClr val="F0F0F0"/>
    <a:srgbClr val="E6E6E6"/>
    <a:srgbClr val="F394A9"/>
    <a:srgbClr val="FF999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41" autoAdjust="0"/>
  </p:normalViewPr>
  <p:slideViewPr>
    <p:cSldViewPr snapToGrid="0">
      <p:cViewPr>
        <p:scale>
          <a:sx n="75" d="100"/>
          <a:sy n="75" d="100"/>
        </p:scale>
        <p:origin x="1950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bậc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51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2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75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0492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2/8/2022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84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0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18.xml"/><Relationship Id="rId18" Type="http://schemas.openxmlformats.org/officeDocument/2006/relationships/slide" Target="slide22.xml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45.png"/><Relationship Id="rId2" Type="http://schemas.openxmlformats.org/officeDocument/2006/relationships/audio" Target="../media/media3.mp3"/><Relationship Id="rId16" Type="http://schemas.openxmlformats.org/officeDocument/2006/relationships/slide" Target="slide21.xml"/><Relationship Id="rId20" Type="http://schemas.openxmlformats.org/officeDocument/2006/relationships/image" Target="../media/image47.gif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slide" Target="slide20.xml"/><Relationship Id="rId10" Type="http://schemas.microsoft.com/office/2007/relationships/hdphoto" Target="../media/hdphoto4.wdp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3.png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12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7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12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7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12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7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4.wav"/><Relationship Id="rId7" Type="http://schemas.openxmlformats.org/officeDocument/2006/relationships/image" Target="../media/image48.gif"/><Relationship Id="rId12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slide" Target="slide17.xml"/><Relationship Id="rId5" Type="http://schemas.openxmlformats.org/officeDocument/2006/relationships/audio" Target="../media/audio6.wav"/><Relationship Id="rId10" Type="http://schemas.microsoft.com/office/2007/relationships/hdphoto" Target="../media/hdphoto6.wdp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11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69: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Tháng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429313"/>
              </p:ext>
            </p:extLst>
          </p:nvPr>
        </p:nvGraphicFramePr>
        <p:xfrm>
          <a:off x="481250" y="997520"/>
          <a:ext cx="8948408" cy="3931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426121" y="309977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5953007" y="3908434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6306586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mươi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Sáu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67050" y="5322967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Sáu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4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7" grpId="1" build="allAtOnce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143763"/>
              </p:ext>
            </p:extLst>
          </p:nvPr>
        </p:nvGraphicFramePr>
        <p:xfrm>
          <a:off x="454284" y="1099928"/>
          <a:ext cx="8948408" cy="3931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399155" y="271873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7200369" y="4525102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487441" y="1409700"/>
            <a:ext cx="2480671" cy="1320225"/>
            <a:chOff x="9696420" y="1580419"/>
            <a:chExt cx="2247932" cy="791306"/>
          </a:xfrm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580419"/>
              <a:ext cx="2247932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831935" y="1724977"/>
              <a:ext cx="1976901" cy="498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30 </a:t>
              </a:r>
              <a:r>
                <a:rPr lang="en-US" sz="24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vi-VN" sz="24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2962172" y="5264766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52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9E6E5BD8-9957-4F5A-8833-194B91D6F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497317"/>
              </p:ext>
            </p:extLst>
          </p:nvPr>
        </p:nvGraphicFramePr>
        <p:xfrm>
          <a:off x="271219" y="1206026"/>
          <a:ext cx="9191707" cy="427843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13101">
                  <a:extLst>
                    <a:ext uri="{9D8B030D-6E8A-4147-A177-3AD203B41FA5}">
                      <a16:colId xmlns:a16="http://schemas.microsoft.com/office/drawing/2014/main" val="188417795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082237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619605827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4942099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1711438490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4170776361"/>
                    </a:ext>
                  </a:extLst>
                </a:gridCol>
                <a:gridCol w="1313101">
                  <a:extLst>
                    <a:ext uri="{9D8B030D-6E8A-4147-A177-3AD203B41FA5}">
                      <a16:colId xmlns:a16="http://schemas.microsoft.com/office/drawing/2014/main" val="3264085957"/>
                    </a:ext>
                  </a:extLst>
                </a:gridCol>
              </a:tblGrid>
              <a:tr h="628583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377294"/>
                  </a:ext>
                </a:extLst>
              </a:tr>
              <a:tr h="552609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958212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148591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3968498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14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15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37796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19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22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333523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23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24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25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26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27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a:t>28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29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335589"/>
                  </a:ext>
                </a:extLst>
              </a:tr>
              <a:tr h="49313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</a:rPr>
                        <a:t>30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31</a:t>
                      </a: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</a:endParaRPr>
                    </a:p>
                  </a:txBody>
                  <a:tcPr marL="81439" marR="81439" marT="40719" marB="40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63668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E525952-8DB5-4E2E-A86C-7665344295BE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360813-247A-48DE-A94A-9515AF5C5D43}"/>
              </a:ext>
            </a:extLst>
          </p:cNvPr>
          <p:cNvSpPr txBox="1"/>
          <p:nvPr/>
        </p:nvSpPr>
        <p:spPr>
          <a:xfrm>
            <a:off x="2337739" y="486729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314207-A76A-4864-ABBB-93332CA070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944067" y="3780995"/>
            <a:ext cx="2247933" cy="25674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6B1C603-B3A2-49FA-8F23-49049715BAC2}"/>
              </a:ext>
            </a:extLst>
          </p:cNvPr>
          <p:cNvGrpSpPr/>
          <p:nvPr/>
        </p:nvGrpSpPr>
        <p:grpSpPr>
          <a:xfrm>
            <a:off x="9526422" y="1326603"/>
            <a:ext cx="2703673" cy="1320226"/>
            <a:chOff x="9628662" y="1580419"/>
            <a:chExt cx="2450013" cy="79130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A0471E55-C58A-4FB9-AE11-A5BC42076E9C}"/>
                </a:ext>
              </a:extLst>
            </p:cNvPr>
            <p:cNvSpPr/>
            <p:nvPr/>
          </p:nvSpPr>
          <p:spPr>
            <a:xfrm>
              <a:off x="9628662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D58917-9007-425D-A183-F6A185CB9307}"/>
                </a:ext>
              </a:extLst>
            </p:cNvPr>
            <p:cNvSpPr txBox="1"/>
            <p:nvPr/>
          </p:nvSpPr>
          <p:spPr>
            <a:xfrm>
              <a:off x="9686204" y="1674661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bao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752C993-3567-4A28-9C15-968B33903474}"/>
              </a:ext>
            </a:extLst>
          </p:cNvPr>
          <p:cNvSpPr/>
          <p:nvPr/>
        </p:nvSpPr>
        <p:spPr>
          <a:xfrm>
            <a:off x="2771672" y="5559153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A0C553-04B7-42E4-AAAA-1C9EDF50068E}"/>
              </a:ext>
            </a:extLst>
          </p:cNvPr>
          <p:cNvSpPr/>
          <p:nvPr/>
        </p:nvSpPr>
        <p:spPr>
          <a:xfrm>
            <a:off x="1939603" y="5003757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A0E6DC-026C-4ACC-B100-3A10D7DA6DC9}"/>
              </a:ext>
            </a:extLst>
          </p:cNvPr>
          <p:cNvGrpSpPr/>
          <p:nvPr/>
        </p:nvGrpSpPr>
        <p:grpSpPr>
          <a:xfrm>
            <a:off x="9507362" y="1304242"/>
            <a:ext cx="2703670" cy="1320226"/>
            <a:chOff x="9628663" y="1580419"/>
            <a:chExt cx="2450010" cy="791306"/>
          </a:xfrm>
        </p:grpSpPr>
        <p:sp>
          <p:nvSpPr>
            <p:cNvPr id="22" name="Speech Bubble: Oval 21">
              <a:extLst>
                <a:ext uri="{FF2B5EF4-FFF2-40B4-BE49-F238E27FC236}">
                  <a16:creationId xmlns:a16="http://schemas.microsoft.com/office/drawing/2014/main" id="{FEFE21C8-43AA-4073-B352-57448A462A49}"/>
                </a:ext>
              </a:extLst>
            </p:cNvPr>
            <p:cNvSpPr/>
            <p:nvPr/>
          </p:nvSpPr>
          <p:spPr>
            <a:xfrm>
              <a:off x="9628663" y="1580419"/>
              <a:ext cx="2392471" cy="791306"/>
            </a:xfrm>
            <a:prstGeom prst="wedgeEllipse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23092F-6A91-4253-A6E6-793FF658D5F5}"/>
                </a:ext>
              </a:extLst>
            </p:cNvPr>
            <p:cNvSpPr txBox="1"/>
            <p:nvPr/>
          </p:nvSpPr>
          <p:spPr>
            <a:xfrm>
              <a:off x="9686202" y="1760465"/>
              <a:ext cx="2392471" cy="424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Ngày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5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000" b="1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B238130-5C3E-4E45-BA49-CA9D33D4E64B}"/>
              </a:ext>
            </a:extLst>
          </p:cNvPr>
          <p:cNvSpPr/>
          <p:nvPr/>
        </p:nvSpPr>
        <p:spPr>
          <a:xfrm>
            <a:off x="2771671" y="5544865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F9B55A-5617-426B-8755-1C1042F45FE8}"/>
              </a:ext>
            </a:extLst>
          </p:cNvPr>
          <p:cNvSpPr/>
          <p:nvPr/>
        </p:nvSpPr>
        <p:spPr>
          <a:xfrm>
            <a:off x="8516777" y="2530168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221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6" y="111626"/>
            <a:ext cx="5637463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30004"/>
              </p:ext>
            </p:extLst>
          </p:nvPr>
        </p:nvGraphicFramePr>
        <p:xfrm>
          <a:off x="399930" y="1365705"/>
          <a:ext cx="5807452" cy="393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9636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C66962C-70EB-41A9-BF3B-D0476C39851A}"/>
              </a:ext>
            </a:extLst>
          </p:cNvPr>
          <p:cNvSpPr txBox="1"/>
          <p:nvPr/>
        </p:nvSpPr>
        <p:spPr>
          <a:xfrm>
            <a:off x="6232785" y="1426595"/>
            <a:ext cx="59846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a) </a:t>
            </a:r>
            <a:r>
              <a:rPr lang="en-US" sz="2600" dirty="0" err="1">
                <a:latin typeface="UTM Avo" panose="02040603050506020204" pitchFamily="18" charset="0"/>
              </a:rPr>
              <a:t>Tháng</a:t>
            </a:r>
            <a:r>
              <a:rPr lang="en-US" sz="2600" dirty="0">
                <a:latin typeface="UTM Avo" panose="02040603050506020204" pitchFamily="18" charset="0"/>
              </a:rPr>
              <a:t> 10 </a:t>
            </a:r>
            <a:r>
              <a:rPr lang="en-US" sz="2600" dirty="0" err="1">
                <a:latin typeface="UTM Avo" panose="02040603050506020204" pitchFamily="18" charset="0"/>
              </a:rPr>
              <a:t>có</a:t>
            </a:r>
            <a:r>
              <a:rPr lang="en-US" sz="2600" dirty="0">
                <a:latin typeface="UTM Avo" panose="02040603050506020204" pitchFamily="18" charset="0"/>
              </a:rPr>
              <a:t> bao </a:t>
            </a:r>
            <a:r>
              <a:rPr lang="en-US" sz="2600" dirty="0" err="1">
                <a:latin typeface="UTM Avo" panose="02040603050506020204" pitchFamily="18" charset="0"/>
              </a:rPr>
              <a:t>nhiêu</a:t>
            </a:r>
            <a:r>
              <a:rPr lang="en-US" sz="2600" dirty="0">
                <a:latin typeface="UTM Avo" panose="02040603050506020204" pitchFamily="18" charset="0"/>
              </a:rPr>
              <a:t> </a:t>
            </a:r>
            <a:r>
              <a:rPr lang="en-US" sz="2600" dirty="0" err="1">
                <a:latin typeface="UTM Avo" panose="02040603050506020204" pitchFamily="18" charset="0"/>
              </a:rPr>
              <a:t>ngày</a:t>
            </a:r>
            <a:r>
              <a:rPr lang="en-US" sz="2600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BB3C254-07A9-4B1E-80DF-4D4E67B7F669}"/>
              </a:ext>
            </a:extLst>
          </p:cNvPr>
          <p:cNvSpPr/>
          <p:nvPr/>
        </p:nvSpPr>
        <p:spPr>
          <a:xfrm>
            <a:off x="7258365" y="2256666"/>
            <a:ext cx="3856613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31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515777" y="484098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103E78F-54A9-44BD-8C57-4A9C21295F3C}"/>
              </a:ext>
            </a:extLst>
          </p:cNvPr>
          <p:cNvSpPr txBox="1"/>
          <p:nvPr/>
        </p:nvSpPr>
        <p:spPr>
          <a:xfrm>
            <a:off x="6245485" y="3232469"/>
            <a:ext cx="5984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latin typeface="UTM Avo" panose="02040603050506020204" pitchFamily="18" charset="0"/>
              </a:rPr>
              <a:t>b)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Ngày</a:t>
            </a:r>
            <a:r>
              <a:rPr lang="en-US" sz="2800" dirty="0">
                <a:latin typeface="UTM Avo" panose="02040603050506020204" pitchFamily="18" charset="0"/>
              </a:rPr>
              <a:t> 20 </a:t>
            </a:r>
            <a:r>
              <a:rPr lang="en-US" sz="2800" dirty="0" err="1">
                <a:latin typeface="UTM Avo" panose="02040603050506020204" pitchFamily="18" charset="0"/>
              </a:rPr>
              <a:t>tháng</a:t>
            </a:r>
            <a:r>
              <a:rPr lang="en-US" sz="2800" dirty="0">
                <a:latin typeface="UTM Avo" panose="02040603050506020204" pitchFamily="18" charset="0"/>
              </a:rPr>
              <a:t> 10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thứ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mấy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DF2CA36-9855-4607-B847-F8796AE73C1B}"/>
              </a:ext>
            </a:extLst>
          </p:cNvPr>
          <p:cNvSpPr/>
          <p:nvPr/>
        </p:nvSpPr>
        <p:spPr>
          <a:xfrm>
            <a:off x="7296785" y="4107173"/>
            <a:ext cx="3856613" cy="638175"/>
          </a:xfrm>
          <a:prstGeom prst="roundRect">
            <a:avLst/>
          </a:prstGeom>
          <a:solidFill>
            <a:srgbClr val="FCE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3019204" y="3958260"/>
            <a:ext cx="553080" cy="468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62107E8-FB2E-4266-B165-BA2AA93BAE7E}"/>
              </a:ext>
            </a:extLst>
          </p:cNvPr>
          <p:cNvSpPr/>
          <p:nvPr/>
        </p:nvSpPr>
        <p:spPr>
          <a:xfrm>
            <a:off x="101600" y="397374"/>
            <a:ext cx="11988800" cy="5867239"/>
          </a:xfrm>
          <a:prstGeom prst="roundRect">
            <a:avLst>
              <a:gd name="adj" fmla="val 9715"/>
            </a:avLst>
          </a:prstGeom>
          <a:solidFill>
            <a:srgbClr val="E6E6E6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B49B583-2C95-4444-9EF2-13FA6AEE4842}"/>
              </a:ext>
            </a:extLst>
          </p:cNvPr>
          <p:cNvGrpSpPr/>
          <p:nvPr/>
        </p:nvGrpSpPr>
        <p:grpSpPr>
          <a:xfrm>
            <a:off x="3392237" y="111626"/>
            <a:ext cx="5280526" cy="746812"/>
            <a:chOff x="1693121" y="130495"/>
            <a:chExt cx="5233088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5009188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tờ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1C5D0F18-9FEE-4314-9237-729D6B493F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046313"/>
              </p:ext>
            </p:extLst>
          </p:nvPr>
        </p:nvGraphicFramePr>
        <p:xfrm>
          <a:off x="380005" y="1365705"/>
          <a:ext cx="5537200" cy="4189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38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829636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702636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571215">
                <a:tc gridSpan="7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28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709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69446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900" b="1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1900" b="1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94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443947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  <a:tr h="441266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991064"/>
                  </a:ext>
                </a:extLst>
              </a:tr>
            </a:tbl>
          </a:graphicData>
        </a:graphic>
      </p:graphicFrame>
      <p:sp>
        <p:nvSpPr>
          <p:cNvPr id="17" name="Oval 16">
            <a:extLst>
              <a:ext uri="{FF2B5EF4-FFF2-40B4-BE49-F238E27FC236}">
                <a16:creationId xmlns:a16="http://schemas.microsoft.com/office/drawing/2014/main" id="{8627C246-036D-4864-9BDB-F39AE834A128}"/>
              </a:ext>
            </a:extLst>
          </p:cNvPr>
          <p:cNvSpPr/>
          <p:nvPr/>
        </p:nvSpPr>
        <p:spPr>
          <a:xfrm>
            <a:off x="462781" y="33436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891C1E7-CC17-4F2B-9CCE-66979B785170}"/>
              </a:ext>
            </a:extLst>
          </p:cNvPr>
          <p:cNvSpPr/>
          <p:nvPr/>
        </p:nvSpPr>
        <p:spPr>
          <a:xfrm>
            <a:off x="2883905" y="33436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70B3E3E-9F25-4D84-AF32-FCFE714C37EF}"/>
              </a:ext>
            </a:extLst>
          </p:cNvPr>
          <p:cNvSpPr/>
          <p:nvPr/>
        </p:nvSpPr>
        <p:spPr>
          <a:xfrm>
            <a:off x="4551848" y="3783509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79C0E4D-6696-45B6-A9AF-88292517A267}"/>
              </a:ext>
            </a:extLst>
          </p:cNvPr>
          <p:cNvSpPr/>
          <p:nvPr/>
        </p:nvSpPr>
        <p:spPr>
          <a:xfrm>
            <a:off x="2066113" y="4226834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2D9B68-57A5-4BBC-9DA9-172E3F48C8EF}"/>
              </a:ext>
            </a:extLst>
          </p:cNvPr>
          <p:cNvSpPr/>
          <p:nvPr/>
        </p:nvSpPr>
        <p:spPr>
          <a:xfrm>
            <a:off x="3684023" y="42330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9A599D-B37A-4D2A-AEAE-EAA4AC690B39}"/>
              </a:ext>
            </a:extLst>
          </p:cNvPr>
          <p:cNvSpPr/>
          <p:nvPr/>
        </p:nvSpPr>
        <p:spPr>
          <a:xfrm>
            <a:off x="1223369" y="4677792"/>
            <a:ext cx="504000" cy="432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8DB50C-205F-4D1E-B297-E628A2694818}"/>
              </a:ext>
            </a:extLst>
          </p:cNvPr>
          <p:cNvSpPr txBox="1"/>
          <p:nvPr/>
        </p:nvSpPr>
        <p:spPr>
          <a:xfrm>
            <a:off x="6145465" y="1365705"/>
            <a:ext cx="626359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</a:rPr>
              <a:t>c) </a:t>
            </a:r>
            <a:r>
              <a:rPr lang="en-US" sz="2400" dirty="0" err="1">
                <a:latin typeface="UTM Avo" panose="02040603050506020204" pitchFamily="18" charset="0"/>
              </a:rPr>
              <a:t>Đọc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viết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ngày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khoanh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tròn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tờ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lịch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bên</a:t>
            </a:r>
            <a:r>
              <a:rPr lang="en-US" sz="2400" dirty="0">
                <a:latin typeface="UTM Avo" panose="02040603050506020204" pitchFamily="18" charset="0"/>
              </a:rPr>
              <a:t> (</a:t>
            </a:r>
            <a:r>
              <a:rPr lang="en-US" sz="2400" dirty="0" err="1">
                <a:latin typeface="UTM Avo" panose="02040603050506020204" pitchFamily="18" charset="0"/>
              </a:rPr>
              <a:t>theo</a:t>
            </a:r>
            <a:r>
              <a:rPr lang="en-US" sz="2400" dirty="0">
                <a:latin typeface="UTM Avo" panose="020406030505060202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</a:rPr>
              <a:t>mẫu</a:t>
            </a:r>
            <a:r>
              <a:rPr lang="en-US" sz="2400" dirty="0">
                <a:latin typeface="UTM Avo" panose="02040603050506020204" pitchFamily="18" charset="0"/>
              </a:rPr>
              <a:t>):</a:t>
            </a:r>
          </a:p>
          <a:p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1B8AE6-17AA-4423-92FF-D26A0E2EA995}"/>
              </a:ext>
            </a:extLst>
          </p:cNvPr>
          <p:cNvSpPr txBox="1"/>
          <p:nvPr/>
        </p:nvSpPr>
        <p:spPr>
          <a:xfrm>
            <a:off x="6514019" y="2381367"/>
            <a:ext cx="236220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Mẫu</a:t>
            </a:r>
            <a:r>
              <a:rPr lang="en-US" sz="2200" b="1" dirty="0">
                <a:solidFill>
                  <a:srgbClr val="FF0000"/>
                </a:solidFill>
                <a:latin typeface="UTM Avo" panose="02040603050506020204" pitchFamily="18" charset="0"/>
              </a:rPr>
              <a:t>:</a:t>
            </a:r>
          </a:p>
        </p:txBody>
      </p:sp>
      <p:graphicFrame>
        <p:nvGraphicFramePr>
          <p:cNvPr id="29" name="Table 12">
            <a:extLst>
              <a:ext uri="{FF2B5EF4-FFF2-40B4-BE49-F238E27FC236}">
                <a16:creationId xmlns:a16="http://schemas.microsoft.com/office/drawing/2014/main" id="{778053AF-97AA-478F-A441-E784662941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366582"/>
              </p:ext>
            </p:extLst>
          </p:nvPr>
        </p:nvGraphicFramePr>
        <p:xfrm>
          <a:off x="6240544" y="2897948"/>
          <a:ext cx="5720684" cy="202965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52656">
                  <a:extLst>
                    <a:ext uri="{9D8B030D-6E8A-4147-A177-3AD203B41FA5}">
                      <a16:colId xmlns:a16="http://schemas.microsoft.com/office/drawing/2014/main" val="343727159"/>
                    </a:ext>
                  </a:extLst>
                </a:gridCol>
                <a:gridCol w="2868028">
                  <a:extLst>
                    <a:ext uri="{9D8B030D-6E8A-4147-A177-3AD203B41FA5}">
                      <a16:colId xmlns:a16="http://schemas.microsoft.com/office/drawing/2014/main" val="451996445"/>
                    </a:ext>
                  </a:extLst>
                </a:gridCol>
              </a:tblGrid>
              <a:tr h="569152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Đọc</a:t>
                      </a:r>
                      <a:r>
                        <a:rPr lang="en-US" sz="22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FF0000"/>
                          </a:solidFill>
                          <a:latin typeface="UTM Avo" panose="02040603050506020204" pitchFamily="18" charset="0"/>
                        </a:rPr>
                        <a:t>Viết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26326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55256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UTM Avo" panose="020406030505060202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63533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9E851D6-958F-4ED0-96CC-9A4159FB57E0}"/>
              </a:ext>
            </a:extLst>
          </p:cNvPr>
          <p:cNvSpPr txBox="1"/>
          <p:nvPr/>
        </p:nvSpPr>
        <p:spPr>
          <a:xfrm>
            <a:off x="6240557" y="3584292"/>
            <a:ext cx="28776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ba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FD88CF-7FFB-4B9C-B046-52C8B89876EE}"/>
              </a:ext>
            </a:extLst>
          </p:cNvPr>
          <p:cNvSpPr txBox="1"/>
          <p:nvPr/>
        </p:nvSpPr>
        <p:spPr>
          <a:xfrm>
            <a:off x="9169368" y="3570754"/>
            <a:ext cx="27337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3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037210-D444-437D-9B66-97B1FBD678FB}"/>
              </a:ext>
            </a:extLst>
          </p:cNvPr>
          <p:cNvSpPr txBox="1"/>
          <p:nvPr/>
        </p:nvSpPr>
        <p:spPr>
          <a:xfrm>
            <a:off x="6312432" y="4153207"/>
            <a:ext cx="25568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lăm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</a:p>
          <a:p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</a:rPr>
              <a:t>Mười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6F767-FC26-40BC-B1C1-2D36C2560B40}"/>
              </a:ext>
            </a:extLst>
          </p:cNvPr>
          <p:cNvSpPr txBox="1"/>
          <p:nvPr/>
        </p:nvSpPr>
        <p:spPr>
          <a:xfrm>
            <a:off x="9169368" y="4256612"/>
            <a:ext cx="28130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UTM Avo" panose="02040603050506020204" pitchFamily="18" charset="0"/>
              </a:rPr>
              <a:t>Ngày</a:t>
            </a:r>
            <a:r>
              <a:rPr lang="en-US" sz="2000" dirty="0">
                <a:latin typeface="UTM Avo" panose="02040603050506020204" pitchFamily="18" charset="0"/>
              </a:rPr>
              <a:t> 15 </a:t>
            </a:r>
            <a:r>
              <a:rPr lang="en-US" sz="2000" dirty="0" err="1">
                <a:latin typeface="UTM Avo" panose="02040603050506020204" pitchFamily="18" charset="0"/>
              </a:rPr>
              <a:t>tháng</a:t>
            </a:r>
            <a:r>
              <a:rPr lang="en-US" sz="2000" dirty="0">
                <a:latin typeface="UTM Avo" panose="02040603050506020204" pitchFamily="18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1928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0" grpId="0" animBg="1"/>
      <p:bldP spid="21" grpId="0" animBg="1"/>
      <p:bldP spid="21" grpId="1" animBg="1"/>
      <p:bldP spid="22" grpId="0" animBg="1"/>
      <p:bldP spid="23" grpId="0" animBg="1"/>
      <p:bldP spid="26" grpId="0" animBg="1"/>
      <p:bldP spid="27" grpId="0"/>
      <p:bldP spid="28" grpId="0"/>
      <p:bldP spid="18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lympia_2015_nhạc_mở_đầu">
            <a:hlinkClick r:id="" action="ppaction://media"/>
            <a:extLst>
              <a:ext uri="{FF2B5EF4-FFF2-40B4-BE49-F238E27FC236}">
                <a16:creationId xmlns:a16="http://schemas.microsoft.com/office/drawing/2014/main" id="{6AB0560E-0D71-4894-9D4A-1C58A67467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2398" y="311054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490-83F3-4B35-9EBA-D4E334B72A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4373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079" y="170688"/>
            <a:ext cx="8730672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54736"/>
            <a:ext cx="12435840" cy="568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3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1</a:t>
            </a:r>
          </a:p>
        </p:txBody>
      </p:sp>
      <p:sp>
        <p:nvSpPr>
          <p:cNvPr id="10" name="Rectangle 9">
            <a:hlinkClick r:id="rId14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2</a:t>
            </a:r>
          </a:p>
        </p:txBody>
      </p:sp>
      <p:sp>
        <p:nvSpPr>
          <p:cNvPr id="11" name="Rectangle 10">
            <a:hlinkClick r:id="rId15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3</a:t>
            </a:r>
          </a:p>
        </p:txBody>
      </p:sp>
      <p:sp>
        <p:nvSpPr>
          <p:cNvPr id="12" name="Rectangle 11">
            <a:hlinkClick r:id="rId16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 w="11430"/>
                <a:solidFill>
                  <a:srgbClr val="D60093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UTM Cookies" panose="02040603050506020204" pitchFamily="18" charset="0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8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mừng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chiến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thắng</a:t>
            </a:r>
            <a:r>
              <a:rPr lang="en-US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12130" y="-898500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03857" y="1918655"/>
            <a:ext cx="347774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9373" y="3264369"/>
            <a:ext cx="239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Tháng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6" y="321972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368374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9061" y="1926450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10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39" y="3185958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Năm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ACB8C7-C387-4929-9586-99A3BEC9D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2865433" y="3001035"/>
            <a:ext cx="6461133" cy="1089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0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396081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14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Hai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47900" y="4185414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3560" y="1917503"/>
            <a:ext cx="3370363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49640" y="3199286"/>
            <a:ext cx="2449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28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ngày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Câu</a:t>
            </a:r>
            <a:r>
              <a:rPr lang="en-US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 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049639" y="403555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</a:t>
              </a:r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36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giờ</a:t>
              </a:r>
              <a:endPara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B550F-F77A-499E-A1C9-A228E4F422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003" y="1785611"/>
            <a:ext cx="5849501" cy="41433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2148" y="3647335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3150" y="3588611"/>
            <a:ext cx="739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71646" y="2534848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4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4C152-A926-4256-9899-8A7987856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3" y="0"/>
            <a:ext cx="12192000" cy="6413500"/>
          </a:xfrm>
          <a:prstGeom prst="rect">
            <a:avLst/>
          </a:prstGeom>
        </p:spPr>
      </p:pic>
      <p:pic>
        <p:nvPicPr>
          <p:cNvPr id="25" name="Cả Tuần Đều Ngoan - Siêu Chíp ( Sieu Chip ) - Ca Nhạc Thiếu Nhi , Phim Hoạt Hình - CM.">
            <a:hlinkClick r:id="" action="ppaction://media"/>
            <a:extLst>
              <a:ext uri="{FF2B5EF4-FFF2-40B4-BE49-F238E27FC236}">
                <a16:creationId xmlns:a16="http://schemas.microsoft.com/office/drawing/2014/main" id="{DCC3B821-A29A-4537-8F4C-7D2B0EC74F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9016" end="144630.65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4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08FE94-CB31-4A23-837B-578E19B471D6}"/>
              </a:ext>
            </a:extLst>
          </p:cNvPr>
          <p:cNvSpPr/>
          <p:nvPr/>
        </p:nvSpPr>
        <p:spPr>
          <a:xfrm>
            <a:off x="0" y="-1"/>
            <a:ext cx="12192000" cy="6422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21D6BD5-C837-4B28-B46F-1460B5FF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665677" y="435430"/>
            <a:ext cx="11096683" cy="5887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B4245C-5451-492E-901B-5107BFF7FE54}"/>
              </a:ext>
            </a:extLst>
          </p:cNvPr>
          <p:cNvSpPr txBox="1"/>
          <p:nvPr/>
        </p:nvSpPr>
        <p:spPr>
          <a:xfrm>
            <a:off x="4301613" y="529985"/>
            <a:ext cx="35887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13C61B-4D19-407A-9F9C-626F08E2C095}"/>
              </a:ext>
            </a:extLst>
          </p:cNvPr>
          <p:cNvGrpSpPr/>
          <p:nvPr/>
        </p:nvGrpSpPr>
        <p:grpSpPr>
          <a:xfrm>
            <a:off x="4459587" y="1308417"/>
            <a:ext cx="3037134" cy="4241165"/>
            <a:chOff x="3200401" y="762000"/>
            <a:chExt cx="4495801" cy="5562601"/>
          </a:xfrm>
        </p:grpSpPr>
        <p:pic>
          <p:nvPicPr>
            <p:cNvPr id="9" name="Picture 2" descr="C:\Users\Admin\Downloads\ngay tháng\1479351343253_1364398.jpg">
              <a:extLst>
                <a:ext uri="{FF2B5EF4-FFF2-40B4-BE49-F238E27FC236}">
                  <a16:creationId xmlns:a16="http://schemas.microsoft.com/office/drawing/2014/main" id="{1600920A-03A8-4ADB-91AB-465CE19DC0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3" t="38494" r="10861" b="14531"/>
            <a:stretch/>
          </p:blipFill>
          <p:spPr bwMode="auto">
            <a:xfrm>
              <a:off x="3200401" y="762000"/>
              <a:ext cx="4495801" cy="556260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Admin\Downloads\ngay tháng\20160702065835-GV001-Vector-ga-vang-2017.jpg">
              <a:extLst>
                <a:ext uri="{FF2B5EF4-FFF2-40B4-BE49-F238E27FC236}">
                  <a16:creationId xmlns:a16="http://schemas.microsoft.com/office/drawing/2014/main" id="{8BF27B7D-C29A-4200-A7B4-2913868836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276" b="19067"/>
            <a:stretch/>
          </p:blipFill>
          <p:spPr bwMode="auto">
            <a:xfrm>
              <a:off x="3352799" y="5029200"/>
              <a:ext cx="4191002" cy="1233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3A0FFD-33C5-4ECD-AA4F-90EF4B726515}"/>
                </a:ext>
              </a:extLst>
            </p:cNvPr>
            <p:cNvSpPr txBox="1"/>
            <p:nvPr/>
          </p:nvSpPr>
          <p:spPr>
            <a:xfrm>
              <a:off x="3200401" y="1128961"/>
              <a:ext cx="4198572" cy="8026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MƯỜI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96D4597A-2A02-49D4-B7E8-690701C557D9}"/>
                </a:ext>
              </a:extLst>
            </p:cNvPr>
            <p:cNvSpPr/>
            <p:nvPr/>
          </p:nvSpPr>
          <p:spPr>
            <a:xfrm>
              <a:off x="3352800" y="4533197"/>
              <a:ext cx="3887505" cy="480238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rgbClr val="002060"/>
                  </a:solidFill>
                  <a:latin typeface="UTM Daxline Medium" pitchFamily="18" charset="0"/>
                  <a:cs typeface="Times New Roman" pitchFamily="18" charset="0"/>
                </a:rPr>
                <a:t>THỨ</a:t>
              </a:r>
              <a:r>
                <a:rPr lang="en-US" sz="2000" b="1" dirty="0">
                  <a:solidFill>
                    <a:srgbClr val="002060"/>
                  </a:solidFill>
                  <a:latin typeface="UTM Daxline Medium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UTM Daxline Medium" pitchFamily="18" charset="0"/>
                  <a:cs typeface="Times New Roman" pitchFamily="18" charset="0"/>
                </a:rPr>
                <a:t>SÁU</a:t>
              </a:r>
              <a:endParaRPr lang="en-US" sz="2000" b="1" dirty="0">
                <a:solidFill>
                  <a:srgbClr val="002060"/>
                </a:solidFill>
                <a:latin typeface="UTM Daxline Medium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7C48E4-05C6-4F8B-B19E-B3786D146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3" t="324" b="-1559"/>
          <a:stretch/>
        </p:blipFill>
        <p:spPr>
          <a:xfrm>
            <a:off x="252055" y="1460328"/>
            <a:ext cx="11687890" cy="428007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7B767E1-C59D-42D0-80AF-0DC53C618523}"/>
              </a:ext>
            </a:extLst>
          </p:cNvPr>
          <p:cNvSpPr txBox="1"/>
          <p:nvPr/>
        </p:nvSpPr>
        <p:spPr>
          <a:xfrm>
            <a:off x="3684654" y="505068"/>
            <a:ext cx="5058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cảnh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091381" y="371481"/>
            <a:ext cx="10015222" cy="611503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715458">
            <a:off x="9165988" y="4893021"/>
            <a:ext cx="713747" cy="13970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782DE7-3FE8-42C0-9C7D-27D4382358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666" y="867190"/>
            <a:ext cx="8929173" cy="48226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58582" y="3182700"/>
            <a:ext cx="1003257" cy="23380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474107" y="3994360"/>
            <a:ext cx="2443364" cy="22150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447594">
            <a:off x="1098767" y="4429723"/>
            <a:ext cx="1535556" cy="1852097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5412" y="3381915"/>
            <a:ext cx="6793182" cy="132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tờ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vi-VN" altLang="en-US" sz="2933" b="1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6DD1E2AC-5C76-45F2-94C1-03978095F117}"/>
              </a:ext>
            </a:extLst>
          </p:cNvPr>
          <p:cNvSpPr>
            <a:spLocks noChangeArrowheads="1"/>
          </p:cNvSpPr>
          <p:nvPr/>
        </p:nvSpPr>
        <p:spPr bwMode="auto">
          <a:xfrm rot="917024">
            <a:off x="10001898" y="4578682"/>
            <a:ext cx="138778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47800" y="152400"/>
            <a:ext cx="8915400" cy="6705600"/>
            <a:chOff x="-76200" y="152400"/>
            <a:chExt cx="9087134" cy="6854718"/>
          </a:xfrm>
        </p:grpSpPr>
        <p:pic>
          <p:nvPicPr>
            <p:cNvPr id="1026" name="Picture 2" descr="C:\Users\Admin\Downloads\ngay tháng\chalk-board-303457_960_720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52400"/>
              <a:ext cx="8686800" cy="670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D:\Tramy 13-6-2016\Ta lieu di thi\Hinh anh ho tro soan giao an\trang trí\37393514-schoolchildren-at-the-blackboard-in-the-classroom-frame-with-a-copy-space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36" b="100000" l="889" r="99778">
                          <a14:foregroundMark x1="12444" y1="93728" x2="12444" y2="93728"/>
                          <a14:foregroundMark x1="16444" y1="95122" x2="16444" y2="95122"/>
                          <a14:foregroundMark x1="15556" y1="90244" x2="15556" y2="90244"/>
                          <a14:foregroundMark x1="13556" y1="88502" x2="13556" y2="88502"/>
                          <a14:foregroundMark x1="11111" y1="70035" x2="11111" y2="70035"/>
                          <a14:foregroundMark x1="9778" y1="74913" x2="9778" y2="74913"/>
                          <a14:foregroundMark x1="8000" y1="71080" x2="8000" y2="71080"/>
                          <a14:foregroundMark x1="14889" y1="94077" x2="14889" y2="94077"/>
                          <a14:foregroundMark x1="14000" y1="89895" x2="14000" y2="89895"/>
                          <a14:foregroundMark x1="13111" y1="90592" x2="13111" y2="90592"/>
                          <a14:foregroundMark x1="95333" y1="82230" x2="95333" y2="82230"/>
                          <a14:foregroundMark x1="94000" y1="79791" x2="94000" y2="79791"/>
                          <a14:foregroundMark x1="94222" y1="78746" x2="94222" y2="78746"/>
                          <a14:foregroundMark x1="22889" y1="48432" x2="22889" y2="48432"/>
                          <a14:foregroundMark x1="26889" y1="62369" x2="26889" y2="62369"/>
                          <a14:foregroundMark x1="24667" y1="60279" x2="24667" y2="60279"/>
                          <a14:backgroundMark x1="16444" y1="45296" x2="16444" y2="45296"/>
                          <a14:backgroundMark x1="22667" y1="45645" x2="22667" y2="45645"/>
                          <a14:backgroundMark x1="25778" y1="49477" x2="25778" y2="49477"/>
                          <a14:backgroundMark x1="25111" y1="56446" x2="25111" y2="56446"/>
                          <a14:backgroundMark x1="22000" y1="63415" x2="22000" y2="63415"/>
                          <a14:backgroundMark x1="22889" y1="75610" x2="22889" y2="75610"/>
                          <a14:backgroundMark x1="23778" y1="79791" x2="23778" y2="79791"/>
                          <a14:backgroundMark x1="26889" y1="79443" x2="26889" y2="79443"/>
                          <a14:backgroundMark x1="28444" y1="79791" x2="28444" y2="79791"/>
                          <a14:backgroundMark x1="28667" y1="77700" x2="28667" y2="77700"/>
                          <a14:backgroundMark x1="17333" y1="45296" x2="17333" y2="45296"/>
                          <a14:backgroundMark x1="20000" y1="45296" x2="20000" y2="45296"/>
                          <a14:backgroundMark x1="22667" y1="45296" x2="22667" y2="45296"/>
                          <a14:backgroundMark x1="25111" y1="45296" x2="25111" y2="45296"/>
                          <a14:backgroundMark x1="27556" y1="45296" x2="27556" y2="45296"/>
                          <a14:backgroundMark x1="27556" y1="49477" x2="27556" y2="49477"/>
                          <a14:backgroundMark x1="19778" y1="48084" x2="19778" y2="48084"/>
                          <a14:backgroundMark x1="19556" y1="46690" x2="19556" y2="46690"/>
                          <a14:backgroundMark x1="18222" y1="45296" x2="18222" y2="45296"/>
                          <a14:backgroundMark x1="15333" y1="43902" x2="15333" y2="43902"/>
                          <a14:backgroundMark x1="20444" y1="43206" x2="20444" y2="43206"/>
                          <a14:backgroundMark x1="24222" y1="43902" x2="24222" y2="43902"/>
                          <a14:backgroundMark x1="22222" y1="43902" x2="22222" y2="43902"/>
                          <a14:backgroundMark x1="27778" y1="43902" x2="27778" y2="43902"/>
                          <a14:backgroundMark x1="26222" y1="43902" x2="26222" y2="43902"/>
                          <a14:backgroundMark x1="27556" y1="51916" x2="27556" y2="51916"/>
                          <a14:backgroundMark x1="25333" y1="54007" x2="25333" y2="54007"/>
                          <a14:backgroundMark x1="24000" y1="51568" x2="24000" y2="51568"/>
                          <a14:backgroundMark x1="27333" y1="54704" x2="27333" y2="54704"/>
                          <a14:backgroundMark x1="27111" y1="60279" x2="27111" y2="60279"/>
                          <a14:backgroundMark x1="28444" y1="56794" x2="28444" y2="56794"/>
                          <a14:backgroundMark x1="28444" y1="52613" x2="28444" y2="52613"/>
                          <a14:backgroundMark x1="28222" y1="67596" x2="28222" y2="67596"/>
                          <a14:backgroundMark x1="28222" y1="59582" x2="28222" y2="59582"/>
                          <a14:backgroundMark x1="28444" y1="64460" x2="28444" y2="64460"/>
                          <a14:backgroundMark x1="28444" y1="62369" x2="28444" y2="62369"/>
                          <a14:backgroundMark x1="28444" y1="47735" x2="28444" y2="47735"/>
                          <a14:backgroundMark x1="28444" y1="46341" x2="28444" y2="46341"/>
                          <a14:backgroundMark x1="26444" y1="70383" x2="26444" y2="70383"/>
                          <a14:backgroundMark x1="26444" y1="66899" x2="26444" y2="66899"/>
                          <a14:backgroundMark x1="26667" y1="64460" x2="26667" y2="64460"/>
                          <a14:backgroundMark x1="24444" y1="65854" x2="24444" y2="65854"/>
                          <a14:backgroundMark x1="22889" y1="67596" x2="22889" y2="67596"/>
                          <a14:backgroundMark x1="20667" y1="70383" x2="20667" y2="70383"/>
                          <a14:backgroundMark x1="28444" y1="72822" x2="28444" y2="72822"/>
                          <a14:backgroundMark x1="27778" y1="75958" x2="27778" y2="75958"/>
                          <a14:backgroundMark x1="28444" y1="70383" x2="28444" y2="70383"/>
                          <a14:backgroundMark x1="28667" y1="65505" x2="28667" y2="655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" t="43352" r="72356" b="1"/>
            <a:stretch/>
          </p:blipFill>
          <p:spPr bwMode="auto">
            <a:xfrm>
              <a:off x="-76200" y="3276600"/>
              <a:ext cx="2286000" cy="3730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D:\Tramy 13-6-2016\Ta lieu di thi\Hinh anh ho tro soan giao an\trang trí\37393514-schoolchildren-at-the-blackboard-in-the-classroom-frame-with-a-copy-space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136" b="100000" l="889" r="99778">
                          <a14:foregroundMark x1="12444" y1="93728" x2="12444" y2="93728"/>
                          <a14:foregroundMark x1="16444" y1="95122" x2="16444" y2="95122"/>
                          <a14:foregroundMark x1="15556" y1="90244" x2="15556" y2="90244"/>
                          <a14:foregroundMark x1="13556" y1="88502" x2="13556" y2="88502"/>
                          <a14:foregroundMark x1="11111" y1="70035" x2="11111" y2="70035"/>
                          <a14:foregroundMark x1="9778" y1="74913" x2="9778" y2="74913"/>
                          <a14:foregroundMark x1="8000" y1="71080" x2="8000" y2="71080"/>
                          <a14:foregroundMark x1="14889" y1="94077" x2="14889" y2="94077"/>
                          <a14:foregroundMark x1="14000" y1="89895" x2="14000" y2="89895"/>
                          <a14:foregroundMark x1="13111" y1="90592" x2="13111" y2="90592"/>
                          <a14:foregroundMark x1="95333" y1="82230" x2="95333" y2="82230"/>
                          <a14:foregroundMark x1="94000" y1="79791" x2="94000" y2="79791"/>
                          <a14:foregroundMark x1="94222" y1="78746" x2="94222" y2="78746"/>
                          <a14:backgroundMark x1="73333" y1="43902" x2="73333" y2="43902"/>
                          <a14:backgroundMark x1="75556" y1="78397" x2="75556" y2="78397"/>
                          <a14:backgroundMark x1="78000" y1="78397" x2="78000" y2="78397"/>
                          <a14:backgroundMark x1="73333" y1="78746" x2="73333" y2="78746"/>
                          <a14:backgroundMark x1="74000" y1="67944" x2="74000" y2="67944"/>
                          <a14:backgroundMark x1="72000" y1="81185" x2="72000" y2="81185"/>
                          <a14:backgroundMark x1="71778" y1="78746" x2="71778" y2="78746"/>
                          <a14:backgroundMark x1="83556" y1="36237" x2="83556" y2="36237"/>
                          <a14:backgroundMark x1="77111" y1="45645" x2="77111" y2="45645"/>
                          <a14:backgroundMark x1="77556" y1="42160" x2="77556" y2="42160"/>
                          <a14:backgroundMark x1="74000" y1="52962" x2="74000" y2="52962"/>
                          <a14:backgroundMark x1="74000" y1="57143" x2="74000" y2="57143"/>
                          <a14:backgroundMark x1="78667" y1="57840" x2="78667" y2="57840"/>
                          <a14:backgroundMark x1="78000" y1="53659" x2="78000" y2="53659"/>
                          <a14:backgroundMark x1="79556" y1="47038" x2="79556" y2="47038"/>
                          <a14:backgroundMark x1="82000" y1="41812" x2="82000" y2="41812"/>
                          <a14:backgroundMark x1="84000" y1="40418" x2="84000" y2="40418"/>
                          <a14:backgroundMark x1="75556" y1="47038" x2="75556" y2="47038"/>
                          <a14:backgroundMark x1="73333" y1="47735" x2="73333" y2="47735"/>
                          <a14:backgroundMark x1="72444" y1="36934" x2="72444" y2="36934"/>
                          <a14:backgroundMark x1="76444" y1="36934" x2="76444" y2="36934"/>
                          <a14:backgroundMark x1="81111" y1="36934" x2="81111" y2="36934"/>
                          <a14:backgroundMark x1="78444" y1="36934" x2="78444" y2="36934"/>
                          <a14:backgroundMark x1="74667" y1="36934" x2="74667" y2="36934"/>
                          <a14:backgroundMark x1="73778" y1="40070" x2="73778" y2="40070"/>
                          <a14:backgroundMark x1="76222" y1="40070" x2="76222" y2="40070"/>
                          <a14:backgroundMark x1="79333" y1="39373" x2="79333" y2="39373"/>
                          <a14:backgroundMark x1="80000" y1="42857" x2="80000" y2="42857"/>
                          <a14:backgroundMark x1="71333" y1="39024" x2="71333" y2="39024"/>
                          <a14:backgroundMark x1="73111" y1="38328" x2="73111" y2="38328"/>
                          <a14:backgroundMark x1="72444" y1="42160" x2="72444" y2="42160"/>
                          <a14:backgroundMark x1="71778" y1="44251" x2="71778" y2="44251"/>
                          <a14:backgroundMark x1="72000" y1="47038" x2="72000" y2="47038"/>
                          <a14:backgroundMark x1="72444" y1="49826" x2="72444" y2="49826"/>
                          <a14:backgroundMark x1="72667" y1="53310" x2="72667" y2="53310"/>
                          <a14:backgroundMark x1="72667" y1="55052" x2="72667" y2="55052"/>
                          <a14:backgroundMark x1="72000" y1="51220" x2="72000" y2="51220"/>
                          <a14:backgroundMark x1="71778" y1="48084" x2="71778" y2="48084"/>
                          <a14:backgroundMark x1="71778" y1="53659" x2="71778" y2="53659"/>
                          <a14:backgroundMark x1="71778" y1="57491" x2="71778" y2="57491"/>
                          <a14:backgroundMark x1="72444" y1="63763" x2="72444" y2="63763"/>
                          <a14:backgroundMark x1="73111" y1="59582" x2="73111" y2="59582"/>
                          <a14:backgroundMark x1="72222" y1="61672" x2="72222" y2="61672"/>
                          <a14:backgroundMark x1="71778" y1="59930" x2="71778" y2="59930"/>
                          <a14:backgroundMark x1="72444" y1="65854" x2="72444" y2="65854"/>
                          <a14:backgroundMark x1="72444" y1="69338" x2="72444" y2="69338"/>
                          <a14:backgroundMark x1="77333" y1="67944" x2="77333" y2="67944"/>
                          <a14:backgroundMark x1="75778" y1="65854" x2="75778" y2="65854"/>
                          <a14:backgroundMark x1="78444" y1="67247" x2="78444" y2="67247"/>
                          <a14:backgroundMark x1="80222" y1="69338" x2="80222" y2="69338"/>
                          <a14:backgroundMark x1="81778" y1="71429" x2="81778" y2="71429"/>
                          <a14:backgroundMark x1="72000" y1="75261" x2="72000" y2="75261"/>
                          <a14:backgroundMark x1="71333" y1="71429" x2="71333" y2="71429"/>
                          <a14:backgroundMark x1="72222" y1="67596" x2="72222" y2="67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02" t="40499" r="2586" b="-1"/>
            <a:stretch/>
          </p:blipFill>
          <p:spPr bwMode="auto">
            <a:xfrm>
              <a:off x="6953534" y="3124200"/>
              <a:ext cx="2057400" cy="38235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2140800" y="807979"/>
            <a:ext cx="8229600" cy="2536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Xem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tờ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lịch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4,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400" b="1" i="1" dirty="0">
                <a:solidFill>
                  <a:srgbClr val="FFC000"/>
                </a:solidFill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400" dirty="0">
              <a:solidFill>
                <a:srgbClr val="FFC000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1. Cho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bao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nhiêu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2. Cho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: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13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thứ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mấy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?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  <a:p>
            <a:pPr lvl="2">
              <a:lnSpc>
                <a:spcPct val="125000"/>
              </a:lnSpc>
              <a:spcAft>
                <a:spcPts val="1200"/>
              </a:spcAft>
            </a:pP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3.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Chỉ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một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bất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kì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4,         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đọc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thứ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tháng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đó</a:t>
            </a:r>
            <a:r>
              <a:rPr lang="en-US" sz="2400" b="1" i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8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2">
            <a:extLst>
              <a:ext uri="{FF2B5EF4-FFF2-40B4-BE49-F238E27FC236}">
                <a16:creationId xmlns:a16="http://schemas.microsoft.com/office/drawing/2014/main" id="{E9BA14FC-F310-4920-BC3A-FD0920B9D8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1253018"/>
              </p:ext>
            </p:extLst>
          </p:nvPr>
        </p:nvGraphicFramePr>
        <p:xfrm>
          <a:off x="456626" y="995739"/>
          <a:ext cx="8948408" cy="39312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8344">
                  <a:extLst>
                    <a:ext uri="{9D8B030D-6E8A-4147-A177-3AD203B41FA5}">
                      <a16:colId xmlns:a16="http://schemas.microsoft.com/office/drawing/2014/main" val="330821605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45814394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38278331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4119444620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3421255312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2146946686"/>
                    </a:ext>
                  </a:extLst>
                </a:gridCol>
                <a:gridCol w="1278344">
                  <a:extLst>
                    <a:ext uri="{9D8B030D-6E8A-4147-A177-3AD203B41FA5}">
                      <a16:colId xmlns:a16="http://schemas.microsoft.com/office/drawing/2014/main" val="1388922984"/>
                    </a:ext>
                  </a:extLst>
                </a:gridCol>
              </a:tblGrid>
              <a:tr h="661112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THÁNG</a:t>
                      </a:r>
                      <a:r>
                        <a:rPr lang="en-US" sz="3200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693666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Hai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Ba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Tư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Năm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Sáu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Bảy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nhật</a:t>
                      </a:r>
                      <a:endParaRPr lang="en-US" sz="200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2196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272874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55550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333893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337337"/>
                  </a:ext>
                </a:extLst>
              </a:tr>
              <a:tr h="51381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latin typeface="UTM Avo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701198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5C1DC988-B480-415E-9A73-92CD6F807A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487441" y="4085795"/>
            <a:ext cx="2247933" cy="256749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8D39CF6-EF00-4F4F-A2AA-620232B9B57E}"/>
              </a:ext>
            </a:extLst>
          </p:cNvPr>
          <p:cNvSpPr txBox="1"/>
          <p:nvPr/>
        </p:nvSpPr>
        <p:spPr>
          <a:xfrm>
            <a:off x="2975283" y="306762"/>
            <a:ext cx="505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lịch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511202C-36DD-48E1-A250-8356E614F662}"/>
              </a:ext>
            </a:extLst>
          </p:cNvPr>
          <p:cNvSpPr/>
          <p:nvPr/>
        </p:nvSpPr>
        <p:spPr>
          <a:xfrm>
            <a:off x="3372874" y="3390900"/>
            <a:ext cx="553080" cy="49335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3EDA68-87E8-468B-A0ED-260FEA59F711}"/>
              </a:ext>
            </a:extLst>
          </p:cNvPr>
          <p:cNvSpPr txBox="1"/>
          <p:nvPr/>
        </p:nvSpPr>
        <p:spPr>
          <a:xfrm>
            <a:off x="2637389" y="4926966"/>
            <a:ext cx="57344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mười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ư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4.</a:t>
            </a:r>
          </a:p>
          <a:p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vi-VN" sz="2400" b="1" dirty="0">
                <a:solidFill>
                  <a:srgbClr val="C0000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C0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CD8007C-A14B-4D74-9979-482481A35A08}"/>
              </a:ext>
            </a:extLst>
          </p:cNvPr>
          <p:cNvSpPr/>
          <p:nvPr/>
        </p:nvSpPr>
        <p:spPr>
          <a:xfrm>
            <a:off x="0" y="0"/>
            <a:ext cx="12192000" cy="1700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CB6A405-EC66-4E33-89FB-C8EA5CE3F327}"/>
              </a:ext>
            </a:extLst>
          </p:cNvPr>
          <p:cNvSpPr/>
          <p:nvPr/>
        </p:nvSpPr>
        <p:spPr>
          <a:xfrm>
            <a:off x="9762942" y="677144"/>
            <a:ext cx="1838508" cy="519037"/>
          </a:xfrm>
          <a:prstGeom prst="wedgeRoundRectCallout">
            <a:avLst>
              <a:gd name="adj1" fmla="val -78943"/>
              <a:gd name="adj2" fmla="val 82686"/>
              <a:gd name="adj3" fmla="val 16667"/>
            </a:avLst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68603E-963A-492C-BCDC-CBBB5E7E230F}"/>
              </a:ext>
            </a:extLst>
          </p:cNvPr>
          <p:cNvSpPr/>
          <p:nvPr/>
        </p:nvSpPr>
        <p:spPr>
          <a:xfrm>
            <a:off x="9911347" y="3032494"/>
            <a:ext cx="1976901" cy="993590"/>
          </a:xfrm>
          <a:prstGeom prst="roundRect">
            <a:avLst/>
          </a:prstGeom>
          <a:solidFill>
            <a:srgbClr val="C2E9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5D74C95-899E-497D-BE9C-71D18EFEDD5C}"/>
              </a:ext>
            </a:extLst>
          </p:cNvPr>
          <p:cNvGrpSpPr/>
          <p:nvPr/>
        </p:nvGrpSpPr>
        <p:grpSpPr>
          <a:xfrm>
            <a:off x="9720180" y="1488459"/>
            <a:ext cx="2247932" cy="744101"/>
            <a:chOff x="9696420" y="1627624"/>
            <a:chExt cx="2247932" cy="74410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11F2AC89-CB74-4CE5-94BE-8832069B4CE8}"/>
                </a:ext>
              </a:extLst>
            </p:cNvPr>
            <p:cNvSpPr/>
            <p:nvPr/>
          </p:nvSpPr>
          <p:spPr>
            <a:xfrm>
              <a:off x="9696420" y="1676975"/>
              <a:ext cx="2247932" cy="694750"/>
            </a:xfrm>
            <a:prstGeom prst="wedgeRoundRectCallout">
              <a:avLst>
                <a:gd name="adj1" fmla="val -65207"/>
                <a:gd name="adj2" fmla="val 10893"/>
                <a:gd name="adj3" fmla="val 16667"/>
              </a:avLst>
            </a:prstGeom>
            <a:solidFill>
              <a:srgbClr val="C2E9D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D27FFEE-C36F-4A32-BBDF-464836999227}"/>
                </a:ext>
              </a:extLst>
            </p:cNvPr>
            <p:cNvSpPr txBox="1"/>
            <p:nvPr/>
          </p:nvSpPr>
          <p:spPr>
            <a:xfrm>
              <a:off x="9929349" y="1627624"/>
              <a:ext cx="19769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Tên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</a:t>
              </a:r>
              <a:r>
                <a:rPr lang="vi-VN" sz="2000" b="1" dirty="0">
                  <a:solidFill>
                    <a:srgbClr val="C0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uần</a:t>
              </a:r>
              <a:endPara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ight Brace 12">
            <a:extLst>
              <a:ext uri="{FF2B5EF4-FFF2-40B4-BE49-F238E27FC236}">
                <a16:creationId xmlns:a16="http://schemas.microsoft.com/office/drawing/2014/main" id="{BC2AE2E5-F028-4283-A752-F3B1F785A484}"/>
              </a:ext>
            </a:extLst>
          </p:cNvPr>
          <p:cNvSpPr/>
          <p:nvPr/>
        </p:nvSpPr>
        <p:spPr>
          <a:xfrm>
            <a:off x="9487441" y="2348607"/>
            <a:ext cx="275501" cy="2394844"/>
          </a:xfrm>
          <a:prstGeom prst="rightBrace">
            <a:avLst>
              <a:gd name="adj1" fmla="val 76852"/>
              <a:gd name="adj2" fmla="val 50000"/>
            </a:avLst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E7092B-515D-4649-BC5B-11A7B3BEFF19}"/>
              </a:ext>
            </a:extLst>
          </p:cNvPr>
          <p:cNvSpPr/>
          <p:nvPr/>
        </p:nvSpPr>
        <p:spPr>
          <a:xfrm>
            <a:off x="3086100" y="5218192"/>
            <a:ext cx="5066669" cy="638175"/>
          </a:xfrm>
          <a:prstGeom prst="roundRect">
            <a:avLst/>
          </a:prstGeom>
          <a:solidFill>
            <a:srgbClr val="66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 </a:t>
            </a:r>
            <a:r>
              <a:rPr lang="en-US" sz="24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</a:t>
            </a:r>
            <a:r>
              <a:rPr lang="vi-VN" sz="24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6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7" grpId="0" animBg="1"/>
      <p:bldP spid="37" grpId="1" build="allAtOnce" animBg="1"/>
      <p:bldP spid="8" grpId="0" animBg="1"/>
      <p:bldP spid="10" grpId="0" animBg="1"/>
      <p:bldP spid="13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4737734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3499</TotalTime>
  <Words>781</Words>
  <Application>Microsoft Office PowerPoint</Application>
  <PresentationFormat>Widescreen</PresentationFormat>
  <Paragraphs>342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Microsoft YaHei</vt:lpstr>
      <vt:lpstr>.VnHelvetInsH</vt:lpstr>
      <vt:lpstr>Arial</vt:lpstr>
      <vt:lpstr>Calibri</vt:lpstr>
      <vt:lpstr>Calibri Light</vt:lpstr>
      <vt:lpstr>Cambria Math</vt:lpstr>
      <vt:lpstr>Impact</vt:lpstr>
      <vt:lpstr>Times New Roman</vt:lpstr>
      <vt:lpstr>UTM Avo</vt:lpstr>
      <vt:lpstr>UTM Cookies</vt:lpstr>
      <vt:lpstr>UTM Daxline Medium</vt:lpstr>
      <vt:lpstr>VNI-Times</vt:lpstr>
      <vt:lpstr>Office Theme</vt:lpstr>
      <vt:lpstr>Tuần 24 Bài 69: Ngày – Tháng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Administrator</cp:lastModifiedBy>
  <cp:revision>379</cp:revision>
  <dcterms:created xsi:type="dcterms:W3CDTF">2021-07-12T03:44:38Z</dcterms:created>
  <dcterms:modified xsi:type="dcterms:W3CDTF">2022-02-08T08:40:31Z</dcterms:modified>
</cp:coreProperties>
</file>