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57" r:id="rId5"/>
    <p:sldId id="258" r:id="rId6"/>
    <p:sldId id="259" r:id="rId7"/>
    <p:sldId id="260" r:id="rId8"/>
    <p:sldId id="263" r:id="rId9"/>
    <p:sldId id="264" r:id="rId10"/>
    <p:sldId id="26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2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7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4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7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4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2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6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1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4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6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0A44B-6101-408A-AF8D-095A3BE4911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75D6-924F-40AC-8DD0-FE6B4CB52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5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png" /><Relationship Id="rId4" Type="http://schemas.openxmlformats.org/officeDocument/2006/relationships/image" Target="../media/image6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png" /><Relationship Id="rId4" Type="http://schemas.openxmlformats.org/officeDocument/2006/relationships/image" Target="../media/image1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8.png" /><Relationship Id="rId4" Type="http://schemas.openxmlformats.org/officeDocument/2006/relationships/image" Target="../media/image17.pn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1628800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QUÝ THẦY CÔ </a:t>
            </a:r>
          </a:p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 DỰ GIỜ, THĂM LỚP</a:t>
            </a:r>
          </a:p>
          <a:p>
            <a:pPr algn="ctr"/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MĨ THUẬT</a:t>
            </a:r>
          </a:p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10032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04" y="620688"/>
            <a:ext cx="824546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16604"/>
            <a:ext cx="6472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TRANH CỦA HOẠ SĨ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794" y="5301208"/>
            <a:ext cx="9145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225" y="6257056"/>
            <a:ext cx="7923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4725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HỌC ĐẾN ĐÂY LÀ KẾT THÚC</a:t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THANKS!</a:t>
            </a:r>
            <a:b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457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0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920880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561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83568" y="1806511"/>
            <a:ext cx="7903126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MĨ THUẬT</a:t>
            </a:r>
          </a:p>
          <a:p>
            <a:pPr algn="ctr"/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 ĐỀ 4: KHU RỪNG NHIỆT ĐỚI</a:t>
            </a:r>
          </a:p>
          <a:p>
            <a:pPr algn="ctr"/>
            <a:r>
              <a:rPr 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4: CHÚ HỔ TRONG RỪNG</a:t>
            </a:r>
          </a:p>
        </p:txBody>
      </p:sp>
    </p:spTree>
    <p:extLst>
      <p:ext uri="{BB962C8B-B14F-4D97-AF65-F5344CB8AC3E}">
        <p14:creationId xmlns:p14="http://schemas.microsoft.com/office/powerpoint/2010/main" val="3226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340768"/>
            <a:ext cx="359047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562350" cy="291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65104"/>
            <a:ext cx="345638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49153"/>
            <a:ext cx="3590476" cy="2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ĐẶC ĐIỂM TẠO HÌNH CỦA CHÚ HỔ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7" y="1746394"/>
            <a:ext cx="339774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67" y="1599890"/>
            <a:ext cx="2836593" cy="246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10963"/>
            <a:ext cx="2721387" cy="225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223174"/>
            <a:ext cx="6418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548" y="4465806"/>
            <a:ext cx="791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226" y="5373216"/>
            <a:ext cx="8930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hình,màu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542" y="6058029"/>
            <a:ext cx="6278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800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18" y="4809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TẠO HÌNH CHÚ HỔ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99046"/>
            <a:ext cx="2820653" cy="1881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31" y="899046"/>
            <a:ext cx="2776262" cy="1881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6251"/>
            <a:ext cx="3168352" cy="1874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398764" cy="2010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11560" y="642475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B2: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5642" y="6210919"/>
            <a:ext cx="412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B3:Trang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698" y="6424754"/>
            <a:ext cx="324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2921296"/>
            <a:ext cx="5044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B1:Cắt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tai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34879" y="1470655"/>
            <a:ext cx="324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50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</a:p>
        </p:txBody>
      </p:sp>
      <p:pic>
        <p:nvPicPr>
          <p:cNvPr id="4098" name="Picture 2" descr="http://sachthietbigiaoduc.vn/public/1/Books/8004/16213/HF_438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7" y="1139031"/>
            <a:ext cx="3995539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39031"/>
            <a:ext cx="432048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87" y="3933056"/>
            <a:ext cx="3674041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960440" cy="226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6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Rectangle 1"/>
          <p:cNvSpPr/>
          <p:nvPr/>
        </p:nvSpPr>
        <p:spPr>
          <a:xfrm>
            <a:off x="2987824" y="980728"/>
            <a:ext cx="3052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7823" y="980728"/>
            <a:ext cx="3052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3346" y="2276872"/>
            <a:ext cx="63353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28476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865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584" y="1052736"/>
            <a:ext cx="7376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584" y="2348880"/>
            <a:ext cx="78427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56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279</Words>
  <Application>Microsoft Office PowerPoint</Application>
  <PresentationFormat>Trình chiếu Trên màn hình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2" baseType="lpstr">
      <vt:lpstr>Office Theme</vt:lpstr>
      <vt:lpstr>Bản trình bày PowerPoint</vt:lpstr>
      <vt:lpstr>KIỂM TRA ĐỒ DÙNG HỌC TẬP </vt:lpstr>
      <vt:lpstr>Bản trình bày PowerPoint</vt:lpstr>
      <vt:lpstr>Chú hổ trong tự nhiên</vt:lpstr>
      <vt:lpstr>NHẬN BIẾT ĐẶC ĐIỂM TẠO HÌNH CỦA CHÚ HỔ</vt:lpstr>
      <vt:lpstr>CÁCH TẠO HÌNH CHÚ HỔ</vt:lpstr>
      <vt:lpstr>BÀI THAM KHẢO</vt:lpstr>
      <vt:lpstr>Bản trình bày PowerPoint</vt:lpstr>
      <vt:lpstr>Bản trình bày PowerPoint</vt:lpstr>
      <vt:lpstr>  </vt:lpstr>
      <vt:lpstr>BÀI HỌC ĐẾN ĐÂY LÀ KẾT THÚC THANKS!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Trâm Vũ</cp:lastModifiedBy>
  <cp:revision>14</cp:revision>
  <dcterms:created xsi:type="dcterms:W3CDTF">2021-07-21T15:46:42Z</dcterms:created>
  <dcterms:modified xsi:type="dcterms:W3CDTF">2021-08-28T15:05:37Z</dcterms:modified>
</cp:coreProperties>
</file>