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audio4.wav" ContentType="audio/wav"/>
  <Override PartName="/ppt/media/audio5.wav" ContentType="audio/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media/audio7.wav" ContentType="audio/wav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media/audio8.wav" ContentType="audio/wav"/>
  <Override PartName="/ppt/media/audio9.wav" ContentType="audio/wav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10.wav" ContentType="audio/wav"/>
  <Override PartName="/ppt/media/audio20.wav" ContentType="audio/wav"/>
  <Override PartName="/ppt/media/audio30.wav" ContentType="audio/wav"/>
  <Override PartName="/ppt/media/audio60.wav" ContentType="audio/wav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62"/>
  </p:notesMasterIdLst>
  <p:sldIdLst>
    <p:sldId id="274" r:id="rId2"/>
    <p:sldId id="256" r:id="rId3"/>
    <p:sldId id="406" r:id="rId4"/>
    <p:sldId id="407" r:id="rId5"/>
    <p:sldId id="258" r:id="rId6"/>
    <p:sldId id="478" r:id="rId7"/>
    <p:sldId id="445" r:id="rId8"/>
    <p:sldId id="447" r:id="rId9"/>
    <p:sldId id="448" r:id="rId10"/>
    <p:sldId id="449" r:id="rId11"/>
    <p:sldId id="450" r:id="rId12"/>
    <p:sldId id="451" r:id="rId13"/>
    <p:sldId id="452" r:id="rId14"/>
    <p:sldId id="453" r:id="rId15"/>
    <p:sldId id="454" r:id="rId16"/>
    <p:sldId id="455" r:id="rId17"/>
    <p:sldId id="456" r:id="rId18"/>
    <p:sldId id="457" r:id="rId19"/>
    <p:sldId id="260" r:id="rId20"/>
    <p:sldId id="408" r:id="rId21"/>
    <p:sldId id="259" r:id="rId22"/>
    <p:sldId id="458" r:id="rId23"/>
    <p:sldId id="415" r:id="rId24"/>
    <p:sldId id="459" r:id="rId25"/>
    <p:sldId id="417" r:id="rId26"/>
    <p:sldId id="443" r:id="rId27"/>
    <p:sldId id="409" r:id="rId28"/>
    <p:sldId id="418" r:id="rId29"/>
    <p:sldId id="416" r:id="rId30"/>
    <p:sldId id="261" r:id="rId31"/>
    <p:sldId id="460" r:id="rId32"/>
    <p:sldId id="461" r:id="rId33"/>
    <p:sldId id="462" r:id="rId34"/>
    <p:sldId id="435" r:id="rId35"/>
    <p:sldId id="442" r:id="rId36"/>
    <p:sldId id="410" r:id="rId37"/>
    <p:sldId id="429" r:id="rId38"/>
    <p:sldId id="463" r:id="rId39"/>
    <p:sldId id="430" r:id="rId40"/>
    <p:sldId id="464" r:id="rId41"/>
    <p:sldId id="465" r:id="rId42"/>
    <p:sldId id="466" r:id="rId43"/>
    <p:sldId id="467" r:id="rId44"/>
    <p:sldId id="469" r:id="rId45"/>
    <p:sldId id="441" r:id="rId46"/>
    <p:sldId id="411" r:id="rId47"/>
    <p:sldId id="470" r:id="rId48"/>
    <p:sldId id="471" r:id="rId49"/>
    <p:sldId id="472" r:id="rId50"/>
    <p:sldId id="473" r:id="rId51"/>
    <p:sldId id="474" r:id="rId52"/>
    <p:sldId id="475" r:id="rId53"/>
    <p:sldId id="262" r:id="rId54"/>
    <p:sldId id="263" r:id="rId55"/>
    <p:sldId id="264" r:id="rId56"/>
    <p:sldId id="265" r:id="rId57"/>
    <p:sldId id="476" r:id="rId58"/>
    <p:sldId id="267" r:id="rId59"/>
    <p:sldId id="477" r:id="rId60"/>
    <p:sldId id="479" r:id="rId61"/>
  </p:sldIdLst>
  <p:sldSz cx="18288000" cy="10287000"/>
  <p:notesSz cx="6858000" cy="9144000"/>
  <p:embeddedFontLst>
    <p:embeddedFont>
      <p:font typeface="Abadi" panose="020B0604020104020204" pitchFamily="34" charset="0"/>
      <p:regular r:id="rId63"/>
    </p:embeddedFont>
    <p:embeddedFont>
      <p:font typeface="Abadi Extra Light" panose="020B0204020104020204" pitchFamily="34" charset="0"/>
      <p:regular r:id="rId64"/>
    </p:embeddedFont>
    <p:embeddedFont>
      <p:font typeface="Agrandir Medium" panose="020B0604020202020204" charset="0"/>
      <p:regular r:id="rId65"/>
    </p:embeddedFont>
    <p:embeddedFont>
      <p:font typeface="Aharoni" panose="02010803020104030203" pitchFamily="2" charset="-79"/>
      <p:bold r:id="rId66"/>
    </p:embeddedFont>
    <p:embeddedFont>
      <p:font typeface="Calibri" panose="020F0502020204030204" pitchFamily="34" charset="0"/>
      <p:regular r:id="rId67"/>
      <p:bold r:id="rId68"/>
      <p:italic r:id="rId69"/>
      <p:boldItalic r:id="rId70"/>
    </p:embeddedFont>
    <p:embeddedFont>
      <p:font typeface="Charcoal Font TH" panose="020B0604020202020204" charset="0"/>
      <p:regular r:id="rId71"/>
    </p:embeddedFont>
    <p:embeddedFont>
      <p:font typeface="Fredoka One" panose="020B0604020202020204" charset="0"/>
      <p:regular r:id="rId72"/>
    </p:embeddedFont>
    <p:embeddedFont>
      <p:font typeface="Modern Love" panose="04090805081005020601" pitchFamily="82" charset="0"/>
      <p:regular r:id="rId73"/>
    </p:embeddedFont>
    <p:embeddedFont>
      <p:font typeface="Nunito Bold" panose="020B0604020202020204" charset="0"/>
      <p:regular r:id="rId74"/>
    </p:embeddedFont>
    <p:embeddedFont>
      <p:font typeface="Showcard Gothic" panose="04020904020102020604" pitchFamily="82" charset="0"/>
      <p:regular r:id="rId75"/>
    </p:embeddedFont>
    <p:embeddedFont>
      <p:font typeface="Snap ITC" panose="04040A07060A02020202" pitchFamily="82" charset="0"/>
      <p:regular r:id="rId7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8E9A0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82314" autoAdjust="0"/>
  </p:normalViewPr>
  <p:slideViewPr>
    <p:cSldViewPr>
      <p:cViewPr varScale="1">
        <p:scale>
          <a:sx n="63" d="100"/>
          <a:sy n="63" d="100"/>
        </p:scale>
        <p:origin x="119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.fntdata"/><Relationship Id="rId68" Type="http://schemas.openxmlformats.org/officeDocument/2006/relationships/font" Target="fonts/font6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4.fntdata"/><Relationship Id="rId74" Type="http://schemas.openxmlformats.org/officeDocument/2006/relationships/font" Target="fonts/font12.fntdata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2.fntdata"/><Relationship Id="rId69" Type="http://schemas.openxmlformats.org/officeDocument/2006/relationships/font" Target="fonts/font7.fntdata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0.fntdata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70" Type="http://schemas.openxmlformats.org/officeDocument/2006/relationships/font" Target="fonts/font8.fntdata"/><Relationship Id="rId75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3.fntdata"/><Relationship Id="rId73" Type="http://schemas.openxmlformats.org/officeDocument/2006/relationships/font" Target="fonts/font11.fntdata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14.fntdata"/><Relationship Id="rId7" Type="http://schemas.openxmlformats.org/officeDocument/2006/relationships/slide" Target="slides/slide6.xml"/><Relationship Id="rId71" Type="http://schemas.openxmlformats.org/officeDocument/2006/relationships/font" Target="fonts/font9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EA76A90-5BBC-4459-8B44-5AE6575CBE7F}" type="doc">
      <dgm:prSet loTypeId="urn:microsoft.com/office/officeart/2005/8/layout/chevron2" loCatId="process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F4AAD6E3-97EB-4D0A-9153-037580A0EB67}">
      <dgm:prSet phldrT="[Text]" custT="1"/>
      <dgm:spPr/>
      <dgm:t>
        <a:bodyPr/>
        <a:lstStyle/>
        <a:p>
          <a:r>
            <a:rPr lang="en-US" sz="4400" b="1" dirty="0"/>
            <a:t>01</a:t>
          </a:r>
        </a:p>
      </dgm:t>
    </dgm:pt>
    <dgm:pt modelId="{DA940237-FF31-475B-96EE-84CB105E4BFD}" type="parTrans" cxnId="{17957BB6-42D0-4890-812A-20E754D95C75}">
      <dgm:prSet/>
      <dgm:spPr/>
      <dgm:t>
        <a:bodyPr/>
        <a:lstStyle/>
        <a:p>
          <a:endParaRPr lang="en-US"/>
        </a:p>
      </dgm:t>
    </dgm:pt>
    <dgm:pt modelId="{BDE00CC1-136C-49D7-AE91-3F10175983AF}" type="sibTrans" cxnId="{17957BB6-42D0-4890-812A-20E754D95C75}">
      <dgm:prSet/>
      <dgm:spPr/>
      <dgm:t>
        <a:bodyPr/>
        <a:lstStyle/>
        <a:p>
          <a:endParaRPr lang="en-US"/>
        </a:p>
      </dgm:t>
    </dgm:pt>
    <dgm:pt modelId="{00102B94-D567-40C1-A005-04C615414674}">
      <dgm:prSet phldrT="[Text]"/>
      <dgm:spPr/>
      <dgm:t>
        <a:bodyPr/>
        <a:lstStyle/>
        <a:p>
          <a:r>
            <a:rPr lang="en-US" dirty="0"/>
            <a:t> Warm-up and Review</a:t>
          </a:r>
        </a:p>
      </dgm:t>
    </dgm:pt>
    <dgm:pt modelId="{5114010A-614E-402E-B1C1-6EBDA827DD84}" type="parTrans" cxnId="{D250509B-EAEA-4BA5-B97C-671B7B2724C1}">
      <dgm:prSet/>
      <dgm:spPr/>
      <dgm:t>
        <a:bodyPr/>
        <a:lstStyle/>
        <a:p>
          <a:endParaRPr lang="en-US"/>
        </a:p>
      </dgm:t>
    </dgm:pt>
    <dgm:pt modelId="{B9C5B8B8-0321-4C89-A77E-DC83F018F80D}" type="sibTrans" cxnId="{D250509B-EAEA-4BA5-B97C-671B7B2724C1}">
      <dgm:prSet/>
      <dgm:spPr/>
      <dgm:t>
        <a:bodyPr/>
        <a:lstStyle/>
        <a:p>
          <a:endParaRPr lang="en-US"/>
        </a:p>
      </dgm:t>
    </dgm:pt>
    <dgm:pt modelId="{7717FD77-666B-44EA-997C-583E80D6852C}">
      <dgm:prSet phldrT="[Text]" custT="1"/>
      <dgm:spPr/>
      <dgm:t>
        <a:bodyPr/>
        <a:lstStyle/>
        <a:p>
          <a:r>
            <a:rPr lang="en-US" sz="4400" b="1" dirty="0"/>
            <a:t>02</a:t>
          </a:r>
        </a:p>
      </dgm:t>
    </dgm:pt>
    <dgm:pt modelId="{A6C66E1E-9CC8-472A-B3B4-D16B2D172873}" type="parTrans" cxnId="{38A3A2D0-B05F-4590-A8DD-491A84D8979B}">
      <dgm:prSet/>
      <dgm:spPr/>
      <dgm:t>
        <a:bodyPr/>
        <a:lstStyle/>
        <a:p>
          <a:endParaRPr lang="en-US"/>
        </a:p>
      </dgm:t>
    </dgm:pt>
    <dgm:pt modelId="{8CC3FF31-19D4-48F2-9C70-6EB5FE23CBB8}" type="sibTrans" cxnId="{38A3A2D0-B05F-4590-A8DD-491A84D8979B}">
      <dgm:prSet/>
      <dgm:spPr/>
      <dgm:t>
        <a:bodyPr/>
        <a:lstStyle/>
        <a:p>
          <a:endParaRPr lang="en-US"/>
        </a:p>
      </dgm:t>
    </dgm:pt>
    <dgm:pt modelId="{17E10C27-726F-443D-88FE-16ECDDB3963E}">
      <dgm:prSet phldrT="[Text]"/>
      <dgm:spPr/>
      <dgm:t>
        <a:bodyPr/>
        <a:lstStyle/>
        <a:p>
          <a:r>
            <a:rPr lang="en-US" dirty="0"/>
            <a:t> Listen and tick.</a:t>
          </a:r>
        </a:p>
      </dgm:t>
    </dgm:pt>
    <dgm:pt modelId="{14FA252F-20DA-47DA-8828-19B96958F58B}" type="parTrans" cxnId="{79357641-7F43-484F-BA6F-C162EBEFA25E}">
      <dgm:prSet/>
      <dgm:spPr/>
      <dgm:t>
        <a:bodyPr/>
        <a:lstStyle/>
        <a:p>
          <a:endParaRPr lang="en-US"/>
        </a:p>
      </dgm:t>
    </dgm:pt>
    <dgm:pt modelId="{5AEADB10-07CB-437A-97B2-636824BE9271}" type="sibTrans" cxnId="{79357641-7F43-484F-BA6F-C162EBEFA25E}">
      <dgm:prSet/>
      <dgm:spPr/>
      <dgm:t>
        <a:bodyPr/>
        <a:lstStyle/>
        <a:p>
          <a:endParaRPr lang="en-US"/>
        </a:p>
      </dgm:t>
    </dgm:pt>
    <dgm:pt modelId="{E35302E4-8E46-4B2A-8BB6-34DE1F0745A4}">
      <dgm:prSet phldrT="[Text]" custT="1"/>
      <dgm:spPr/>
      <dgm:t>
        <a:bodyPr/>
        <a:lstStyle/>
        <a:p>
          <a:r>
            <a:rPr lang="en-US" sz="4400" b="1" dirty="0"/>
            <a:t>03</a:t>
          </a:r>
        </a:p>
      </dgm:t>
    </dgm:pt>
    <dgm:pt modelId="{BF163182-12B5-45F3-B9A2-FDA21E58B8B3}" type="parTrans" cxnId="{4EBF68B1-0DD3-4326-B2A7-35749C026A80}">
      <dgm:prSet/>
      <dgm:spPr/>
      <dgm:t>
        <a:bodyPr/>
        <a:lstStyle/>
        <a:p>
          <a:endParaRPr lang="en-US"/>
        </a:p>
      </dgm:t>
    </dgm:pt>
    <dgm:pt modelId="{E6ED0C9C-87F6-4CFF-BED2-5E846BA4AAFA}" type="sibTrans" cxnId="{4EBF68B1-0DD3-4326-B2A7-35749C026A80}">
      <dgm:prSet/>
      <dgm:spPr/>
      <dgm:t>
        <a:bodyPr/>
        <a:lstStyle/>
        <a:p>
          <a:endParaRPr lang="en-US"/>
        </a:p>
      </dgm:t>
    </dgm:pt>
    <dgm:pt modelId="{44F8F0CC-4EB0-4739-AC83-B5B1C1D34AAE}">
      <dgm:prSet phldrT="[Text]"/>
      <dgm:spPr/>
      <dgm:t>
        <a:bodyPr/>
        <a:lstStyle/>
        <a:p>
          <a:r>
            <a:rPr lang="en-US" dirty="0"/>
            <a:t> Read and circle.</a:t>
          </a:r>
        </a:p>
      </dgm:t>
    </dgm:pt>
    <dgm:pt modelId="{DBFE39FA-6A1C-4793-AE67-6E3A94B3E7DD}" type="parTrans" cxnId="{D540F64A-118D-40B6-9F70-FD66F1461489}">
      <dgm:prSet/>
      <dgm:spPr/>
      <dgm:t>
        <a:bodyPr/>
        <a:lstStyle/>
        <a:p>
          <a:endParaRPr lang="en-US"/>
        </a:p>
      </dgm:t>
    </dgm:pt>
    <dgm:pt modelId="{9F9D34CA-FF4A-4F8F-8FC2-09C28C5DDFB3}" type="sibTrans" cxnId="{D540F64A-118D-40B6-9F70-FD66F1461489}">
      <dgm:prSet/>
      <dgm:spPr/>
      <dgm:t>
        <a:bodyPr/>
        <a:lstStyle/>
        <a:p>
          <a:endParaRPr lang="en-US"/>
        </a:p>
      </dgm:t>
    </dgm:pt>
    <dgm:pt modelId="{37A904CB-1ABB-4BEB-A888-9B85BA1BAA6B}">
      <dgm:prSet phldrT="[Text]" custT="1"/>
      <dgm:spPr/>
      <dgm:t>
        <a:bodyPr/>
        <a:lstStyle/>
        <a:p>
          <a:r>
            <a:rPr lang="en-US" sz="4400" b="1" dirty="0"/>
            <a:t>05</a:t>
          </a:r>
        </a:p>
      </dgm:t>
    </dgm:pt>
    <dgm:pt modelId="{346037D6-ABE3-4285-ADAF-2165AC31A4CE}" type="parTrans" cxnId="{D898D362-D759-4C8D-BC76-F2408C96D8CA}">
      <dgm:prSet/>
      <dgm:spPr/>
      <dgm:t>
        <a:bodyPr/>
        <a:lstStyle/>
        <a:p>
          <a:endParaRPr lang="en-US"/>
        </a:p>
      </dgm:t>
    </dgm:pt>
    <dgm:pt modelId="{D7589E5B-C750-40E6-9909-3643B44B1E87}" type="sibTrans" cxnId="{D898D362-D759-4C8D-BC76-F2408C96D8CA}">
      <dgm:prSet/>
      <dgm:spPr/>
      <dgm:t>
        <a:bodyPr/>
        <a:lstStyle/>
        <a:p>
          <a:endParaRPr lang="en-US"/>
        </a:p>
      </dgm:t>
    </dgm:pt>
    <dgm:pt modelId="{E2F6231E-44BF-43FD-A81E-831CBC6437B5}">
      <dgm:prSet phldrT="[Text]"/>
      <dgm:spPr/>
      <dgm:t>
        <a:bodyPr/>
        <a:lstStyle/>
        <a:p>
          <a:r>
            <a:rPr lang="en-US" dirty="0"/>
            <a:t> Fun corner and wrap-up</a:t>
          </a:r>
        </a:p>
      </dgm:t>
    </dgm:pt>
    <dgm:pt modelId="{6B4F6B77-2A71-448D-AFFE-5B9383DC4F24}" type="parTrans" cxnId="{2EAFE62A-D72A-4FB5-A198-27BC1D4E818C}">
      <dgm:prSet/>
      <dgm:spPr/>
      <dgm:t>
        <a:bodyPr/>
        <a:lstStyle/>
        <a:p>
          <a:endParaRPr lang="en-US"/>
        </a:p>
      </dgm:t>
    </dgm:pt>
    <dgm:pt modelId="{BB2201F8-F046-45F9-B455-A7AAB295C4D6}" type="sibTrans" cxnId="{2EAFE62A-D72A-4FB5-A198-27BC1D4E818C}">
      <dgm:prSet/>
      <dgm:spPr/>
      <dgm:t>
        <a:bodyPr/>
        <a:lstStyle/>
        <a:p>
          <a:endParaRPr lang="en-US"/>
        </a:p>
      </dgm:t>
    </dgm:pt>
    <dgm:pt modelId="{AB360257-4ED5-4433-A073-EE4EFA062638}">
      <dgm:prSet phldrT="[Text]" custT="1"/>
      <dgm:spPr/>
      <dgm:t>
        <a:bodyPr/>
        <a:lstStyle/>
        <a:p>
          <a:r>
            <a:rPr lang="en-US" sz="4400" b="1" dirty="0"/>
            <a:t>04</a:t>
          </a:r>
        </a:p>
      </dgm:t>
    </dgm:pt>
    <dgm:pt modelId="{A9EB2084-5A19-4BAB-A1FD-4201AD303412}" type="parTrans" cxnId="{9746FDEB-90A5-414B-8605-2C005E6A2993}">
      <dgm:prSet/>
      <dgm:spPr/>
      <dgm:t>
        <a:bodyPr/>
        <a:lstStyle/>
        <a:p>
          <a:endParaRPr lang="en-US"/>
        </a:p>
      </dgm:t>
    </dgm:pt>
    <dgm:pt modelId="{3E3186D1-7C8C-4138-932C-7F4A9982CD02}" type="sibTrans" cxnId="{9746FDEB-90A5-414B-8605-2C005E6A2993}">
      <dgm:prSet/>
      <dgm:spPr/>
      <dgm:t>
        <a:bodyPr/>
        <a:lstStyle/>
        <a:p>
          <a:endParaRPr lang="en-US"/>
        </a:p>
      </dgm:t>
    </dgm:pt>
    <dgm:pt modelId="{7B0DF395-187F-46F0-81E9-22B35A8F4674}">
      <dgm:prSet/>
      <dgm:spPr/>
      <dgm:t>
        <a:bodyPr/>
        <a:lstStyle/>
        <a:p>
          <a:r>
            <a:rPr lang="en-US" dirty="0"/>
            <a:t> Let’s sing.</a:t>
          </a:r>
        </a:p>
      </dgm:t>
    </dgm:pt>
    <dgm:pt modelId="{2A46A543-2A6E-4898-84AB-1EEE140A61A5}" type="parTrans" cxnId="{0BFEBA2A-1F99-45DC-A733-DB64A70D76C0}">
      <dgm:prSet/>
      <dgm:spPr/>
      <dgm:t>
        <a:bodyPr/>
        <a:lstStyle/>
        <a:p>
          <a:endParaRPr lang="en-US"/>
        </a:p>
      </dgm:t>
    </dgm:pt>
    <dgm:pt modelId="{B0C75D4B-6C95-42D7-98AD-90F56E2FF95C}" type="sibTrans" cxnId="{0BFEBA2A-1F99-45DC-A733-DB64A70D76C0}">
      <dgm:prSet/>
      <dgm:spPr/>
      <dgm:t>
        <a:bodyPr/>
        <a:lstStyle/>
        <a:p>
          <a:endParaRPr lang="en-US"/>
        </a:p>
      </dgm:t>
    </dgm:pt>
    <dgm:pt modelId="{59936B3A-00EE-4962-8BE7-13C0128D5048}" type="pres">
      <dgm:prSet presAssocID="{4EA76A90-5BBC-4459-8B44-5AE6575CBE7F}" presName="linearFlow" presStyleCnt="0">
        <dgm:presLayoutVars>
          <dgm:dir/>
          <dgm:animLvl val="lvl"/>
          <dgm:resizeHandles val="exact"/>
        </dgm:presLayoutVars>
      </dgm:prSet>
      <dgm:spPr/>
    </dgm:pt>
    <dgm:pt modelId="{492D1B5A-2F98-43C3-A139-4AE2DC52C4DA}" type="pres">
      <dgm:prSet presAssocID="{F4AAD6E3-97EB-4D0A-9153-037580A0EB67}" presName="composite" presStyleCnt="0"/>
      <dgm:spPr/>
    </dgm:pt>
    <dgm:pt modelId="{D818E02B-BC08-436E-B160-8CD5AEC94236}" type="pres">
      <dgm:prSet presAssocID="{F4AAD6E3-97EB-4D0A-9153-037580A0EB67}" presName="parentText" presStyleLbl="alignNode1" presStyleIdx="0" presStyleCnt="5">
        <dgm:presLayoutVars>
          <dgm:chMax val="1"/>
          <dgm:bulletEnabled val="1"/>
        </dgm:presLayoutVars>
      </dgm:prSet>
      <dgm:spPr/>
    </dgm:pt>
    <dgm:pt modelId="{340D973F-EAEC-4D2B-BD66-E02E941726EC}" type="pres">
      <dgm:prSet presAssocID="{F4AAD6E3-97EB-4D0A-9153-037580A0EB67}" presName="descendantText" presStyleLbl="alignAcc1" presStyleIdx="0" presStyleCnt="5">
        <dgm:presLayoutVars>
          <dgm:bulletEnabled val="1"/>
        </dgm:presLayoutVars>
      </dgm:prSet>
      <dgm:spPr/>
    </dgm:pt>
    <dgm:pt modelId="{6EA90A8E-F29D-4412-B3B0-5CEA895E27B5}" type="pres">
      <dgm:prSet presAssocID="{BDE00CC1-136C-49D7-AE91-3F10175983AF}" presName="sp" presStyleCnt="0"/>
      <dgm:spPr/>
    </dgm:pt>
    <dgm:pt modelId="{85DF538D-1E2C-4EAF-9E25-C10F69741DD6}" type="pres">
      <dgm:prSet presAssocID="{7717FD77-666B-44EA-997C-583E80D6852C}" presName="composite" presStyleCnt="0"/>
      <dgm:spPr/>
    </dgm:pt>
    <dgm:pt modelId="{73DBA3A0-1F15-46A1-9802-AC98916DA33D}" type="pres">
      <dgm:prSet presAssocID="{7717FD77-666B-44EA-997C-583E80D6852C}" presName="parentText" presStyleLbl="alignNode1" presStyleIdx="1" presStyleCnt="5">
        <dgm:presLayoutVars>
          <dgm:chMax val="1"/>
          <dgm:bulletEnabled val="1"/>
        </dgm:presLayoutVars>
      </dgm:prSet>
      <dgm:spPr/>
    </dgm:pt>
    <dgm:pt modelId="{689D937E-AB06-4786-B25F-39431E1E576C}" type="pres">
      <dgm:prSet presAssocID="{7717FD77-666B-44EA-997C-583E80D6852C}" presName="descendantText" presStyleLbl="alignAcc1" presStyleIdx="1" presStyleCnt="5">
        <dgm:presLayoutVars>
          <dgm:bulletEnabled val="1"/>
        </dgm:presLayoutVars>
      </dgm:prSet>
      <dgm:spPr/>
    </dgm:pt>
    <dgm:pt modelId="{412CD3C3-5FEA-4F5B-A316-308C9E491A16}" type="pres">
      <dgm:prSet presAssocID="{8CC3FF31-19D4-48F2-9C70-6EB5FE23CBB8}" presName="sp" presStyleCnt="0"/>
      <dgm:spPr/>
    </dgm:pt>
    <dgm:pt modelId="{95DB1CA8-5270-4030-9E21-0FD578A067EF}" type="pres">
      <dgm:prSet presAssocID="{E35302E4-8E46-4B2A-8BB6-34DE1F0745A4}" presName="composite" presStyleCnt="0"/>
      <dgm:spPr/>
    </dgm:pt>
    <dgm:pt modelId="{B0F3892E-4C95-464C-9A1F-E77E4B8EC96B}" type="pres">
      <dgm:prSet presAssocID="{E35302E4-8E46-4B2A-8BB6-34DE1F0745A4}" presName="parentText" presStyleLbl="alignNode1" presStyleIdx="2" presStyleCnt="5">
        <dgm:presLayoutVars>
          <dgm:chMax val="1"/>
          <dgm:bulletEnabled val="1"/>
        </dgm:presLayoutVars>
      </dgm:prSet>
      <dgm:spPr/>
    </dgm:pt>
    <dgm:pt modelId="{814E68F6-075F-43EF-9AC2-85568A55D1E0}" type="pres">
      <dgm:prSet presAssocID="{E35302E4-8E46-4B2A-8BB6-34DE1F0745A4}" presName="descendantText" presStyleLbl="alignAcc1" presStyleIdx="2" presStyleCnt="5">
        <dgm:presLayoutVars>
          <dgm:bulletEnabled val="1"/>
        </dgm:presLayoutVars>
      </dgm:prSet>
      <dgm:spPr/>
    </dgm:pt>
    <dgm:pt modelId="{4AA12C56-6705-42AA-81DF-FCF444A3211D}" type="pres">
      <dgm:prSet presAssocID="{E6ED0C9C-87F6-4CFF-BED2-5E846BA4AAFA}" presName="sp" presStyleCnt="0"/>
      <dgm:spPr/>
    </dgm:pt>
    <dgm:pt modelId="{BDB9BEE3-BD28-4E39-BE04-3B34864AD249}" type="pres">
      <dgm:prSet presAssocID="{AB360257-4ED5-4433-A073-EE4EFA062638}" presName="composite" presStyleCnt="0"/>
      <dgm:spPr/>
    </dgm:pt>
    <dgm:pt modelId="{BDED93CC-6F54-4FA6-831A-1E3330030F7F}" type="pres">
      <dgm:prSet presAssocID="{AB360257-4ED5-4433-A073-EE4EFA062638}" presName="parentText" presStyleLbl="alignNode1" presStyleIdx="3" presStyleCnt="5">
        <dgm:presLayoutVars>
          <dgm:chMax val="1"/>
          <dgm:bulletEnabled val="1"/>
        </dgm:presLayoutVars>
      </dgm:prSet>
      <dgm:spPr/>
    </dgm:pt>
    <dgm:pt modelId="{DFBBB23A-C406-4579-9F3A-C4EA7CEB7523}" type="pres">
      <dgm:prSet presAssocID="{AB360257-4ED5-4433-A073-EE4EFA062638}" presName="descendantText" presStyleLbl="alignAcc1" presStyleIdx="3" presStyleCnt="5">
        <dgm:presLayoutVars>
          <dgm:bulletEnabled val="1"/>
        </dgm:presLayoutVars>
      </dgm:prSet>
      <dgm:spPr/>
    </dgm:pt>
    <dgm:pt modelId="{31137CD6-80B0-4597-81D4-2E18B7FB96E7}" type="pres">
      <dgm:prSet presAssocID="{3E3186D1-7C8C-4138-932C-7F4A9982CD02}" presName="sp" presStyleCnt="0"/>
      <dgm:spPr/>
    </dgm:pt>
    <dgm:pt modelId="{C94FB813-E84A-4936-B9B6-2EDD40CDF066}" type="pres">
      <dgm:prSet presAssocID="{37A904CB-1ABB-4BEB-A888-9B85BA1BAA6B}" presName="composite" presStyleCnt="0"/>
      <dgm:spPr/>
    </dgm:pt>
    <dgm:pt modelId="{8491BCC1-B193-429B-9AF9-D7562FE5E9DA}" type="pres">
      <dgm:prSet presAssocID="{37A904CB-1ABB-4BEB-A888-9B85BA1BAA6B}" presName="parentText" presStyleLbl="alignNode1" presStyleIdx="4" presStyleCnt="5">
        <dgm:presLayoutVars>
          <dgm:chMax val="1"/>
          <dgm:bulletEnabled val="1"/>
        </dgm:presLayoutVars>
      </dgm:prSet>
      <dgm:spPr/>
    </dgm:pt>
    <dgm:pt modelId="{2C982D44-42DD-478F-9CA1-A96CA0EBAC22}" type="pres">
      <dgm:prSet presAssocID="{37A904CB-1ABB-4BEB-A888-9B85BA1BAA6B}" presName="descendantText" presStyleLbl="alignAcc1" presStyleIdx="4" presStyleCnt="5">
        <dgm:presLayoutVars>
          <dgm:bulletEnabled val="1"/>
        </dgm:presLayoutVars>
      </dgm:prSet>
      <dgm:spPr/>
    </dgm:pt>
  </dgm:ptLst>
  <dgm:cxnLst>
    <dgm:cxn modelId="{E175490B-9BD7-4F11-BCE9-EB619D94CE8E}" type="presOf" srcId="{AB360257-4ED5-4433-A073-EE4EFA062638}" destId="{BDED93CC-6F54-4FA6-831A-1E3330030F7F}" srcOrd="0" destOrd="0" presId="urn:microsoft.com/office/officeart/2005/8/layout/chevron2"/>
    <dgm:cxn modelId="{6DDDC30C-CAAD-48E5-BAE5-087388D5E3DB}" type="presOf" srcId="{44F8F0CC-4EB0-4739-AC83-B5B1C1D34AAE}" destId="{814E68F6-075F-43EF-9AC2-85568A55D1E0}" srcOrd="0" destOrd="0" presId="urn:microsoft.com/office/officeart/2005/8/layout/chevron2"/>
    <dgm:cxn modelId="{AF95BD21-2F54-422D-9071-E5DE4BE435E6}" type="presOf" srcId="{37A904CB-1ABB-4BEB-A888-9B85BA1BAA6B}" destId="{8491BCC1-B193-429B-9AF9-D7562FE5E9DA}" srcOrd="0" destOrd="0" presId="urn:microsoft.com/office/officeart/2005/8/layout/chevron2"/>
    <dgm:cxn modelId="{3F544124-4FEC-42D9-82CF-440A02DEF3A1}" type="presOf" srcId="{E35302E4-8E46-4B2A-8BB6-34DE1F0745A4}" destId="{B0F3892E-4C95-464C-9A1F-E77E4B8EC96B}" srcOrd="0" destOrd="0" presId="urn:microsoft.com/office/officeart/2005/8/layout/chevron2"/>
    <dgm:cxn modelId="{0BFEBA2A-1F99-45DC-A733-DB64A70D76C0}" srcId="{AB360257-4ED5-4433-A073-EE4EFA062638}" destId="{7B0DF395-187F-46F0-81E9-22B35A8F4674}" srcOrd="0" destOrd="0" parTransId="{2A46A543-2A6E-4898-84AB-1EEE140A61A5}" sibTransId="{B0C75D4B-6C95-42D7-98AD-90F56E2FF95C}"/>
    <dgm:cxn modelId="{2EAFE62A-D72A-4FB5-A198-27BC1D4E818C}" srcId="{37A904CB-1ABB-4BEB-A888-9B85BA1BAA6B}" destId="{E2F6231E-44BF-43FD-A81E-831CBC6437B5}" srcOrd="0" destOrd="0" parTransId="{6B4F6B77-2A71-448D-AFFE-5B9383DC4F24}" sibTransId="{BB2201F8-F046-45F9-B455-A7AAB295C4D6}"/>
    <dgm:cxn modelId="{041DD960-A849-43F1-AB28-5BD31E511C35}" type="presOf" srcId="{E2F6231E-44BF-43FD-A81E-831CBC6437B5}" destId="{2C982D44-42DD-478F-9CA1-A96CA0EBAC22}" srcOrd="0" destOrd="0" presId="urn:microsoft.com/office/officeart/2005/8/layout/chevron2"/>
    <dgm:cxn modelId="{79357641-7F43-484F-BA6F-C162EBEFA25E}" srcId="{7717FD77-666B-44EA-997C-583E80D6852C}" destId="{17E10C27-726F-443D-88FE-16ECDDB3963E}" srcOrd="0" destOrd="0" parTransId="{14FA252F-20DA-47DA-8828-19B96958F58B}" sibTransId="{5AEADB10-07CB-437A-97B2-636824BE9271}"/>
    <dgm:cxn modelId="{D898D362-D759-4C8D-BC76-F2408C96D8CA}" srcId="{4EA76A90-5BBC-4459-8B44-5AE6575CBE7F}" destId="{37A904CB-1ABB-4BEB-A888-9B85BA1BAA6B}" srcOrd="4" destOrd="0" parTransId="{346037D6-ABE3-4285-ADAF-2165AC31A4CE}" sibTransId="{D7589E5B-C750-40E6-9909-3643B44B1E87}"/>
    <dgm:cxn modelId="{16221063-A73B-41B6-94E3-75F159FF6EB8}" type="presOf" srcId="{F4AAD6E3-97EB-4D0A-9153-037580A0EB67}" destId="{D818E02B-BC08-436E-B160-8CD5AEC94236}" srcOrd="0" destOrd="0" presId="urn:microsoft.com/office/officeart/2005/8/layout/chevron2"/>
    <dgm:cxn modelId="{D540F64A-118D-40B6-9F70-FD66F1461489}" srcId="{E35302E4-8E46-4B2A-8BB6-34DE1F0745A4}" destId="{44F8F0CC-4EB0-4739-AC83-B5B1C1D34AAE}" srcOrd="0" destOrd="0" parTransId="{DBFE39FA-6A1C-4793-AE67-6E3A94B3E7DD}" sibTransId="{9F9D34CA-FF4A-4F8F-8FC2-09C28C5DDFB3}"/>
    <dgm:cxn modelId="{3FD8FA87-3EBA-4C84-B1DB-05DBEC16C3F5}" type="presOf" srcId="{7717FD77-666B-44EA-997C-583E80D6852C}" destId="{73DBA3A0-1F15-46A1-9802-AC98916DA33D}" srcOrd="0" destOrd="0" presId="urn:microsoft.com/office/officeart/2005/8/layout/chevron2"/>
    <dgm:cxn modelId="{D250509B-EAEA-4BA5-B97C-671B7B2724C1}" srcId="{F4AAD6E3-97EB-4D0A-9153-037580A0EB67}" destId="{00102B94-D567-40C1-A005-04C615414674}" srcOrd="0" destOrd="0" parTransId="{5114010A-614E-402E-B1C1-6EBDA827DD84}" sibTransId="{B9C5B8B8-0321-4C89-A77E-DC83F018F80D}"/>
    <dgm:cxn modelId="{CBD6C8A7-2A14-4F94-B246-9B824283CEA6}" type="presOf" srcId="{00102B94-D567-40C1-A005-04C615414674}" destId="{340D973F-EAEC-4D2B-BD66-E02E941726EC}" srcOrd="0" destOrd="0" presId="urn:microsoft.com/office/officeart/2005/8/layout/chevron2"/>
    <dgm:cxn modelId="{4EBF68B1-0DD3-4326-B2A7-35749C026A80}" srcId="{4EA76A90-5BBC-4459-8B44-5AE6575CBE7F}" destId="{E35302E4-8E46-4B2A-8BB6-34DE1F0745A4}" srcOrd="2" destOrd="0" parTransId="{BF163182-12B5-45F3-B9A2-FDA21E58B8B3}" sibTransId="{E6ED0C9C-87F6-4CFF-BED2-5E846BA4AAFA}"/>
    <dgm:cxn modelId="{17957BB6-42D0-4890-812A-20E754D95C75}" srcId="{4EA76A90-5BBC-4459-8B44-5AE6575CBE7F}" destId="{F4AAD6E3-97EB-4D0A-9153-037580A0EB67}" srcOrd="0" destOrd="0" parTransId="{DA940237-FF31-475B-96EE-84CB105E4BFD}" sibTransId="{BDE00CC1-136C-49D7-AE91-3F10175983AF}"/>
    <dgm:cxn modelId="{8D190DB9-55F9-4747-BA81-49079BB5CDD2}" type="presOf" srcId="{17E10C27-726F-443D-88FE-16ECDDB3963E}" destId="{689D937E-AB06-4786-B25F-39431E1E576C}" srcOrd="0" destOrd="0" presId="urn:microsoft.com/office/officeart/2005/8/layout/chevron2"/>
    <dgm:cxn modelId="{AF664DC3-68B1-4781-AB04-E9FE828AA245}" type="presOf" srcId="{4EA76A90-5BBC-4459-8B44-5AE6575CBE7F}" destId="{59936B3A-00EE-4962-8BE7-13C0128D5048}" srcOrd="0" destOrd="0" presId="urn:microsoft.com/office/officeart/2005/8/layout/chevron2"/>
    <dgm:cxn modelId="{38A3A2D0-B05F-4590-A8DD-491A84D8979B}" srcId="{4EA76A90-5BBC-4459-8B44-5AE6575CBE7F}" destId="{7717FD77-666B-44EA-997C-583E80D6852C}" srcOrd="1" destOrd="0" parTransId="{A6C66E1E-9CC8-472A-B3B4-D16B2D172873}" sibTransId="{8CC3FF31-19D4-48F2-9C70-6EB5FE23CBB8}"/>
    <dgm:cxn modelId="{40D1E4E9-DD8D-4E26-B80F-FA6FAE2A607F}" type="presOf" srcId="{7B0DF395-187F-46F0-81E9-22B35A8F4674}" destId="{DFBBB23A-C406-4579-9F3A-C4EA7CEB7523}" srcOrd="0" destOrd="0" presId="urn:microsoft.com/office/officeart/2005/8/layout/chevron2"/>
    <dgm:cxn modelId="{9746FDEB-90A5-414B-8605-2C005E6A2993}" srcId="{4EA76A90-5BBC-4459-8B44-5AE6575CBE7F}" destId="{AB360257-4ED5-4433-A073-EE4EFA062638}" srcOrd="3" destOrd="0" parTransId="{A9EB2084-5A19-4BAB-A1FD-4201AD303412}" sibTransId="{3E3186D1-7C8C-4138-932C-7F4A9982CD02}"/>
    <dgm:cxn modelId="{FB3FE398-9A2A-48E9-B421-D2C67B90B645}" type="presParOf" srcId="{59936B3A-00EE-4962-8BE7-13C0128D5048}" destId="{492D1B5A-2F98-43C3-A139-4AE2DC52C4DA}" srcOrd="0" destOrd="0" presId="urn:microsoft.com/office/officeart/2005/8/layout/chevron2"/>
    <dgm:cxn modelId="{73860B4B-E0F1-48A1-A1E3-8217AD91E24B}" type="presParOf" srcId="{492D1B5A-2F98-43C3-A139-4AE2DC52C4DA}" destId="{D818E02B-BC08-436E-B160-8CD5AEC94236}" srcOrd="0" destOrd="0" presId="urn:microsoft.com/office/officeart/2005/8/layout/chevron2"/>
    <dgm:cxn modelId="{F5FC01C8-5755-41EA-8800-093C4FDB0A29}" type="presParOf" srcId="{492D1B5A-2F98-43C3-A139-4AE2DC52C4DA}" destId="{340D973F-EAEC-4D2B-BD66-E02E941726EC}" srcOrd="1" destOrd="0" presId="urn:microsoft.com/office/officeart/2005/8/layout/chevron2"/>
    <dgm:cxn modelId="{5B31233C-2A85-4A98-852F-D5754238B146}" type="presParOf" srcId="{59936B3A-00EE-4962-8BE7-13C0128D5048}" destId="{6EA90A8E-F29D-4412-B3B0-5CEA895E27B5}" srcOrd="1" destOrd="0" presId="urn:microsoft.com/office/officeart/2005/8/layout/chevron2"/>
    <dgm:cxn modelId="{B55D038C-09EA-4394-AB43-10A665E45485}" type="presParOf" srcId="{59936B3A-00EE-4962-8BE7-13C0128D5048}" destId="{85DF538D-1E2C-4EAF-9E25-C10F69741DD6}" srcOrd="2" destOrd="0" presId="urn:microsoft.com/office/officeart/2005/8/layout/chevron2"/>
    <dgm:cxn modelId="{B41EA53C-C09A-4D7B-891E-E3DAE731B19C}" type="presParOf" srcId="{85DF538D-1E2C-4EAF-9E25-C10F69741DD6}" destId="{73DBA3A0-1F15-46A1-9802-AC98916DA33D}" srcOrd="0" destOrd="0" presId="urn:microsoft.com/office/officeart/2005/8/layout/chevron2"/>
    <dgm:cxn modelId="{A0FA4D87-66C2-4830-88C2-69E1A0F47CAD}" type="presParOf" srcId="{85DF538D-1E2C-4EAF-9E25-C10F69741DD6}" destId="{689D937E-AB06-4786-B25F-39431E1E576C}" srcOrd="1" destOrd="0" presId="urn:microsoft.com/office/officeart/2005/8/layout/chevron2"/>
    <dgm:cxn modelId="{B64ABA6B-EBEA-4F49-AF58-AFD0E7028F5F}" type="presParOf" srcId="{59936B3A-00EE-4962-8BE7-13C0128D5048}" destId="{412CD3C3-5FEA-4F5B-A316-308C9E491A16}" srcOrd="3" destOrd="0" presId="urn:microsoft.com/office/officeart/2005/8/layout/chevron2"/>
    <dgm:cxn modelId="{DE872E75-3B32-473A-B376-6DB4E9CEAF87}" type="presParOf" srcId="{59936B3A-00EE-4962-8BE7-13C0128D5048}" destId="{95DB1CA8-5270-4030-9E21-0FD578A067EF}" srcOrd="4" destOrd="0" presId="urn:microsoft.com/office/officeart/2005/8/layout/chevron2"/>
    <dgm:cxn modelId="{E1D264B6-CC4D-4573-8815-D80A8BBCB4C2}" type="presParOf" srcId="{95DB1CA8-5270-4030-9E21-0FD578A067EF}" destId="{B0F3892E-4C95-464C-9A1F-E77E4B8EC96B}" srcOrd="0" destOrd="0" presId="urn:microsoft.com/office/officeart/2005/8/layout/chevron2"/>
    <dgm:cxn modelId="{129F37B0-B019-4757-8D77-30F25A7A2F61}" type="presParOf" srcId="{95DB1CA8-5270-4030-9E21-0FD578A067EF}" destId="{814E68F6-075F-43EF-9AC2-85568A55D1E0}" srcOrd="1" destOrd="0" presId="urn:microsoft.com/office/officeart/2005/8/layout/chevron2"/>
    <dgm:cxn modelId="{EDC3391F-6872-4171-B327-B1BFFF73816D}" type="presParOf" srcId="{59936B3A-00EE-4962-8BE7-13C0128D5048}" destId="{4AA12C56-6705-42AA-81DF-FCF444A3211D}" srcOrd="5" destOrd="0" presId="urn:microsoft.com/office/officeart/2005/8/layout/chevron2"/>
    <dgm:cxn modelId="{D34B75BC-C004-4BD2-B98B-3A09F0D66CA5}" type="presParOf" srcId="{59936B3A-00EE-4962-8BE7-13C0128D5048}" destId="{BDB9BEE3-BD28-4E39-BE04-3B34864AD249}" srcOrd="6" destOrd="0" presId="urn:microsoft.com/office/officeart/2005/8/layout/chevron2"/>
    <dgm:cxn modelId="{AF946522-14D3-4AF6-9B97-A5692536F7B5}" type="presParOf" srcId="{BDB9BEE3-BD28-4E39-BE04-3B34864AD249}" destId="{BDED93CC-6F54-4FA6-831A-1E3330030F7F}" srcOrd="0" destOrd="0" presId="urn:microsoft.com/office/officeart/2005/8/layout/chevron2"/>
    <dgm:cxn modelId="{B6D16C52-AAE3-4132-9991-0D0BC29282C2}" type="presParOf" srcId="{BDB9BEE3-BD28-4E39-BE04-3B34864AD249}" destId="{DFBBB23A-C406-4579-9F3A-C4EA7CEB7523}" srcOrd="1" destOrd="0" presId="urn:microsoft.com/office/officeart/2005/8/layout/chevron2"/>
    <dgm:cxn modelId="{E322E555-41FA-45A1-BDAF-C1C3CA64CD62}" type="presParOf" srcId="{59936B3A-00EE-4962-8BE7-13C0128D5048}" destId="{31137CD6-80B0-4597-81D4-2E18B7FB96E7}" srcOrd="7" destOrd="0" presId="urn:microsoft.com/office/officeart/2005/8/layout/chevron2"/>
    <dgm:cxn modelId="{E771C5B4-7F73-4327-9FC3-DC2C18AC26FE}" type="presParOf" srcId="{59936B3A-00EE-4962-8BE7-13C0128D5048}" destId="{C94FB813-E84A-4936-B9B6-2EDD40CDF066}" srcOrd="8" destOrd="0" presId="urn:microsoft.com/office/officeart/2005/8/layout/chevron2"/>
    <dgm:cxn modelId="{6737AE28-9B35-4D07-9934-DDC87E92E107}" type="presParOf" srcId="{C94FB813-E84A-4936-B9B6-2EDD40CDF066}" destId="{8491BCC1-B193-429B-9AF9-D7562FE5E9DA}" srcOrd="0" destOrd="0" presId="urn:microsoft.com/office/officeart/2005/8/layout/chevron2"/>
    <dgm:cxn modelId="{79691D28-178B-49A0-ACD7-CE8AF6FF881E}" type="presParOf" srcId="{C94FB813-E84A-4936-B9B6-2EDD40CDF066}" destId="{2C982D44-42DD-478F-9CA1-A96CA0EBAC2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18E02B-BC08-436E-B160-8CD5AEC94236}">
      <dsp:nvSpPr>
        <dsp:cNvPr id="0" name=""/>
        <dsp:cNvSpPr/>
      </dsp:nvSpPr>
      <dsp:spPr>
        <a:xfrm rot="5400000">
          <a:off x="-213034" y="218502"/>
          <a:ext cx="1420230" cy="994161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 dirty="0"/>
            <a:t>01</a:t>
          </a:r>
        </a:p>
      </dsp:txBody>
      <dsp:txXfrm rot="-5400000">
        <a:off x="1" y="502549"/>
        <a:ext cx="994161" cy="426069"/>
      </dsp:txXfrm>
    </dsp:sp>
    <dsp:sp modelId="{340D973F-EAEC-4D2B-BD66-E02E941726EC}">
      <dsp:nvSpPr>
        <dsp:cNvPr id="0" name=""/>
        <dsp:cNvSpPr/>
      </dsp:nvSpPr>
      <dsp:spPr>
        <a:xfrm rot="5400000">
          <a:off x="6384237" y="-5384608"/>
          <a:ext cx="923635" cy="1170378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4048" tIns="34290" rIns="34290" bIns="34290" numCol="1" spcCol="1270" anchor="ctr" anchorCtr="0">
          <a:noAutofit/>
        </a:bodyPr>
        <a:lstStyle/>
        <a:p>
          <a:pPr marL="285750" lvl="1" indent="-285750" algn="l" defTabSz="2400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5400" kern="1200" dirty="0"/>
            <a:t> Warm-up and Review</a:t>
          </a:r>
        </a:p>
      </dsp:txBody>
      <dsp:txXfrm rot="-5400000">
        <a:off x="994161" y="50556"/>
        <a:ext cx="11658699" cy="833459"/>
      </dsp:txXfrm>
    </dsp:sp>
    <dsp:sp modelId="{73DBA3A0-1F15-46A1-9802-AC98916DA33D}">
      <dsp:nvSpPr>
        <dsp:cNvPr id="0" name=""/>
        <dsp:cNvSpPr/>
      </dsp:nvSpPr>
      <dsp:spPr>
        <a:xfrm rot="5400000">
          <a:off x="-213034" y="1524410"/>
          <a:ext cx="1420230" cy="994161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 dirty="0"/>
            <a:t>02</a:t>
          </a:r>
        </a:p>
      </dsp:txBody>
      <dsp:txXfrm rot="-5400000">
        <a:off x="1" y="1808457"/>
        <a:ext cx="994161" cy="426069"/>
      </dsp:txXfrm>
    </dsp:sp>
    <dsp:sp modelId="{689D937E-AB06-4786-B25F-39431E1E576C}">
      <dsp:nvSpPr>
        <dsp:cNvPr id="0" name=""/>
        <dsp:cNvSpPr/>
      </dsp:nvSpPr>
      <dsp:spPr>
        <a:xfrm rot="5400000">
          <a:off x="6384480" y="-4078942"/>
          <a:ext cx="923149" cy="1170378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4048" tIns="34290" rIns="34290" bIns="34290" numCol="1" spcCol="1270" anchor="ctr" anchorCtr="0">
          <a:noAutofit/>
        </a:bodyPr>
        <a:lstStyle/>
        <a:p>
          <a:pPr marL="285750" lvl="1" indent="-285750" algn="l" defTabSz="2400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5400" kern="1200" dirty="0"/>
            <a:t> Listen and tick.</a:t>
          </a:r>
        </a:p>
      </dsp:txBody>
      <dsp:txXfrm rot="-5400000">
        <a:off x="994161" y="1356441"/>
        <a:ext cx="11658723" cy="833021"/>
      </dsp:txXfrm>
    </dsp:sp>
    <dsp:sp modelId="{B0F3892E-4C95-464C-9A1F-E77E4B8EC96B}">
      <dsp:nvSpPr>
        <dsp:cNvPr id="0" name=""/>
        <dsp:cNvSpPr/>
      </dsp:nvSpPr>
      <dsp:spPr>
        <a:xfrm rot="5400000">
          <a:off x="-213034" y="2830319"/>
          <a:ext cx="1420230" cy="994161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 dirty="0"/>
            <a:t>03</a:t>
          </a:r>
        </a:p>
      </dsp:txBody>
      <dsp:txXfrm rot="-5400000">
        <a:off x="1" y="3114366"/>
        <a:ext cx="994161" cy="426069"/>
      </dsp:txXfrm>
    </dsp:sp>
    <dsp:sp modelId="{814E68F6-075F-43EF-9AC2-85568A55D1E0}">
      <dsp:nvSpPr>
        <dsp:cNvPr id="0" name=""/>
        <dsp:cNvSpPr/>
      </dsp:nvSpPr>
      <dsp:spPr>
        <a:xfrm rot="5400000">
          <a:off x="6384480" y="-2773034"/>
          <a:ext cx="923149" cy="1170378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4048" tIns="34290" rIns="34290" bIns="34290" numCol="1" spcCol="1270" anchor="ctr" anchorCtr="0">
          <a:noAutofit/>
        </a:bodyPr>
        <a:lstStyle/>
        <a:p>
          <a:pPr marL="285750" lvl="1" indent="-285750" algn="l" defTabSz="2400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5400" kern="1200" dirty="0"/>
            <a:t> Read and circle.</a:t>
          </a:r>
        </a:p>
      </dsp:txBody>
      <dsp:txXfrm rot="-5400000">
        <a:off x="994161" y="2662349"/>
        <a:ext cx="11658723" cy="833021"/>
      </dsp:txXfrm>
    </dsp:sp>
    <dsp:sp modelId="{BDED93CC-6F54-4FA6-831A-1E3330030F7F}">
      <dsp:nvSpPr>
        <dsp:cNvPr id="0" name=""/>
        <dsp:cNvSpPr/>
      </dsp:nvSpPr>
      <dsp:spPr>
        <a:xfrm rot="5400000">
          <a:off x="-213034" y="4136227"/>
          <a:ext cx="1420230" cy="994161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 dirty="0"/>
            <a:t>04</a:t>
          </a:r>
        </a:p>
      </dsp:txBody>
      <dsp:txXfrm rot="-5400000">
        <a:off x="1" y="4420274"/>
        <a:ext cx="994161" cy="426069"/>
      </dsp:txXfrm>
    </dsp:sp>
    <dsp:sp modelId="{DFBBB23A-C406-4579-9F3A-C4EA7CEB7523}">
      <dsp:nvSpPr>
        <dsp:cNvPr id="0" name=""/>
        <dsp:cNvSpPr/>
      </dsp:nvSpPr>
      <dsp:spPr>
        <a:xfrm rot="5400000">
          <a:off x="6384480" y="-1467125"/>
          <a:ext cx="923149" cy="1170378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4048" tIns="34290" rIns="34290" bIns="34290" numCol="1" spcCol="1270" anchor="ctr" anchorCtr="0">
          <a:noAutofit/>
        </a:bodyPr>
        <a:lstStyle/>
        <a:p>
          <a:pPr marL="285750" lvl="1" indent="-285750" algn="l" defTabSz="2400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5400" kern="1200" dirty="0"/>
            <a:t> Let’s sing.</a:t>
          </a:r>
        </a:p>
      </dsp:txBody>
      <dsp:txXfrm rot="-5400000">
        <a:off x="994161" y="3968258"/>
        <a:ext cx="11658723" cy="833021"/>
      </dsp:txXfrm>
    </dsp:sp>
    <dsp:sp modelId="{8491BCC1-B193-429B-9AF9-D7562FE5E9DA}">
      <dsp:nvSpPr>
        <dsp:cNvPr id="0" name=""/>
        <dsp:cNvSpPr/>
      </dsp:nvSpPr>
      <dsp:spPr>
        <a:xfrm rot="5400000">
          <a:off x="-213034" y="5442136"/>
          <a:ext cx="1420230" cy="994161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 dirty="0"/>
            <a:t>05</a:t>
          </a:r>
        </a:p>
      </dsp:txBody>
      <dsp:txXfrm rot="-5400000">
        <a:off x="1" y="5726183"/>
        <a:ext cx="994161" cy="426069"/>
      </dsp:txXfrm>
    </dsp:sp>
    <dsp:sp modelId="{2C982D44-42DD-478F-9CA1-A96CA0EBAC22}">
      <dsp:nvSpPr>
        <dsp:cNvPr id="0" name=""/>
        <dsp:cNvSpPr/>
      </dsp:nvSpPr>
      <dsp:spPr>
        <a:xfrm rot="5400000">
          <a:off x="6384480" y="-161217"/>
          <a:ext cx="923149" cy="1170378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4048" tIns="34290" rIns="34290" bIns="34290" numCol="1" spcCol="1270" anchor="ctr" anchorCtr="0">
          <a:noAutofit/>
        </a:bodyPr>
        <a:lstStyle/>
        <a:p>
          <a:pPr marL="285750" lvl="1" indent="-285750" algn="l" defTabSz="2400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5400" kern="1200" dirty="0"/>
            <a:t> Fun corner and wrap-up</a:t>
          </a:r>
        </a:p>
      </dsp:txBody>
      <dsp:txXfrm rot="-5400000">
        <a:off x="994161" y="5274166"/>
        <a:ext cx="11658723" cy="8330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DB937C-BEC4-4CA2-B596-51754A948836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2B819D-1A12-4B36-99A6-EA12053212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024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9801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3332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9731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4726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9864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5381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0565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1315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0965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5083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6682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middle of the number to move to the Question slide. </a:t>
            </a:r>
          </a:p>
          <a:p>
            <a:r>
              <a:rPr lang="en-US" dirty="0"/>
              <a:t>Click the white circle to disappear the whole number card. </a:t>
            </a:r>
          </a:p>
          <a:p>
            <a:r>
              <a:rPr lang="en-US" dirty="0"/>
              <a:t>Click FINISH to end the game.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4693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3478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294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Times New Roman" panose="02020603050405020304" pitchFamily="18" charset="0"/>
              </a:rPr>
              <a:t>Use this link to choose pupils in random: https://wheelofnames.com/</a:t>
            </a:r>
          </a:p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9886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3115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 video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/>
              <a:t>: https://hoclieu.vn/hop-phan-bo-tro/video-hoat-hinh/203?gidzl=zOIHFJEOs53ncvauCu7VN_2QdJKkXTuBw9gNP7hKXGZloSLdBjo43hl9nJLorOnSiydFDZFmBN1VDvdPKm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06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2556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8657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2679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2091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2716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to show the answer sentences. </a:t>
            </a:r>
          </a:p>
          <a:p>
            <a:r>
              <a:rPr lang="en-US" dirty="0"/>
              <a:t>Click the sentences to show the lucky scores.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the yellow star to back to the Number Slide.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907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0933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4268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4893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9241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8193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2826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961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0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svg"/><Relationship Id="rId13" Type="http://schemas.openxmlformats.org/officeDocument/2006/relationships/image" Target="../media/image102.svg"/><Relationship Id="rId18" Type="http://schemas.openxmlformats.org/officeDocument/2006/relationships/slide" Target="slide16.xml"/><Relationship Id="rId3" Type="http://schemas.openxmlformats.org/officeDocument/2006/relationships/audio" Target="../media/audio2.wav"/><Relationship Id="rId21" Type="http://schemas.openxmlformats.org/officeDocument/2006/relationships/slide" Target="slide19.xml"/><Relationship Id="rId7" Type="http://schemas.openxmlformats.org/officeDocument/2006/relationships/image" Target="../media/image97.png"/><Relationship Id="rId12" Type="http://schemas.openxmlformats.org/officeDocument/2006/relationships/image" Target="../media/image101.png"/><Relationship Id="rId17" Type="http://schemas.openxmlformats.org/officeDocument/2006/relationships/slide" Target="slide15.xml"/><Relationship Id="rId2" Type="http://schemas.openxmlformats.org/officeDocument/2006/relationships/notesSlide" Target="../notesSlides/notesSlide2.xml"/><Relationship Id="rId16" Type="http://schemas.openxmlformats.org/officeDocument/2006/relationships/slide" Target="slide14.xml"/><Relationship Id="rId20" Type="http://schemas.openxmlformats.org/officeDocument/2006/relationships/slide" Target="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svg"/><Relationship Id="rId11" Type="http://schemas.openxmlformats.org/officeDocument/2006/relationships/slide" Target="slide11.xml"/><Relationship Id="rId5" Type="http://schemas.openxmlformats.org/officeDocument/2006/relationships/image" Target="../media/image95.png"/><Relationship Id="rId15" Type="http://schemas.openxmlformats.org/officeDocument/2006/relationships/slide" Target="slide13.xml"/><Relationship Id="rId10" Type="http://schemas.openxmlformats.org/officeDocument/2006/relationships/image" Target="../media/image100.svg"/><Relationship Id="rId19" Type="http://schemas.openxmlformats.org/officeDocument/2006/relationships/slide" Target="slide17.xml"/><Relationship Id="rId4" Type="http://schemas.openxmlformats.org/officeDocument/2006/relationships/image" Target="../media/image94.png"/><Relationship Id="rId9" Type="http://schemas.openxmlformats.org/officeDocument/2006/relationships/image" Target="../media/image99.png"/><Relationship Id="rId14" Type="http://schemas.openxmlformats.org/officeDocument/2006/relationships/slide" Target="slide12.xml"/><Relationship Id="rId22" Type="http://schemas.openxmlformats.org/officeDocument/2006/relationships/audio" Target="../media/audio20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svg"/><Relationship Id="rId13" Type="http://schemas.openxmlformats.org/officeDocument/2006/relationships/image" Target="../media/image111.png"/><Relationship Id="rId18" Type="http://schemas.openxmlformats.org/officeDocument/2006/relationships/image" Target="../media/image116.svg"/><Relationship Id="rId3" Type="http://schemas.openxmlformats.org/officeDocument/2006/relationships/audio" Target="../media/audio1.wav"/><Relationship Id="rId21" Type="http://schemas.openxmlformats.org/officeDocument/2006/relationships/image" Target="../media/image119.png"/><Relationship Id="rId7" Type="http://schemas.openxmlformats.org/officeDocument/2006/relationships/image" Target="../media/image105.png"/><Relationship Id="rId12" Type="http://schemas.openxmlformats.org/officeDocument/2006/relationships/image" Target="../media/image110.svg"/><Relationship Id="rId17" Type="http://schemas.openxmlformats.org/officeDocument/2006/relationships/image" Target="../media/image115.png"/><Relationship Id="rId25" Type="http://schemas.openxmlformats.org/officeDocument/2006/relationships/audio" Target="../media/audio10.wav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14.svg"/><Relationship Id="rId20" Type="http://schemas.openxmlformats.org/officeDocument/2006/relationships/image" Target="../media/image11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svg"/><Relationship Id="rId11" Type="http://schemas.openxmlformats.org/officeDocument/2006/relationships/image" Target="../media/image109.png"/><Relationship Id="rId24" Type="http://schemas.openxmlformats.org/officeDocument/2006/relationships/image" Target="../media/image102.svg"/><Relationship Id="rId5" Type="http://schemas.openxmlformats.org/officeDocument/2006/relationships/image" Target="../media/image103.png"/><Relationship Id="rId15" Type="http://schemas.openxmlformats.org/officeDocument/2006/relationships/image" Target="../media/image113.png"/><Relationship Id="rId23" Type="http://schemas.openxmlformats.org/officeDocument/2006/relationships/image" Target="../media/image101.png"/><Relationship Id="rId10" Type="http://schemas.openxmlformats.org/officeDocument/2006/relationships/image" Target="../media/image108.svg"/><Relationship Id="rId19" Type="http://schemas.openxmlformats.org/officeDocument/2006/relationships/image" Target="../media/image117.png"/><Relationship Id="rId4" Type="http://schemas.openxmlformats.org/officeDocument/2006/relationships/audio" Target="../media/audio5.wav"/><Relationship Id="rId9" Type="http://schemas.openxmlformats.org/officeDocument/2006/relationships/image" Target="../media/image107.png"/><Relationship Id="rId14" Type="http://schemas.openxmlformats.org/officeDocument/2006/relationships/image" Target="../media/image112.svg"/><Relationship Id="rId22" Type="http://schemas.openxmlformats.org/officeDocument/2006/relationships/slide" Target="slide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svg"/><Relationship Id="rId13" Type="http://schemas.openxmlformats.org/officeDocument/2006/relationships/image" Target="../media/image111.png"/><Relationship Id="rId18" Type="http://schemas.openxmlformats.org/officeDocument/2006/relationships/image" Target="../media/image116.svg"/><Relationship Id="rId3" Type="http://schemas.openxmlformats.org/officeDocument/2006/relationships/audio" Target="../media/audio1.wav"/><Relationship Id="rId21" Type="http://schemas.openxmlformats.org/officeDocument/2006/relationships/image" Target="../media/image122.png"/><Relationship Id="rId7" Type="http://schemas.openxmlformats.org/officeDocument/2006/relationships/image" Target="../media/image105.png"/><Relationship Id="rId12" Type="http://schemas.openxmlformats.org/officeDocument/2006/relationships/image" Target="../media/image110.svg"/><Relationship Id="rId17" Type="http://schemas.openxmlformats.org/officeDocument/2006/relationships/image" Target="../media/image115.png"/><Relationship Id="rId25" Type="http://schemas.openxmlformats.org/officeDocument/2006/relationships/audio" Target="../media/audio10.wav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14.svg"/><Relationship Id="rId20" Type="http://schemas.openxmlformats.org/officeDocument/2006/relationships/image" Target="../media/image12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svg"/><Relationship Id="rId11" Type="http://schemas.openxmlformats.org/officeDocument/2006/relationships/image" Target="../media/image109.png"/><Relationship Id="rId24" Type="http://schemas.openxmlformats.org/officeDocument/2006/relationships/image" Target="../media/image102.svg"/><Relationship Id="rId5" Type="http://schemas.openxmlformats.org/officeDocument/2006/relationships/image" Target="../media/image103.png"/><Relationship Id="rId15" Type="http://schemas.openxmlformats.org/officeDocument/2006/relationships/image" Target="../media/image113.png"/><Relationship Id="rId23" Type="http://schemas.openxmlformats.org/officeDocument/2006/relationships/image" Target="../media/image101.png"/><Relationship Id="rId10" Type="http://schemas.openxmlformats.org/officeDocument/2006/relationships/image" Target="../media/image108.svg"/><Relationship Id="rId19" Type="http://schemas.openxmlformats.org/officeDocument/2006/relationships/image" Target="../media/image120.png"/><Relationship Id="rId4" Type="http://schemas.openxmlformats.org/officeDocument/2006/relationships/audio" Target="../media/audio5.wav"/><Relationship Id="rId9" Type="http://schemas.openxmlformats.org/officeDocument/2006/relationships/image" Target="../media/image107.png"/><Relationship Id="rId14" Type="http://schemas.openxmlformats.org/officeDocument/2006/relationships/image" Target="../media/image112.svg"/><Relationship Id="rId22" Type="http://schemas.openxmlformats.org/officeDocument/2006/relationships/slide" Target="slide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svg"/><Relationship Id="rId13" Type="http://schemas.openxmlformats.org/officeDocument/2006/relationships/image" Target="../media/image111.png"/><Relationship Id="rId18" Type="http://schemas.openxmlformats.org/officeDocument/2006/relationships/image" Target="../media/image116.svg"/><Relationship Id="rId26" Type="http://schemas.openxmlformats.org/officeDocument/2006/relationships/image" Target="../media/image102.svg"/><Relationship Id="rId3" Type="http://schemas.openxmlformats.org/officeDocument/2006/relationships/audio" Target="../media/audio1.wav"/><Relationship Id="rId21" Type="http://schemas.openxmlformats.org/officeDocument/2006/relationships/image" Target="../media/image125.png"/><Relationship Id="rId7" Type="http://schemas.openxmlformats.org/officeDocument/2006/relationships/image" Target="../media/image105.png"/><Relationship Id="rId12" Type="http://schemas.openxmlformats.org/officeDocument/2006/relationships/image" Target="../media/image110.svg"/><Relationship Id="rId17" Type="http://schemas.openxmlformats.org/officeDocument/2006/relationships/image" Target="../media/image115.png"/><Relationship Id="rId25" Type="http://schemas.openxmlformats.org/officeDocument/2006/relationships/image" Target="../media/image101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14.svg"/><Relationship Id="rId20" Type="http://schemas.openxmlformats.org/officeDocument/2006/relationships/image" Target="../media/image12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svg"/><Relationship Id="rId11" Type="http://schemas.openxmlformats.org/officeDocument/2006/relationships/image" Target="../media/image109.png"/><Relationship Id="rId24" Type="http://schemas.openxmlformats.org/officeDocument/2006/relationships/slide" Target="slide10.xml"/><Relationship Id="rId5" Type="http://schemas.openxmlformats.org/officeDocument/2006/relationships/image" Target="../media/image103.png"/><Relationship Id="rId15" Type="http://schemas.openxmlformats.org/officeDocument/2006/relationships/image" Target="../media/image113.png"/><Relationship Id="rId23" Type="http://schemas.openxmlformats.org/officeDocument/2006/relationships/image" Target="../media/image127.png"/><Relationship Id="rId10" Type="http://schemas.openxmlformats.org/officeDocument/2006/relationships/image" Target="../media/image108.svg"/><Relationship Id="rId19" Type="http://schemas.openxmlformats.org/officeDocument/2006/relationships/image" Target="../media/image123.png"/><Relationship Id="rId4" Type="http://schemas.openxmlformats.org/officeDocument/2006/relationships/audio" Target="../media/audio5.wav"/><Relationship Id="rId9" Type="http://schemas.openxmlformats.org/officeDocument/2006/relationships/image" Target="../media/image107.png"/><Relationship Id="rId14" Type="http://schemas.openxmlformats.org/officeDocument/2006/relationships/image" Target="../media/image112.svg"/><Relationship Id="rId22" Type="http://schemas.openxmlformats.org/officeDocument/2006/relationships/image" Target="../media/image126.svg"/><Relationship Id="rId27" Type="http://schemas.openxmlformats.org/officeDocument/2006/relationships/audio" Target="../media/audio10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svg"/><Relationship Id="rId13" Type="http://schemas.openxmlformats.org/officeDocument/2006/relationships/image" Target="../media/image111.png"/><Relationship Id="rId18" Type="http://schemas.openxmlformats.org/officeDocument/2006/relationships/image" Target="../media/image116.svg"/><Relationship Id="rId26" Type="http://schemas.openxmlformats.org/officeDocument/2006/relationships/audio" Target="../media/audio10.wav"/><Relationship Id="rId3" Type="http://schemas.openxmlformats.org/officeDocument/2006/relationships/audio" Target="../media/audio1.wav"/><Relationship Id="rId21" Type="http://schemas.openxmlformats.org/officeDocument/2006/relationships/image" Target="../media/image130.png"/><Relationship Id="rId7" Type="http://schemas.openxmlformats.org/officeDocument/2006/relationships/image" Target="../media/image105.png"/><Relationship Id="rId12" Type="http://schemas.openxmlformats.org/officeDocument/2006/relationships/image" Target="../media/image110.svg"/><Relationship Id="rId17" Type="http://schemas.openxmlformats.org/officeDocument/2006/relationships/image" Target="../media/image115.png"/><Relationship Id="rId25" Type="http://schemas.openxmlformats.org/officeDocument/2006/relationships/image" Target="../media/image102.sv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14.svg"/><Relationship Id="rId20" Type="http://schemas.openxmlformats.org/officeDocument/2006/relationships/image" Target="../media/image12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svg"/><Relationship Id="rId11" Type="http://schemas.openxmlformats.org/officeDocument/2006/relationships/image" Target="../media/image109.png"/><Relationship Id="rId24" Type="http://schemas.openxmlformats.org/officeDocument/2006/relationships/image" Target="../media/image101.png"/><Relationship Id="rId5" Type="http://schemas.openxmlformats.org/officeDocument/2006/relationships/image" Target="../media/image103.png"/><Relationship Id="rId15" Type="http://schemas.openxmlformats.org/officeDocument/2006/relationships/image" Target="../media/image113.png"/><Relationship Id="rId23" Type="http://schemas.openxmlformats.org/officeDocument/2006/relationships/slide" Target="slide10.xml"/><Relationship Id="rId10" Type="http://schemas.openxmlformats.org/officeDocument/2006/relationships/image" Target="../media/image108.svg"/><Relationship Id="rId19" Type="http://schemas.openxmlformats.org/officeDocument/2006/relationships/image" Target="../media/image128.png"/><Relationship Id="rId4" Type="http://schemas.openxmlformats.org/officeDocument/2006/relationships/audio" Target="../media/audio5.wav"/><Relationship Id="rId9" Type="http://schemas.openxmlformats.org/officeDocument/2006/relationships/image" Target="../media/image107.png"/><Relationship Id="rId14" Type="http://schemas.openxmlformats.org/officeDocument/2006/relationships/image" Target="../media/image112.svg"/><Relationship Id="rId22" Type="http://schemas.openxmlformats.org/officeDocument/2006/relationships/image" Target="../media/image131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svg"/><Relationship Id="rId13" Type="http://schemas.openxmlformats.org/officeDocument/2006/relationships/image" Target="../media/image111.png"/><Relationship Id="rId18" Type="http://schemas.openxmlformats.org/officeDocument/2006/relationships/image" Target="../media/image116.svg"/><Relationship Id="rId26" Type="http://schemas.openxmlformats.org/officeDocument/2006/relationships/audio" Target="../media/audio10.wav"/><Relationship Id="rId3" Type="http://schemas.openxmlformats.org/officeDocument/2006/relationships/audio" Target="../media/audio1.wav"/><Relationship Id="rId21" Type="http://schemas.openxmlformats.org/officeDocument/2006/relationships/image" Target="../media/image132.png"/><Relationship Id="rId7" Type="http://schemas.openxmlformats.org/officeDocument/2006/relationships/image" Target="../media/image105.png"/><Relationship Id="rId12" Type="http://schemas.openxmlformats.org/officeDocument/2006/relationships/image" Target="../media/image110.svg"/><Relationship Id="rId17" Type="http://schemas.openxmlformats.org/officeDocument/2006/relationships/image" Target="../media/image115.png"/><Relationship Id="rId25" Type="http://schemas.openxmlformats.org/officeDocument/2006/relationships/image" Target="../media/image102.sv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14.svg"/><Relationship Id="rId20" Type="http://schemas.openxmlformats.org/officeDocument/2006/relationships/image" Target="../media/image11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svg"/><Relationship Id="rId11" Type="http://schemas.openxmlformats.org/officeDocument/2006/relationships/image" Target="../media/image109.png"/><Relationship Id="rId24" Type="http://schemas.openxmlformats.org/officeDocument/2006/relationships/image" Target="../media/image101.png"/><Relationship Id="rId5" Type="http://schemas.openxmlformats.org/officeDocument/2006/relationships/image" Target="../media/image103.png"/><Relationship Id="rId15" Type="http://schemas.openxmlformats.org/officeDocument/2006/relationships/image" Target="../media/image113.png"/><Relationship Id="rId23" Type="http://schemas.openxmlformats.org/officeDocument/2006/relationships/slide" Target="slide10.xml"/><Relationship Id="rId10" Type="http://schemas.openxmlformats.org/officeDocument/2006/relationships/image" Target="../media/image108.svg"/><Relationship Id="rId19" Type="http://schemas.openxmlformats.org/officeDocument/2006/relationships/image" Target="../media/image117.png"/><Relationship Id="rId4" Type="http://schemas.openxmlformats.org/officeDocument/2006/relationships/audio" Target="../media/audio5.wav"/><Relationship Id="rId9" Type="http://schemas.openxmlformats.org/officeDocument/2006/relationships/image" Target="../media/image107.png"/><Relationship Id="rId14" Type="http://schemas.openxmlformats.org/officeDocument/2006/relationships/image" Target="../media/image112.svg"/><Relationship Id="rId22" Type="http://schemas.openxmlformats.org/officeDocument/2006/relationships/image" Target="../media/image1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svg"/><Relationship Id="rId13" Type="http://schemas.openxmlformats.org/officeDocument/2006/relationships/image" Target="../media/image111.png"/><Relationship Id="rId18" Type="http://schemas.openxmlformats.org/officeDocument/2006/relationships/image" Target="../media/image116.svg"/><Relationship Id="rId26" Type="http://schemas.openxmlformats.org/officeDocument/2006/relationships/image" Target="../media/image101.png"/><Relationship Id="rId3" Type="http://schemas.openxmlformats.org/officeDocument/2006/relationships/audio" Target="../media/audio1.wav"/><Relationship Id="rId21" Type="http://schemas.openxmlformats.org/officeDocument/2006/relationships/image" Target="../media/image136.png"/><Relationship Id="rId7" Type="http://schemas.openxmlformats.org/officeDocument/2006/relationships/image" Target="../media/image105.png"/><Relationship Id="rId12" Type="http://schemas.openxmlformats.org/officeDocument/2006/relationships/image" Target="../media/image110.svg"/><Relationship Id="rId17" Type="http://schemas.openxmlformats.org/officeDocument/2006/relationships/image" Target="../media/image115.png"/><Relationship Id="rId25" Type="http://schemas.openxmlformats.org/officeDocument/2006/relationships/slide" Target="slide10.xml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14.svg"/><Relationship Id="rId20" Type="http://schemas.openxmlformats.org/officeDocument/2006/relationships/image" Target="../media/image13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svg"/><Relationship Id="rId11" Type="http://schemas.openxmlformats.org/officeDocument/2006/relationships/image" Target="../media/image109.png"/><Relationship Id="rId24" Type="http://schemas.openxmlformats.org/officeDocument/2006/relationships/image" Target="../media/image139.svg"/><Relationship Id="rId5" Type="http://schemas.openxmlformats.org/officeDocument/2006/relationships/image" Target="../media/image103.png"/><Relationship Id="rId15" Type="http://schemas.openxmlformats.org/officeDocument/2006/relationships/image" Target="../media/image113.png"/><Relationship Id="rId23" Type="http://schemas.openxmlformats.org/officeDocument/2006/relationships/image" Target="../media/image138.png"/><Relationship Id="rId28" Type="http://schemas.openxmlformats.org/officeDocument/2006/relationships/audio" Target="../media/audio10.wav"/><Relationship Id="rId10" Type="http://schemas.openxmlformats.org/officeDocument/2006/relationships/image" Target="../media/image108.svg"/><Relationship Id="rId19" Type="http://schemas.openxmlformats.org/officeDocument/2006/relationships/image" Target="../media/image134.png"/><Relationship Id="rId4" Type="http://schemas.openxmlformats.org/officeDocument/2006/relationships/audio" Target="../media/audio5.wav"/><Relationship Id="rId9" Type="http://schemas.openxmlformats.org/officeDocument/2006/relationships/image" Target="../media/image107.png"/><Relationship Id="rId14" Type="http://schemas.openxmlformats.org/officeDocument/2006/relationships/image" Target="../media/image112.svg"/><Relationship Id="rId22" Type="http://schemas.openxmlformats.org/officeDocument/2006/relationships/image" Target="../media/image137.png"/><Relationship Id="rId27" Type="http://schemas.openxmlformats.org/officeDocument/2006/relationships/image" Target="../media/image102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svg"/><Relationship Id="rId13" Type="http://schemas.openxmlformats.org/officeDocument/2006/relationships/image" Target="../media/image111.png"/><Relationship Id="rId18" Type="http://schemas.openxmlformats.org/officeDocument/2006/relationships/image" Target="../media/image116.svg"/><Relationship Id="rId3" Type="http://schemas.openxmlformats.org/officeDocument/2006/relationships/audio" Target="../media/audio1.wav"/><Relationship Id="rId21" Type="http://schemas.openxmlformats.org/officeDocument/2006/relationships/image" Target="../media/image139.svg"/><Relationship Id="rId7" Type="http://schemas.openxmlformats.org/officeDocument/2006/relationships/image" Target="../media/image105.png"/><Relationship Id="rId12" Type="http://schemas.openxmlformats.org/officeDocument/2006/relationships/image" Target="../media/image110.svg"/><Relationship Id="rId17" Type="http://schemas.openxmlformats.org/officeDocument/2006/relationships/image" Target="../media/image115.png"/><Relationship Id="rId25" Type="http://schemas.openxmlformats.org/officeDocument/2006/relationships/audio" Target="../media/audio10.wav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14.svg"/><Relationship Id="rId20" Type="http://schemas.openxmlformats.org/officeDocument/2006/relationships/image" Target="../media/image1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svg"/><Relationship Id="rId11" Type="http://schemas.openxmlformats.org/officeDocument/2006/relationships/image" Target="../media/image109.png"/><Relationship Id="rId24" Type="http://schemas.openxmlformats.org/officeDocument/2006/relationships/image" Target="../media/image102.svg"/><Relationship Id="rId5" Type="http://schemas.openxmlformats.org/officeDocument/2006/relationships/image" Target="../media/image103.png"/><Relationship Id="rId15" Type="http://schemas.openxmlformats.org/officeDocument/2006/relationships/image" Target="../media/image113.png"/><Relationship Id="rId23" Type="http://schemas.openxmlformats.org/officeDocument/2006/relationships/image" Target="../media/image101.png"/><Relationship Id="rId10" Type="http://schemas.openxmlformats.org/officeDocument/2006/relationships/image" Target="../media/image108.svg"/><Relationship Id="rId19" Type="http://schemas.openxmlformats.org/officeDocument/2006/relationships/image" Target="../media/image140.png"/><Relationship Id="rId4" Type="http://schemas.openxmlformats.org/officeDocument/2006/relationships/audio" Target="../media/audio5.wav"/><Relationship Id="rId9" Type="http://schemas.openxmlformats.org/officeDocument/2006/relationships/image" Target="../media/image107.png"/><Relationship Id="rId14" Type="http://schemas.openxmlformats.org/officeDocument/2006/relationships/image" Target="../media/image112.svg"/><Relationship Id="rId22" Type="http://schemas.openxmlformats.org/officeDocument/2006/relationships/slide" Target="slide1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svg"/><Relationship Id="rId13" Type="http://schemas.openxmlformats.org/officeDocument/2006/relationships/image" Target="../media/image111.png"/><Relationship Id="rId18" Type="http://schemas.openxmlformats.org/officeDocument/2006/relationships/image" Target="../media/image116.svg"/><Relationship Id="rId26" Type="http://schemas.openxmlformats.org/officeDocument/2006/relationships/audio" Target="../media/audio10.wav"/><Relationship Id="rId3" Type="http://schemas.openxmlformats.org/officeDocument/2006/relationships/audio" Target="../media/audio1.wav"/><Relationship Id="rId21" Type="http://schemas.openxmlformats.org/officeDocument/2006/relationships/image" Target="../media/image143.png"/><Relationship Id="rId7" Type="http://schemas.openxmlformats.org/officeDocument/2006/relationships/image" Target="../media/image105.png"/><Relationship Id="rId12" Type="http://schemas.openxmlformats.org/officeDocument/2006/relationships/image" Target="../media/image110.svg"/><Relationship Id="rId17" Type="http://schemas.openxmlformats.org/officeDocument/2006/relationships/image" Target="../media/image115.png"/><Relationship Id="rId25" Type="http://schemas.openxmlformats.org/officeDocument/2006/relationships/image" Target="../media/image102.sv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14.svg"/><Relationship Id="rId20" Type="http://schemas.openxmlformats.org/officeDocument/2006/relationships/image" Target="../media/image14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svg"/><Relationship Id="rId11" Type="http://schemas.openxmlformats.org/officeDocument/2006/relationships/image" Target="../media/image109.png"/><Relationship Id="rId24" Type="http://schemas.openxmlformats.org/officeDocument/2006/relationships/image" Target="../media/image101.png"/><Relationship Id="rId5" Type="http://schemas.openxmlformats.org/officeDocument/2006/relationships/image" Target="../media/image103.png"/><Relationship Id="rId15" Type="http://schemas.openxmlformats.org/officeDocument/2006/relationships/image" Target="../media/image113.png"/><Relationship Id="rId23" Type="http://schemas.openxmlformats.org/officeDocument/2006/relationships/slide" Target="slide10.xml"/><Relationship Id="rId10" Type="http://schemas.openxmlformats.org/officeDocument/2006/relationships/image" Target="../media/image108.svg"/><Relationship Id="rId19" Type="http://schemas.openxmlformats.org/officeDocument/2006/relationships/image" Target="../media/image141.png"/><Relationship Id="rId4" Type="http://schemas.openxmlformats.org/officeDocument/2006/relationships/audio" Target="../media/audio5.wav"/><Relationship Id="rId9" Type="http://schemas.openxmlformats.org/officeDocument/2006/relationships/image" Target="../media/image107.png"/><Relationship Id="rId14" Type="http://schemas.openxmlformats.org/officeDocument/2006/relationships/image" Target="../media/image112.svg"/><Relationship Id="rId22" Type="http://schemas.openxmlformats.org/officeDocument/2006/relationships/image" Target="../media/image14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13" Type="http://schemas.openxmlformats.org/officeDocument/2006/relationships/image" Target="../media/image154.png"/><Relationship Id="rId18" Type="http://schemas.openxmlformats.org/officeDocument/2006/relationships/image" Target="../media/image122.png"/><Relationship Id="rId3" Type="http://schemas.openxmlformats.org/officeDocument/2006/relationships/image" Target="../media/image94.png"/><Relationship Id="rId7" Type="http://schemas.openxmlformats.org/officeDocument/2006/relationships/image" Target="../media/image148.svg"/><Relationship Id="rId12" Type="http://schemas.openxmlformats.org/officeDocument/2006/relationships/image" Target="../media/image153.png"/><Relationship Id="rId17" Type="http://schemas.openxmlformats.org/officeDocument/2006/relationships/image" Target="../media/image156.png"/><Relationship Id="rId2" Type="http://schemas.openxmlformats.org/officeDocument/2006/relationships/audio" Target="../media/audio5.wav"/><Relationship Id="rId16" Type="http://schemas.openxmlformats.org/officeDocument/2006/relationships/image" Target="../media/image131.svg"/><Relationship Id="rId20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7.png"/><Relationship Id="rId11" Type="http://schemas.openxmlformats.org/officeDocument/2006/relationships/image" Target="../media/image152.svg"/><Relationship Id="rId5" Type="http://schemas.openxmlformats.org/officeDocument/2006/relationships/image" Target="../media/image146.svg"/><Relationship Id="rId15" Type="http://schemas.openxmlformats.org/officeDocument/2006/relationships/image" Target="../media/image130.png"/><Relationship Id="rId10" Type="http://schemas.openxmlformats.org/officeDocument/2006/relationships/image" Target="../media/image151.png"/><Relationship Id="rId19" Type="http://schemas.openxmlformats.org/officeDocument/2006/relationships/image" Target="../media/image157.png"/><Relationship Id="rId4" Type="http://schemas.openxmlformats.org/officeDocument/2006/relationships/image" Target="../media/image145.png"/><Relationship Id="rId9" Type="http://schemas.openxmlformats.org/officeDocument/2006/relationships/image" Target="../media/image150.svg"/><Relationship Id="rId14" Type="http://schemas.openxmlformats.org/officeDocument/2006/relationships/image" Target="../media/image15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audio" Target="../media/audio10.wav"/><Relationship Id="rId4" Type="http://schemas.openxmlformats.org/officeDocument/2006/relationships/audio" Target="../media/audio1.wav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0.wav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65.png"/><Relationship Id="rId3" Type="http://schemas.openxmlformats.org/officeDocument/2006/relationships/audio" Target="../media/audio4.wav"/><Relationship Id="rId7" Type="http://schemas.openxmlformats.org/officeDocument/2006/relationships/image" Target="../media/image161.png"/><Relationship Id="rId12" Type="http://schemas.openxmlformats.org/officeDocument/2006/relationships/image" Target="../media/image16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0.png"/><Relationship Id="rId11" Type="http://schemas.openxmlformats.org/officeDocument/2006/relationships/image" Target="../media/image163.png"/><Relationship Id="rId5" Type="http://schemas.openxmlformats.org/officeDocument/2006/relationships/image" Target="../media/image159.png"/><Relationship Id="rId10" Type="http://schemas.openxmlformats.org/officeDocument/2006/relationships/image" Target="../media/image162.png"/><Relationship Id="rId4" Type="http://schemas.openxmlformats.org/officeDocument/2006/relationships/image" Target="../media/image158.png"/><Relationship Id="rId9" Type="http://schemas.openxmlformats.org/officeDocument/2006/relationships/image" Target="../media/image19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13" Type="http://schemas.openxmlformats.org/officeDocument/2006/relationships/image" Target="../media/image168.png"/><Relationship Id="rId3" Type="http://schemas.openxmlformats.org/officeDocument/2006/relationships/audio" Target="../media/audio4.wav"/><Relationship Id="rId7" Type="http://schemas.openxmlformats.org/officeDocument/2006/relationships/image" Target="../media/image160.png"/><Relationship Id="rId12" Type="http://schemas.openxmlformats.org/officeDocument/2006/relationships/image" Target="../media/image16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9.png"/><Relationship Id="rId11" Type="http://schemas.openxmlformats.org/officeDocument/2006/relationships/image" Target="../media/image162.png"/><Relationship Id="rId5" Type="http://schemas.openxmlformats.org/officeDocument/2006/relationships/image" Target="../media/image158.png"/><Relationship Id="rId10" Type="http://schemas.openxmlformats.org/officeDocument/2006/relationships/image" Target="../media/image21.svg"/><Relationship Id="rId4" Type="http://schemas.openxmlformats.org/officeDocument/2006/relationships/image" Target="../media/image166.png"/><Relationship Id="rId9" Type="http://schemas.openxmlformats.org/officeDocument/2006/relationships/image" Target="../media/image20.png"/><Relationship Id="rId14" Type="http://schemas.openxmlformats.org/officeDocument/2006/relationships/image" Target="../media/image16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13" Type="http://schemas.openxmlformats.org/officeDocument/2006/relationships/image" Target="../media/image21.svg"/><Relationship Id="rId18" Type="http://schemas.openxmlformats.org/officeDocument/2006/relationships/image" Target="../media/image167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75.png"/><Relationship Id="rId7" Type="http://schemas.openxmlformats.org/officeDocument/2006/relationships/image" Target="../media/image172.png"/><Relationship Id="rId12" Type="http://schemas.openxmlformats.org/officeDocument/2006/relationships/image" Target="../media/image20.png"/><Relationship Id="rId17" Type="http://schemas.openxmlformats.org/officeDocument/2006/relationships/image" Target="../media/image165.png"/><Relationship Id="rId2" Type="http://schemas.openxmlformats.org/officeDocument/2006/relationships/audio" Target="file:///C:\Users\Nhung-NN\Desktop\Audio%20U3_TA5\Track%2027.mp3" TargetMode="External"/><Relationship Id="rId16" Type="http://schemas.openxmlformats.org/officeDocument/2006/relationships/image" Target="../media/image164.png"/><Relationship Id="rId20" Type="http://schemas.openxmlformats.org/officeDocument/2006/relationships/image" Target="../media/image169.png"/><Relationship Id="rId1" Type="http://schemas.microsoft.com/office/2007/relationships/media" Target="file:///C:\Users\Nhung-NN\Desktop\Audio%20U3_TA5\Track%2027.mp3" TargetMode="External"/><Relationship Id="rId6" Type="http://schemas.openxmlformats.org/officeDocument/2006/relationships/image" Target="../media/image171.png"/><Relationship Id="rId11" Type="http://schemas.openxmlformats.org/officeDocument/2006/relationships/image" Target="../media/image19.svg"/><Relationship Id="rId5" Type="http://schemas.openxmlformats.org/officeDocument/2006/relationships/image" Target="../media/image170.png"/><Relationship Id="rId15" Type="http://schemas.openxmlformats.org/officeDocument/2006/relationships/image" Target="../media/image163.png"/><Relationship Id="rId10" Type="http://schemas.openxmlformats.org/officeDocument/2006/relationships/image" Target="../media/image18.png"/><Relationship Id="rId19" Type="http://schemas.openxmlformats.org/officeDocument/2006/relationships/image" Target="../media/image168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174.png"/><Relationship Id="rId14" Type="http://schemas.openxmlformats.org/officeDocument/2006/relationships/image" Target="../media/image16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png"/><Relationship Id="rId13" Type="http://schemas.openxmlformats.org/officeDocument/2006/relationships/image" Target="../media/image176.png"/><Relationship Id="rId18" Type="http://schemas.openxmlformats.org/officeDocument/2006/relationships/image" Target="../media/image165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69.png"/><Relationship Id="rId7" Type="http://schemas.openxmlformats.org/officeDocument/2006/relationships/image" Target="../media/image173.png"/><Relationship Id="rId12" Type="http://schemas.openxmlformats.org/officeDocument/2006/relationships/image" Target="../media/image21.svg"/><Relationship Id="rId17" Type="http://schemas.openxmlformats.org/officeDocument/2006/relationships/image" Target="../media/image164.png"/><Relationship Id="rId2" Type="http://schemas.openxmlformats.org/officeDocument/2006/relationships/audio" Target="../media/media2.mp3"/><Relationship Id="rId16" Type="http://schemas.openxmlformats.org/officeDocument/2006/relationships/image" Target="../media/image163.png"/><Relationship Id="rId20" Type="http://schemas.openxmlformats.org/officeDocument/2006/relationships/image" Target="../media/image168.png"/><Relationship Id="rId1" Type="http://schemas.microsoft.com/office/2007/relationships/media" Target="../media/media2.mp3"/><Relationship Id="rId6" Type="http://schemas.openxmlformats.org/officeDocument/2006/relationships/image" Target="../media/image171.png"/><Relationship Id="rId11" Type="http://schemas.openxmlformats.org/officeDocument/2006/relationships/image" Target="../media/image20.png"/><Relationship Id="rId5" Type="http://schemas.openxmlformats.org/officeDocument/2006/relationships/image" Target="../media/image170.png"/><Relationship Id="rId15" Type="http://schemas.openxmlformats.org/officeDocument/2006/relationships/image" Target="../media/image162.png"/><Relationship Id="rId10" Type="http://schemas.openxmlformats.org/officeDocument/2006/relationships/image" Target="../media/image19.svg"/><Relationship Id="rId19" Type="http://schemas.openxmlformats.org/officeDocument/2006/relationships/image" Target="../media/image167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18.png"/><Relationship Id="rId1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png"/><Relationship Id="rId13" Type="http://schemas.openxmlformats.org/officeDocument/2006/relationships/image" Target="../media/image182.png"/><Relationship Id="rId3" Type="http://schemas.openxmlformats.org/officeDocument/2006/relationships/image" Target="../media/image166.png"/><Relationship Id="rId7" Type="http://schemas.openxmlformats.org/officeDocument/2006/relationships/image" Target="../media/image161.png"/><Relationship Id="rId12" Type="http://schemas.openxmlformats.org/officeDocument/2006/relationships/image" Target="../media/image181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0.png"/><Relationship Id="rId11" Type="http://schemas.openxmlformats.org/officeDocument/2006/relationships/image" Target="../media/image180.png"/><Relationship Id="rId5" Type="http://schemas.openxmlformats.org/officeDocument/2006/relationships/image" Target="../media/image159.png"/><Relationship Id="rId10" Type="http://schemas.openxmlformats.org/officeDocument/2006/relationships/image" Target="../media/image179.png"/><Relationship Id="rId4" Type="http://schemas.openxmlformats.org/officeDocument/2006/relationships/image" Target="../media/image158.png"/><Relationship Id="rId9" Type="http://schemas.openxmlformats.org/officeDocument/2006/relationships/image" Target="../media/image178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.png"/><Relationship Id="rId7" Type="http://schemas.openxmlformats.org/officeDocument/2006/relationships/image" Target="../media/image78.sv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gif"/><Relationship Id="rId4" Type="http://schemas.openxmlformats.org/officeDocument/2006/relationships/image" Target="../media/image7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0.wav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3" Type="http://schemas.openxmlformats.org/officeDocument/2006/relationships/audio" Target="../media/audio4.wav"/><Relationship Id="rId7" Type="http://schemas.openxmlformats.org/officeDocument/2006/relationships/image" Target="../media/image17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3.png"/><Relationship Id="rId11" Type="http://schemas.openxmlformats.org/officeDocument/2006/relationships/image" Target="../media/image185.png"/><Relationship Id="rId5" Type="http://schemas.openxmlformats.org/officeDocument/2006/relationships/image" Target="../media/image172.png"/><Relationship Id="rId10" Type="http://schemas.openxmlformats.org/officeDocument/2006/relationships/image" Target="../media/image184.png"/><Relationship Id="rId4" Type="http://schemas.openxmlformats.org/officeDocument/2006/relationships/image" Target="../media/image170.png"/><Relationship Id="rId9" Type="http://schemas.openxmlformats.org/officeDocument/2006/relationships/image" Target="../media/image18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11" Type="http://schemas.openxmlformats.org/officeDocument/2006/relationships/image" Target="../media/image191.png"/><Relationship Id="rId5" Type="http://schemas.openxmlformats.org/officeDocument/2006/relationships/image" Target="../media/image186.png"/><Relationship Id="rId10" Type="http://schemas.openxmlformats.org/officeDocument/2006/relationships/image" Target="../media/image190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18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audio" Target="../media/audio2.wav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11" Type="http://schemas.openxmlformats.org/officeDocument/2006/relationships/audio" Target="../media/audio20.wav"/><Relationship Id="rId5" Type="http://schemas.openxmlformats.org/officeDocument/2006/relationships/image" Target="../media/image3.png"/><Relationship Id="rId10" Type="http://schemas.microsoft.com/office/2007/relationships/diagramDrawing" Target="../diagrams/drawing1.xml"/><Relationship Id="rId4" Type="http://schemas.openxmlformats.org/officeDocument/2006/relationships/image" Target="../media/image2.png"/><Relationship Id="rId9" Type="http://schemas.openxmlformats.org/officeDocument/2006/relationships/diagramColors" Target="../diagrams/colors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93.png"/><Relationship Id="rId5" Type="http://schemas.openxmlformats.org/officeDocument/2006/relationships/image" Target="../media/image192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17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3" Type="http://schemas.openxmlformats.org/officeDocument/2006/relationships/audio" Target="../media/audio4.wav"/><Relationship Id="rId7" Type="http://schemas.openxmlformats.org/officeDocument/2006/relationships/image" Target="../media/image19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3.png"/><Relationship Id="rId11" Type="http://schemas.openxmlformats.org/officeDocument/2006/relationships/image" Target="../media/image199.svg"/><Relationship Id="rId5" Type="http://schemas.openxmlformats.org/officeDocument/2006/relationships/image" Target="../media/image172.png"/><Relationship Id="rId10" Type="http://schemas.openxmlformats.org/officeDocument/2006/relationships/image" Target="../media/image198.png"/><Relationship Id="rId4" Type="http://schemas.openxmlformats.org/officeDocument/2006/relationships/image" Target="../media/image166.png"/><Relationship Id="rId9" Type="http://schemas.openxmlformats.org/officeDocument/2006/relationships/image" Target="../media/image19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3" Type="http://schemas.openxmlformats.org/officeDocument/2006/relationships/audio" Target="../media/audio4.wav"/><Relationship Id="rId7" Type="http://schemas.openxmlformats.org/officeDocument/2006/relationships/image" Target="../media/image20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4.png"/><Relationship Id="rId5" Type="http://schemas.openxmlformats.org/officeDocument/2006/relationships/image" Target="../media/image172.png"/><Relationship Id="rId10" Type="http://schemas.openxmlformats.org/officeDocument/2006/relationships/image" Target="../media/image203.png"/><Relationship Id="rId4" Type="http://schemas.openxmlformats.org/officeDocument/2006/relationships/image" Target="../media/image200.png"/><Relationship Id="rId9" Type="http://schemas.openxmlformats.org/officeDocument/2006/relationships/image" Target="../media/image20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png"/><Relationship Id="rId3" Type="http://schemas.openxmlformats.org/officeDocument/2006/relationships/audio" Target="../media/audio4.wav"/><Relationship Id="rId7" Type="http://schemas.openxmlformats.org/officeDocument/2006/relationships/image" Target="../media/image16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4.png"/><Relationship Id="rId5" Type="http://schemas.openxmlformats.org/officeDocument/2006/relationships/image" Target="../media/image172.png"/><Relationship Id="rId10" Type="http://schemas.openxmlformats.org/officeDocument/2006/relationships/image" Target="../media/image206.png"/><Relationship Id="rId4" Type="http://schemas.openxmlformats.org/officeDocument/2006/relationships/image" Target="../media/image186.png"/><Relationship Id="rId9" Type="http://schemas.openxmlformats.org/officeDocument/2006/relationships/image" Target="../media/image20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7.png"/><Relationship Id="rId3" Type="http://schemas.openxmlformats.org/officeDocument/2006/relationships/image" Target="../media/image166.png"/><Relationship Id="rId7" Type="http://schemas.openxmlformats.org/officeDocument/2006/relationships/image" Target="../media/image16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0.png"/><Relationship Id="rId5" Type="http://schemas.openxmlformats.org/officeDocument/2006/relationships/image" Target="../media/image159.png"/><Relationship Id="rId4" Type="http://schemas.openxmlformats.org/officeDocument/2006/relationships/image" Target="../media/image15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.png"/><Relationship Id="rId7" Type="http://schemas.openxmlformats.org/officeDocument/2006/relationships/image" Target="../media/image78.sv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gif"/><Relationship Id="rId4" Type="http://schemas.openxmlformats.org/officeDocument/2006/relationships/image" Target="../media/image7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0.wav"/><Relationship Id="rId4" Type="http://schemas.openxmlformats.org/officeDocument/2006/relationships/image" Target="../media/image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png"/><Relationship Id="rId3" Type="http://schemas.openxmlformats.org/officeDocument/2006/relationships/audio" Target="../media/audio7.wav"/><Relationship Id="rId7" Type="http://schemas.openxmlformats.org/officeDocument/2006/relationships/image" Target="../media/image19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9.gif"/><Relationship Id="rId5" Type="http://schemas.openxmlformats.org/officeDocument/2006/relationships/image" Target="../media/image208.png"/><Relationship Id="rId10" Type="http://schemas.openxmlformats.org/officeDocument/2006/relationships/image" Target="../media/image192.png"/><Relationship Id="rId4" Type="http://schemas.openxmlformats.org/officeDocument/2006/relationships/image" Target="../media/image200.png"/><Relationship Id="rId9" Type="http://schemas.openxmlformats.org/officeDocument/2006/relationships/image" Target="../media/image19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9.gif"/><Relationship Id="rId13" Type="http://schemas.openxmlformats.org/officeDocument/2006/relationships/image" Target="../media/image19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8.png"/><Relationship Id="rId12" Type="http://schemas.openxmlformats.org/officeDocument/2006/relationships/image" Target="../media/image192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200.png"/><Relationship Id="rId11" Type="http://schemas.openxmlformats.org/officeDocument/2006/relationships/image" Target="../media/image194.png"/><Relationship Id="rId5" Type="http://schemas.openxmlformats.org/officeDocument/2006/relationships/audio" Target="../media/audio7.wav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210.gif"/><Relationship Id="rId14" Type="http://schemas.openxmlformats.org/officeDocument/2006/relationships/image" Target="../media/image19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3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92.png"/><Relationship Id="rId5" Type="http://schemas.openxmlformats.org/officeDocument/2006/relationships/image" Target="../media/image200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25.xml"/><Relationship Id="rId9" Type="http://schemas.openxmlformats.org/officeDocument/2006/relationships/image" Target="../media/image19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0.wav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3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92.png"/><Relationship Id="rId5" Type="http://schemas.openxmlformats.org/officeDocument/2006/relationships/image" Target="../media/image200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26.xml"/><Relationship Id="rId9" Type="http://schemas.openxmlformats.org/officeDocument/2006/relationships/image" Target="../media/image19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2.svg"/><Relationship Id="rId3" Type="http://schemas.openxmlformats.org/officeDocument/2006/relationships/image" Target="../media/image200.png"/><Relationship Id="rId7" Type="http://schemas.openxmlformats.org/officeDocument/2006/relationships/image" Target="../media/image21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5.png"/><Relationship Id="rId5" Type="http://schemas.openxmlformats.org/officeDocument/2006/relationships/image" Target="../media/image193.png"/><Relationship Id="rId4" Type="http://schemas.openxmlformats.org/officeDocument/2006/relationships/image" Target="../media/image19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2.svg"/><Relationship Id="rId3" Type="http://schemas.openxmlformats.org/officeDocument/2006/relationships/image" Target="../media/image200.png"/><Relationship Id="rId7" Type="http://schemas.openxmlformats.org/officeDocument/2006/relationships/image" Target="../media/image21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5.png"/><Relationship Id="rId5" Type="http://schemas.openxmlformats.org/officeDocument/2006/relationships/image" Target="../media/image193.png"/><Relationship Id="rId4" Type="http://schemas.openxmlformats.org/officeDocument/2006/relationships/image" Target="../media/image19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3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92.png"/><Relationship Id="rId11" Type="http://schemas.openxmlformats.org/officeDocument/2006/relationships/image" Target="../media/image6.png"/><Relationship Id="rId5" Type="http://schemas.openxmlformats.org/officeDocument/2006/relationships/image" Target="../media/image200.png"/><Relationship Id="rId10" Type="http://schemas.openxmlformats.org/officeDocument/2006/relationships/image" Target="../media/image208.png"/><Relationship Id="rId4" Type="http://schemas.openxmlformats.org/officeDocument/2006/relationships/notesSlide" Target="../notesSlides/notesSlide29.xml"/><Relationship Id="rId9" Type="http://schemas.openxmlformats.org/officeDocument/2006/relationships/image" Target="../media/image195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6.png"/><Relationship Id="rId13" Type="http://schemas.openxmlformats.org/officeDocument/2006/relationships/image" Target="../media/image2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5.png"/><Relationship Id="rId12" Type="http://schemas.openxmlformats.org/officeDocument/2006/relationships/image" Target="../media/image220.svg"/><Relationship Id="rId17" Type="http://schemas.openxmlformats.org/officeDocument/2006/relationships/image" Target="../media/image6.png"/><Relationship Id="rId2" Type="http://schemas.microsoft.com/office/2007/relationships/media" Target="../media/media5.mp3"/><Relationship Id="rId16" Type="http://schemas.openxmlformats.org/officeDocument/2006/relationships/image" Target="../media/image224.svg"/><Relationship Id="rId1" Type="http://schemas.openxmlformats.org/officeDocument/2006/relationships/audio" Target="NULL" TargetMode="External"/><Relationship Id="rId6" Type="http://schemas.openxmlformats.org/officeDocument/2006/relationships/image" Target="../media/image214.svg"/><Relationship Id="rId11" Type="http://schemas.openxmlformats.org/officeDocument/2006/relationships/image" Target="../media/image219.png"/><Relationship Id="rId5" Type="http://schemas.openxmlformats.org/officeDocument/2006/relationships/image" Target="../media/image213.png"/><Relationship Id="rId15" Type="http://schemas.openxmlformats.org/officeDocument/2006/relationships/image" Target="../media/image223.png"/><Relationship Id="rId10" Type="http://schemas.openxmlformats.org/officeDocument/2006/relationships/image" Target="../media/image218.gif"/><Relationship Id="rId4" Type="http://schemas.openxmlformats.org/officeDocument/2006/relationships/notesSlide" Target="../notesSlides/notesSlide30.xml"/><Relationship Id="rId9" Type="http://schemas.openxmlformats.org/officeDocument/2006/relationships/image" Target="../media/image217.svg"/><Relationship Id="rId14" Type="http://schemas.openxmlformats.org/officeDocument/2006/relationships/image" Target="../media/image222.sv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.png"/><Relationship Id="rId7" Type="http://schemas.openxmlformats.org/officeDocument/2006/relationships/image" Target="../media/image78.sv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gif"/><Relationship Id="rId4" Type="http://schemas.openxmlformats.org/officeDocument/2006/relationships/image" Target="../media/image7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0.wav"/><Relationship Id="rId4" Type="http://schemas.openxmlformats.org/officeDocument/2006/relationships/image" Target="../media/image8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3" Type="http://schemas.openxmlformats.org/officeDocument/2006/relationships/image" Target="../media/image225.png"/><Relationship Id="rId7" Type="http://schemas.openxmlformats.org/officeDocument/2006/relationships/image" Target="../media/image229.svg"/><Relationship Id="rId12" Type="http://schemas.openxmlformats.org/officeDocument/2006/relationships/audio" Target="../media/audio60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8.png"/><Relationship Id="rId11" Type="http://schemas.openxmlformats.org/officeDocument/2006/relationships/image" Target="../media/image233.svg"/><Relationship Id="rId5" Type="http://schemas.openxmlformats.org/officeDocument/2006/relationships/image" Target="../media/image227.svg"/><Relationship Id="rId10" Type="http://schemas.openxmlformats.org/officeDocument/2006/relationships/image" Target="../media/image232.png"/><Relationship Id="rId4" Type="http://schemas.openxmlformats.org/officeDocument/2006/relationships/image" Target="../media/image226.png"/><Relationship Id="rId9" Type="http://schemas.openxmlformats.org/officeDocument/2006/relationships/image" Target="../media/image231.sv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3" Type="http://schemas.openxmlformats.org/officeDocument/2006/relationships/image" Target="../media/image234.png"/><Relationship Id="rId7" Type="http://schemas.openxmlformats.org/officeDocument/2006/relationships/image" Target="../media/image238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7.png"/><Relationship Id="rId11" Type="http://schemas.openxmlformats.org/officeDocument/2006/relationships/image" Target="../media/image233.svg"/><Relationship Id="rId5" Type="http://schemas.openxmlformats.org/officeDocument/2006/relationships/image" Target="../media/image236.svg"/><Relationship Id="rId10" Type="http://schemas.openxmlformats.org/officeDocument/2006/relationships/image" Target="../media/image232.png"/><Relationship Id="rId4" Type="http://schemas.openxmlformats.org/officeDocument/2006/relationships/image" Target="../media/image235.png"/><Relationship Id="rId9" Type="http://schemas.openxmlformats.org/officeDocument/2006/relationships/image" Target="../media/image231.sv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9.svg"/><Relationship Id="rId13" Type="http://schemas.openxmlformats.org/officeDocument/2006/relationships/image" Target="../media/image244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8.png"/><Relationship Id="rId12" Type="http://schemas.openxmlformats.org/officeDocument/2006/relationships/image" Target="../media/image243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39.png"/><Relationship Id="rId11" Type="http://schemas.openxmlformats.org/officeDocument/2006/relationships/image" Target="../media/image242.png"/><Relationship Id="rId5" Type="http://schemas.openxmlformats.org/officeDocument/2006/relationships/image" Target="../media/image225.png"/><Relationship Id="rId15" Type="http://schemas.openxmlformats.org/officeDocument/2006/relationships/image" Target="../media/image246.svg"/><Relationship Id="rId10" Type="http://schemas.openxmlformats.org/officeDocument/2006/relationships/image" Target="../media/image241.svg"/><Relationship Id="rId4" Type="http://schemas.openxmlformats.org/officeDocument/2006/relationships/audio" Target="../media/audio1.wav"/><Relationship Id="rId9" Type="http://schemas.openxmlformats.org/officeDocument/2006/relationships/image" Target="../media/image240.png"/><Relationship Id="rId14" Type="http://schemas.openxmlformats.org/officeDocument/2006/relationships/image" Target="../media/image24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0.png"/><Relationship Id="rId18" Type="http://schemas.openxmlformats.org/officeDocument/2006/relationships/image" Target="../media/image25.svg"/><Relationship Id="rId26" Type="http://schemas.openxmlformats.org/officeDocument/2006/relationships/image" Target="../media/image33.png"/><Relationship Id="rId3" Type="http://schemas.openxmlformats.org/officeDocument/2006/relationships/image" Target="../media/image10.png"/><Relationship Id="rId21" Type="http://schemas.openxmlformats.org/officeDocument/2006/relationships/image" Target="../media/image28.png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17" Type="http://schemas.openxmlformats.org/officeDocument/2006/relationships/image" Target="../media/image24.png"/><Relationship Id="rId25" Type="http://schemas.openxmlformats.org/officeDocument/2006/relationships/image" Target="../media/image32.png"/><Relationship Id="rId2" Type="http://schemas.openxmlformats.org/officeDocument/2006/relationships/image" Target="../media/image9.png"/><Relationship Id="rId16" Type="http://schemas.openxmlformats.org/officeDocument/2006/relationships/image" Target="../media/image23.svg"/><Relationship Id="rId20" Type="http://schemas.openxmlformats.org/officeDocument/2006/relationships/image" Target="../media/image2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24" Type="http://schemas.openxmlformats.org/officeDocument/2006/relationships/image" Target="../media/image31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23" Type="http://schemas.openxmlformats.org/officeDocument/2006/relationships/image" Target="../media/image30.png"/><Relationship Id="rId28" Type="http://schemas.openxmlformats.org/officeDocument/2006/relationships/image" Target="../media/image35.png"/><Relationship Id="rId10" Type="http://schemas.openxmlformats.org/officeDocument/2006/relationships/image" Target="../media/image17.svg"/><Relationship Id="rId19" Type="http://schemas.openxmlformats.org/officeDocument/2006/relationships/image" Target="../media/image26.png"/><Relationship Id="rId4" Type="http://schemas.openxmlformats.org/officeDocument/2006/relationships/image" Target="../media/image11.svg"/><Relationship Id="rId9" Type="http://schemas.openxmlformats.org/officeDocument/2006/relationships/image" Target="../media/image16.png"/><Relationship Id="rId14" Type="http://schemas.openxmlformats.org/officeDocument/2006/relationships/image" Target="../media/image21.svg"/><Relationship Id="rId22" Type="http://schemas.openxmlformats.org/officeDocument/2006/relationships/image" Target="../media/image29.svg"/><Relationship Id="rId27" Type="http://schemas.openxmlformats.org/officeDocument/2006/relationships/image" Target="../media/image34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2.png"/><Relationship Id="rId3" Type="http://schemas.openxmlformats.org/officeDocument/2006/relationships/image" Target="../media/image234.png"/><Relationship Id="rId7" Type="http://schemas.openxmlformats.org/officeDocument/2006/relationships/image" Target="../media/image248.sv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7.png"/><Relationship Id="rId11" Type="http://schemas.openxmlformats.org/officeDocument/2006/relationships/image" Target="../media/image231.svg"/><Relationship Id="rId5" Type="http://schemas.openxmlformats.org/officeDocument/2006/relationships/image" Target="../media/image236.svg"/><Relationship Id="rId10" Type="http://schemas.openxmlformats.org/officeDocument/2006/relationships/image" Target="../media/image230.png"/><Relationship Id="rId4" Type="http://schemas.openxmlformats.org/officeDocument/2006/relationships/image" Target="../media/image235.png"/><Relationship Id="rId9" Type="http://schemas.openxmlformats.org/officeDocument/2006/relationships/image" Target="../media/image233.sv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9.svg"/><Relationship Id="rId12" Type="http://schemas.openxmlformats.org/officeDocument/2006/relationships/image" Target="../media/image249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28.png"/><Relationship Id="rId11" Type="http://schemas.openxmlformats.org/officeDocument/2006/relationships/image" Target="../media/image239.png"/><Relationship Id="rId5" Type="http://schemas.openxmlformats.org/officeDocument/2006/relationships/image" Target="../media/image225.png"/><Relationship Id="rId10" Type="http://schemas.openxmlformats.org/officeDocument/2006/relationships/image" Target="../media/image242.png"/><Relationship Id="rId4" Type="http://schemas.openxmlformats.org/officeDocument/2006/relationships/audio" Target="../media/audio1.wav"/><Relationship Id="rId9" Type="http://schemas.openxmlformats.org/officeDocument/2006/relationships/image" Target="../media/image241.sv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8.svg"/><Relationship Id="rId3" Type="http://schemas.openxmlformats.org/officeDocument/2006/relationships/audio" Target="../media/audio4.wav"/><Relationship Id="rId7" Type="http://schemas.openxmlformats.org/officeDocument/2006/relationships/image" Target="../media/image247.png"/><Relationship Id="rId12" Type="http://schemas.openxmlformats.org/officeDocument/2006/relationships/image" Target="../media/image231.sv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6.svg"/><Relationship Id="rId11" Type="http://schemas.openxmlformats.org/officeDocument/2006/relationships/image" Target="../media/image230.png"/><Relationship Id="rId5" Type="http://schemas.openxmlformats.org/officeDocument/2006/relationships/image" Target="../media/image235.png"/><Relationship Id="rId10" Type="http://schemas.openxmlformats.org/officeDocument/2006/relationships/image" Target="../media/image233.svg"/><Relationship Id="rId4" Type="http://schemas.openxmlformats.org/officeDocument/2006/relationships/image" Target="../media/image234.png"/><Relationship Id="rId9" Type="http://schemas.openxmlformats.org/officeDocument/2006/relationships/image" Target="../media/image232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png"/><Relationship Id="rId13" Type="http://schemas.openxmlformats.org/officeDocument/2006/relationships/image" Target="../media/image25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9.svg"/><Relationship Id="rId12" Type="http://schemas.openxmlformats.org/officeDocument/2006/relationships/image" Target="../media/image250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28.png"/><Relationship Id="rId11" Type="http://schemas.openxmlformats.org/officeDocument/2006/relationships/image" Target="../media/image239.png"/><Relationship Id="rId5" Type="http://schemas.openxmlformats.org/officeDocument/2006/relationships/image" Target="../media/image225.png"/><Relationship Id="rId10" Type="http://schemas.openxmlformats.org/officeDocument/2006/relationships/image" Target="../media/image242.png"/><Relationship Id="rId4" Type="http://schemas.openxmlformats.org/officeDocument/2006/relationships/audio" Target="../media/audio1.wav"/><Relationship Id="rId9" Type="http://schemas.openxmlformats.org/officeDocument/2006/relationships/image" Target="../media/image241.sv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3" Type="http://schemas.openxmlformats.org/officeDocument/2006/relationships/image" Target="../media/image234.png"/><Relationship Id="rId7" Type="http://schemas.openxmlformats.org/officeDocument/2006/relationships/image" Target="../media/image233.sv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2.png"/><Relationship Id="rId11" Type="http://schemas.openxmlformats.org/officeDocument/2006/relationships/image" Target="../media/image248.svg"/><Relationship Id="rId5" Type="http://schemas.openxmlformats.org/officeDocument/2006/relationships/image" Target="../media/image236.svg"/><Relationship Id="rId10" Type="http://schemas.openxmlformats.org/officeDocument/2006/relationships/image" Target="../media/image247.png"/><Relationship Id="rId4" Type="http://schemas.openxmlformats.org/officeDocument/2006/relationships/image" Target="../media/image235.png"/><Relationship Id="rId9" Type="http://schemas.openxmlformats.org/officeDocument/2006/relationships/image" Target="../media/image231.sv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9.svg"/><Relationship Id="rId12" Type="http://schemas.openxmlformats.org/officeDocument/2006/relationships/image" Target="../media/image252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28.png"/><Relationship Id="rId11" Type="http://schemas.openxmlformats.org/officeDocument/2006/relationships/image" Target="../media/image239.png"/><Relationship Id="rId5" Type="http://schemas.openxmlformats.org/officeDocument/2006/relationships/image" Target="../media/image225.png"/><Relationship Id="rId10" Type="http://schemas.openxmlformats.org/officeDocument/2006/relationships/image" Target="../media/image242.png"/><Relationship Id="rId4" Type="http://schemas.openxmlformats.org/officeDocument/2006/relationships/audio" Target="../media/audio1.wav"/><Relationship Id="rId9" Type="http://schemas.openxmlformats.org/officeDocument/2006/relationships/image" Target="../media/image241.sv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8.svg"/><Relationship Id="rId3" Type="http://schemas.openxmlformats.org/officeDocument/2006/relationships/audio" Target="../media/audio4.wav"/><Relationship Id="rId7" Type="http://schemas.openxmlformats.org/officeDocument/2006/relationships/image" Target="../media/image247.png"/><Relationship Id="rId12" Type="http://schemas.openxmlformats.org/officeDocument/2006/relationships/image" Target="../media/image231.sv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6.svg"/><Relationship Id="rId11" Type="http://schemas.openxmlformats.org/officeDocument/2006/relationships/image" Target="../media/image230.png"/><Relationship Id="rId5" Type="http://schemas.openxmlformats.org/officeDocument/2006/relationships/image" Target="../media/image235.png"/><Relationship Id="rId10" Type="http://schemas.openxmlformats.org/officeDocument/2006/relationships/image" Target="../media/image233.svg"/><Relationship Id="rId4" Type="http://schemas.openxmlformats.org/officeDocument/2006/relationships/image" Target="../media/image234.png"/><Relationship Id="rId9" Type="http://schemas.openxmlformats.org/officeDocument/2006/relationships/image" Target="../media/image232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0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29.svg"/><Relationship Id="rId11" Type="http://schemas.openxmlformats.org/officeDocument/2006/relationships/image" Target="../media/image253.png"/><Relationship Id="rId5" Type="http://schemas.openxmlformats.org/officeDocument/2006/relationships/image" Target="../media/image228.png"/><Relationship Id="rId10" Type="http://schemas.openxmlformats.org/officeDocument/2006/relationships/image" Target="../media/image239.png"/><Relationship Id="rId4" Type="http://schemas.openxmlformats.org/officeDocument/2006/relationships/image" Target="../media/image225.png"/><Relationship Id="rId9" Type="http://schemas.openxmlformats.org/officeDocument/2006/relationships/image" Target="../media/image242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8.svg"/><Relationship Id="rId3" Type="http://schemas.openxmlformats.org/officeDocument/2006/relationships/audio" Target="../media/audio4.wav"/><Relationship Id="rId7" Type="http://schemas.openxmlformats.org/officeDocument/2006/relationships/image" Target="../media/image247.png"/><Relationship Id="rId12" Type="http://schemas.openxmlformats.org/officeDocument/2006/relationships/image" Target="../media/image231.sv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6.svg"/><Relationship Id="rId11" Type="http://schemas.openxmlformats.org/officeDocument/2006/relationships/image" Target="../media/image230.png"/><Relationship Id="rId5" Type="http://schemas.openxmlformats.org/officeDocument/2006/relationships/image" Target="../media/image235.png"/><Relationship Id="rId10" Type="http://schemas.openxmlformats.org/officeDocument/2006/relationships/image" Target="../media/image233.svg"/><Relationship Id="rId4" Type="http://schemas.openxmlformats.org/officeDocument/2006/relationships/image" Target="../media/image234.png"/><Relationship Id="rId9" Type="http://schemas.openxmlformats.org/officeDocument/2006/relationships/image" Target="../media/image232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.png"/><Relationship Id="rId7" Type="http://schemas.openxmlformats.org/officeDocument/2006/relationships/image" Target="../media/image78.sv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gif"/><Relationship Id="rId4" Type="http://schemas.openxmlformats.org/officeDocument/2006/relationships/image" Target="../media/image7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13" Type="http://schemas.openxmlformats.org/officeDocument/2006/relationships/image" Target="../media/image22.png"/><Relationship Id="rId18" Type="http://schemas.openxmlformats.org/officeDocument/2006/relationships/image" Target="../media/image31.png"/><Relationship Id="rId26" Type="http://schemas.openxmlformats.org/officeDocument/2006/relationships/image" Target="../media/image44.svg"/><Relationship Id="rId3" Type="http://schemas.openxmlformats.org/officeDocument/2006/relationships/audio" Target="../media/audio1.wav"/><Relationship Id="rId21" Type="http://schemas.openxmlformats.org/officeDocument/2006/relationships/image" Target="../media/image32.png"/><Relationship Id="rId7" Type="http://schemas.openxmlformats.org/officeDocument/2006/relationships/image" Target="../media/image26.png"/><Relationship Id="rId12" Type="http://schemas.openxmlformats.org/officeDocument/2006/relationships/image" Target="../media/image39.svg"/><Relationship Id="rId17" Type="http://schemas.openxmlformats.org/officeDocument/2006/relationships/image" Target="../media/image41.svg"/><Relationship Id="rId25" Type="http://schemas.openxmlformats.org/officeDocument/2006/relationships/image" Target="../media/image12.png"/><Relationship Id="rId2" Type="http://schemas.openxmlformats.org/officeDocument/2006/relationships/audio" Target="../media/audio4.wav"/><Relationship Id="rId16" Type="http://schemas.openxmlformats.org/officeDocument/2006/relationships/image" Target="../media/image24.png"/><Relationship Id="rId20" Type="http://schemas.openxmlformats.org/officeDocument/2006/relationships/image" Target="../media/image42.svg"/><Relationship Id="rId29" Type="http://schemas.openxmlformats.org/officeDocument/2006/relationships/image" Target="../media/image4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11" Type="http://schemas.openxmlformats.org/officeDocument/2006/relationships/image" Target="../media/image28.png"/><Relationship Id="rId24" Type="http://schemas.openxmlformats.org/officeDocument/2006/relationships/image" Target="../media/image33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23" Type="http://schemas.openxmlformats.org/officeDocument/2006/relationships/image" Target="../media/image43.svg"/><Relationship Id="rId28" Type="http://schemas.openxmlformats.org/officeDocument/2006/relationships/image" Target="../media/image10.png"/><Relationship Id="rId10" Type="http://schemas.openxmlformats.org/officeDocument/2006/relationships/image" Target="../media/image38.svg"/><Relationship Id="rId19" Type="http://schemas.openxmlformats.org/officeDocument/2006/relationships/image" Target="../media/image16.png"/><Relationship Id="rId4" Type="http://schemas.openxmlformats.org/officeDocument/2006/relationships/image" Target="../media/image9.png"/><Relationship Id="rId9" Type="http://schemas.openxmlformats.org/officeDocument/2006/relationships/image" Target="../media/image18.png"/><Relationship Id="rId14" Type="http://schemas.openxmlformats.org/officeDocument/2006/relationships/image" Target="../media/image40.svg"/><Relationship Id="rId22" Type="http://schemas.openxmlformats.org/officeDocument/2006/relationships/image" Target="../media/image14.png"/><Relationship Id="rId27" Type="http://schemas.openxmlformats.org/officeDocument/2006/relationships/image" Target="../media/image34.png"/><Relationship Id="rId30" Type="http://schemas.openxmlformats.org/officeDocument/2006/relationships/image" Target="../media/image35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6.png"/><Relationship Id="rId18" Type="http://schemas.openxmlformats.org/officeDocument/2006/relationships/image" Target="../media/image61.svg"/><Relationship Id="rId26" Type="http://schemas.openxmlformats.org/officeDocument/2006/relationships/image" Target="../media/image26.png"/><Relationship Id="rId3" Type="http://schemas.openxmlformats.org/officeDocument/2006/relationships/image" Target="../media/image46.png"/><Relationship Id="rId21" Type="http://schemas.openxmlformats.org/officeDocument/2006/relationships/image" Target="../media/image64.png"/><Relationship Id="rId34" Type="http://schemas.openxmlformats.org/officeDocument/2006/relationships/image" Target="../media/image73.png"/><Relationship Id="rId7" Type="http://schemas.openxmlformats.org/officeDocument/2006/relationships/image" Target="../media/image50.png"/><Relationship Id="rId12" Type="http://schemas.openxmlformats.org/officeDocument/2006/relationships/image" Target="../media/image55.svg"/><Relationship Id="rId17" Type="http://schemas.openxmlformats.org/officeDocument/2006/relationships/image" Target="../media/image60.png"/><Relationship Id="rId25" Type="http://schemas.openxmlformats.org/officeDocument/2006/relationships/image" Target="../media/image68.png"/><Relationship Id="rId33" Type="http://schemas.openxmlformats.org/officeDocument/2006/relationships/image" Target="../media/image72.png"/><Relationship Id="rId2" Type="http://schemas.openxmlformats.org/officeDocument/2006/relationships/image" Target="../media/image9.png"/><Relationship Id="rId16" Type="http://schemas.openxmlformats.org/officeDocument/2006/relationships/image" Target="../media/image59.svg"/><Relationship Id="rId20" Type="http://schemas.openxmlformats.org/officeDocument/2006/relationships/image" Target="../media/image63.svg"/><Relationship Id="rId29" Type="http://schemas.openxmlformats.org/officeDocument/2006/relationships/image" Target="../media/image2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11" Type="http://schemas.openxmlformats.org/officeDocument/2006/relationships/image" Target="../media/image54.png"/><Relationship Id="rId24" Type="http://schemas.openxmlformats.org/officeDocument/2006/relationships/image" Target="../media/image67.svg"/><Relationship Id="rId32" Type="http://schemas.openxmlformats.org/officeDocument/2006/relationships/image" Target="../media/image71.pn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23" Type="http://schemas.openxmlformats.org/officeDocument/2006/relationships/image" Target="../media/image66.png"/><Relationship Id="rId28" Type="http://schemas.openxmlformats.org/officeDocument/2006/relationships/image" Target="../media/image28.png"/><Relationship Id="rId10" Type="http://schemas.openxmlformats.org/officeDocument/2006/relationships/image" Target="../media/image53.svg"/><Relationship Id="rId19" Type="http://schemas.openxmlformats.org/officeDocument/2006/relationships/image" Target="../media/image62.png"/><Relationship Id="rId31" Type="http://schemas.openxmlformats.org/officeDocument/2006/relationships/image" Target="../media/image70.png"/><Relationship Id="rId4" Type="http://schemas.openxmlformats.org/officeDocument/2006/relationships/image" Target="../media/image47.svg"/><Relationship Id="rId9" Type="http://schemas.openxmlformats.org/officeDocument/2006/relationships/image" Target="../media/image52.png"/><Relationship Id="rId14" Type="http://schemas.openxmlformats.org/officeDocument/2006/relationships/image" Target="../media/image57.svg"/><Relationship Id="rId22" Type="http://schemas.openxmlformats.org/officeDocument/2006/relationships/image" Target="../media/image65.svg"/><Relationship Id="rId27" Type="http://schemas.openxmlformats.org/officeDocument/2006/relationships/image" Target="../media/image27.svg"/><Relationship Id="rId30" Type="http://schemas.openxmlformats.org/officeDocument/2006/relationships/image" Target="../media/image69.png"/><Relationship Id="rId35" Type="http://schemas.openxmlformats.org/officeDocument/2006/relationships/image" Target="../media/image74.png"/><Relationship Id="rId8" Type="http://schemas.openxmlformats.org/officeDocument/2006/relationships/image" Target="../media/image5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.png"/><Relationship Id="rId7" Type="http://schemas.openxmlformats.org/officeDocument/2006/relationships/image" Target="../media/image78.sv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gif"/><Relationship Id="rId4" Type="http://schemas.openxmlformats.org/officeDocument/2006/relationships/image" Target="../media/image7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13" Type="http://schemas.openxmlformats.org/officeDocument/2006/relationships/image" Target="../media/image90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12" Type="http://schemas.openxmlformats.org/officeDocument/2006/relationships/image" Target="../media/image89.svg"/><Relationship Id="rId17" Type="http://schemas.openxmlformats.org/officeDocument/2006/relationships/audio" Target="../media/audio60.wav"/><Relationship Id="rId2" Type="http://schemas.openxmlformats.org/officeDocument/2006/relationships/audio" Target="../media/audio6.wav"/><Relationship Id="rId16" Type="http://schemas.openxmlformats.org/officeDocument/2006/relationships/image" Target="../media/image9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svg"/><Relationship Id="rId11" Type="http://schemas.openxmlformats.org/officeDocument/2006/relationships/image" Target="../media/image88.png"/><Relationship Id="rId5" Type="http://schemas.openxmlformats.org/officeDocument/2006/relationships/image" Target="../media/image82.png"/><Relationship Id="rId15" Type="http://schemas.openxmlformats.org/officeDocument/2006/relationships/image" Target="../media/image92.png"/><Relationship Id="rId10" Type="http://schemas.openxmlformats.org/officeDocument/2006/relationships/image" Target="../media/image87.svg"/><Relationship Id="rId4" Type="http://schemas.openxmlformats.org/officeDocument/2006/relationships/image" Target="../media/image81.svg"/><Relationship Id="rId9" Type="http://schemas.openxmlformats.org/officeDocument/2006/relationships/image" Target="../media/image86.png"/><Relationship Id="rId14" Type="http://schemas.openxmlformats.org/officeDocument/2006/relationships/image" Target="../media/image9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28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7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4" name="chimes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0525F468-D6B8-A68E-011A-0F272386E11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451" y="-1"/>
            <a:ext cx="18291451" cy="10364819"/>
          </a:xfrm>
          <a:prstGeom prst="rect">
            <a:avLst/>
          </a:prstGeom>
        </p:spPr>
      </p:pic>
      <p:sp>
        <p:nvSpPr>
          <p:cNvPr id="10" name="Freeform 10"/>
          <p:cNvSpPr/>
          <p:nvPr/>
        </p:nvSpPr>
        <p:spPr>
          <a:xfrm rot="2088796">
            <a:off x="-449582" y="6918167"/>
            <a:ext cx="3575984" cy="4223066"/>
          </a:xfrm>
          <a:custGeom>
            <a:avLst/>
            <a:gdLst/>
            <a:ahLst/>
            <a:cxnLst/>
            <a:rect l="l" t="t" r="r" b="b"/>
            <a:pathLst>
              <a:path w="3575984" h="4223066">
                <a:moveTo>
                  <a:pt x="0" y="0"/>
                </a:moveTo>
                <a:lnTo>
                  <a:pt x="3575983" y="0"/>
                </a:lnTo>
                <a:lnTo>
                  <a:pt x="3575983" y="4223066"/>
                </a:lnTo>
                <a:lnTo>
                  <a:pt x="0" y="4223066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2069260" flipV="1">
            <a:off x="13321496" y="141335"/>
            <a:ext cx="7315200" cy="3604399"/>
          </a:xfrm>
          <a:custGeom>
            <a:avLst/>
            <a:gdLst/>
            <a:ahLst/>
            <a:cxnLst/>
            <a:rect l="l" t="t" r="r" b="b"/>
            <a:pathLst>
              <a:path w="7315200" h="3604399">
                <a:moveTo>
                  <a:pt x="0" y="3604399"/>
                </a:moveTo>
                <a:lnTo>
                  <a:pt x="7315200" y="3604399"/>
                </a:lnTo>
                <a:lnTo>
                  <a:pt x="7315200" y="0"/>
                </a:lnTo>
                <a:lnTo>
                  <a:pt x="0" y="0"/>
                </a:lnTo>
                <a:lnTo>
                  <a:pt x="0" y="3604399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864D118-1899-D412-6816-B7FD1D091D98}"/>
              </a:ext>
            </a:extLst>
          </p:cNvPr>
          <p:cNvGrpSpPr/>
          <p:nvPr/>
        </p:nvGrpSpPr>
        <p:grpSpPr>
          <a:xfrm>
            <a:off x="3433845" y="1747787"/>
            <a:ext cx="3057211" cy="3289881"/>
            <a:chOff x="3433845" y="1747787"/>
            <a:chExt cx="3057211" cy="3289881"/>
          </a:xfrm>
        </p:grpSpPr>
        <p:sp>
          <p:nvSpPr>
            <p:cNvPr id="2" name="Freeform 2"/>
            <p:cNvSpPr/>
            <p:nvPr/>
          </p:nvSpPr>
          <p:spPr>
            <a:xfrm>
              <a:off x="3433845" y="2158616"/>
              <a:ext cx="2636732" cy="2879052"/>
            </a:xfrm>
            <a:custGeom>
              <a:avLst/>
              <a:gdLst/>
              <a:ahLst/>
              <a:cxnLst/>
              <a:rect l="l" t="t" r="r" b="b"/>
              <a:pathLst>
                <a:path w="2636732" h="2879052">
                  <a:moveTo>
                    <a:pt x="0" y="0"/>
                  </a:moveTo>
                  <a:lnTo>
                    <a:pt x="2636732" y="0"/>
                  </a:lnTo>
                  <a:lnTo>
                    <a:pt x="2636732" y="2879052"/>
                  </a:lnTo>
                  <a:lnTo>
                    <a:pt x="0" y="28790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 cstate="print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>
              <a:hlinkClick r:id="rId11" action="ppaction://hlinksldjump"/>
            </p:cNvPr>
            <p:cNvSpPr txBox="1"/>
            <p:nvPr/>
          </p:nvSpPr>
          <p:spPr>
            <a:xfrm>
              <a:off x="3685596" y="2963515"/>
              <a:ext cx="2133231" cy="1454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972"/>
                </a:lnSpc>
              </a:pPr>
              <a:r>
                <a:rPr lang="en-US" sz="13200" dirty="0">
                  <a:solidFill>
                    <a:srgbClr val="424F9D"/>
                  </a:solidFill>
                  <a:latin typeface="Fredoka One" panose="02000000000000000000" pitchFamily="2" charset="0"/>
                </a:rPr>
                <a:t>1</a:t>
              </a:r>
            </a:p>
          </p:txBody>
        </p:sp>
        <p:sp>
          <p:nvSpPr>
            <p:cNvPr id="22" name="Freeform 2">
              <a:extLst>
                <a:ext uri="{FF2B5EF4-FFF2-40B4-BE49-F238E27FC236}">
                  <a16:creationId xmlns:a16="http://schemas.microsoft.com/office/drawing/2014/main" id="{E194C048-EF53-1469-F931-35D045E3DE48}"/>
                </a:ext>
              </a:extLst>
            </p:cNvPr>
            <p:cNvSpPr/>
            <p:nvPr/>
          </p:nvSpPr>
          <p:spPr>
            <a:xfrm>
              <a:off x="5146597" y="1747787"/>
              <a:ext cx="1344459" cy="1100018"/>
            </a:xfrm>
            <a:custGeom>
              <a:avLst/>
              <a:gdLst/>
              <a:ahLst/>
              <a:cxnLst/>
              <a:rect l="l" t="t" r="r" b="b"/>
              <a:pathLst>
                <a:path w="4254023" h="4114800">
                  <a:moveTo>
                    <a:pt x="0" y="0"/>
                  </a:moveTo>
                  <a:lnTo>
                    <a:pt x="4254023" y="0"/>
                  </a:lnTo>
                  <a:lnTo>
                    <a:pt x="425402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 cstate="print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5CF1B37-0A19-6870-D00D-1AD767BEDAC7}"/>
              </a:ext>
            </a:extLst>
          </p:cNvPr>
          <p:cNvGrpSpPr/>
          <p:nvPr/>
        </p:nvGrpSpPr>
        <p:grpSpPr>
          <a:xfrm>
            <a:off x="6362312" y="1757665"/>
            <a:ext cx="2895602" cy="3280003"/>
            <a:chOff x="6362312" y="1757665"/>
            <a:chExt cx="2895602" cy="3280003"/>
          </a:xfrm>
        </p:grpSpPr>
        <p:sp>
          <p:nvSpPr>
            <p:cNvPr id="4" name="Freeform 4"/>
            <p:cNvSpPr/>
            <p:nvPr/>
          </p:nvSpPr>
          <p:spPr>
            <a:xfrm>
              <a:off x="6362312" y="2158616"/>
              <a:ext cx="2636732" cy="2879052"/>
            </a:xfrm>
            <a:custGeom>
              <a:avLst/>
              <a:gdLst/>
              <a:ahLst/>
              <a:cxnLst/>
              <a:rect l="l" t="t" r="r" b="b"/>
              <a:pathLst>
                <a:path w="2636732" h="2879052">
                  <a:moveTo>
                    <a:pt x="0" y="0"/>
                  </a:moveTo>
                  <a:lnTo>
                    <a:pt x="2636732" y="0"/>
                  </a:lnTo>
                  <a:lnTo>
                    <a:pt x="2636732" y="2879052"/>
                  </a:lnTo>
                  <a:lnTo>
                    <a:pt x="0" y="28790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 cstate="print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>
              <a:hlinkClick r:id="rId14" action="ppaction://hlinksldjump"/>
            </p:cNvPr>
            <p:cNvSpPr txBox="1"/>
            <p:nvPr/>
          </p:nvSpPr>
          <p:spPr>
            <a:xfrm>
              <a:off x="6614062" y="2963515"/>
              <a:ext cx="2133231" cy="1454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972"/>
                </a:lnSpc>
              </a:pPr>
              <a:r>
                <a:rPr lang="en-US" sz="13200" dirty="0">
                  <a:solidFill>
                    <a:srgbClr val="424F9D"/>
                  </a:solidFill>
                  <a:latin typeface="Fredoka One" panose="02000000000000000000" pitchFamily="2" charset="0"/>
                </a:rPr>
                <a:t>2</a:t>
              </a:r>
            </a:p>
          </p:txBody>
        </p:sp>
        <p:sp>
          <p:nvSpPr>
            <p:cNvPr id="23" name="Freeform 2">
              <a:extLst>
                <a:ext uri="{FF2B5EF4-FFF2-40B4-BE49-F238E27FC236}">
                  <a16:creationId xmlns:a16="http://schemas.microsoft.com/office/drawing/2014/main" id="{053A7057-C4FC-E2C1-418C-339964207BB7}"/>
                </a:ext>
              </a:extLst>
            </p:cNvPr>
            <p:cNvSpPr/>
            <p:nvPr/>
          </p:nvSpPr>
          <p:spPr>
            <a:xfrm>
              <a:off x="7913455" y="1757665"/>
              <a:ext cx="1344459" cy="1100018"/>
            </a:xfrm>
            <a:custGeom>
              <a:avLst/>
              <a:gdLst/>
              <a:ahLst/>
              <a:cxnLst/>
              <a:rect l="l" t="t" r="r" b="b"/>
              <a:pathLst>
                <a:path w="4254023" h="4114800">
                  <a:moveTo>
                    <a:pt x="0" y="0"/>
                  </a:moveTo>
                  <a:lnTo>
                    <a:pt x="4254023" y="0"/>
                  </a:lnTo>
                  <a:lnTo>
                    <a:pt x="425402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 cstate="print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094DB2D-294C-CDF4-069E-128CE0613A07}"/>
              </a:ext>
            </a:extLst>
          </p:cNvPr>
          <p:cNvGrpSpPr/>
          <p:nvPr/>
        </p:nvGrpSpPr>
        <p:grpSpPr>
          <a:xfrm>
            <a:off x="9289868" y="1827314"/>
            <a:ext cx="3023465" cy="3210354"/>
            <a:chOff x="9289868" y="1827314"/>
            <a:chExt cx="3023465" cy="3210354"/>
          </a:xfrm>
        </p:grpSpPr>
        <p:sp>
          <p:nvSpPr>
            <p:cNvPr id="6" name="Freeform 6"/>
            <p:cNvSpPr/>
            <p:nvPr/>
          </p:nvSpPr>
          <p:spPr>
            <a:xfrm>
              <a:off x="9289868" y="2158616"/>
              <a:ext cx="2636732" cy="2879052"/>
            </a:xfrm>
            <a:custGeom>
              <a:avLst/>
              <a:gdLst/>
              <a:ahLst/>
              <a:cxnLst/>
              <a:rect l="l" t="t" r="r" b="b"/>
              <a:pathLst>
                <a:path w="2636732" h="2879052">
                  <a:moveTo>
                    <a:pt x="0" y="0"/>
                  </a:moveTo>
                  <a:lnTo>
                    <a:pt x="2636731" y="0"/>
                  </a:lnTo>
                  <a:lnTo>
                    <a:pt x="2636731" y="2879052"/>
                  </a:lnTo>
                  <a:lnTo>
                    <a:pt x="0" y="28790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 cstate="print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>
              <a:hlinkClick r:id="rId15" action="ppaction://hlinksldjump"/>
            </p:cNvPr>
            <p:cNvSpPr txBox="1"/>
            <p:nvPr/>
          </p:nvSpPr>
          <p:spPr>
            <a:xfrm>
              <a:off x="9541618" y="2963515"/>
              <a:ext cx="2133231" cy="1454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972"/>
                </a:lnSpc>
              </a:pPr>
              <a:r>
                <a:rPr lang="en-US" sz="13200" dirty="0">
                  <a:solidFill>
                    <a:srgbClr val="424F9D"/>
                  </a:solidFill>
                  <a:latin typeface="Fredoka One" panose="02000000000000000000" pitchFamily="2" charset="0"/>
                </a:rPr>
                <a:t>3</a:t>
              </a:r>
            </a:p>
          </p:txBody>
        </p:sp>
        <p:sp>
          <p:nvSpPr>
            <p:cNvPr id="24" name="Freeform 2">
              <a:extLst>
                <a:ext uri="{FF2B5EF4-FFF2-40B4-BE49-F238E27FC236}">
                  <a16:creationId xmlns:a16="http://schemas.microsoft.com/office/drawing/2014/main" id="{65C121C9-E3C8-02EF-410C-AB17E2F33D75}"/>
                </a:ext>
              </a:extLst>
            </p:cNvPr>
            <p:cNvSpPr/>
            <p:nvPr/>
          </p:nvSpPr>
          <p:spPr>
            <a:xfrm>
              <a:off x="10968874" y="1827314"/>
              <a:ext cx="1344459" cy="1100018"/>
            </a:xfrm>
            <a:custGeom>
              <a:avLst/>
              <a:gdLst/>
              <a:ahLst/>
              <a:cxnLst/>
              <a:rect l="l" t="t" r="r" b="b"/>
              <a:pathLst>
                <a:path w="4254023" h="4114800">
                  <a:moveTo>
                    <a:pt x="0" y="0"/>
                  </a:moveTo>
                  <a:lnTo>
                    <a:pt x="4254023" y="0"/>
                  </a:lnTo>
                  <a:lnTo>
                    <a:pt x="425402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 cstate="print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EA58728-F68D-AEB5-E93D-78C57B109E5D}"/>
              </a:ext>
            </a:extLst>
          </p:cNvPr>
          <p:cNvGrpSpPr/>
          <p:nvPr/>
        </p:nvGrpSpPr>
        <p:grpSpPr>
          <a:xfrm>
            <a:off x="12217423" y="1827314"/>
            <a:ext cx="2927555" cy="3210354"/>
            <a:chOff x="12217423" y="1827314"/>
            <a:chExt cx="2927555" cy="3210354"/>
          </a:xfrm>
        </p:grpSpPr>
        <p:sp>
          <p:nvSpPr>
            <p:cNvPr id="8" name="Freeform 8"/>
            <p:cNvSpPr/>
            <p:nvPr/>
          </p:nvSpPr>
          <p:spPr>
            <a:xfrm>
              <a:off x="12217423" y="2158616"/>
              <a:ext cx="2636732" cy="2879052"/>
            </a:xfrm>
            <a:custGeom>
              <a:avLst/>
              <a:gdLst/>
              <a:ahLst/>
              <a:cxnLst/>
              <a:rect l="l" t="t" r="r" b="b"/>
              <a:pathLst>
                <a:path w="2636732" h="2879052">
                  <a:moveTo>
                    <a:pt x="0" y="0"/>
                  </a:moveTo>
                  <a:lnTo>
                    <a:pt x="2636732" y="0"/>
                  </a:lnTo>
                  <a:lnTo>
                    <a:pt x="2636732" y="2879052"/>
                  </a:lnTo>
                  <a:lnTo>
                    <a:pt x="0" y="28790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 cstate="print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>
              <a:hlinkClick r:id="rId16" action="ppaction://hlinksldjump"/>
            </p:cNvPr>
            <p:cNvSpPr txBox="1"/>
            <p:nvPr/>
          </p:nvSpPr>
          <p:spPr>
            <a:xfrm>
              <a:off x="12469174" y="2963515"/>
              <a:ext cx="2133231" cy="1454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972"/>
                </a:lnSpc>
              </a:pPr>
              <a:r>
                <a:rPr lang="en-US" sz="13200" dirty="0">
                  <a:solidFill>
                    <a:srgbClr val="424F9D"/>
                  </a:solidFill>
                  <a:latin typeface="Fredoka One" panose="02000000000000000000" pitchFamily="2" charset="0"/>
                </a:rPr>
                <a:t>4</a:t>
              </a:r>
            </a:p>
          </p:txBody>
        </p:sp>
        <p:sp>
          <p:nvSpPr>
            <p:cNvPr id="25" name="Freeform 2">
              <a:extLst>
                <a:ext uri="{FF2B5EF4-FFF2-40B4-BE49-F238E27FC236}">
                  <a16:creationId xmlns:a16="http://schemas.microsoft.com/office/drawing/2014/main" id="{F5167B78-79AF-4367-C086-6A5409ABCB61}"/>
                </a:ext>
              </a:extLst>
            </p:cNvPr>
            <p:cNvSpPr/>
            <p:nvPr/>
          </p:nvSpPr>
          <p:spPr>
            <a:xfrm>
              <a:off x="13800519" y="1827314"/>
              <a:ext cx="1344459" cy="1100018"/>
            </a:xfrm>
            <a:custGeom>
              <a:avLst/>
              <a:gdLst/>
              <a:ahLst/>
              <a:cxnLst/>
              <a:rect l="l" t="t" r="r" b="b"/>
              <a:pathLst>
                <a:path w="4254023" h="4114800">
                  <a:moveTo>
                    <a:pt x="0" y="0"/>
                  </a:moveTo>
                  <a:lnTo>
                    <a:pt x="4254023" y="0"/>
                  </a:lnTo>
                  <a:lnTo>
                    <a:pt x="425402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 cstate="print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A674389-FD1C-E76D-0D73-286D76009EF5}"/>
              </a:ext>
            </a:extLst>
          </p:cNvPr>
          <p:cNvGrpSpPr/>
          <p:nvPr/>
        </p:nvGrpSpPr>
        <p:grpSpPr>
          <a:xfrm>
            <a:off x="3433845" y="4985904"/>
            <a:ext cx="3075914" cy="3142480"/>
            <a:chOff x="3433845" y="4985904"/>
            <a:chExt cx="3075914" cy="3142480"/>
          </a:xfrm>
        </p:grpSpPr>
        <p:sp>
          <p:nvSpPr>
            <p:cNvPr id="3" name="Freeform 3"/>
            <p:cNvSpPr/>
            <p:nvPr/>
          </p:nvSpPr>
          <p:spPr>
            <a:xfrm>
              <a:off x="3433845" y="5249332"/>
              <a:ext cx="2636732" cy="2879052"/>
            </a:xfrm>
            <a:custGeom>
              <a:avLst/>
              <a:gdLst/>
              <a:ahLst/>
              <a:cxnLst/>
              <a:rect l="l" t="t" r="r" b="b"/>
              <a:pathLst>
                <a:path w="2636732" h="2879052">
                  <a:moveTo>
                    <a:pt x="0" y="0"/>
                  </a:moveTo>
                  <a:lnTo>
                    <a:pt x="2636732" y="0"/>
                  </a:lnTo>
                  <a:lnTo>
                    <a:pt x="2636732" y="2879052"/>
                  </a:lnTo>
                  <a:lnTo>
                    <a:pt x="0" y="28790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 cstate="print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>
              <a:hlinkClick r:id="rId17" action="ppaction://hlinksldjump"/>
            </p:cNvPr>
            <p:cNvSpPr txBox="1"/>
            <p:nvPr/>
          </p:nvSpPr>
          <p:spPr>
            <a:xfrm>
              <a:off x="3685596" y="6054232"/>
              <a:ext cx="2133231" cy="1454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972"/>
                </a:lnSpc>
              </a:pPr>
              <a:r>
                <a:rPr lang="en-US" sz="13200" dirty="0">
                  <a:solidFill>
                    <a:srgbClr val="424F9D"/>
                  </a:solidFill>
                  <a:latin typeface="Fredoka One" panose="02000000000000000000" pitchFamily="2" charset="0"/>
                </a:rPr>
                <a:t>5</a:t>
              </a:r>
            </a:p>
          </p:txBody>
        </p:sp>
        <p:sp>
          <p:nvSpPr>
            <p:cNvPr id="26" name="Freeform 2">
              <a:extLst>
                <a:ext uri="{FF2B5EF4-FFF2-40B4-BE49-F238E27FC236}">
                  <a16:creationId xmlns:a16="http://schemas.microsoft.com/office/drawing/2014/main" id="{86AABBB1-C0D6-B850-5DD2-9798C63CD827}"/>
                </a:ext>
              </a:extLst>
            </p:cNvPr>
            <p:cNvSpPr/>
            <p:nvPr/>
          </p:nvSpPr>
          <p:spPr>
            <a:xfrm>
              <a:off x="5165300" y="4985904"/>
              <a:ext cx="1344459" cy="1100018"/>
            </a:xfrm>
            <a:custGeom>
              <a:avLst/>
              <a:gdLst/>
              <a:ahLst/>
              <a:cxnLst/>
              <a:rect l="l" t="t" r="r" b="b"/>
              <a:pathLst>
                <a:path w="4254023" h="4114800">
                  <a:moveTo>
                    <a:pt x="0" y="0"/>
                  </a:moveTo>
                  <a:lnTo>
                    <a:pt x="4254023" y="0"/>
                  </a:lnTo>
                  <a:lnTo>
                    <a:pt x="425402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 cstate="print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EFB4C56-A132-B4B0-77D0-B55E4CACD318}"/>
              </a:ext>
            </a:extLst>
          </p:cNvPr>
          <p:cNvGrpSpPr/>
          <p:nvPr/>
        </p:nvGrpSpPr>
        <p:grpSpPr>
          <a:xfrm>
            <a:off x="6362312" y="4985904"/>
            <a:ext cx="3053430" cy="3142480"/>
            <a:chOff x="6362312" y="4985904"/>
            <a:chExt cx="3053430" cy="3142480"/>
          </a:xfrm>
        </p:grpSpPr>
        <p:sp>
          <p:nvSpPr>
            <p:cNvPr id="5" name="Freeform 5"/>
            <p:cNvSpPr/>
            <p:nvPr/>
          </p:nvSpPr>
          <p:spPr>
            <a:xfrm>
              <a:off x="6362312" y="5249332"/>
              <a:ext cx="2636732" cy="2879052"/>
            </a:xfrm>
            <a:custGeom>
              <a:avLst/>
              <a:gdLst/>
              <a:ahLst/>
              <a:cxnLst/>
              <a:rect l="l" t="t" r="r" b="b"/>
              <a:pathLst>
                <a:path w="2636732" h="2879052">
                  <a:moveTo>
                    <a:pt x="0" y="0"/>
                  </a:moveTo>
                  <a:lnTo>
                    <a:pt x="2636732" y="0"/>
                  </a:lnTo>
                  <a:lnTo>
                    <a:pt x="2636732" y="2879052"/>
                  </a:lnTo>
                  <a:lnTo>
                    <a:pt x="0" y="28790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 cstate="print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>
              <a:hlinkClick r:id="rId18" action="ppaction://hlinksldjump"/>
            </p:cNvPr>
            <p:cNvSpPr txBox="1"/>
            <p:nvPr/>
          </p:nvSpPr>
          <p:spPr>
            <a:xfrm>
              <a:off x="6614062" y="6054232"/>
              <a:ext cx="2133231" cy="1454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972"/>
                </a:lnSpc>
              </a:pPr>
              <a:r>
                <a:rPr lang="en-US" sz="13200" dirty="0">
                  <a:solidFill>
                    <a:srgbClr val="424F9D"/>
                  </a:solidFill>
                  <a:latin typeface="Fredoka One" panose="02000000000000000000" pitchFamily="2" charset="0"/>
                </a:rPr>
                <a:t>6</a:t>
              </a:r>
            </a:p>
          </p:txBody>
        </p:sp>
        <p:sp>
          <p:nvSpPr>
            <p:cNvPr id="27" name="Freeform 2">
              <a:extLst>
                <a:ext uri="{FF2B5EF4-FFF2-40B4-BE49-F238E27FC236}">
                  <a16:creationId xmlns:a16="http://schemas.microsoft.com/office/drawing/2014/main" id="{2EB44FCA-A074-47C0-74D5-3BC211D5A086}"/>
                </a:ext>
              </a:extLst>
            </p:cNvPr>
            <p:cNvSpPr/>
            <p:nvPr/>
          </p:nvSpPr>
          <p:spPr>
            <a:xfrm>
              <a:off x="8071283" y="4985904"/>
              <a:ext cx="1344459" cy="1100018"/>
            </a:xfrm>
            <a:custGeom>
              <a:avLst/>
              <a:gdLst/>
              <a:ahLst/>
              <a:cxnLst/>
              <a:rect l="l" t="t" r="r" b="b"/>
              <a:pathLst>
                <a:path w="4254023" h="4114800">
                  <a:moveTo>
                    <a:pt x="0" y="0"/>
                  </a:moveTo>
                  <a:lnTo>
                    <a:pt x="4254023" y="0"/>
                  </a:lnTo>
                  <a:lnTo>
                    <a:pt x="425402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 cstate="print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7AA3492-9508-C712-8120-38E7BB2C0B2A}"/>
              </a:ext>
            </a:extLst>
          </p:cNvPr>
          <p:cNvGrpSpPr/>
          <p:nvPr/>
        </p:nvGrpSpPr>
        <p:grpSpPr>
          <a:xfrm>
            <a:off x="9289868" y="4992056"/>
            <a:ext cx="3033894" cy="3136328"/>
            <a:chOff x="9289868" y="4992056"/>
            <a:chExt cx="3033894" cy="3136328"/>
          </a:xfrm>
        </p:grpSpPr>
        <p:sp>
          <p:nvSpPr>
            <p:cNvPr id="7" name="Freeform 7"/>
            <p:cNvSpPr/>
            <p:nvPr/>
          </p:nvSpPr>
          <p:spPr>
            <a:xfrm>
              <a:off x="9289868" y="5249332"/>
              <a:ext cx="2636732" cy="2879052"/>
            </a:xfrm>
            <a:custGeom>
              <a:avLst/>
              <a:gdLst/>
              <a:ahLst/>
              <a:cxnLst/>
              <a:rect l="l" t="t" r="r" b="b"/>
              <a:pathLst>
                <a:path w="2636732" h="2879052">
                  <a:moveTo>
                    <a:pt x="0" y="0"/>
                  </a:moveTo>
                  <a:lnTo>
                    <a:pt x="2636731" y="0"/>
                  </a:lnTo>
                  <a:lnTo>
                    <a:pt x="2636731" y="2879052"/>
                  </a:lnTo>
                  <a:lnTo>
                    <a:pt x="0" y="28790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 cstate="print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>
              <a:hlinkClick r:id="rId19" action="ppaction://hlinksldjump"/>
            </p:cNvPr>
            <p:cNvSpPr txBox="1"/>
            <p:nvPr/>
          </p:nvSpPr>
          <p:spPr>
            <a:xfrm>
              <a:off x="9541618" y="6054232"/>
              <a:ext cx="2133231" cy="1454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972"/>
                </a:lnSpc>
              </a:pPr>
              <a:r>
                <a:rPr lang="en-US" sz="13200" dirty="0">
                  <a:solidFill>
                    <a:srgbClr val="424F9D"/>
                  </a:solidFill>
                  <a:latin typeface="Fredoka One" panose="02000000000000000000" pitchFamily="2" charset="0"/>
                </a:rPr>
                <a:t>7</a:t>
              </a:r>
            </a:p>
          </p:txBody>
        </p:sp>
        <p:sp>
          <p:nvSpPr>
            <p:cNvPr id="28" name="Freeform 2">
              <a:extLst>
                <a:ext uri="{FF2B5EF4-FFF2-40B4-BE49-F238E27FC236}">
                  <a16:creationId xmlns:a16="http://schemas.microsoft.com/office/drawing/2014/main" id="{BD143183-DA5D-57D4-CA2A-3A85C1B6CF83}"/>
                </a:ext>
              </a:extLst>
            </p:cNvPr>
            <p:cNvSpPr/>
            <p:nvPr/>
          </p:nvSpPr>
          <p:spPr>
            <a:xfrm>
              <a:off x="10979303" y="4992056"/>
              <a:ext cx="1344459" cy="1100018"/>
            </a:xfrm>
            <a:custGeom>
              <a:avLst/>
              <a:gdLst/>
              <a:ahLst/>
              <a:cxnLst/>
              <a:rect l="l" t="t" r="r" b="b"/>
              <a:pathLst>
                <a:path w="4254023" h="4114800">
                  <a:moveTo>
                    <a:pt x="0" y="0"/>
                  </a:moveTo>
                  <a:lnTo>
                    <a:pt x="4254023" y="0"/>
                  </a:lnTo>
                  <a:lnTo>
                    <a:pt x="425402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 cstate="print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CFFF597-84B9-31CB-6190-6B44A699EC08}"/>
              </a:ext>
            </a:extLst>
          </p:cNvPr>
          <p:cNvGrpSpPr/>
          <p:nvPr/>
        </p:nvGrpSpPr>
        <p:grpSpPr>
          <a:xfrm>
            <a:off x="12217423" y="5094922"/>
            <a:ext cx="3111426" cy="3033462"/>
            <a:chOff x="12217423" y="5094922"/>
            <a:chExt cx="3111426" cy="3033462"/>
          </a:xfrm>
        </p:grpSpPr>
        <p:sp>
          <p:nvSpPr>
            <p:cNvPr id="9" name="Freeform 9"/>
            <p:cNvSpPr/>
            <p:nvPr/>
          </p:nvSpPr>
          <p:spPr>
            <a:xfrm>
              <a:off x="12217423" y="5249332"/>
              <a:ext cx="2636732" cy="2879052"/>
            </a:xfrm>
            <a:custGeom>
              <a:avLst/>
              <a:gdLst/>
              <a:ahLst/>
              <a:cxnLst/>
              <a:rect l="l" t="t" r="r" b="b"/>
              <a:pathLst>
                <a:path w="2636732" h="2879052">
                  <a:moveTo>
                    <a:pt x="0" y="0"/>
                  </a:moveTo>
                  <a:lnTo>
                    <a:pt x="2636732" y="0"/>
                  </a:lnTo>
                  <a:lnTo>
                    <a:pt x="2636732" y="2879052"/>
                  </a:lnTo>
                  <a:lnTo>
                    <a:pt x="0" y="28790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 cstate="print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>
              <a:hlinkClick r:id="rId20" action="ppaction://hlinksldjump"/>
            </p:cNvPr>
            <p:cNvSpPr txBox="1"/>
            <p:nvPr/>
          </p:nvSpPr>
          <p:spPr>
            <a:xfrm>
              <a:off x="12469174" y="6054232"/>
              <a:ext cx="2133231" cy="1454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972"/>
                </a:lnSpc>
              </a:pPr>
              <a:r>
                <a:rPr lang="en-US" sz="13200" dirty="0">
                  <a:solidFill>
                    <a:srgbClr val="424F9D"/>
                  </a:solidFill>
                  <a:latin typeface="Fredoka One" panose="02000000000000000000" pitchFamily="2" charset="0"/>
                </a:rPr>
                <a:t>8</a:t>
              </a:r>
            </a:p>
          </p:txBody>
        </p:sp>
        <p:sp>
          <p:nvSpPr>
            <p:cNvPr id="29" name="Freeform 2">
              <a:extLst>
                <a:ext uri="{FF2B5EF4-FFF2-40B4-BE49-F238E27FC236}">
                  <a16:creationId xmlns:a16="http://schemas.microsoft.com/office/drawing/2014/main" id="{61DFC0BB-7771-7804-DDF0-FF10F7AAF723}"/>
                </a:ext>
              </a:extLst>
            </p:cNvPr>
            <p:cNvSpPr/>
            <p:nvPr/>
          </p:nvSpPr>
          <p:spPr>
            <a:xfrm>
              <a:off x="13984390" y="5094922"/>
              <a:ext cx="1344459" cy="1100018"/>
            </a:xfrm>
            <a:custGeom>
              <a:avLst/>
              <a:gdLst/>
              <a:ahLst/>
              <a:cxnLst/>
              <a:rect l="l" t="t" r="r" b="b"/>
              <a:pathLst>
                <a:path w="4254023" h="4114800">
                  <a:moveTo>
                    <a:pt x="0" y="0"/>
                  </a:moveTo>
                  <a:lnTo>
                    <a:pt x="4254023" y="0"/>
                  </a:lnTo>
                  <a:lnTo>
                    <a:pt x="425402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 cstate="print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707E5FD-7788-354D-F057-FD4390B77320}"/>
              </a:ext>
            </a:extLst>
          </p:cNvPr>
          <p:cNvGrpSpPr/>
          <p:nvPr/>
        </p:nvGrpSpPr>
        <p:grpSpPr>
          <a:xfrm>
            <a:off x="14854155" y="8820623"/>
            <a:ext cx="3052845" cy="1100018"/>
            <a:chOff x="14401800" y="8886798"/>
            <a:chExt cx="3505200" cy="1131452"/>
          </a:xfrm>
        </p:grpSpPr>
        <p:grpSp>
          <p:nvGrpSpPr>
            <p:cNvPr id="20" name="Group 7">
              <a:extLst>
                <a:ext uri="{FF2B5EF4-FFF2-40B4-BE49-F238E27FC236}">
                  <a16:creationId xmlns:a16="http://schemas.microsoft.com/office/drawing/2014/main" id="{4EE30F38-3478-4E39-5A50-F656D3FB7A64}"/>
                </a:ext>
              </a:extLst>
            </p:cNvPr>
            <p:cNvGrpSpPr/>
            <p:nvPr/>
          </p:nvGrpSpPr>
          <p:grpSpPr>
            <a:xfrm>
              <a:off x="14401800" y="8886798"/>
              <a:ext cx="3505200" cy="1131452"/>
              <a:chOff x="0" y="0"/>
              <a:chExt cx="6417756" cy="1163772"/>
            </a:xfrm>
          </p:grpSpPr>
          <p:sp>
            <p:nvSpPr>
              <p:cNvPr id="38" name="Freeform 8">
                <a:extLst>
                  <a:ext uri="{FF2B5EF4-FFF2-40B4-BE49-F238E27FC236}">
                    <a16:creationId xmlns:a16="http://schemas.microsoft.com/office/drawing/2014/main" id="{D809B262-AD7E-F580-AE70-BFBE188460BF}"/>
                  </a:ext>
                </a:extLst>
              </p:cNvPr>
              <p:cNvSpPr/>
              <p:nvPr/>
            </p:nvSpPr>
            <p:spPr>
              <a:xfrm>
                <a:off x="0" y="0"/>
                <a:ext cx="6417756" cy="1163772"/>
              </a:xfrm>
              <a:custGeom>
                <a:avLst/>
                <a:gdLst/>
                <a:ahLst/>
                <a:cxnLst/>
                <a:rect l="l" t="t" r="r" b="b"/>
                <a:pathLst>
                  <a:path w="6417756" h="1163772">
                    <a:moveTo>
                      <a:pt x="6293296" y="1163772"/>
                    </a:moveTo>
                    <a:lnTo>
                      <a:pt x="124460" y="1163772"/>
                    </a:lnTo>
                    <a:cubicBezTo>
                      <a:pt x="55880" y="1163772"/>
                      <a:pt x="0" y="1107892"/>
                      <a:pt x="0" y="103931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6293296" y="0"/>
                    </a:lnTo>
                    <a:cubicBezTo>
                      <a:pt x="6361876" y="0"/>
                      <a:pt x="6417756" y="55880"/>
                      <a:pt x="6417756" y="124460"/>
                    </a:cubicBezTo>
                    <a:lnTo>
                      <a:pt x="6417756" y="1039312"/>
                    </a:lnTo>
                    <a:cubicBezTo>
                      <a:pt x="6417756" y="1107892"/>
                      <a:pt x="6361876" y="1163772"/>
                      <a:pt x="6293296" y="1163772"/>
                    </a:cubicBezTo>
                    <a:close/>
                  </a:path>
                </a:pathLst>
              </a:custGeom>
              <a:solidFill>
                <a:srgbClr val="F4A25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9" name="TextBox 9">
              <a:hlinkClick r:id="rId21" action="ppaction://hlinksldjump"/>
              <a:extLst>
                <a:ext uri="{FF2B5EF4-FFF2-40B4-BE49-F238E27FC236}">
                  <a16:creationId xmlns:a16="http://schemas.microsoft.com/office/drawing/2014/main" id="{A241C3EA-D921-D24D-39D5-02650BEF35D6}"/>
                </a:ext>
              </a:extLst>
            </p:cNvPr>
            <p:cNvSpPr txBox="1"/>
            <p:nvPr/>
          </p:nvSpPr>
          <p:spPr>
            <a:xfrm>
              <a:off x="14902419" y="9269636"/>
              <a:ext cx="2503961" cy="48635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600"/>
                </a:lnSpc>
              </a:pPr>
              <a:r>
                <a:rPr lang="en-US" sz="4800" b="1" dirty="0">
                  <a:solidFill>
                    <a:srgbClr val="FFFFFF"/>
                  </a:solidFill>
                  <a:latin typeface="Nunito Bold"/>
                </a:rPr>
                <a:t>FINISH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drumroll.wav"/>
          </p:stSnd>
        </p:sndAc>
      </p:transition>
    </mc:Choice>
    <mc:Fallback xmlns="">
      <p:transition spd="slow">
        <p:random/>
        <p:sndAc>
          <p:stSnd>
            <p:snd r:embed="rId22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016826" flipH="1">
            <a:off x="-925115" y="6324173"/>
            <a:ext cx="4621853" cy="4354171"/>
          </a:xfrm>
          <a:custGeom>
            <a:avLst/>
            <a:gdLst/>
            <a:ahLst/>
            <a:cxnLst/>
            <a:rect l="l" t="t" r="r" b="b"/>
            <a:pathLst>
              <a:path w="4621853" h="4354171">
                <a:moveTo>
                  <a:pt x="4621853" y="0"/>
                </a:moveTo>
                <a:lnTo>
                  <a:pt x="0" y="0"/>
                </a:lnTo>
                <a:lnTo>
                  <a:pt x="0" y="4354171"/>
                </a:lnTo>
                <a:lnTo>
                  <a:pt x="4621853" y="4354171"/>
                </a:lnTo>
                <a:lnTo>
                  <a:pt x="4621853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248009" y="2247901"/>
            <a:ext cx="12011291" cy="7010400"/>
            <a:chOff x="0" y="0"/>
            <a:chExt cx="13279545" cy="66815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279546" cy="6681554"/>
            </a:xfrm>
            <a:custGeom>
              <a:avLst/>
              <a:gdLst/>
              <a:ahLst/>
              <a:cxnLst/>
              <a:rect l="l" t="t" r="r" b="b"/>
              <a:pathLst>
                <a:path w="13279546" h="6681554">
                  <a:moveTo>
                    <a:pt x="13155085" y="6681554"/>
                  </a:moveTo>
                  <a:lnTo>
                    <a:pt x="124460" y="6681554"/>
                  </a:lnTo>
                  <a:cubicBezTo>
                    <a:pt x="55880" y="6681554"/>
                    <a:pt x="0" y="6625674"/>
                    <a:pt x="0" y="655709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155085" y="0"/>
                  </a:lnTo>
                  <a:cubicBezTo>
                    <a:pt x="13223666" y="0"/>
                    <a:pt x="13279546" y="55880"/>
                    <a:pt x="13279546" y="124460"/>
                  </a:cubicBezTo>
                  <a:lnTo>
                    <a:pt x="13279546" y="6557094"/>
                  </a:lnTo>
                  <a:cubicBezTo>
                    <a:pt x="13279546" y="6625674"/>
                    <a:pt x="13223666" y="6681554"/>
                    <a:pt x="13155085" y="6681554"/>
                  </a:cubicBezTo>
                  <a:close/>
                </a:path>
              </a:pathLst>
            </a:custGeom>
            <a:solidFill>
              <a:srgbClr val="F4A25D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487576" y="2476501"/>
            <a:ext cx="11532156" cy="5029200"/>
            <a:chOff x="0" y="0"/>
            <a:chExt cx="2978638" cy="102077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978638" cy="1020772"/>
            </a:xfrm>
            <a:custGeom>
              <a:avLst/>
              <a:gdLst/>
              <a:ahLst/>
              <a:cxnLst/>
              <a:rect l="l" t="t" r="r" b="b"/>
              <a:pathLst>
                <a:path w="2978638" h="1020772">
                  <a:moveTo>
                    <a:pt x="2854178" y="1020772"/>
                  </a:moveTo>
                  <a:lnTo>
                    <a:pt x="124460" y="1020772"/>
                  </a:lnTo>
                  <a:cubicBezTo>
                    <a:pt x="55880" y="1020772"/>
                    <a:pt x="0" y="964892"/>
                    <a:pt x="0" y="89631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54178" y="0"/>
                  </a:lnTo>
                  <a:cubicBezTo>
                    <a:pt x="2922758" y="0"/>
                    <a:pt x="2978638" y="55880"/>
                    <a:pt x="2978638" y="124460"/>
                  </a:cubicBezTo>
                  <a:lnTo>
                    <a:pt x="2978638" y="896312"/>
                  </a:lnTo>
                  <a:cubicBezTo>
                    <a:pt x="2978638" y="964892"/>
                    <a:pt x="2922758" y="1020772"/>
                    <a:pt x="2854178" y="1020772"/>
                  </a:cubicBezTo>
                  <a:close/>
                </a:path>
              </a:pathLst>
            </a:custGeom>
            <a:solidFill>
              <a:srgbClr val="FFFBF9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487576" y="7734301"/>
            <a:ext cx="11532157" cy="1288317"/>
            <a:chOff x="0" y="0"/>
            <a:chExt cx="12749821" cy="102077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2749821" cy="1020772"/>
            </a:xfrm>
            <a:custGeom>
              <a:avLst/>
              <a:gdLst/>
              <a:ahLst/>
              <a:cxnLst/>
              <a:rect l="l" t="t" r="r" b="b"/>
              <a:pathLst>
                <a:path w="12749821" h="1020772">
                  <a:moveTo>
                    <a:pt x="12625360" y="1020772"/>
                  </a:moveTo>
                  <a:lnTo>
                    <a:pt x="124460" y="1020772"/>
                  </a:lnTo>
                  <a:cubicBezTo>
                    <a:pt x="55880" y="1020772"/>
                    <a:pt x="0" y="964892"/>
                    <a:pt x="0" y="89631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625360" y="0"/>
                  </a:lnTo>
                  <a:cubicBezTo>
                    <a:pt x="12693941" y="0"/>
                    <a:pt x="12749821" y="55880"/>
                    <a:pt x="12749821" y="124460"/>
                  </a:cubicBezTo>
                  <a:lnTo>
                    <a:pt x="12749821" y="896312"/>
                  </a:lnTo>
                  <a:cubicBezTo>
                    <a:pt x="12749821" y="964892"/>
                    <a:pt x="12693941" y="1020772"/>
                    <a:pt x="12625360" y="1020772"/>
                  </a:cubicBezTo>
                  <a:close/>
                </a:path>
              </a:pathLst>
            </a:custGeom>
            <a:solidFill>
              <a:srgbClr val="FFFBF9"/>
            </a:solid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5" name="Freeform 15"/>
          <p:cNvSpPr/>
          <p:nvPr/>
        </p:nvSpPr>
        <p:spPr>
          <a:xfrm rot="3768278" flipV="1">
            <a:off x="1890124" y="4381102"/>
            <a:ext cx="2182442" cy="2248974"/>
          </a:xfrm>
          <a:custGeom>
            <a:avLst/>
            <a:gdLst/>
            <a:ahLst/>
            <a:cxnLst/>
            <a:rect l="l" t="t" r="r" b="b"/>
            <a:pathLst>
              <a:path w="2182442" h="2248974">
                <a:moveTo>
                  <a:pt x="0" y="2248974"/>
                </a:moveTo>
                <a:lnTo>
                  <a:pt x="2182442" y="2248974"/>
                </a:lnTo>
                <a:lnTo>
                  <a:pt x="2182442" y="0"/>
                </a:lnTo>
                <a:lnTo>
                  <a:pt x="0" y="0"/>
                </a:lnTo>
                <a:lnTo>
                  <a:pt x="0" y="2248974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-105654" y="4125642"/>
            <a:ext cx="2388181" cy="2397686"/>
          </a:xfrm>
          <a:custGeom>
            <a:avLst/>
            <a:gdLst/>
            <a:ahLst/>
            <a:cxnLst/>
            <a:rect l="l" t="t" r="r" b="b"/>
            <a:pathLst>
              <a:path w="2388181" h="2397686">
                <a:moveTo>
                  <a:pt x="0" y="0"/>
                </a:moveTo>
                <a:lnTo>
                  <a:pt x="2388181" y="0"/>
                </a:lnTo>
                <a:lnTo>
                  <a:pt x="2388181" y="2397686"/>
                </a:lnTo>
                <a:lnTo>
                  <a:pt x="0" y="2397686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t="-2382" b="-2330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2220191" y="1862217"/>
            <a:ext cx="1993349" cy="2158862"/>
          </a:xfrm>
          <a:custGeom>
            <a:avLst/>
            <a:gdLst/>
            <a:ahLst/>
            <a:cxnLst/>
            <a:rect l="l" t="t" r="r" b="b"/>
            <a:pathLst>
              <a:path w="1993349" h="2158862">
                <a:moveTo>
                  <a:pt x="0" y="0"/>
                </a:moveTo>
                <a:lnTo>
                  <a:pt x="1993349" y="0"/>
                </a:lnTo>
                <a:lnTo>
                  <a:pt x="1993349" y="2158862"/>
                </a:lnTo>
                <a:lnTo>
                  <a:pt x="0" y="2158862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-306147" y="1643031"/>
            <a:ext cx="2365166" cy="2378048"/>
          </a:xfrm>
          <a:custGeom>
            <a:avLst/>
            <a:gdLst/>
            <a:ahLst/>
            <a:cxnLst/>
            <a:rect l="l" t="t" r="r" b="b"/>
            <a:pathLst>
              <a:path w="2365166" h="2378048">
                <a:moveTo>
                  <a:pt x="0" y="0"/>
                </a:moveTo>
                <a:lnTo>
                  <a:pt x="2365167" y="0"/>
                </a:lnTo>
                <a:lnTo>
                  <a:pt x="2365167" y="2378048"/>
                </a:lnTo>
                <a:lnTo>
                  <a:pt x="0" y="2378048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print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3131140" y="8897702"/>
            <a:ext cx="1624452" cy="1290763"/>
          </a:xfrm>
          <a:custGeom>
            <a:avLst/>
            <a:gdLst/>
            <a:ahLst/>
            <a:cxnLst/>
            <a:rect l="l" t="t" r="r" b="b"/>
            <a:pathLst>
              <a:path w="1624452" h="1290763">
                <a:moveTo>
                  <a:pt x="0" y="0"/>
                </a:moveTo>
                <a:lnTo>
                  <a:pt x="1624453" y="0"/>
                </a:lnTo>
                <a:lnTo>
                  <a:pt x="1624453" y="1290763"/>
                </a:lnTo>
                <a:lnTo>
                  <a:pt x="0" y="1290763"/>
                </a:lnTo>
                <a:lnTo>
                  <a:pt x="0" y="0"/>
                </a:lnTo>
                <a:close/>
              </a:path>
            </a:pathLst>
          </a:custGeom>
          <a:blipFill>
            <a:blip r:embed="rId15" cstate="print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-1941356" flipV="1">
            <a:off x="-2072656" y="-1606484"/>
            <a:ext cx="4544869" cy="3221176"/>
          </a:xfrm>
          <a:custGeom>
            <a:avLst/>
            <a:gdLst/>
            <a:ahLst/>
            <a:cxnLst/>
            <a:rect l="l" t="t" r="r" b="b"/>
            <a:pathLst>
              <a:path w="4544869" h="3221176">
                <a:moveTo>
                  <a:pt x="0" y="3221176"/>
                </a:moveTo>
                <a:lnTo>
                  <a:pt x="4544869" y="3221176"/>
                </a:lnTo>
                <a:lnTo>
                  <a:pt x="4544869" y="0"/>
                </a:lnTo>
                <a:lnTo>
                  <a:pt x="0" y="0"/>
                </a:lnTo>
                <a:lnTo>
                  <a:pt x="0" y="3221176"/>
                </a:lnTo>
                <a:close/>
              </a:path>
            </a:pathLst>
          </a:custGeom>
          <a:blipFill>
            <a:blip r:embed="rId17" cstate="print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25"/>
          <p:cNvSpPr txBox="1"/>
          <p:nvPr/>
        </p:nvSpPr>
        <p:spPr>
          <a:xfrm>
            <a:off x="5734517" y="192605"/>
            <a:ext cx="11532157" cy="1672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10000" dirty="0">
                <a:solidFill>
                  <a:srgbClr val="424F9D"/>
                </a:solidFill>
                <a:latin typeface="Snap ITC" panose="04040A07060A02020202" pitchFamily="82" charset="0"/>
              </a:rPr>
              <a:t>Look and Say.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6019800" y="8361862"/>
            <a:ext cx="10744200" cy="404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2399"/>
              </a:lnSpc>
              <a:spcBef>
                <a:spcPct val="0"/>
              </a:spcBef>
            </a:pPr>
            <a:r>
              <a:rPr lang="en-US" sz="5400" b="1" dirty="0">
                <a:solidFill>
                  <a:srgbClr val="424F9D"/>
                </a:solidFill>
                <a:latin typeface="Abadi Extra Light" panose="020B0204020104020204" pitchFamily="34" charset="0"/>
              </a:rPr>
              <a:t>He’s from Australia. He’s Australian.</a:t>
            </a:r>
            <a:endParaRPr lang="en-US" sz="5400" b="1" u="none" dirty="0">
              <a:solidFill>
                <a:srgbClr val="424F9D"/>
              </a:solidFill>
              <a:latin typeface="Abadi Extra Light" panose="020B0204020104020204" pitchFamily="34" charset="0"/>
            </a:endParaRP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0FD2CA65-DA07-719D-6C01-318D024BE650}"/>
              </a:ext>
            </a:extLst>
          </p:cNvPr>
          <p:cNvSpPr/>
          <p:nvPr/>
        </p:nvSpPr>
        <p:spPr>
          <a:xfrm>
            <a:off x="13577267" y="3420469"/>
            <a:ext cx="2789666" cy="3446061"/>
          </a:xfrm>
          <a:custGeom>
            <a:avLst/>
            <a:gdLst/>
            <a:ahLst/>
            <a:cxnLst/>
            <a:rect l="l" t="t" r="r" b="b"/>
            <a:pathLst>
              <a:path w="3492436" h="4114800">
                <a:moveTo>
                  <a:pt x="0" y="0"/>
                </a:moveTo>
                <a:lnTo>
                  <a:pt x="3492437" y="0"/>
                </a:lnTo>
                <a:lnTo>
                  <a:pt x="349243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9" cstate="print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E3E30053-3A3D-0D00-F81E-89AF5C99AC9B}"/>
              </a:ext>
            </a:extLst>
          </p:cNvPr>
          <p:cNvSpPr/>
          <p:nvPr/>
        </p:nvSpPr>
        <p:spPr>
          <a:xfrm>
            <a:off x="7785939" y="2466488"/>
            <a:ext cx="3396995" cy="5153513"/>
          </a:xfrm>
          <a:custGeom>
            <a:avLst/>
            <a:gdLst/>
            <a:ahLst/>
            <a:cxnLst/>
            <a:rect l="l" t="t" r="r" b="b"/>
            <a:pathLst>
              <a:path w="6367453" h="9702786">
                <a:moveTo>
                  <a:pt x="0" y="0"/>
                </a:moveTo>
                <a:lnTo>
                  <a:pt x="6367453" y="0"/>
                </a:lnTo>
                <a:lnTo>
                  <a:pt x="6367453" y="9702786"/>
                </a:lnTo>
                <a:lnTo>
                  <a:pt x="0" y="9702786"/>
                </a:lnTo>
                <a:lnTo>
                  <a:pt x="0" y="0"/>
                </a:lnTo>
                <a:close/>
              </a:path>
            </a:pathLst>
          </a:custGeom>
          <a:blipFill>
            <a:blip r:embed="rId21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2">
            <a:hlinkClick r:id="rId22" action="ppaction://hlinksldjump"/>
            <a:extLst>
              <a:ext uri="{FF2B5EF4-FFF2-40B4-BE49-F238E27FC236}">
                <a16:creationId xmlns:a16="http://schemas.microsoft.com/office/drawing/2014/main" id="{9FD9AE96-474D-B965-F6C4-A44975F890C9}"/>
              </a:ext>
            </a:extLst>
          </p:cNvPr>
          <p:cNvSpPr/>
          <p:nvPr/>
        </p:nvSpPr>
        <p:spPr>
          <a:xfrm>
            <a:off x="16454338" y="8361862"/>
            <a:ext cx="1535548" cy="1527540"/>
          </a:xfrm>
          <a:custGeom>
            <a:avLst/>
            <a:gdLst/>
            <a:ahLst/>
            <a:cxnLst/>
            <a:rect l="l" t="t" r="r" b="b"/>
            <a:pathLst>
              <a:path w="4254023" h="4114800">
                <a:moveTo>
                  <a:pt x="0" y="0"/>
                </a:moveTo>
                <a:lnTo>
                  <a:pt x="4254023" y="0"/>
                </a:lnTo>
                <a:lnTo>
                  <a:pt x="42540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3" cstate="print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2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6" grpId="0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016826" flipH="1">
            <a:off x="-925115" y="6324173"/>
            <a:ext cx="4621853" cy="4354171"/>
          </a:xfrm>
          <a:custGeom>
            <a:avLst/>
            <a:gdLst/>
            <a:ahLst/>
            <a:cxnLst/>
            <a:rect l="l" t="t" r="r" b="b"/>
            <a:pathLst>
              <a:path w="4621853" h="4354171">
                <a:moveTo>
                  <a:pt x="4621853" y="0"/>
                </a:moveTo>
                <a:lnTo>
                  <a:pt x="0" y="0"/>
                </a:lnTo>
                <a:lnTo>
                  <a:pt x="0" y="4354171"/>
                </a:lnTo>
                <a:lnTo>
                  <a:pt x="4621853" y="4354171"/>
                </a:lnTo>
                <a:lnTo>
                  <a:pt x="4621853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248009" y="2247901"/>
            <a:ext cx="12011291" cy="7010400"/>
            <a:chOff x="0" y="0"/>
            <a:chExt cx="13279545" cy="66815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279546" cy="6681554"/>
            </a:xfrm>
            <a:custGeom>
              <a:avLst/>
              <a:gdLst/>
              <a:ahLst/>
              <a:cxnLst/>
              <a:rect l="l" t="t" r="r" b="b"/>
              <a:pathLst>
                <a:path w="13279546" h="6681554">
                  <a:moveTo>
                    <a:pt x="13155085" y="6681554"/>
                  </a:moveTo>
                  <a:lnTo>
                    <a:pt x="124460" y="6681554"/>
                  </a:lnTo>
                  <a:cubicBezTo>
                    <a:pt x="55880" y="6681554"/>
                    <a:pt x="0" y="6625674"/>
                    <a:pt x="0" y="655709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155085" y="0"/>
                  </a:lnTo>
                  <a:cubicBezTo>
                    <a:pt x="13223666" y="0"/>
                    <a:pt x="13279546" y="55880"/>
                    <a:pt x="13279546" y="124460"/>
                  </a:cubicBezTo>
                  <a:lnTo>
                    <a:pt x="13279546" y="6557094"/>
                  </a:lnTo>
                  <a:cubicBezTo>
                    <a:pt x="13279546" y="6625674"/>
                    <a:pt x="13223666" y="6681554"/>
                    <a:pt x="13155085" y="6681554"/>
                  </a:cubicBezTo>
                  <a:close/>
                </a:path>
              </a:pathLst>
            </a:custGeom>
            <a:solidFill>
              <a:srgbClr val="F4A25D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487576" y="2476501"/>
            <a:ext cx="11532156" cy="5029200"/>
            <a:chOff x="0" y="0"/>
            <a:chExt cx="2978638" cy="102077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978638" cy="1020772"/>
            </a:xfrm>
            <a:custGeom>
              <a:avLst/>
              <a:gdLst/>
              <a:ahLst/>
              <a:cxnLst/>
              <a:rect l="l" t="t" r="r" b="b"/>
              <a:pathLst>
                <a:path w="2978638" h="1020772">
                  <a:moveTo>
                    <a:pt x="2854178" y="1020772"/>
                  </a:moveTo>
                  <a:lnTo>
                    <a:pt x="124460" y="1020772"/>
                  </a:lnTo>
                  <a:cubicBezTo>
                    <a:pt x="55880" y="1020772"/>
                    <a:pt x="0" y="964892"/>
                    <a:pt x="0" y="89631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54178" y="0"/>
                  </a:lnTo>
                  <a:cubicBezTo>
                    <a:pt x="2922758" y="0"/>
                    <a:pt x="2978638" y="55880"/>
                    <a:pt x="2978638" y="124460"/>
                  </a:cubicBezTo>
                  <a:lnTo>
                    <a:pt x="2978638" y="896312"/>
                  </a:lnTo>
                  <a:cubicBezTo>
                    <a:pt x="2978638" y="964892"/>
                    <a:pt x="2922758" y="1020772"/>
                    <a:pt x="2854178" y="1020772"/>
                  </a:cubicBezTo>
                  <a:close/>
                </a:path>
              </a:pathLst>
            </a:custGeom>
            <a:solidFill>
              <a:srgbClr val="FFFBF9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487576" y="7734301"/>
            <a:ext cx="11532157" cy="1288317"/>
            <a:chOff x="0" y="0"/>
            <a:chExt cx="12749821" cy="102077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2749821" cy="1020772"/>
            </a:xfrm>
            <a:custGeom>
              <a:avLst/>
              <a:gdLst/>
              <a:ahLst/>
              <a:cxnLst/>
              <a:rect l="l" t="t" r="r" b="b"/>
              <a:pathLst>
                <a:path w="12749821" h="1020772">
                  <a:moveTo>
                    <a:pt x="12625360" y="1020772"/>
                  </a:moveTo>
                  <a:lnTo>
                    <a:pt x="124460" y="1020772"/>
                  </a:lnTo>
                  <a:cubicBezTo>
                    <a:pt x="55880" y="1020772"/>
                    <a:pt x="0" y="964892"/>
                    <a:pt x="0" y="89631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625360" y="0"/>
                  </a:lnTo>
                  <a:cubicBezTo>
                    <a:pt x="12693941" y="0"/>
                    <a:pt x="12749821" y="55880"/>
                    <a:pt x="12749821" y="124460"/>
                  </a:cubicBezTo>
                  <a:lnTo>
                    <a:pt x="12749821" y="896312"/>
                  </a:lnTo>
                  <a:cubicBezTo>
                    <a:pt x="12749821" y="964892"/>
                    <a:pt x="12693941" y="1020772"/>
                    <a:pt x="12625360" y="1020772"/>
                  </a:cubicBezTo>
                  <a:close/>
                </a:path>
              </a:pathLst>
            </a:custGeom>
            <a:solidFill>
              <a:srgbClr val="FFFBF9"/>
            </a:solid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5" name="Freeform 15"/>
          <p:cNvSpPr/>
          <p:nvPr/>
        </p:nvSpPr>
        <p:spPr>
          <a:xfrm rot="3768278" flipV="1">
            <a:off x="1890124" y="4381102"/>
            <a:ext cx="2182442" cy="2248974"/>
          </a:xfrm>
          <a:custGeom>
            <a:avLst/>
            <a:gdLst/>
            <a:ahLst/>
            <a:cxnLst/>
            <a:rect l="l" t="t" r="r" b="b"/>
            <a:pathLst>
              <a:path w="2182442" h="2248974">
                <a:moveTo>
                  <a:pt x="0" y="2248974"/>
                </a:moveTo>
                <a:lnTo>
                  <a:pt x="2182442" y="2248974"/>
                </a:lnTo>
                <a:lnTo>
                  <a:pt x="2182442" y="0"/>
                </a:lnTo>
                <a:lnTo>
                  <a:pt x="0" y="0"/>
                </a:lnTo>
                <a:lnTo>
                  <a:pt x="0" y="2248974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-105654" y="4125642"/>
            <a:ext cx="2388181" cy="2397686"/>
          </a:xfrm>
          <a:custGeom>
            <a:avLst/>
            <a:gdLst/>
            <a:ahLst/>
            <a:cxnLst/>
            <a:rect l="l" t="t" r="r" b="b"/>
            <a:pathLst>
              <a:path w="2388181" h="2397686">
                <a:moveTo>
                  <a:pt x="0" y="0"/>
                </a:moveTo>
                <a:lnTo>
                  <a:pt x="2388181" y="0"/>
                </a:lnTo>
                <a:lnTo>
                  <a:pt x="2388181" y="2397686"/>
                </a:lnTo>
                <a:lnTo>
                  <a:pt x="0" y="2397686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t="-2382" b="-2330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2220191" y="1862217"/>
            <a:ext cx="1993349" cy="2158862"/>
          </a:xfrm>
          <a:custGeom>
            <a:avLst/>
            <a:gdLst/>
            <a:ahLst/>
            <a:cxnLst/>
            <a:rect l="l" t="t" r="r" b="b"/>
            <a:pathLst>
              <a:path w="1993349" h="2158862">
                <a:moveTo>
                  <a:pt x="0" y="0"/>
                </a:moveTo>
                <a:lnTo>
                  <a:pt x="1993349" y="0"/>
                </a:lnTo>
                <a:lnTo>
                  <a:pt x="1993349" y="2158862"/>
                </a:lnTo>
                <a:lnTo>
                  <a:pt x="0" y="2158862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-306147" y="1643031"/>
            <a:ext cx="2365166" cy="2378048"/>
          </a:xfrm>
          <a:custGeom>
            <a:avLst/>
            <a:gdLst/>
            <a:ahLst/>
            <a:cxnLst/>
            <a:rect l="l" t="t" r="r" b="b"/>
            <a:pathLst>
              <a:path w="2365166" h="2378048">
                <a:moveTo>
                  <a:pt x="0" y="0"/>
                </a:moveTo>
                <a:lnTo>
                  <a:pt x="2365167" y="0"/>
                </a:lnTo>
                <a:lnTo>
                  <a:pt x="2365167" y="2378048"/>
                </a:lnTo>
                <a:lnTo>
                  <a:pt x="0" y="2378048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print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3131140" y="8897702"/>
            <a:ext cx="1624452" cy="1290763"/>
          </a:xfrm>
          <a:custGeom>
            <a:avLst/>
            <a:gdLst/>
            <a:ahLst/>
            <a:cxnLst/>
            <a:rect l="l" t="t" r="r" b="b"/>
            <a:pathLst>
              <a:path w="1624452" h="1290763">
                <a:moveTo>
                  <a:pt x="0" y="0"/>
                </a:moveTo>
                <a:lnTo>
                  <a:pt x="1624453" y="0"/>
                </a:lnTo>
                <a:lnTo>
                  <a:pt x="1624453" y="1290763"/>
                </a:lnTo>
                <a:lnTo>
                  <a:pt x="0" y="1290763"/>
                </a:lnTo>
                <a:lnTo>
                  <a:pt x="0" y="0"/>
                </a:lnTo>
                <a:close/>
              </a:path>
            </a:pathLst>
          </a:custGeom>
          <a:blipFill>
            <a:blip r:embed="rId15" cstate="print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-1941356" flipV="1">
            <a:off x="-2072656" y="-1606484"/>
            <a:ext cx="4544869" cy="3221176"/>
          </a:xfrm>
          <a:custGeom>
            <a:avLst/>
            <a:gdLst/>
            <a:ahLst/>
            <a:cxnLst/>
            <a:rect l="l" t="t" r="r" b="b"/>
            <a:pathLst>
              <a:path w="4544869" h="3221176">
                <a:moveTo>
                  <a:pt x="0" y="3221176"/>
                </a:moveTo>
                <a:lnTo>
                  <a:pt x="4544869" y="3221176"/>
                </a:lnTo>
                <a:lnTo>
                  <a:pt x="4544869" y="0"/>
                </a:lnTo>
                <a:lnTo>
                  <a:pt x="0" y="0"/>
                </a:lnTo>
                <a:lnTo>
                  <a:pt x="0" y="3221176"/>
                </a:lnTo>
                <a:close/>
              </a:path>
            </a:pathLst>
          </a:custGeom>
          <a:blipFill>
            <a:blip r:embed="rId17" cstate="print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26"/>
          <p:cNvSpPr txBox="1"/>
          <p:nvPr/>
        </p:nvSpPr>
        <p:spPr>
          <a:xfrm>
            <a:off x="5881554" y="8373854"/>
            <a:ext cx="10744200" cy="404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2399"/>
              </a:lnSpc>
              <a:spcBef>
                <a:spcPct val="0"/>
              </a:spcBef>
            </a:pPr>
            <a:r>
              <a:rPr lang="en-US" sz="5400" b="1" dirty="0">
                <a:solidFill>
                  <a:srgbClr val="424F9D"/>
                </a:solidFill>
                <a:latin typeface="Abadi Extra Light" panose="020B0204020104020204" pitchFamily="34" charset="0"/>
              </a:rPr>
              <a:t>He’s from America. He’s American.</a:t>
            </a:r>
            <a:endParaRPr lang="en-US" sz="5400" b="1" u="none" dirty="0">
              <a:solidFill>
                <a:srgbClr val="424F9D"/>
              </a:solidFill>
              <a:latin typeface="Abadi Extra Light" panose="020B0204020104020204" pitchFamily="34" charset="0"/>
            </a:endParaRP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6B14000C-76FD-D3A7-D489-43422C6F6184}"/>
              </a:ext>
            </a:extLst>
          </p:cNvPr>
          <p:cNvSpPr/>
          <p:nvPr/>
        </p:nvSpPr>
        <p:spPr>
          <a:xfrm>
            <a:off x="13066889" y="2878966"/>
            <a:ext cx="3507867" cy="4114800"/>
          </a:xfrm>
          <a:custGeom>
            <a:avLst/>
            <a:gdLst/>
            <a:ahLst/>
            <a:cxnLst/>
            <a:rect l="l" t="t" r="r" b="b"/>
            <a:pathLst>
              <a:path w="3507867" h="4114800">
                <a:moveTo>
                  <a:pt x="0" y="0"/>
                </a:moveTo>
                <a:lnTo>
                  <a:pt x="3507867" y="0"/>
                </a:lnTo>
                <a:lnTo>
                  <a:pt x="35078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9" cstate="print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25">
            <a:extLst>
              <a:ext uri="{FF2B5EF4-FFF2-40B4-BE49-F238E27FC236}">
                <a16:creationId xmlns:a16="http://schemas.microsoft.com/office/drawing/2014/main" id="{3958BBC1-A80D-8E92-B97F-82BC6F24EA6D}"/>
              </a:ext>
            </a:extLst>
          </p:cNvPr>
          <p:cNvSpPr txBox="1"/>
          <p:nvPr/>
        </p:nvSpPr>
        <p:spPr>
          <a:xfrm>
            <a:off x="5734517" y="192605"/>
            <a:ext cx="11532157" cy="1672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10000" dirty="0">
                <a:solidFill>
                  <a:srgbClr val="424F9D"/>
                </a:solidFill>
                <a:latin typeface="Snap ITC" panose="04040A07060A02020202" pitchFamily="82" charset="0"/>
              </a:rPr>
              <a:t>Look and Say.</a:t>
            </a: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FDA05ACF-5C77-F33E-8B15-9BCEBC8E4C23}"/>
              </a:ext>
            </a:extLst>
          </p:cNvPr>
          <p:cNvSpPr/>
          <p:nvPr/>
        </p:nvSpPr>
        <p:spPr>
          <a:xfrm>
            <a:off x="6934200" y="2631831"/>
            <a:ext cx="4274629" cy="4873870"/>
          </a:xfrm>
          <a:custGeom>
            <a:avLst/>
            <a:gdLst/>
            <a:ahLst/>
            <a:cxnLst/>
            <a:rect l="l" t="t" r="r" b="b"/>
            <a:pathLst>
              <a:path w="6460236" h="8229600">
                <a:moveTo>
                  <a:pt x="0" y="0"/>
                </a:moveTo>
                <a:lnTo>
                  <a:pt x="6460236" y="0"/>
                </a:lnTo>
                <a:lnTo>
                  <a:pt x="646023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1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2">
            <a:hlinkClick r:id="rId22" action="ppaction://hlinksldjump"/>
            <a:extLst>
              <a:ext uri="{FF2B5EF4-FFF2-40B4-BE49-F238E27FC236}">
                <a16:creationId xmlns:a16="http://schemas.microsoft.com/office/drawing/2014/main" id="{D203993A-0F5C-E4E7-9B05-C96649E0B143}"/>
              </a:ext>
            </a:extLst>
          </p:cNvPr>
          <p:cNvSpPr/>
          <p:nvPr/>
        </p:nvSpPr>
        <p:spPr>
          <a:xfrm>
            <a:off x="16454338" y="8361862"/>
            <a:ext cx="1535548" cy="1527540"/>
          </a:xfrm>
          <a:custGeom>
            <a:avLst/>
            <a:gdLst/>
            <a:ahLst/>
            <a:cxnLst/>
            <a:rect l="l" t="t" r="r" b="b"/>
            <a:pathLst>
              <a:path w="4254023" h="4114800">
                <a:moveTo>
                  <a:pt x="0" y="0"/>
                </a:moveTo>
                <a:lnTo>
                  <a:pt x="4254023" y="0"/>
                </a:lnTo>
                <a:lnTo>
                  <a:pt x="42540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3" cstate="print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74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2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6" grpId="0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016826" flipH="1">
            <a:off x="-925115" y="6324173"/>
            <a:ext cx="4621853" cy="4354171"/>
          </a:xfrm>
          <a:custGeom>
            <a:avLst/>
            <a:gdLst/>
            <a:ahLst/>
            <a:cxnLst/>
            <a:rect l="l" t="t" r="r" b="b"/>
            <a:pathLst>
              <a:path w="4621853" h="4354171">
                <a:moveTo>
                  <a:pt x="4621853" y="0"/>
                </a:moveTo>
                <a:lnTo>
                  <a:pt x="0" y="0"/>
                </a:lnTo>
                <a:lnTo>
                  <a:pt x="0" y="4354171"/>
                </a:lnTo>
                <a:lnTo>
                  <a:pt x="4621853" y="4354171"/>
                </a:lnTo>
                <a:lnTo>
                  <a:pt x="4621853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248009" y="2247901"/>
            <a:ext cx="12011291" cy="7010400"/>
            <a:chOff x="0" y="0"/>
            <a:chExt cx="13279545" cy="66815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279546" cy="6681554"/>
            </a:xfrm>
            <a:custGeom>
              <a:avLst/>
              <a:gdLst/>
              <a:ahLst/>
              <a:cxnLst/>
              <a:rect l="l" t="t" r="r" b="b"/>
              <a:pathLst>
                <a:path w="13279546" h="6681554">
                  <a:moveTo>
                    <a:pt x="13155085" y="6681554"/>
                  </a:moveTo>
                  <a:lnTo>
                    <a:pt x="124460" y="6681554"/>
                  </a:lnTo>
                  <a:cubicBezTo>
                    <a:pt x="55880" y="6681554"/>
                    <a:pt x="0" y="6625674"/>
                    <a:pt x="0" y="655709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155085" y="0"/>
                  </a:lnTo>
                  <a:cubicBezTo>
                    <a:pt x="13223666" y="0"/>
                    <a:pt x="13279546" y="55880"/>
                    <a:pt x="13279546" y="124460"/>
                  </a:cubicBezTo>
                  <a:lnTo>
                    <a:pt x="13279546" y="6557094"/>
                  </a:lnTo>
                  <a:cubicBezTo>
                    <a:pt x="13279546" y="6625674"/>
                    <a:pt x="13223666" y="6681554"/>
                    <a:pt x="13155085" y="6681554"/>
                  </a:cubicBezTo>
                  <a:close/>
                </a:path>
              </a:pathLst>
            </a:custGeom>
            <a:solidFill>
              <a:srgbClr val="F4A25D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487576" y="2476501"/>
            <a:ext cx="11532156" cy="5029200"/>
            <a:chOff x="0" y="0"/>
            <a:chExt cx="2978638" cy="102077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978638" cy="1020772"/>
            </a:xfrm>
            <a:custGeom>
              <a:avLst/>
              <a:gdLst/>
              <a:ahLst/>
              <a:cxnLst/>
              <a:rect l="l" t="t" r="r" b="b"/>
              <a:pathLst>
                <a:path w="2978638" h="1020772">
                  <a:moveTo>
                    <a:pt x="2854178" y="1020772"/>
                  </a:moveTo>
                  <a:lnTo>
                    <a:pt x="124460" y="1020772"/>
                  </a:lnTo>
                  <a:cubicBezTo>
                    <a:pt x="55880" y="1020772"/>
                    <a:pt x="0" y="964892"/>
                    <a:pt x="0" y="89631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54178" y="0"/>
                  </a:lnTo>
                  <a:cubicBezTo>
                    <a:pt x="2922758" y="0"/>
                    <a:pt x="2978638" y="55880"/>
                    <a:pt x="2978638" y="124460"/>
                  </a:cubicBezTo>
                  <a:lnTo>
                    <a:pt x="2978638" y="896312"/>
                  </a:lnTo>
                  <a:cubicBezTo>
                    <a:pt x="2978638" y="964892"/>
                    <a:pt x="2922758" y="1020772"/>
                    <a:pt x="2854178" y="1020772"/>
                  </a:cubicBezTo>
                  <a:close/>
                </a:path>
              </a:pathLst>
            </a:custGeom>
            <a:solidFill>
              <a:srgbClr val="FFFBF9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487576" y="7734301"/>
            <a:ext cx="11532157" cy="1288317"/>
            <a:chOff x="0" y="0"/>
            <a:chExt cx="12749821" cy="102077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2749821" cy="1020772"/>
            </a:xfrm>
            <a:custGeom>
              <a:avLst/>
              <a:gdLst/>
              <a:ahLst/>
              <a:cxnLst/>
              <a:rect l="l" t="t" r="r" b="b"/>
              <a:pathLst>
                <a:path w="12749821" h="1020772">
                  <a:moveTo>
                    <a:pt x="12625360" y="1020772"/>
                  </a:moveTo>
                  <a:lnTo>
                    <a:pt x="124460" y="1020772"/>
                  </a:lnTo>
                  <a:cubicBezTo>
                    <a:pt x="55880" y="1020772"/>
                    <a:pt x="0" y="964892"/>
                    <a:pt x="0" y="89631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625360" y="0"/>
                  </a:lnTo>
                  <a:cubicBezTo>
                    <a:pt x="12693941" y="0"/>
                    <a:pt x="12749821" y="55880"/>
                    <a:pt x="12749821" y="124460"/>
                  </a:cubicBezTo>
                  <a:lnTo>
                    <a:pt x="12749821" y="896312"/>
                  </a:lnTo>
                  <a:cubicBezTo>
                    <a:pt x="12749821" y="964892"/>
                    <a:pt x="12693941" y="1020772"/>
                    <a:pt x="12625360" y="1020772"/>
                  </a:cubicBezTo>
                  <a:close/>
                </a:path>
              </a:pathLst>
            </a:custGeom>
            <a:solidFill>
              <a:srgbClr val="FFFBF9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Freeform 15"/>
          <p:cNvSpPr/>
          <p:nvPr/>
        </p:nvSpPr>
        <p:spPr>
          <a:xfrm rot="3768278" flipV="1">
            <a:off x="1890124" y="4381102"/>
            <a:ext cx="2182442" cy="2248974"/>
          </a:xfrm>
          <a:custGeom>
            <a:avLst/>
            <a:gdLst/>
            <a:ahLst/>
            <a:cxnLst/>
            <a:rect l="l" t="t" r="r" b="b"/>
            <a:pathLst>
              <a:path w="2182442" h="2248974">
                <a:moveTo>
                  <a:pt x="0" y="2248974"/>
                </a:moveTo>
                <a:lnTo>
                  <a:pt x="2182442" y="2248974"/>
                </a:lnTo>
                <a:lnTo>
                  <a:pt x="2182442" y="0"/>
                </a:lnTo>
                <a:lnTo>
                  <a:pt x="0" y="0"/>
                </a:lnTo>
                <a:lnTo>
                  <a:pt x="0" y="2248974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-105654" y="4125642"/>
            <a:ext cx="2388181" cy="2397686"/>
          </a:xfrm>
          <a:custGeom>
            <a:avLst/>
            <a:gdLst/>
            <a:ahLst/>
            <a:cxnLst/>
            <a:rect l="l" t="t" r="r" b="b"/>
            <a:pathLst>
              <a:path w="2388181" h="2397686">
                <a:moveTo>
                  <a:pt x="0" y="0"/>
                </a:moveTo>
                <a:lnTo>
                  <a:pt x="2388181" y="0"/>
                </a:lnTo>
                <a:lnTo>
                  <a:pt x="2388181" y="2397686"/>
                </a:lnTo>
                <a:lnTo>
                  <a:pt x="0" y="2397686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t="-2382" b="-2330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2220191" y="1862217"/>
            <a:ext cx="1993349" cy="2158862"/>
          </a:xfrm>
          <a:custGeom>
            <a:avLst/>
            <a:gdLst/>
            <a:ahLst/>
            <a:cxnLst/>
            <a:rect l="l" t="t" r="r" b="b"/>
            <a:pathLst>
              <a:path w="1993349" h="2158862">
                <a:moveTo>
                  <a:pt x="0" y="0"/>
                </a:moveTo>
                <a:lnTo>
                  <a:pt x="1993349" y="0"/>
                </a:lnTo>
                <a:lnTo>
                  <a:pt x="1993349" y="2158862"/>
                </a:lnTo>
                <a:lnTo>
                  <a:pt x="0" y="2158862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-306147" y="1643031"/>
            <a:ext cx="2365166" cy="2378048"/>
          </a:xfrm>
          <a:custGeom>
            <a:avLst/>
            <a:gdLst/>
            <a:ahLst/>
            <a:cxnLst/>
            <a:rect l="l" t="t" r="r" b="b"/>
            <a:pathLst>
              <a:path w="2365166" h="2378048">
                <a:moveTo>
                  <a:pt x="0" y="0"/>
                </a:moveTo>
                <a:lnTo>
                  <a:pt x="2365167" y="0"/>
                </a:lnTo>
                <a:lnTo>
                  <a:pt x="2365167" y="2378048"/>
                </a:lnTo>
                <a:lnTo>
                  <a:pt x="0" y="2378048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print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3131140" y="8897702"/>
            <a:ext cx="1624452" cy="1290763"/>
          </a:xfrm>
          <a:custGeom>
            <a:avLst/>
            <a:gdLst/>
            <a:ahLst/>
            <a:cxnLst/>
            <a:rect l="l" t="t" r="r" b="b"/>
            <a:pathLst>
              <a:path w="1624452" h="1290763">
                <a:moveTo>
                  <a:pt x="0" y="0"/>
                </a:moveTo>
                <a:lnTo>
                  <a:pt x="1624453" y="0"/>
                </a:lnTo>
                <a:lnTo>
                  <a:pt x="1624453" y="1290763"/>
                </a:lnTo>
                <a:lnTo>
                  <a:pt x="0" y="1290763"/>
                </a:lnTo>
                <a:lnTo>
                  <a:pt x="0" y="0"/>
                </a:lnTo>
                <a:close/>
              </a:path>
            </a:pathLst>
          </a:custGeom>
          <a:blipFill>
            <a:blip r:embed="rId15" cstate="print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-1941356" flipV="1">
            <a:off x="-2072656" y="-1606484"/>
            <a:ext cx="4544869" cy="3221176"/>
          </a:xfrm>
          <a:custGeom>
            <a:avLst/>
            <a:gdLst/>
            <a:ahLst/>
            <a:cxnLst/>
            <a:rect l="l" t="t" r="r" b="b"/>
            <a:pathLst>
              <a:path w="4544869" h="3221176">
                <a:moveTo>
                  <a:pt x="0" y="3221176"/>
                </a:moveTo>
                <a:lnTo>
                  <a:pt x="4544869" y="3221176"/>
                </a:lnTo>
                <a:lnTo>
                  <a:pt x="4544869" y="0"/>
                </a:lnTo>
                <a:lnTo>
                  <a:pt x="0" y="0"/>
                </a:lnTo>
                <a:lnTo>
                  <a:pt x="0" y="3221176"/>
                </a:lnTo>
                <a:close/>
              </a:path>
            </a:pathLst>
          </a:custGeom>
          <a:blipFill>
            <a:blip r:embed="rId17" cstate="print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26"/>
          <p:cNvSpPr txBox="1"/>
          <p:nvPr/>
        </p:nvSpPr>
        <p:spPr>
          <a:xfrm>
            <a:off x="5881554" y="8373854"/>
            <a:ext cx="10744200" cy="404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2399"/>
              </a:lnSpc>
              <a:spcBef>
                <a:spcPct val="0"/>
              </a:spcBef>
            </a:pPr>
            <a:r>
              <a:rPr lang="en-US" sz="5400" b="1" dirty="0">
                <a:solidFill>
                  <a:srgbClr val="424F9D"/>
                </a:solidFill>
                <a:latin typeface="Abadi Extra Light" panose="020B0204020104020204" pitchFamily="34" charset="0"/>
              </a:rPr>
              <a:t>He’s from Britain. He’s British.</a:t>
            </a:r>
            <a:endParaRPr lang="en-US" sz="5400" b="1" u="none" dirty="0">
              <a:solidFill>
                <a:srgbClr val="424F9D"/>
              </a:solidFill>
              <a:latin typeface="Abadi Extra Light" panose="020B0204020104020204" pitchFamily="34" charset="0"/>
            </a:endParaRPr>
          </a:p>
        </p:txBody>
      </p:sp>
      <p:sp>
        <p:nvSpPr>
          <p:cNvPr id="8" name="TextBox 25">
            <a:extLst>
              <a:ext uri="{FF2B5EF4-FFF2-40B4-BE49-F238E27FC236}">
                <a16:creationId xmlns:a16="http://schemas.microsoft.com/office/drawing/2014/main" id="{048FBE6E-2E4C-A8D3-B6F0-2C48F96938C3}"/>
              </a:ext>
            </a:extLst>
          </p:cNvPr>
          <p:cNvSpPr txBox="1"/>
          <p:nvPr/>
        </p:nvSpPr>
        <p:spPr>
          <a:xfrm>
            <a:off x="5734517" y="192605"/>
            <a:ext cx="11532157" cy="1672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10000" dirty="0">
                <a:solidFill>
                  <a:srgbClr val="424F9D"/>
                </a:solidFill>
                <a:latin typeface="Snap ITC" panose="04040A07060A02020202" pitchFamily="82" charset="0"/>
              </a:rPr>
              <a:t>Look and Say.</a:t>
            </a:r>
          </a:p>
        </p:txBody>
      </p:sp>
      <p:sp>
        <p:nvSpPr>
          <p:cNvPr id="11" name="Freeform 4">
            <a:extLst>
              <a:ext uri="{FF2B5EF4-FFF2-40B4-BE49-F238E27FC236}">
                <a16:creationId xmlns:a16="http://schemas.microsoft.com/office/drawing/2014/main" id="{4336C736-38A9-A08D-F989-F7AF7E09DD24}"/>
              </a:ext>
            </a:extLst>
          </p:cNvPr>
          <p:cNvSpPr/>
          <p:nvPr/>
        </p:nvSpPr>
        <p:spPr>
          <a:xfrm>
            <a:off x="12840217" y="3086100"/>
            <a:ext cx="3461576" cy="4114800"/>
          </a:xfrm>
          <a:custGeom>
            <a:avLst/>
            <a:gdLst/>
            <a:ahLst/>
            <a:cxnLst/>
            <a:rect l="l" t="t" r="r" b="b"/>
            <a:pathLst>
              <a:path w="3461576" h="4114800">
                <a:moveTo>
                  <a:pt x="0" y="0"/>
                </a:moveTo>
                <a:lnTo>
                  <a:pt x="3461576" y="0"/>
                </a:lnTo>
                <a:lnTo>
                  <a:pt x="34615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9" cstate="print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B69FC877-EA38-C407-B2C4-264581C34097}"/>
              </a:ext>
            </a:extLst>
          </p:cNvPr>
          <p:cNvSpPr/>
          <p:nvPr/>
        </p:nvSpPr>
        <p:spPr>
          <a:xfrm>
            <a:off x="8763000" y="2580789"/>
            <a:ext cx="3837648" cy="4908962"/>
          </a:xfrm>
          <a:custGeom>
            <a:avLst/>
            <a:gdLst/>
            <a:ahLst/>
            <a:cxnLst/>
            <a:rect l="l" t="t" r="r" b="b"/>
            <a:pathLst>
              <a:path w="7059454" h="9258300">
                <a:moveTo>
                  <a:pt x="0" y="0"/>
                </a:moveTo>
                <a:lnTo>
                  <a:pt x="7059453" y="0"/>
                </a:lnTo>
                <a:lnTo>
                  <a:pt x="7059453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21" cstate="print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57AC23BF-33AD-C4D4-21C2-39C782CF1DCE}"/>
              </a:ext>
            </a:extLst>
          </p:cNvPr>
          <p:cNvSpPr/>
          <p:nvPr/>
        </p:nvSpPr>
        <p:spPr>
          <a:xfrm>
            <a:off x="6563506" y="3048717"/>
            <a:ext cx="2190283" cy="4441033"/>
          </a:xfrm>
          <a:custGeom>
            <a:avLst/>
            <a:gdLst/>
            <a:ahLst/>
            <a:cxnLst/>
            <a:rect l="l" t="t" r="r" b="b"/>
            <a:pathLst>
              <a:path w="1627860" h="3223484">
                <a:moveTo>
                  <a:pt x="0" y="0"/>
                </a:moveTo>
                <a:lnTo>
                  <a:pt x="1627859" y="0"/>
                </a:lnTo>
                <a:lnTo>
                  <a:pt x="1627859" y="3223484"/>
                </a:lnTo>
                <a:lnTo>
                  <a:pt x="0" y="3223484"/>
                </a:lnTo>
                <a:lnTo>
                  <a:pt x="0" y="0"/>
                </a:lnTo>
                <a:close/>
              </a:path>
            </a:pathLst>
          </a:custGeom>
          <a:blipFill>
            <a:blip r:embed="rId23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2">
            <a:hlinkClick r:id="rId24" action="ppaction://hlinksldjump"/>
            <a:extLst>
              <a:ext uri="{FF2B5EF4-FFF2-40B4-BE49-F238E27FC236}">
                <a16:creationId xmlns:a16="http://schemas.microsoft.com/office/drawing/2014/main" id="{68CF2533-5CCA-9B15-270B-C18431960834}"/>
              </a:ext>
            </a:extLst>
          </p:cNvPr>
          <p:cNvSpPr/>
          <p:nvPr/>
        </p:nvSpPr>
        <p:spPr>
          <a:xfrm>
            <a:off x="16454338" y="8361862"/>
            <a:ext cx="1535548" cy="1527540"/>
          </a:xfrm>
          <a:custGeom>
            <a:avLst/>
            <a:gdLst/>
            <a:ahLst/>
            <a:cxnLst/>
            <a:rect l="l" t="t" r="r" b="b"/>
            <a:pathLst>
              <a:path w="4254023" h="4114800">
                <a:moveTo>
                  <a:pt x="0" y="0"/>
                </a:moveTo>
                <a:lnTo>
                  <a:pt x="4254023" y="0"/>
                </a:lnTo>
                <a:lnTo>
                  <a:pt x="42540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5" cstate="print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97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2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6" grpId="0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016826" flipH="1">
            <a:off x="-925115" y="6324173"/>
            <a:ext cx="4621853" cy="4354171"/>
          </a:xfrm>
          <a:custGeom>
            <a:avLst/>
            <a:gdLst/>
            <a:ahLst/>
            <a:cxnLst/>
            <a:rect l="l" t="t" r="r" b="b"/>
            <a:pathLst>
              <a:path w="4621853" h="4354171">
                <a:moveTo>
                  <a:pt x="4621853" y="0"/>
                </a:moveTo>
                <a:lnTo>
                  <a:pt x="0" y="0"/>
                </a:lnTo>
                <a:lnTo>
                  <a:pt x="0" y="4354171"/>
                </a:lnTo>
                <a:lnTo>
                  <a:pt x="4621853" y="4354171"/>
                </a:lnTo>
                <a:lnTo>
                  <a:pt x="4621853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248009" y="2247901"/>
            <a:ext cx="12011291" cy="7010400"/>
            <a:chOff x="0" y="0"/>
            <a:chExt cx="13279545" cy="66815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279546" cy="6681554"/>
            </a:xfrm>
            <a:custGeom>
              <a:avLst/>
              <a:gdLst/>
              <a:ahLst/>
              <a:cxnLst/>
              <a:rect l="l" t="t" r="r" b="b"/>
              <a:pathLst>
                <a:path w="13279546" h="6681554">
                  <a:moveTo>
                    <a:pt x="13155085" y="6681554"/>
                  </a:moveTo>
                  <a:lnTo>
                    <a:pt x="124460" y="6681554"/>
                  </a:lnTo>
                  <a:cubicBezTo>
                    <a:pt x="55880" y="6681554"/>
                    <a:pt x="0" y="6625674"/>
                    <a:pt x="0" y="655709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155085" y="0"/>
                  </a:lnTo>
                  <a:cubicBezTo>
                    <a:pt x="13223666" y="0"/>
                    <a:pt x="13279546" y="55880"/>
                    <a:pt x="13279546" y="124460"/>
                  </a:cubicBezTo>
                  <a:lnTo>
                    <a:pt x="13279546" y="6557094"/>
                  </a:lnTo>
                  <a:cubicBezTo>
                    <a:pt x="13279546" y="6625674"/>
                    <a:pt x="13223666" y="6681554"/>
                    <a:pt x="13155085" y="6681554"/>
                  </a:cubicBezTo>
                  <a:close/>
                </a:path>
              </a:pathLst>
            </a:custGeom>
            <a:solidFill>
              <a:srgbClr val="F4A25D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487576" y="2476501"/>
            <a:ext cx="11532156" cy="5029200"/>
            <a:chOff x="0" y="0"/>
            <a:chExt cx="2978638" cy="102077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978638" cy="1020772"/>
            </a:xfrm>
            <a:custGeom>
              <a:avLst/>
              <a:gdLst/>
              <a:ahLst/>
              <a:cxnLst/>
              <a:rect l="l" t="t" r="r" b="b"/>
              <a:pathLst>
                <a:path w="2978638" h="1020772">
                  <a:moveTo>
                    <a:pt x="2854178" y="1020772"/>
                  </a:moveTo>
                  <a:lnTo>
                    <a:pt x="124460" y="1020772"/>
                  </a:lnTo>
                  <a:cubicBezTo>
                    <a:pt x="55880" y="1020772"/>
                    <a:pt x="0" y="964892"/>
                    <a:pt x="0" y="89631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54178" y="0"/>
                  </a:lnTo>
                  <a:cubicBezTo>
                    <a:pt x="2922758" y="0"/>
                    <a:pt x="2978638" y="55880"/>
                    <a:pt x="2978638" y="124460"/>
                  </a:cubicBezTo>
                  <a:lnTo>
                    <a:pt x="2978638" y="896312"/>
                  </a:lnTo>
                  <a:cubicBezTo>
                    <a:pt x="2978638" y="964892"/>
                    <a:pt x="2922758" y="1020772"/>
                    <a:pt x="2854178" y="1020772"/>
                  </a:cubicBezTo>
                  <a:close/>
                </a:path>
              </a:pathLst>
            </a:custGeom>
            <a:solidFill>
              <a:srgbClr val="FFFBF9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487576" y="7734301"/>
            <a:ext cx="11532157" cy="1288317"/>
            <a:chOff x="0" y="0"/>
            <a:chExt cx="12749821" cy="102077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2749821" cy="1020772"/>
            </a:xfrm>
            <a:custGeom>
              <a:avLst/>
              <a:gdLst/>
              <a:ahLst/>
              <a:cxnLst/>
              <a:rect l="l" t="t" r="r" b="b"/>
              <a:pathLst>
                <a:path w="12749821" h="1020772">
                  <a:moveTo>
                    <a:pt x="12625360" y="1020772"/>
                  </a:moveTo>
                  <a:lnTo>
                    <a:pt x="124460" y="1020772"/>
                  </a:lnTo>
                  <a:cubicBezTo>
                    <a:pt x="55880" y="1020772"/>
                    <a:pt x="0" y="964892"/>
                    <a:pt x="0" y="89631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625360" y="0"/>
                  </a:lnTo>
                  <a:cubicBezTo>
                    <a:pt x="12693941" y="0"/>
                    <a:pt x="12749821" y="55880"/>
                    <a:pt x="12749821" y="124460"/>
                  </a:cubicBezTo>
                  <a:lnTo>
                    <a:pt x="12749821" y="896312"/>
                  </a:lnTo>
                  <a:cubicBezTo>
                    <a:pt x="12749821" y="964892"/>
                    <a:pt x="12693941" y="1020772"/>
                    <a:pt x="12625360" y="1020772"/>
                  </a:cubicBezTo>
                  <a:close/>
                </a:path>
              </a:pathLst>
            </a:custGeom>
            <a:solidFill>
              <a:srgbClr val="FFFBF9"/>
            </a:solid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5" name="Freeform 15"/>
          <p:cNvSpPr/>
          <p:nvPr/>
        </p:nvSpPr>
        <p:spPr>
          <a:xfrm rot="3768278" flipV="1">
            <a:off x="1890124" y="4381102"/>
            <a:ext cx="2182442" cy="2248974"/>
          </a:xfrm>
          <a:custGeom>
            <a:avLst/>
            <a:gdLst/>
            <a:ahLst/>
            <a:cxnLst/>
            <a:rect l="l" t="t" r="r" b="b"/>
            <a:pathLst>
              <a:path w="2182442" h="2248974">
                <a:moveTo>
                  <a:pt x="0" y="2248974"/>
                </a:moveTo>
                <a:lnTo>
                  <a:pt x="2182442" y="2248974"/>
                </a:lnTo>
                <a:lnTo>
                  <a:pt x="2182442" y="0"/>
                </a:lnTo>
                <a:lnTo>
                  <a:pt x="0" y="0"/>
                </a:lnTo>
                <a:lnTo>
                  <a:pt x="0" y="2248974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-105654" y="4125642"/>
            <a:ext cx="2388181" cy="2397686"/>
          </a:xfrm>
          <a:custGeom>
            <a:avLst/>
            <a:gdLst/>
            <a:ahLst/>
            <a:cxnLst/>
            <a:rect l="l" t="t" r="r" b="b"/>
            <a:pathLst>
              <a:path w="2388181" h="2397686">
                <a:moveTo>
                  <a:pt x="0" y="0"/>
                </a:moveTo>
                <a:lnTo>
                  <a:pt x="2388181" y="0"/>
                </a:lnTo>
                <a:lnTo>
                  <a:pt x="2388181" y="2397686"/>
                </a:lnTo>
                <a:lnTo>
                  <a:pt x="0" y="2397686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t="-2382" b="-2330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2220191" y="1862217"/>
            <a:ext cx="1993349" cy="2158862"/>
          </a:xfrm>
          <a:custGeom>
            <a:avLst/>
            <a:gdLst/>
            <a:ahLst/>
            <a:cxnLst/>
            <a:rect l="l" t="t" r="r" b="b"/>
            <a:pathLst>
              <a:path w="1993349" h="2158862">
                <a:moveTo>
                  <a:pt x="0" y="0"/>
                </a:moveTo>
                <a:lnTo>
                  <a:pt x="1993349" y="0"/>
                </a:lnTo>
                <a:lnTo>
                  <a:pt x="1993349" y="2158862"/>
                </a:lnTo>
                <a:lnTo>
                  <a:pt x="0" y="2158862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-306147" y="1643031"/>
            <a:ext cx="2365166" cy="2378048"/>
          </a:xfrm>
          <a:custGeom>
            <a:avLst/>
            <a:gdLst/>
            <a:ahLst/>
            <a:cxnLst/>
            <a:rect l="l" t="t" r="r" b="b"/>
            <a:pathLst>
              <a:path w="2365166" h="2378048">
                <a:moveTo>
                  <a:pt x="0" y="0"/>
                </a:moveTo>
                <a:lnTo>
                  <a:pt x="2365167" y="0"/>
                </a:lnTo>
                <a:lnTo>
                  <a:pt x="2365167" y="2378048"/>
                </a:lnTo>
                <a:lnTo>
                  <a:pt x="0" y="2378048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print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3131140" y="8897702"/>
            <a:ext cx="1624452" cy="1290763"/>
          </a:xfrm>
          <a:custGeom>
            <a:avLst/>
            <a:gdLst/>
            <a:ahLst/>
            <a:cxnLst/>
            <a:rect l="l" t="t" r="r" b="b"/>
            <a:pathLst>
              <a:path w="1624452" h="1290763">
                <a:moveTo>
                  <a:pt x="0" y="0"/>
                </a:moveTo>
                <a:lnTo>
                  <a:pt x="1624453" y="0"/>
                </a:lnTo>
                <a:lnTo>
                  <a:pt x="1624453" y="1290763"/>
                </a:lnTo>
                <a:lnTo>
                  <a:pt x="0" y="1290763"/>
                </a:lnTo>
                <a:lnTo>
                  <a:pt x="0" y="0"/>
                </a:lnTo>
                <a:close/>
              </a:path>
            </a:pathLst>
          </a:custGeom>
          <a:blipFill>
            <a:blip r:embed="rId15" cstate="print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-1941356" flipV="1">
            <a:off x="-2072656" y="-1606484"/>
            <a:ext cx="4544869" cy="3221176"/>
          </a:xfrm>
          <a:custGeom>
            <a:avLst/>
            <a:gdLst/>
            <a:ahLst/>
            <a:cxnLst/>
            <a:rect l="l" t="t" r="r" b="b"/>
            <a:pathLst>
              <a:path w="4544869" h="3221176">
                <a:moveTo>
                  <a:pt x="0" y="3221176"/>
                </a:moveTo>
                <a:lnTo>
                  <a:pt x="4544869" y="3221176"/>
                </a:lnTo>
                <a:lnTo>
                  <a:pt x="4544869" y="0"/>
                </a:lnTo>
                <a:lnTo>
                  <a:pt x="0" y="0"/>
                </a:lnTo>
                <a:lnTo>
                  <a:pt x="0" y="3221176"/>
                </a:lnTo>
                <a:close/>
              </a:path>
            </a:pathLst>
          </a:custGeom>
          <a:blipFill>
            <a:blip r:embed="rId17" cstate="print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26"/>
          <p:cNvSpPr txBox="1"/>
          <p:nvPr/>
        </p:nvSpPr>
        <p:spPr>
          <a:xfrm>
            <a:off x="5881554" y="8373854"/>
            <a:ext cx="10744200" cy="404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2399"/>
              </a:lnSpc>
              <a:spcBef>
                <a:spcPct val="0"/>
              </a:spcBef>
            </a:pPr>
            <a:r>
              <a:rPr lang="en-US" sz="5400" b="1" dirty="0">
                <a:solidFill>
                  <a:srgbClr val="424F9D"/>
                </a:solidFill>
                <a:latin typeface="Abadi Extra Light" panose="020B0204020104020204" pitchFamily="34" charset="0"/>
              </a:rPr>
              <a:t>She’s from Japan. She’s Japanese.</a:t>
            </a:r>
            <a:endParaRPr lang="en-US" sz="5400" b="1" u="none" dirty="0">
              <a:solidFill>
                <a:srgbClr val="424F9D"/>
              </a:solidFill>
              <a:latin typeface="Abadi Extra Light" panose="020B0204020104020204" pitchFamily="34" charset="0"/>
            </a:endParaRPr>
          </a:p>
        </p:txBody>
      </p:sp>
      <p:sp>
        <p:nvSpPr>
          <p:cNvPr id="8" name="TextBox 25">
            <a:extLst>
              <a:ext uri="{FF2B5EF4-FFF2-40B4-BE49-F238E27FC236}">
                <a16:creationId xmlns:a16="http://schemas.microsoft.com/office/drawing/2014/main" id="{DFC61321-4A52-563F-FD08-49D0C2BC2F40}"/>
              </a:ext>
            </a:extLst>
          </p:cNvPr>
          <p:cNvSpPr txBox="1"/>
          <p:nvPr/>
        </p:nvSpPr>
        <p:spPr>
          <a:xfrm>
            <a:off x="5734517" y="192605"/>
            <a:ext cx="11532157" cy="1672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10000" dirty="0">
                <a:solidFill>
                  <a:srgbClr val="424F9D"/>
                </a:solidFill>
                <a:latin typeface="Snap ITC" panose="04040A07060A02020202" pitchFamily="82" charset="0"/>
              </a:rPr>
              <a:t>Look and Say.</a:t>
            </a:r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984031EA-6895-168A-170B-7E754A7F8417}"/>
              </a:ext>
            </a:extLst>
          </p:cNvPr>
          <p:cNvSpPr/>
          <p:nvPr/>
        </p:nvSpPr>
        <p:spPr>
          <a:xfrm>
            <a:off x="12296265" y="2884225"/>
            <a:ext cx="3274695" cy="4114800"/>
          </a:xfrm>
          <a:custGeom>
            <a:avLst/>
            <a:gdLst/>
            <a:ahLst/>
            <a:cxnLst/>
            <a:rect l="l" t="t" r="r" b="b"/>
            <a:pathLst>
              <a:path w="3274695" h="4114800">
                <a:moveTo>
                  <a:pt x="0" y="0"/>
                </a:moveTo>
                <a:lnTo>
                  <a:pt x="3274695" y="0"/>
                </a:lnTo>
                <a:lnTo>
                  <a:pt x="32746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9" cstate="print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B446BE25-0C8E-67DA-B085-B519DC494FAA}"/>
              </a:ext>
            </a:extLst>
          </p:cNvPr>
          <p:cNvSpPr/>
          <p:nvPr/>
        </p:nvSpPr>
        <p:spPr>
          <a:xfrm>
            <a:off x="7770029" y="2628899"/>
            <a:ext cx="2932748" cy="5029201"/>
          </a:xfrm>
          <a:custGeom>
            <a:avLst/>
            <a:gdLst/>
            <a:ahLst/>
            <a:cxnLst/>
            <a:rect l="l" t="t" r="r" b="b"/>
            <a:pathLst>
              <a:path w="4217744" h="8629655">
                <a:moveTo>
                  <a:pt x="0" y="0"/>
                </a:moveTo>
                <a:lnTo>
                  <a:pt x="4217744" y="0"/>
                </a:lnTo>
                <a:lnTo>
                  <a:pt x="4217744" y="8629655"/>
                </a:lnTo>
                <a:lnTo>
                  <a:pt x="0" y="8629655"/>
                </a:lnTo>
                <a:lnTo>
                  <a:pt x="0" y="0"/>
                </a:lnTo>
                <a:close/>
              </a:path>
            </a:pathLst>
          </a:custGeom>
          <a:blipFill>
            <a:blip r:embed="rId21" cstate="print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2">
            <a:hlinkClick r:id="rId23" action="ppaction://hlinksldjump"/>
            <a:extLst>
              <a:ext uri="{FF2B5EF4-FFF2-40B4-BE49-F238E27FC236}">
                <a16:creationId xmlns:a16="http://schemas.microsoft.com/office/drawing/2014/main" id="{D63DDB87-AC3B-BF1A-EA27-C0C6CA70E790}"/>
              </a:ext>
            </a:extLst>
          </p:cNvPr>
          <p:cNvSpPr/>
          <p:nvPr/>
        </p:nvSpPr>
        <p:spPr>
          <a:xfrm>
            <a:off x="16454338" y="8361862"/>
            <a:ext cx="1535548" cy="1527540"/>
          </a:xfrm>
          <a:custGeom>
            <a:avLst/>
            <a:gdLst/>
            <a:ahLst/>
            <a:cxnLst/>
            <a:rect l="l" t="t" r="r" b="b"/>
            <a:pathLst>
              <a:path w="4254023" h="4114800">
                <a:moveTo>
                  <a:pt x="0" y="0"/>
                </a:moveTo>
                <a:lnTo>
                  <a:pt x="4254023" y="0"/>
                </a:lnTo>
                <a:lnTo>
                  <a:pt x="42540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4" cstate="print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20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2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6" grpId="0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016826" flipH="1">
            <a:off x="-925115" y="6324173"/>
            <a:ext cx="4621853" cy="4354171"/>
          </a:xfrm>
          <a:custGeom>
            <a:avLst/>
            <a:gdLst/>
            <a:ahLst/>
            <a:cxnLst/>
            <a:rect l="l" t="t" r="r" b="b"/>
            <a:pathLst>
              <a:path w="4621853" h="4354171">
                <a:moveTo>
                  <a:pt x="4621853" y="0"/>
                </a:moveTo>
                <a:lnTo>
                  <a:pt x="0" y="0"/>
                </a:lnTo>
                <a:lnTo>
                  <a:pt x="0" y="4354171"/>
                </a:lnTo>
                <a:lnTo>
                  <a:pt x="4621853" y="4354171"/>
                </a:lnTo>
                <a:lnTo>
                  <a:pt x="4621853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248009" y="2247901"/>
            <a:ext cx="12011291" cy="7010400"/>
            <a:chOff x="0" y="0"/>
            <a:chExt cx="13279545" cy="66815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279546" cy="6681554"/>
            </a:xfrm>
            <a:custGeom>
              <a:avLst/>
              <a:gdLst/>
              <a:ahLst/>
              <a:cxnLst/>
              <a:rect l="l" t="t" r="r" b="b"/>
              <a:pathLst>
                <a:path w="13279546" h="6681554">
                  <a:moveTo>
                    <a:pt x="13155085" y="6681554"/>
                  </a:moveTo>
                  <a:lnTo>
                    <a:pt x="124460" y="6681554"/>
                  </a:lnTo>
                  <a:cubicBezTo>
                    <a:pt x="55880" y="6681554"/>
                    <a:pt x="0" y="6625674"/>
                    <a:pt x="0" y="655709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155085" y="0"/>
                  </a:lnTo>
                  <a:cubicBezTo>
                    <a:pt x="13223666" y="0"/>
                    <a:pt x="13279546" y="55880"/>
                    <a:pt x="13279546" y="124460"/>
                  </a:cubicBezTo>
                  <a:lnTo>
                    <a:pt x="13279546" y="6557094"/>
                  </a:lnTo>
                  <a:cubicBezTo>
                    <a:pt x="13279546" y="6625674"/>
                    <a:pt x="13223666" y="6681554"/>
                    <a:pt x="13155085" y="6681554"/>
                  </a:cubicBezTo>
                  <a:close/>
                </a:path>
              </a:pathLst>
            </a:custGeom>
            <a:solidFill>
              <a:srgbClr val="F4A25D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487576" y="2476501"/>
            <a:ext cx="11532156" cy="5029200"/>
            <a:chOff x="0" y="0"/>
            <a:chExt cx="2978638" cy="102077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978638" cy="1020772"/>
            </a:xfrm>
            <a:custGeom>
              <a:avLst/>
              <a:gdLst/>
              <a:ahLst/>
              <a:cxnLst/>
              <a:rect l="l" t="t" r="r" b="b"/>
              <a:pathLst>
                <a:path w="2978638" h="1020772">
                  <a:moveTo>
                    <a:pt x="2854178" y="1020772"/>
                  </a:moveTo>
                  <a:lnTo>
                    <a:pt x="124460" y="1020772"/>
                  </a:lnTo>
                  <a:cubicBezTo>
                    <a:pt x="55880" y="1020772"/>
                    <a:pt x="0" y="964892"/>
                    <a:pt x="0" y="89631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54178" y="0"/>
                  </a:lnTo>
                  <a:cubicBezTo>
                    <a:pt x="2922758" y="0"/>
                    <a:pt x="2978638" y="55880"/>
                    <a:pt x="2978638" y="124460"/>
                  </a:cubicBezTo>
                  <a:lnTo>
                    <a:pt x="2978638" y="896312"/>
                  </a:lnTo>
                  <a:cubicBezTo>
                    <a:pt x="2978638" y="964892"/>
                    <a:pt x="2922758" y="1020772"/>
                    <a:pt x="2854178" y="1020772"/>
                  </a:cubicBezTo>
                  <a:close/>
                </a:path>
              </a:pathLst>
            </a:custGeom>
            <a:solidFill>
              <a:srgbClr val="FFFBF9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487576" y="7734301"/>
            <a:ext cx="11532157" cy="1288317"/>
            <a:chOff x="0" y="0"/>
            <a:chExt cx="12749821" cy="102077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2749821" cy="1020772"/>
            </a:xfrm>
            <a:custGeom>
              <a:avLst/>
              <a:gdLst/>
              <a:ahLst/>
              <a:cxnLst/>
              <a:rect l="l" t="t" r="r" b="b"/>
              <a:pathLst>
                <a:path w="12749821" h="1020772">
                  <a:moveTo>
                    <a:pt x="12625360" y="1020772"/>
                  </a:moveTo>
                  <a:lnTo>
                    <a:pt x="124460" y="1020772"/>
                  </a:lnTo>
                  <a:cubicBezTo>
                    <a:pt x="55880" y="1020772"/>
                    <a:pt x="0" y="964892"/>
                    <a:pt x="0" y="89631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625360" y="0"/>
                  </a:lnTo>
                  <a:cubicBezTo>
                    <a:pt x="12693941" y="0"/>
                    <a:pt x="12749821" y="55880"/>
                    <a:pt x="12749821" y="124460"/>
                  </a:cubicBezTo>
                  <a:lnTo>
                    <a:pt x="12749821" y="896312"/>
                  </a:lnTo>
                  <a:cubicBezTo>
                    <a:pt x="12749821" y="964892"/>
                    <a:pt x="12693941" y="1020772"/>
                    <a:pt x="12625360" y="1020772"/>
                  </a:cubicBezTo>
                  <a:close/>
                </a:path>
              </a:pathLst>
            </a:custGeom>
            <a:solidFill>
              <a:srgbClr val="FFFBF9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Freeform 15"/>
          <p:cNvSpPr/>
          <p:nvPr/>
        </p:nvSpPr>
        <p:spPr>
          <a:xfrm rot="3768278" flipV="1">
            <a:off x="1890124" y="4381102"/>
            <a:ext cx="2182442" cy="2248974"/>
          </a:xfrm>
          <a:custGeom>
            <a:avLst/>
            <a:gdLst/>
            <a:ahLst/>
            <a:cxnLst/>
            <a:rect l="l" t="t" r="r" b="b"/>
            <a:pathLst>
              <a:path w="2182442" h="2248974">
                <a:moveTo>
                  <a:pt x="0" y="2248974"/>
                </a:moveTo>
                <a:lnTo>
                  <a:pt x="2182442" y="2248974"/>
                </a:lnTo>
                <a:lnTo>
                  <a:pt x="2182442" y="0"/>
                </a:lnTo>
                <a:lnTo>
                  <a:pt x="0" y="0"/>
                </a:lnTo>
                <a:lnTo>
                  <a:pt x="0" y="2248974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-105654" y="4125642"/>
            <a:ext cx="2388181" cy="2397686"/>
          </a:xfrm>
          <a:custGeom>
            <a:avLst/>
            <a:gdLst/>
            <a:ahLst/>
            <a:cxnLst/>
            <a:rect l="l" t="t" r="r" b="b"/>
            <a:pathLst>
              <a:path w="2388181" h="2397686">
                <a:moveTo>
                  <a:pt x="0" y="0"/>
                </a:moveTo>
                <a:lnTo>
                  <a:pt x="2388181" y="0"/>
                </a:lnTo>
                <a:lnTo>
                  <a:pt x="2388181" y="2397686"/>
                </a:lnTo>
                <a:lnTo>
                  <a:pt x="0" y="2397686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t="-2382" b="-2330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2220191" y="1862217"/>
            <a:ext cx="1993349" cy="2158862"/>
          </a:xfrm>
          <a:custGeom>
            <a:avLst/>
            <a:gdLst/>
            <a:ahLst/>
            <a:cxnLst/>
            <a:rect l="l" t="t" r="r" b="b"/>
            <a:pathLst>
              <a:path w="1993349" h="2158862">
                <a:moveTo>
                  <a:pt x="0" y="0"/>
                </a:moveTo>
                <a:lnTo>
                  <a:pt x="1993349" y="0"/>
                </a:lnTo>
                <a:lnTo>
                  <a:pt x="1993349" y="2158862"/>
                </a:lnTo>
                <a:lnTo>
                  <a:pt x="0" y="2158862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-306147" y="1643031"/>
            <a:ext cx="2365166" cy="2378048"/>
          </a:xfrm>
          <a:custGeom>
            <a:avLst/>
            <a:gdLst/>
            <a:ahLst/>
            <a:cxnLst/>
            <a:rect l="l" t="t" r="r" b="b"/>
            <a:pathLst>
              <a:path w="2365166" h="2378048">
                <a:moveTo>
                  <a:pt x="0" y="0"/>
                </a:moveTo>
                <a:lnTo>
                  <a:pt x="2365167" y="0"/>
                </a:lnTo>
                <a:lnTo>
                  <a:pt x="2365167" y="2378048"/>
                </a:lnTo>
                <a:lnTo>
                  <a:pt x="0" y="2378048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print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3131140" y="8897702"/>
            <a:ext cx="1624452" cy="1290763"/>
          </a:xfrm>
          <a:custGeom>
            <a:avLst/>
            <a:gdLst/>
            <a:ahLst/>
            <a:cxnLst/>
            <a:rect l="l" t="t" r="r" b="b"/>
            <a:pathLst>
              <a:path w="1624452" h="1290763">
                <a:moveTo>
                  <a:pt x="0" y="0"/>
                </a:moveTo>
                <a:lnTo>
                  <a:pt x="1624453" y="0"/>
                </a:lnTo>
                <a:lnTo>
                  <a:pt x="1624453" y="1290763"/>
                </a:lnTo>
                <a:lnTo>
                  <a:pt x="0" y="1290763"/>
                </a:lnTo>
                <a:lnTo>
                  <a:pt x="0" y="0"/>
                </a:lnTo>
                <a:close/>
              </a:path>
            </a:pathLst>
          </a:custGeom>
          <a:blipFill>
            <a:blip r:embed="rId15" cstate="print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-1941356" flipV="1">
            <a:off x="-2072656" y="-1606484"/>
            <a:ext cx="4544869" cy="3221176"/>
          </a:xfrm>
          <a:custGeom>
            <a:avLst/>
            <a:gdLst/>
            <a:ahLst/>
            <a:cxnLst/>
            <a:rect l="l" t="t" r="r" b="b"/>
            <a:pathLst>
              <a:path w="4544869" h="3221176">
                <a:moveTo>
                  <a:pt x="0" y="3221176"/>
                </a:moveTo>
                <a:lnTo>
                  <a:pt x="4544869" y="3221176"/>
                </a:lnTo>
                <a:lnTo>
                  <a:pt x="4544869" y="0"/>
                </a:lnTo>
                <a:lnTo>
                  <a:pt x="0" y="0"/>
                </a:lnTo>
                <a:lnTo>
                  <a:pt x="0" y="3221176"/>
                </a:lnTo>
                <a:close/>
              </a:path>
            </a:pathLst>
          </a:custGeom>
          <a:blipFill>
            <a:blip r:embed="rId17" cstate="print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26"/>
          <p:cNvSpPr txBox="1"/>
          <p:nvPr/>
        </p:nvSpPr>
        <p:spPr>
          <a:xfrm>
            <a:off x="6019800" y="7962960"/>
            <a:ext cx="1074420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5400" b="1" dirty="0">
                <a:solidFill>
                  <a:srgbClr val="424F9D"/>
                </a:solidFill>
                <a:latin typeface="Abadi Extra Light" panose="020B0204020104020204" pitchFamily="34" charset="0"/>
              </a:rPr>
              <a:t>He’s from Viet Nam. She’s Vietnamese.</a:t>
            </a:r>
            <a:endParaRPr lang="en-US" sz="5400" b="1" u="none" dirty="0">
              <a:solidFill>
                <a:srgbClr val="424F9D"/>
              </a:solidFill>
              <a:latin typeface="Abadi Extra Light" panose="020B0204020104020204" pitchFamily="34" charset="0"/>
            </a:endParaRP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0FD2CA65-DA07-719D-6C01-318D024BE650}"/>
              </a:ext>
            </a:extLst>
          </p:cNvPr>
          <p:cNvSpPr/>
          <p:nvPr/>
        </p:nvSpPr>
        <p:spPr>
          <a:xfrm>
            <a:off x="13577267" y="3420469"/>
            <a:ext cx="2789666" cy="3446061"/>
          </a:xfrm>
          <a:custGeom>
            <a:avLst/>
            <a:gdLst/>
            <a:ahLst/>
            <a:cxnLst/>
            <a:rect l="l" t="t" r="r" b="b"/>
            <a:pathLst>
              <a:path w="3492436" h="4114800">
                <a:moveTo>
                  <a:pt x="0" y="0"/>
                </a:moveTo>
                <a:lnTo>
                  <a:pt x="3492437" y="0"/>
                </a:lnTo>
                <a:lnTo>
                  <a:pt x="349243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9" cstate="print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25">
            <a:extLst>
              <a:ext uri="{FF2B5EF4-FFF2-40B4-BE49-F238E27FC236}">
                <a16:creationId xmlns:a16="http://schemas.microsoft.com/office/drawing/2014/main" id="{B9CC3E18-5415-DFFF-2C12-F6C4928B3C55}"/>
              </a:ext>
            </a:extLst>
          </p:cNvPr>
          <p:cNvSpPr txBox="1"/>
          <p:nvPr/>
        </p:nvSpPr>
        <p:spPr>
          <a:xfrm>
            <a:off x="5734517" y="192605"/>
            <a:ext cx="11532157" cy="1672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10000" dirty="0">
                <a:solidFill>
                  <a:srgbClr val="424F9D"/>
                </a:solidFill>
                <a:latin typeface="Snap ITC" panose="04040A07060A02020202" pitchFamily="82" charset="0"/>
              </a:rPr>
              <a:t>Look and Say.</a:t>
            </a: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6402EA2F-36EE-84D9-A210-F01DB800B022}"/>
              </a:ext>
            </a:extLst>
          </p:cNvPr>
          <p:cNvSpPr/>
          <p:nvPr/>
        </p:nvSpPr>
        <p:spPr>
          <a:xfrm>
            <a:off x="5710327" y="2832055"/>
            <a:ext cx="5747109" cy="3915941"/>
          </a:xfrm>
          <a:custGeom>
            <a:avLst/>
            <a:gdLst/>
            <a:ahLst/>
            <a:cxnLst/>
            <a:rect l="l" t="t" r="r" b="b"/>
            <a:pathLst>
              <a:path w="9430081" h="6306366">
                <a:moveTo>
                  <a:pt x="0" y="0"/>
                </a:moveTo>
                <a:lnTo>
                  <a:pt x="9430080" y="0"/>
                </a:lnTo>
                <a:lnTo>
                  <a:pt x="9430080" y="6306366"/>
                </a:lnTo>
                <a:lnTo>
                  <a:pt x="0" y="6306366"/>
                </a:lnTo>
                <a:lnTo>
                  <a:pt x="0" y="0"/>
                </a:lnTo>
                <a:close/>
              </a:path>
            </a:pathLst>
          </a:custGeom>
          <a:blipFill>
            <a:blip r:embed="rId21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6521CFFC-6A70-98D0-554B-A1B8B6AEB987}"/>
              </a:ext>
            </a:extLst>
          </p:cNvPr>
          <p:cNvSpPr/>
          <p:nvPr/>
        </p:nvSpPr>
        <p:spPr>
          <a:xfrm>
            <a:off x="9995541" y="2616475"/>
            <a:ext cx="2923789" cy="4749253"/>
          </a:xfrm>
          <a:custGeom>
            <a:avLst/>
            <a:gdLst/>
            <a:ahLst/>
            <a:cxnLst/>
            <a:rect l="l" t="t" r="r" b="b"/>
            <a:pathLst>
              <a:path w="5205222" h="8229600">
                <a:moveTo>
                  <a:pt x="0" y="0"/>
                </a:moveTo>
                <a:lnTo>
                  <a:pt x="5205222" y="0"/>
                </a:lnTo>
                <a:lnTo>
                  <a:pt x="520522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2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2">
            <a:hlinkClick r:id="rId23" action="ppaction://hlinksldjump"/>
            <a:extLst>
              <a:ext uri="{FF2B5EF4-FFF2-40B4-BE49-F238E27FC236}">
                <a16:creationId xmlns:a16="http://schemas.microsoft.com/office/drawing/2014/main" id="{B8A5B0A2-F0C6-6F41-86B9-9755F10384D4}"/>
              </a:ext>
            </a:extLst>
          </p:cNvPr>
          <p:cNvSpPr/>
          <p:nvPr/>
        </p:nvSpPr>
        <p:spPr>
          <a:xfrm>
            <a:off x="16454338" y="8361862"/>
            <a:ext cx="1535548" cy="1527540"/>
          </a:xfrm>
          <a:custGeom>
            <a:avLst/>
            <a:gdLst/>
            <a:ahLst/>
            <a:cxnLst/>
            <a:rect l="l" t="t" r="r" b="b"/>
            <a:pathLst>
              <a:path w="4254023" h="4114800">
                <a:moveTo>
                  <a:pt x="0" y="0"/>
                </a:moveTo>
                <a:lnTo>
                  <a:pt x="4254023" y="0"/>
                </a:lnTo>
                <a:lnTo>
                  <a:pt x="42540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4" cstate="print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67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2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6" grpId="0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016826" flipH="1">
            <a:off x="-925115" y="6324173"/>
            <a:ext cx="4621853" cy="4354171"/>
          </a:xfrm>
          <a:custGeom>
            <a:avLst/>
            <a:gdLst/>
            <a:ahLst/>
            <a:cxnLst/>
            <a:rect l="l" t="t" r="r" b="b"/>
            <a:pathLst>
              <a:path w="4621853" h="4354171">
                <a:moveTo>
                  <a:pt x="4621853" y="0"/>
                </a:moveTo>
                <a:lnTo>
                  <a:pt x="0" y="0"/>
                </a:lnTo>
                <a:lnTo>
                  <a:pt x="0" y="4354171"/>
                </a:lnTo>
                <a:lnTo>
                  <a:pt x="4621853" y="4354171"/>
                </a:lnTo>
                <a:lnTo>
                  <a:pt x="4621853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248009" y="2247901"/>
            <a:ext cx="12011291" cy="7010400"/>
            <a:chOff x="0" y="0"/>
            <a:chExt cx="13279545" cy="66815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279546" cy="6681554"/>
            </a:xfrm>
            <a:custGeom>
              <a:avLst/>
              <a:gdLst/>
              <a:ahLst/>
              <a:cxnLst/>
              <a:rect l="l" t="t" r="r" b="b"/>
              <a:pathLst>
                <a:path w="13279546" h="6681554">
                  <a:moveTo>
                    <a:pt x="13155085" y="6681554"/>
                  </a:moveTo>
                  <a:lnTo>
                    <a:pt x="124460" y="6681554"/>
                  </a:lnTo>
                  <a:cubicBezTo>
                    <a:pt x="55880" y="6681554"/>
                    <a:pt x="0" y="6625674"/>
                    <a:pt x="0" y="655709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155085" y="0"/>
                  </a:lnTo>
                  <a:cubicBezTo>
                    <a:pt x="13223666" y="0"/>
                    <a:pt x="13279546" y="55880"/>
                    <a:pt x="13279546" y="124460"/>
                  </a:cubicBezTo>
                  <a:lnTo>
                    <a:pt x="13279546" y="6557094"/>
                  </a:lnTo>
                  <a:cubicBezTo>
                    <a:pt x="13279546" y="6625674"/>
                    <a:pt x="13223666" y="6681554"/>
                    <a:pt x="13155085" y="6681554"/>
                  </a:cubicBezTo>
                  <a:close/>
                </a:path>
              </a:pathLst>
            </a:custGeom>
            <a:solidFill>
              <a:srgbClr val="F4A25D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487576" y="2476501"/>
            <a:ext cx="11532156" cy="5029200"/>
            <a:chOff x="0" y="0"/>
            <a:chExt cx="2978638" cy="102077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978638" cy="1020772"/>
            </a:xfrm>
            <a:custGeom>
              <a:avLst/>
              <a:gdLst/>
              <a:ahLst/>
              <a:cxnLst/>
              <a:rect l="l" t="t" r="r" b="b"/>
              <a:pathLst>
                <a:path w="2978638" h="1020772">
                  <a:moveTo>
                    <a:pt x="2854178" y="1020772"/>
                  </a:moveTo>
                  <a:lnTo>
                    <a:pt x="124460" y="1020772"/>
                  </a:lnTo>
                  <a:cubicBezTo>
                    <a:pt x="55880" y="1020772"/>
                    <a:pt x="0" y="964892"/>
                    <a:pt x="0" y="89631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54178" y="0"/>
                  </a:lnTo>
                  <a:cubicBezTo>
                    <a:pt x="2922758" y="0"/>
                    <a:pt x="2978638" y="55880"/>
                    <a:pt x="2978638" y="124460"/>
                  </a:cubicBezTo>
                  <a:lnTo>
                    <a:pt x="2978638" y="896312"/>
                  </a:lnTo>
                  <a:cubicBezTo>
                    <a:pt x="2978638" y="964892"/>
                    <a:pt x="2922758" y="1020772"/>
                    <a:pt x="2854178" y="1020772"/>
                  </a:cubicBezTo>
                  <a:close/>
                </a:path>
              </a:pathLst>
            </a:custGeom>
            <a:solidFill>
              <a:srgbClr val="FFFBF9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487576" y="7734301"/>
            <a:ext cx="11532157" cy="1288317"/>
            <a:chOff x="0" y="0"/>
            <a:chExt cx="12749821" cy="102077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2749821" cy="1020772"/>
            </a:xfrm>
            <a:custGeom>
              <a:avLst/>
              <a:gdLst/>
              <a:ahLst/>
              <a:cxnLst/>
              <a:rect l="l" t="t" r="r" b="b"/>
              <a:pathLst>
                <a:path w="12749821" h="1020772">
                  <a:moveTo>
                    <a:pt x="12625360" y="1020772"/>
                  </a:moveTo>
                  <a:lnTo>
                    <a:pt x="124460" y="1020772"/>
                  </a:lnTo>
                  <a:cubicBezTo>
                    <a:pt x="55880" y="1020772"/>
                    <a:pt x="0" y="964892"/>
                    <a:pt x="0" y="89631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625360" y="0"/>
                  </a:lnTo>
                  <a:cubicBezTo>
                    <a:pt x="12693941" y="0"/>
                    <a:pt x="12749821" y="55880"/>
                    <a:pt x="12749821" y="124460"/>
                  </a:cubicBezTo>
                  <a:lnTo>
                    <a:pt x="12749821" y="896312"/>
                  </a:lnTo>
                  <a:cubicBezTo>
                    <a:pt x="12749821" y="964892"/>
                    <a:pt x="12693941" y="1020772"/>
                    <a:pt x="12625360" y="1020772"/>
                  </a:cubicBezTo>
                  <a:close/>
                </a:path>
              </a:pathLst>
            </a:custGeom>
            <a:solidFill>
              <a:srgbClr val="FFFBF9"/>
            </a:solid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5" name="Freeform 15"/>
          <p:cNvSpPr/>
          <p:nvPr/>
        </p:nvSpPr>
        <p:spPr>
          <a:xfrm rot="3768278" flipV="1">
            <a:off x="1890124" y="4381102"/>
            <a:ext cx="2182442" cy="2248974"/>
          </a:xfrm>
          <a:custGeom>
            <a:avLst/>
            <a:gdLst/>
            <a:ahLst/>
            <a:cxnLst/>
            <a:rect l="l" t="t" r="r" b="b"/>
            <a:pathLst>
              <a:path w="2182442" h="2248974">
                <a:moveTo>
                  <a:pt x="0" y="2248974"/>
                </a:moveTo>
                <a:lnTo>
                  <a:pt x="2182442" y="2248974"/>
                </a:lnTo>
                <a:lnTo>
                  <a:pt x="2182442" y="0"/>
                </a:lnTo>
                <a:lnTo>
                  <a:pt x="0" y="0"/>
                </a:lnTo>
                <a:lnTo>
                  <a:pt x="0" y="2248974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-105654" y="4125642"/>
            <a:ext cx="2388181" cy="2397686"/>
          </a:xfrm>
          <a:custGeom>
            <a:avLst/>
            <a:gdLst/>
            <a:ahLst/>
            <a:cxnLst/>
            <a:rect l="l" t="t" r="r" b="b"/>
            <a:pathLst>
              <a:path w="2388181" h="2397686">
                <a:moveTo>
                  <a:pt x="0" y="0"/>
                </a:moveTo>
                <a:lnTo>
                  <a:pt x="2388181" y="0"/>
                </a:lnTo>
                <a:lnTo>
                  <a:pt x="2388181" y="2397686"/>
                </a:lnTo>
                <a:lnTo>
                  <a:pt x="0" y="2397686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t="-2382" b="-2330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2220191" y="1862217"/>
            <a:ext cx="1993349" cy="2158862"/>
          </a:xfrm>
          <a:custGeom>
            <a:avLst/>
            <a:gdLst/>
            <a:ahLst/>
            <a:cxnLst/>
            <a:rect l="l" t="t" r="r" b="b"/>
            <a:pathLst>
              <a:path w="1993349" h="2158862">
                <a:moveTo>
                  <a:pt x="0" y="0"/>
                </a:moveTo>
                <a:lnTo>
                  <a:pt x="1993349" y="0"/>
                </a:lnTo>
                <a:lnTo>
                  <a:pt x="1993349" y="2158862"/>
                </a:lnTo>
                <a:lnTo>
                  <a:pt x="0" y="2158862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-306147" y="1643031"/>
            <a:ext cx="2365166" cy="2378048"/>
          </a:xfrm>
          <a:custGeom>
            <a:avLst/>
            <a:gdLst/>
            <a:ahLst/>
            <a:cxnLst/>
            <a:rect l="l" t="t" r="r" b="b"/>
            <a:pathLst>
              <a:path w="2365166" h="2378048">
                <a:moveTo>
                  <a:pt x="0" y="0"/>
                </a:moveTo>
                <a:lnTo>
                  <a:pt x="2365167" y="0"/>
                </a:lnTo>
                <a:lnTo>
                  <a:pt x="2365167" y="2378048"/>
                </a:lnTo>
                <a:lnTo>
                  <a:pt x="0" y="2378048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print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3131140" y="8897702"/>
            <a:ext cx="1624452" cy="1290763"/>
          </a:xfrm>
          <a:custGeom>
            <a:avLst/>
            <a:gdLst/>
            <a:ahLst/>
            <a:cxnLst/>
            <a:rect l="l" t="t" r="r" b="b"/>
            <a:pathLst>
              <a:path w="1624452" h="1290763">
                <a:moveTo>
                  <a:pt x="0" y="0"/>
                </a:moveTo>
                <a:lnTo>
                  <a:pt x="1624453" y="0"/>
                </a:lnTo>
                <a:lnTo>
                  <a:pt x="1624453" y="1290763"/>
                </a:lnTo>
                <a:lnTo>
                  <a:pt x="0" y="1290763"/>
                </a:lnTo>
                <a:lnTo>
                  <a:pt x="0" y="0"/>
                </a:lnTo>
                <a:close/>
              </a:path>
            </a:pathLst>
          </a:custGeom>
          <a:blipFill>
            <a:blip r:embed="rId15" cstate="print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-1941356" flipV="1">
            <a:off x="-2072656" y="-1606484"/>
            <a:ext cx="4544869" cy="3221176"/>
          </a:xfrm>
          <a:custGeom>
            <a:avLst/>
            <a:gdLst/>
            <a:ahLst/>
            <a:cxnLst/>
            <a:rect l="l" t="t" r="r" b="b"/>
            <a:pathLst>
              <a:path w="4544869" h="3221176">
                <a:moveTo>
                  <a:pt x="0" y="3221176"/>
                </a:moveTo>
                <a:lnTo>
                  <a:pt x="4544869" y="3221176"/>
                </a:lnTo>
                <a:lnTo>
                  <a:pt x="4544869" y="0"/>
                </a:lnTo>
                <a:lnTo>
                  <a:pt x="0" y="0"/>
                </a:lnTo>
                <a:lnTo>
                  <a:pt x="0" y="3221176"/>
                </a:lnTo>
                <a:close/>
              </a:path>
            </a:pathLst>
          </a:custGeom>
          <a:blipFill>
            <a:blip r:embed="rId17" cstate="print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26"/>
          <p:cNvSpPr txBox="1"/>
          <p:nvPr/>
        </p:nvSpPr>
        <p:spPr>
          <a:xfrm>
            <a:off x="5906675" y="8382227"/>
            <a:ext cx="10744200" cy="404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2399"/>
              </a:lnSpc>
              <a:spcBef>
                <a:spcPct val="0"/>
              </a:spcBef>
            </a:pPr>
            <a:r>
              <a:rPr lang="en-US" sz="5400" b="1" dirty="0">
                <a:solidFill>
                  <a:srgbClr val="424F9D"/>
                </a:solidFill>
                <a:latin typeface="Abadi Extra Light" panose="020B0204020104020204" pitchFamily="34" charset="0"/>
              </a:rPr>
              <a:t>They’re from Thailand. They’re Thai.</a:t>
            </a:r>
            <a:endParaRPr lang="en-US" sz="5400" b="1" u="none" dirty="0">
              <a:solidFill>
                <a:srgbClr val="424F9D"/>
              </a:solidFill>
              <a:latin typeface="Abadi Extra Light" panose="020B0204020104020204" pitchFamily="34" charset="0"/>
            </a:endParaRPr>
          </a:p>
        </p:txBody>
      </p:sp>
      <p:sp>
        <p:nvSpPr>
          <p:cNvPr id="8" name="TextBox 25">
            <a:extLst>
              <a:ext uri="{FF2B5EF4-FFF2-40B4-BE49-F238E27FC236}">
                <a16:creationId xmlns:a16="http://schemas.microsoft.com/office/drawing/2014/main" id="{1662A333-D6C3-285C-4034-7F919C6CEA19}"/>
              </a:ext>
            </a:extLst>
          </p:cNvPr>
          <p:cNvSpPr txBox="1"/>
          <p:nvPr/>
        </p:nvSpPr>
        <p:spPr>
          <a:xfrm>
            <a:off x="5734517" y="192605"/>
            <a:ext cx="11532157" cy="1672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10000" dirty="0">
                <a:solidFill>
                  <a:srgbClr val="424F9D"/>
                </a:solidFill>
                <a:latin typeface="Snap ITC" panose="04040A07060A02020202" pitchFamily="82" charset="0"/>
              </a:rPr>
              <a:t>Look and Say.</a:t>
            </a: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83FC6A31-0411-8D84-372D-CDFAC862CB4D}"/>
              </a:ext>
            </a:extLst>
          </p:cNvPr>
          <p:cNvSpPr/>
          <p:nvPr/>
        </p:nvSpPr>
        <p:spPr>
          <a:xfrm>
            <a:off x="5884066" y="2647645"/>
            <a:ext cx="5393534" cy="4683978"/>
          </a:xfrm>
          <a:custGeom>
            <a:avLst/>
            <a:gdLst/>
            <a:ahLst/>
            <a:cxnLst/>
            <a:rect l="l" t="t" r="r" b="b"/>
            <a:pathLst>
              <a:path w="11478801" h="8890853">
                <a:moveTo>
                  <a:pt x="0" y="0"/>
                </a:moveTo>
                <a:lnTo>
                  <a:pt x="11478800" y="0"/>
                </a:lnTo>
                <a:lnTo>
                  <a:pt x="11478800" y="8890852"/>
                </a:lnTo>
                <a:lnTo>
                  <a:pt x="0" y="8890852"/>
                </a:lnTo>
                <a:lnTo>
                  <a:pt x="0" y="0"/>
                </a:lnTo>
                <a:close/>
              </a:path>
            </a:pathLst>
          </a:custGeom>
          <a:blipFill>
            <a:blip r:embed="rId19" cstate="print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394F3F98-B39C-840A-3C48-D98BD5EC45D1}"/>
              </a:ext>
            </a:extLst>
          </p:cNvPr>
          <p:cNvSpPr/>
          <p:nvPr/>
        </p:nvSpPr>
        <p:spPr>
          <a:xfrm>
            <a:off x="9084837" y="2580787"/>
            <a:ext cx="1964163" cy="1307711"/>
          </a:xfrm>
          <a:custGeom>
            <a:avLst/>
            <a:gdLst/>
            <a:ahLst/>
            <a:cxnLst/>
            <a:rect l="l" t="t" r="r" b="b"/>
            <a:pathLst>
              <a:path w="6954170" h="2972908">
                <a:moveTo>
                  <a:pt x="0" y="0"/>
                </a:moveTo>
                <a:lnTo>
                  <a:pt x="6954170" y="0"/>
                </a:lnTo>
                <a:lnTo>
                  <a:pt x="6954170" y="2972908"/>
                </a:lnTo>
                <a:lnTo>
                  <a:pt x="0" y="2972908"/>
                </a:lnTo>
                <a:lnTo>
                  <a:pt x="0" y="0"/>
                </a:lnTo>
                <a:close/>
              </a:path>
            </a:pathLst>
          </a:custGeom>
          <a:blipFill>
            <a:blip r:embed="rId21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4">
            <a:extLst>
              <a:ext uri="{FF2B5EF4-FFF2-40B4-BE49-F238E27FC236}">
                <a16:creationId xmlns:a16="http://schemas.microsoft.com/office/drawing/2014/main" id="{8FD42D62-694E-AAA3-44ED-939873638337}"/>
              </a:ext>
            </a:extLst>
          </p:cNvPr>
          <p:cNvSpPr/>
          <p:nvPr/>
        </p:nvSpPr>
        <p:spPr>
          <a:xfrm>
            <a:off x="10489432" y="5181751"/>
            <a:ext cx="2245043" cy="2272148"/>
          </a:xfrm>
          <a:custGeom>
            <a:avLst/>
            <a:gdLst/>
            <a:ahLst/>
            <a:cxnLst/>
            <a:rect l="l" t="t" r="r" b="b"/>
            <a:pathLst>
              <a:path w="3653818" h="3934124">
                <a:moveTo>
                  <a:pt x="0" y="0"/>
                </a:moveTo>
                <a:lnTo>
                  <a:pt x="3653817" y="0"/>
                </a:lnTo>
                <a:lnTo>
                  <a:pt x="3653817" y="3934124"/>
                </a:lnTo>
                <a:lnTo>
                  <a:pt x="0" y="3934124"/>
                </a:lnTo>
                <a:lnTo>
                  <a:pt x="0" y="0"/>
                </a:lnTo>
                <a:close/>
              </a:path>
            </a:pathLst>
          </a:custGeom>
          <a:blipFill>
            <a:blip r:embed="rId22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32E6B1D5-1C5C-A831-44AC-FD932B83D9A2}"/>
              </a:ext>
            </a:extLst>
          </p:cNvPr>
          <p:cNvSpPr/>
          <p:nvPr/>
        </p:nvSpPr>
        <p:spPr>
          <a:xfrm>
            <a:off x="13159459" y="2887295"/>
            <a:ext cx="3410140" cy="4114800"/>
          </a:xfrm>
          <a:custGeom>
            <a:avLst/>
            <a:gdLst/>
            <a:ahLst/>
            <a:cxnLst/>
            <a:rect l="l" t="t" r="r" b="b"/>
            <a:pathLst>
              <a:path w="3410140" h="4114800">
                <a:moveTo>
                  <a:pt x="0" y="0"/>
                </a:moveTo>
                <a:lnTo>
                  <a:pt x="3410140" y="0"/>
                </a:lnTo>
                <a:lnTo>
                  <a:pt x="341014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3" cstate="print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">
            <a:hlinkClick r:id="rId25" action="ppaction://hlinksldjump"/>
            <a:extLst>
              <a:ext uri="{FF2B5EF4-FFF2-40B4-BE49-F238E27FC236}">
                <a16:creationId xmlns:a16="http://schemas.microsoft.com/office/drawing/2014/main" id="{7086930A-F9B2-5A85-E62C-B6C559961985}"/>
              </a:ext>
            </a:extLst>
          </p:cNvPr>
          <p:cNvSpPr/>
          <p:nvPr/>
        </p:nvSpPr>
        <p:spPr>
          <a:xfrm>
            <a:off x="16454338" y="8361862"/>
            <a:ext cx="1535548" cy="1527540"/>
          </a:xfrm>
          <a:custGeom>
            <a:avLst/>
            <a:gdLst/>
            <a:ahLst/>
            <a:cxnLst/>
            <a:rect l="l" t="t" r="r" b="b"/>
            <a:pathLst>
              <a:path w="4254023" h="4114800">
                <a:moveTo>
                  <a:pt x="0" y="0"/>
                </a:moveTo>
                <a:lnTo>
                  <a:pt x="4254023" y="0"/>
                </a:lnTo>
                <a:lnTo>
                  <a:pt x="42540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6" cstate="print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197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2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6" grpId="0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016826" flipH="1">
            <a:off x="-925115" y="6324173"/>
            <a:ext cx="4621853" cy="4354171"/>
          </a:xfrm>
          <a:custGeom>
            <a:avLst/>
            <a:gdLst/>
            <a:ahLst/>
            <a:cxnLst/>
            <a:rect l="l" t="t" r="r" b="b"/>
            <a:pathLst>
              <a:path w="4621853" h="4354171">
                <a:moveTo>
                  <a:pt x="4621853" y="0"/>
                </a:moveTo>
                <a:lnTo>
                  <a:pt x="0" y="0"/>
                </a:lnTo>
                <a:lnTo>
                  <a:pt x="0" y="4354171"/>
                </a:lnTo>
                <a:lnTo>
                  <a:pt x="4621853" y="4354171"/>
                </a:lnTo>
                <a:lnTo>
                  <a:pt x="4621853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4641206" y="2247901"/>
            <a:ext cx="13341993" cy="7010400"/>
            <a:chOff x="0" y="0"/>
            <a:chExt cx="13279545" cy="66815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279546" cy="6681554"/>
            </a:xfrm>
            <a:custGeom>
              <a:avLst/>
              <a:gdLst/>
              <a:ahLst/>
              <a:cxnLst/>
              <a:rect l="l" t="t" r="r" b="b"/>
              <a:pathLst>
                <a:path w="13279546" h="6681554">
                  <a:moveTo>
                    <a:pt x="13155085" y="6681554"/>
                  </a:moveTo>
                  <a:lnTo>
                    <a:pt x="124460" y="6681554"/>
                  </a:lnTo>
                  <a:cubicBezTo>
                    <a:pt x="55880" y="6681554"/>
                    <a:pt x="0" y="6625674"/>
                    <a:pt x="0" y="655709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155085" y="0"/>
                  </a:lnTo>
                  <a:cubicBezTo>
                    <a:pt x="13223666" y="0"/>
                    <a:pt x="13279546" y="55880"/>
                    <a:pt x="13279546" y="124460"/>
                  </a:cubicBezTo>
                  <a:lnTo>
                    <a:pt x="13279546" y="6557094"/>
                  </a:lnTo>
                  <a:cubicBezTo>
                    <a:pt x="13279546" y="6625674"/>
                    <a:pt x="13223666" y="6681554"/>
                    <a:pt x="13155085" y="6681554"/>
                  </a:cubicBezTo>
                  <a:close/>
                </a:path>
              </a:pathLst>
            </a:custGeom>
            <a:solidFill>
              <a:srgbClr val="F4A25D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964804" y="2476501"/>
            <a:ext cx="12865996" cy="5029200"/>
            <a:chOff x="0" y="0"/>
            <a:chExt cx="2978638" cy="102077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978638" cy="1020772"/>
            </a:xfrm>
            <a:custGeom>
              <a:avLst/>
              <a:gdLst/>
              <a:ahLst/>
              <a:cxnLst/>
              <a:rect l="l" t="t" r="r" b="b"/>
              <a:pathLst>
                <a:path w="2978638" h="1020772">
                  <a:moveTo>
                    <a:pt x="2854178" y="1020772"/>
                  </a:moveTo>
                  <a:lnTo>
                    <a:pt x="124460" y="1020772"/>
                  </a:lnTo>
                  <a:cubicBezTo>
                    <a:pt x="55880" y="1020772"/>
                    <a:pt x="0" y="964892"/>
                    <a:pt x="0" y="89631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54178" y="0"/>
                  </a:lnTo>
                  <a:cubicBezTo>
                    <a:pt x="2922758" y="0"/>
                    <a:pt x="2978638" y="55880"/>
                    <a:pt x="2978638" y="124460"/>
                  </a:cubicBezTo>
                  <a:lnTo>
                    <a:pt x="2978638" y="896312"/>
                  </a:lnTo>
                  <a:cubicBezTo>
                    <a:pt x="2978638" y="964892"/>
                    <a:pt x="2922758" y="1020772"/>
                    <a:pt x="2854178" y="1020772"/>
                  </a:cubicBezTo>
                  <a:close/>
                </a:path>
              </a:pathLst>
            </a:custGeom>
            <a:solidFill>
              <a:srgbClr val="FFFBF9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4964804" y="7734301"/>
            <a:ext cx="12817664" cy="1288317"/>
            <a:chOff x="0" y="0"/>
            <a:chExt cx="12749821" cy="102077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2749821" cy="1020772"/>
            </a:xfrm>
            <a:custGeom>
              <a:avLst/>
              <a:gdLst/>
              <a:ahLst/>
              <a:cxnLst/>
              <a:rect l="l" t="t" r="r" b="b"/>
              <a:pathLst>
                <a:path w="12749821" h="1020772">
                  <a:moveTo>
                    <a:pt x="12625360" y="1020772"/>
                  </a:moveTo>
                  <a:lnTo>
                    <a:pt x="124460" y="1020772"/>
                  </a:lnTo>
                  <a:cubicBezTo>
                    <a:pt x="55880" y="1020772"/>
                    <a:pt x="0" y="964892"/>
                    <a:pt x="0" y="89631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625360" y="0"/>
                  </a:lnTo>
                  <a:cubicBezTo>
                    <a:pt x="12693941" y="0"/>
                    <a:pt x="12749821" y="55880"/>
                    <a:pt x="12749821" y="124460"/>
                  </a:cubicBezTo>
                  <a:lnTo>
                    <a:pt x="12749821" y="896312"/>
                  </a:lnTo>
                  <a:cubicBezTo>
                    <a:pt x="12749821" y="964892"/>
                    <a:pt x="12693941" y="1020772"/>
                    <a:pt x="12625360" y="1020772"/>
                  </a:cubicBezTo>
                  <a:close/>
                </a:path>
              </a:pathLst>
            </a:custGeom>
            <a:solidFill>
              <a:srgbClr val="FFFBF9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Freeform 15"/>
          <p:cNvSpPr/>
          <p:nvPr/>
        </p:nvSpPr>
        <p:spPr>
          <a:xfrm rot="3768278" flipV="1">
            <a:off x="1890124" y="4381102"/>
            <a:ext cx="2182442" cy="2248974"/>
          </a:xfrm>
          <a:custGeom>
            <a:avLst/>
            <a:gdLst/>
            <a:ahLst/>
            <a:cxnLst/>
            <a:rect l="l" t="t" r="r" b="b"/>
            <a:pathLst>
              <a:path w="2182442" h="2248974">
                <a:moveTo>
                  <a:pt x="0" y="2248974"/>
                </a:moveTo>
                <a:lnTo>
                  <a:pt x="2182442" y="2248974"/>
                </a:lnTo>
                <a:lnTo>
                  <a:pt x="2182442" y="0"/>
                </a:lnTo>
                <a:lnTo>
                  <a:pt x="0" y="0"/>
                </a:lnTo>
                <a:lnTo>
                  <a:pt x="0" y="2248974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-105654" y="4125642"/>
            <a:ext cx="2388181" cy="2397686"/>
          </a:xfrm>
          <a:custGeom>
            <a:avLst/>
            <a:gdLst/>
            <a:ahLst/>
            <a:cxnLst/>
            <a:rect l="l" t="t" r="r" b="b"/>
            <a:pathLst>
              <a:path w="2388181" h="2397686">
                <a:moveTo>
                  <a:pt x="0" y="0"/>
                </a:moveTo>
                <a:lnTo>
                  <a:pt x="2388181" y="0"/>
                </a:lnTo>
                <a:lnTo>
                  <a:pt x="2388181" y="2397686"/>
                </a:lnTo>
                <a:lnTo>
                  <a:pt x="0" y="2397686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t="-2382" b="-2330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2220191" y="1862217"/>
            <a:ext cx="1993349" cy="2158862"/>
          </a:xfrm>
          <a:custGeom>
            <a:avLst/>
            <a:gdLst/>
            <a:ahLst/>
            <a:cxnLst/>
            <a:rect l="l" t="t" r="r" b="b"/>
            <a:pathLst>
              <a:path w="1993349" h="2158862">
                <a:moveTo>
                  <a:pt x="0" y="0"/>
                </a:moveTo>
                <a:lnTo>
                  <a:pt x="1993349" y="0"/>
                </a:lnTo>
                <a:lnTo>
                  <a:pt x="1993349" y="2158862"/>
                </a:lnTo>
                <a:lnTo>
                  <a:pt x="0" y="2158862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-306147" y="1643031"/>
            <a:ext cx="2365166" cy="2378048"/>
          </a:xfrm>
          <a:custGeom>
            <a:avLst/>
            <a:gdLst/>
            <a:ahLst/>
            <a:cxnLst/>
            <a:rect l="l" t="t" r="r" b="b"/>
            <a:pathLst>
              <a:path w="2365166" h="2378048">
                <a:moveTo>
                  <a:pt x="0" y="0"/>
                </a:moveTo>
                <a:lnTo>
                  <a:pt x="2365167" y="0"/>
                </a:lnTo>
                <a:lnTo>
                  <a:pt x="2365167" y="2378048"/>
                </a:lnTo>
                <a:lnTo>
                  <a:pt x="0" y="2378048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print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3131140" y="8897702"/>
            <a:ext cx="1624452" cy="1290763"/>
          </a:xfrm>
          <a:custGeom>
            <a:avLst/>
            <a:gdLst/>
            <a:ahLst/>
            <a:cxnLst/>
            <a:rect l="l" t="t" r="r" b="b"/>
            <a:pathLst>
              <a:path w="1624452" h="1290763">
                <a:moveTo>
                  <a:pt x="0" y="0"/>
                </a:moveTo>
                <a:lnTo>
                  <a:pt x="1624453" y="0"/>
                </a:lnTo>
                <a:lnTo>
                  <a:pt x="1624453" y="1290763"/>
                </a:lnTo>
                <a:lnTo>
                  <a:pt x="0" y="1290763"/>
                </a:lnTo>
                <a:lnTo>
                  <a:pt x="0" y="0"/>
                </a:lnTo>
                <a:close/>
              </a:path>
            </a:pathLst>
          </a:custGeom>
          <a:blipFill>
            <a:blip r:embed="rId15" cstate="print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-1941356" flipV="1">
            <a:off x="-2072656" y="-1606484"/>
            <a:ext cx="4544869" cy="3221176"/>
          </a:xfrm>
          <a:custGeom>
            <a:avLst/>
            <a:gdLst/>
            <a:ahLst/>
            <a:cxnLst/>
            <a:rect l="l" t="t" r="r" b="b"/>
            <a:pathLst>
              <a:path w="4544869" h="3221176">
                <a:moveTo>
                  <a:pt x="0" y="3221176"/>
                </a:moveTo>
                <a:lnTo>
                  <a:pt x="4544869" y="3221176"/>
                </a:lnTo>
                <a:lnTo>
                  <a:pt x="4544869" y="0"/>
                </a:lnTo>
                <a:lnTo>
                  <a:pt x="0" y="0"/>
                </a:lnTo>
                <a:lnTo>
                  <a:pt x="0" y="3221176"/>
                </a:lnTo>
                <a:close/>
              </a:path>
            </a:pathLst>
          </a:custGeom>
          <a:blipFill>
            <a:blip r:embed="rId17" cstate="print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26"/>
          <p:cNvSpPr txBox="1"/>
          <p:nvPr/>
        </p:nvSpPr>
        <p:spPr>
          <a:xfrm>
            <a:off x="4755592" y="8373854"/>
            <a:ext cx="12922808" cy="404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2399"/>
              </a:lnSpc>
              <a:spcBef>
                <a:spcPct val="0"/>
              </a:spcBef>
            </a:pPr>
            <a:r>
              <a:rPr lang="en-US" sz="5400" b="1" dirty="0">
                <a:solidFill>
                  <a:srgbClr val="424F9D"/>
                </a:solidFill>
                <a:latin typeface="Abadi Extra Light" panose="020B0204020104020204" pitchFamily="34" charset="0"/>
              </a:rPr>
              <a:t>They’re from Singapore. They’re Singaporean. </a:t>
            </a:r>
            <a:endParaRPr lang="en-US" sz="5400" b="1" u="none" dirty="0">
              <a:solidFill>
                <a:srgbClr val="424F9D"/>
              </a:solidFill>
              <a:latin typeface="Abadi Extra Light" panose="020B0204020104020204" pitchFamily="34" charset="0"/>
            </a:endParaRPr>
          </a:p>
        </p:txBody>
      </p:sp>
      <p:sp>
        <p:nvSpPr>
          <p:cNvPr id="8" name="TextBox 25">
            <a:extLst>
              <a:ext uri="{FF2B5EF4-FFF2-40B4-BE49-F238E27FC236}">
                <a16:creationId xmlns:a16="http://schemas.microsoft.com/office/drawing/2014/main" id="{BF1BA83F-9A05-CAE3-92E8-2257C11596CE}"/>
              </a:ext>
            </a:extLst>
          </p:cNvPr>
          <p:cNvSpPr txBox="1"/>
          <p:nvPr/>
        </p:nvSpPr>
        <p:spPr>
          <a:xfrm>
            <a:off x="5734517" y="192605"/>
            <a:ext cx="11532157" cy="1672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10000" dirty="0">
                <a:solidFill>
                  <a:srgbClr val="424F9D"/>
                </a:solidFill>
                <a:latin typeface="Snap ITC" panose="04040A07060A02020202" pitchFamily="82" charset="0"/>
              </a:rPr>
              <a:t>Look and Say.</a:t>
            </a: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084458F5-888A-553D-791B-52B021DEA5A0}"/>
              </a:ext>
            </a:extLst>
          </p:cNvPr>
          <p:cNvSpPr/>
          <p:nvPr/>
        </p:nvSpPr>
        <p:spPr>
          <a:xfrm>
            <a:off x="6553200" y="2643966"/>
            <a:ext cx="5761959" cy="4610101"/>
          </a:xfrm>
          <a:custGeom>
            <a:avLst/>
            <a:gdLst/>
            <a:ahLst/>
            <a:cxnLst/>
            <a:rect l="l" t="t" r="r" b="b"/>
            <a:pathLst>
              <a:path w="9650704" h="9083726">
                <a:moveTo>
                  <a:pt x="0" y="0"/>
                </a:moveTo>
                <a:lnTo>
                  <a:pt x="9650704" y="0"/>
                </a:lnTo>
                <a:lnTo>
                  <a:pt x="9650704" y="9083726"/>
                </a:lnTo>
                <a:lnTo>
                  <a:pt x="0" y="9083726"/>
                </a:lnTo>
                <a:lnTo>
                  <a:pt x="0" y="0"/>
                </a:lnTo>
                <a:close/>
              </a:path>
            </a:pathLst>
          </a:custGeom>
          <a:blipFill>
            <a:blip r:embed="rId19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34A1E99C-6C98-B7EE-C668-009CFD29F62A}"/>
              </a:ext>
            </a:extLst>
          </p:cNvPr>
          <p:cNvSpPr/>
          <p:nvPr/>
        </p:nvSpPr>
        <p:spPr>
          <a:xfrm>
            <a:off x="13106400" y="2974540"/>
            <a:ext cx="3410140" cy="4114800"/>
          </a:xfrm>
          <a:custGeom>
            <a:avLst/>
            <a:gdLst/>
            <a:ahLst/>
            <a:cxnLst/>
            <a:rect l="l" t="t" r="r" b="b"/>
            <a:pathLst>
              <a:path w="3410140" h="4114800">
                <a:moveTo>
                  <a:pt x="0" y="0"/>
                </a:moveTo>
                <a:lnTo>
                  <a:pt x="3410140" y="0"/>
                </a:lnTo>
                <a:lnTo>
                  <a:pt x="341014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 cstate="print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2">
            <a:hlinkClick r:id="rId22" action="ppaction://hlinksldjump"/>
            <a:extLst>
              <a:ext uri="{FF2B5EF4-FFF2-40B4-BE49-F238E27FC236}">
                <a16:creationId xmlns:a16="http://schemas.microsoft.com/office/drawing/2014/main" id="{EAD32F08-D0D7-634D-4101-17D00558B797}"/>
              </a:ext>
            </a:extLst>
          </p:cNvPr>
          <p:cNvSpPr/>
          <p:nvPr/>
        </p:nvSpPr>
        <p:spPr>
          <a:xfrm>
            <a:off x="16771250" y="8640019"/>
            <a:ext cx="1535548" cy="1527540"/>
          </a:xfrm>
          <a:custGeom>
            <a:avLst/>
            <a:gdLst/>
            <a:ahLst/>
            <a:cxnLst/>
            <a:rect l="l" t="t" r="r" b="b"/>
            <a:pathLst>
              <a:path w="4254023" h="4114800">
                <a:moveTo>
                  <a:pt x="0" y="0"/>
                </a:moveTo>
                <a:lnTo>
                  <a:pt x="4254023" y="0"/>
                </a:lnTo>
                <a:lnTo>
                  <a:pt x="42540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3" cstate="print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25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2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6" grpId="0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016826" flipH="1">
            <a:off x="-925115" y="6324173"/>
            <a:ext cx="4621853" cy="4354171"/>
          </a:xfrm>
          <a:custGeom>
            <a:avLst/>
            <a:gdLst/>
            <a:ahLst/>
            <a:cxnLst/>
            <a:rect l="l" t="t" r="r" b="b"/>
            <a:pathLst>
              <a:path w="4621853" h="4354171">
                <a:moveTo>
                  <a:pt x="4621853" y="0"/>
                </a:moveTo>
                <a:lnTo>
                  <a:pt x="0" y="0"/>
                </a:lnTo>
                <a:lnTo>
                  <a:pt x="0" y="4354171"/>
                </a:lnTo>
                <a:lnTo>
                  <a:pt x="4621853" y="4354171"/>
                </a:lnTo>
                <a:lnTo>
                  <a:pt x="4621853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4641205" y="2247901"/>
            <a:ext cx="12618095" cy="7010400"/>
            <a:chOff x="0" y="0"/>
            <a:chExt cx="13279545" cy="66815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279546" cy="6681554"/>
            </a:xfrm>
            <a:custGeom>
              <a:avLst/>
              <a:gdLst/>
              <a:ahLst/>
              <a:cxnLst/>
              <a:rect l="l" t="t" r="r" b="b"/>
              <a:pathLst>
                <a:path w="13279546" h="6681554">
                  <a:moveTo>
                    <a:pt x="13155085" y="6681554"/>
                  </a:moveTo>
                  <a:lnTo>
                    <a:pt x="124460" y="6681554"/>
                  </a:lnTo>
                  <a:cubicBezTo>
                    <a:pt x="55880" y="6681554"/>
                    <a:pt x="0" y="6625674"/>
                    <a:pt x="0" y="655709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155085" y="0"/>
                  </a:lnTo>
                  <a:cubicBezTo>
                    <a:pt x="13223666" y="0"/>
                    <a:pt x="13279546" y="55880"/>
                    <a:pt x="13279546" y="124460"/>
                  </a:cubicBezTo>
                  <a:lnTo>
                    <a:pt x="13279546" y="6557094"/>
                  </a:lnTo>
                  <a:cubicBezTo>
                    <a:pt x="13279546" y="6625674"/>
                    <a:pt x="13223666" y="6681554"/>
                    <a:pt x="13155085" y="6681554"/>
                  </a:cubicBezTo>
                  <a:close/>
                </a:path>
              </a:pathLst>
            </a:custGeom>
            <a:solidFill>
              <a:srgbClr val="F4A25D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951283" y="2476501"/>
            <a:ext cx="12068449" cy="5029200"/>
            <a:chOff x="0" y="0"/>
            <a:chExt cx="2978638" cy="102077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978638" cy="1020772"/>
            </a:xfrm>
            <a:custGeom>
              <a:avLst/>
              <a:gdLst/>
              <a:ahLst/>
              <a:cxnLst/>
              <a:rect l="l" t="t" r="r" b="b"/>
              <a:pathLst>
                <a:path w="2978638" h="1020772">
                  <a:moveTo>
                    <a:pt x="2854178" y="1020772"/>
                  </a:moveTo>
                  <a:lnTo>
                    <a:pt x="124460" y="1020772"/>
                  </a:lnTo>
                  <a:cubicBezTo>
                    <a:pt x="55880" y="1020772"/>
                    <a:pt x="0" y="964892"/>
                    <a:pt x="0" y="89631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54178" y="0"/>
                  </a:lnTo>
                  <a:cubicBezTo>
                    <a:pt x="2922758" y="0"/>
                    <a:pt x="2978638" y="55880"/>
                    <a:pt x="2978638" y="124460"/>
                  </a:cubicBezTo>
                  <a:lnTo>
                    <a:pt x="2978638" y="896312"/>
                  </a:lnTo>
                  <a:cubicBezTo>
                    <a:pt x="2978638" y="964892"/>
                    <a:pt x="2922758" y="1020772"/>
                    <a:pt x="2854178" y="1020772"/>
                  </a:cubicBezTo>
                  <a:close/>
                </a:path>
              </a:pathLst>
            </a:custGeom>
            <a:solidFill>
              <a:srgbClr val="FFFBF9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4916764" y="7734301"/>
            <a:ext cx="12102969" cy="1288317"/>
            <a:chOff x="0" y="0"/>
            <a:chExt cx="12749821" cy="102077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2749821" cy="1020772"/>
            </a:xfrm>
            <a:custGeom>
              <a:avLst/>
              <a:gdLst/>
              <a:ahLst/>
              <a:cxnLst/>
              <a:rect l="l" t="t" r="r" b="b"/>
              <a:pathLst>
                <a:path w="12749821" h="1020772">
                  <a:moveTo>
                    <a:pt x="12625360" y="1020772"/>
                  </a:moveTo>
                  <a:lnTo>
                    <a:pt x="124460" y="1020772"/>
                  </a:lnTo>
                  <a:cubicBezTo>
                    <a:pt x="55880" y="1020772"/>
                    <a:pt x="0" y="964892"/>
                    <a:pt x="0" y="89631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625360" y="0"/>
                  </a:lnTo>
                  <a:cubicBezTo>
                    <a:pt x="12693941" y="0"/>
                    <a:pt x="12749821" y="55880"/>
                    <a:pt x="12749821" y="124460"/>
                  </a:cubicBezTo>
                  <a:lnTo>
                    <a:pt x="12749821" y="896312"/>
                  </a:lnTo>
                  <a:cubicBezTo>
                    <a:pt x="12749821" y="964892"/>
                    <a:pt x="12693941" y="1020772"/>
                    <a:pt x="12625360" y="1020772"/>
                  </a:cubicBezTo>
                  <a:close/>
                </a:path>
              </a:pathLst>
            </a:custGeom>
            <a:solidFill>
              <a:srgbClr val="FFFBF9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Freeform 15"/>
          <p:cNvSpPr/>
          <p:nvPr/>
        </p:nvSpPr>
        <p:spPr>
          <a:xfrm rot="3768278" flipV="1">
            <a:off x="1890124" y="4381102"/>
            <a:ext cx="2182442" cy="2248974"/>
          </a:xfrm>
          <a:custGeom>
            <a:avLst/>
            <a:gdLst/>
            <a:ahLst/>
            <a:cxnLst/>
            <a:rect l="l" t="t" r="r" b="b"/>
            <a:pathLst>
              <a:path w="2182442" h="2248974">
                <a:moveTo>
                  <a:pt x="0" y="2248974"/>
                </a:moveTo>
                <a:lnTo>
                  <a:pt x="2182442" y="2248974"/>
                </a:lnTo>
                <a:lnTo>
                  <a:pt x="2182442" y="0"/>
                </a:lnTo>
                <a:lnTo>
                  <a:pt x="0" y="0"/>
                </a:lnTo>
                <a:lnTo>
                  <a:pt x="0" y="2248974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-105654" y="4125642"/>
            <a:ext cx="2388181" cy="2397686"/>
          </a:xfrm>
          <a:custGeom>
            <a:avLst/>
            <a:gdLst/>
            <a:ahLst/>
            <a:cxnLst/>
            <a:rect l="l" t="t" r="r" b="b"/>
            <a:pathLst>
              <a:path w="2388181" h="2397686">
                <a:moveTo>
                  <a:pt x="0" y="0"/>
                </a:moveTo>
                <a:lnTo>
                  <a:pt x="2388181" y="0"/>
                </a:lnTo>
                <a:lnTo>
                  <a:pt x="2388181" y="2397686"/>
                </a:lnTo>
                <a:lnTo>
                  <a:pt x="0" y="2397686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t="-2382" b="-2330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2220191" y="1862217"/>
            <a:ext cx="1993349" cy="2158862"/>
          </a:xfrm>
          <a:custGeom>
            <a:avLst/>
            <a:gdLst/>
            <a:ahLst/>
            <a:cxnLst/>
            <a:rect l="l" t="t" r="r" b="b"/>
            <a:pathLst>
              <a:path w="1993349" h="2158862">
                <a:moveTo>
                  <a:pt x="0" y="0"/>
                </a:moveTo>
                <a:lnTo>
                  <a:pt x="1993349" y="0"/>
                </a:lnTo>
                <a:lnTo>
                  <a:pt x="1993349" y="2158862"/>
                </a:lnTo>
                <a:lnTo>
                  <a:pt x="0" y="2158862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-306147" y="1643031"/>
            <a:ext cx="2365166" cy="2378048"/>
          </a:xfrm>
          <a:custGeom>
            <a:avLst/>
            <a:gdLst/>
            <a:ahLst/>
            <a:cxnLst/>
            <a:rect l="l" t="t" r="r" b="b"/>
            <a:pathLst>
              <a:path w="2365166" h="2378048">
                <a:moveTo>
                  <a:pt x="0" y="0"/>
                </a:moveTo>
                <a:lnTo>
                  <a:pt x="2365167" y="0"/>
                </a:lnTo>
                <a:lnTo>
                  <a:pt x="2365167" y="2378048"/>
                </a:lnTo>
                <a:lnTo>
                  <a:pt x="0" y="2378048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print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2964720" y="8877300"/>
            <a:ext cx="1624452" cy="1290763"/>
          </a:xfrm>
          <a:custGeom>
            <a:avLst/>
            <a:gdLst/>
            <a:ahLst/>
            <a:cxnLst/>
            <a:rect l="l" t="t" r="r" b="b"/>
            <a:pathLst>
              <a:path w="1624452" h="1290763">
                <a:moveTo>
                  <a:pt x="0" y="0"/>
                </a:moveTo>
                <a:lnTo>
                  <a:pt x="1624453" y="0"/>
                </a:lnTo>
                <a:lnTo>
                  <a:pt x="1624453" y="1290763"/>
                </a:lnTo>
                <a:lnTo>
                  <a:pt x="0" y="1290763"/>
                </a:lnTo>
                <a:lnTo>
                  <a:pt x="0" y="0"/>
                </a:lnTo>
                <a:close/>
              </a:path>
            </a:pathLst>
          </a:custGeom>
          <a:blipFill>
            <a:blip r:embed="rId15" cstate="print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-1941356" flipV="1">
            <a:off x="-2072656" y="-1606484"/>
            <a:ext cx="4544869" cy="3221176"/>
          </a:xfrm>
          <a:custGeom>
            <a:avLst/>
            <a:gdLst/>
            <a:ahLst/>
            <a:cxnLst/>
            <a:rect l="l" t="t" r="r" b="b"/>
            <a:pathLst>
              <a:path w="4544869" h="3221176">
                <a:moveTo>
                  <a:pt x="0" y="3221176"/>
                </a:moveTo>
                <a:lnTo>
                  <a:pt x="4544869" y="3221176"/>
                </a:lnTo>
                <a:lnTo>
                  <a:pt x="4544869" y="0"/>
                </a:lnTo>
                <a:lnTo>
                  <a:pt x="0" y="0"/>
                </a:lnTo>
                <a:lnTo>
                  <a:pt x="0" y="3221176"/>
                </a:lnTo>
                <a:close/>
              </a:path>
            </a:pathLst>
          </a:custGeom>
          <a:blipFill>
            <a:blip r:embed="rId17" cstate="print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26"/>
          <p:cNvSpPr txBox="1"/>
          <p:nvPr/>
        </p:nvSpPr>
        <p:spPr>
          <a:xfrm>
            <a:off x="5638800" y="8373854"/>
            <a:ext cx="10986954" cy="404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2399"/>
              </a:lnSpc>
              <a:spcBef>
                <a:spcPct val="0"/>
              </a:spcBef>
            </a:pPr>
            <a:r>
              <a:rPr lang="en-US" sz="5400" b="1" dirty="0">
                <a:solidFill>
                  <a:srgbClr val="424F9D"/>
                </a:solidFill>
                <a:latin typeface="Abadi Extra Light" panose="020B0204020104020204" pitchFamily="34" charset="0"/>
              </a:rPr>
              <a:t>They’re from Malaysia. They’re Malaysian. </a:t>
            </a:r>
            <a:endParaRPr lang="en-US" sz="5400" b="1" u="none" dirty="0">
              <a:solidFill>
                <a:srgbClr val="424F9D"/>
              </a:solidFill>
              <a:latin typeface="Abadi Extra Light" panose="020B0204020104020204" pitchFamily="34" charset="0"/>
            </a:endParaRPr>
          </a:p>
        </p:txBody>
      </p:sp>
      <p:sp>
        <p:nvSpPr>
          <p:cNvPr id="8" name="TextBox 25">
            <a:extLst>
              <a:ext uri="{FF2B5EF4-FFF2-40B4-BE49-F238E27FC236}">
                <a16:creationId xmlns:a16="http://schemas.microsoft.com/office/drawing/2014/main" id="{F192B9AE-9D6A-6499-441E-84FA4636DBC4}"/>
              </a:ext>
            </a:extLst>
          </p:cNvPr>
          <p:cNvSpPr txBox="1"/>
          <p:nvPr/>
        </p:nvSpPr>
        <p:spPr>
          <a:xfrm>
            <a:off x="5734517" y="192605"/>
            <a:ext cx="11532157" cy="1672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10000" dirty="0">
                <a:solidFill>
                  <a:srgbClr val="424F9D"/>
                </a:solidFill>
                <a:latin typeface="Snap ITC" panose="04040A07060A02020202" pitchFamily="82" charset="0"/>
              </a:rPr>
              <a:t>Look and Say.</a:t>
            </a:r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AF05B88D-1F6C-E790-885F-EBB95A1DB4D7}"/>
              </a:ext>
            </a:extLst>
          </p:cNvPr>
          <p:cNvSpPr/>
          <p:nvPr/>
        </p:nvSpPr>
        <p:spPr>
          <a:xfrm>
            <a:off x="12573000" y="2832055"/>
            <a:ext cx="3873056" cy="4114800"/>
          </a:xfrm>
          <a:custGeom>
            <a:avLst/>
            <a:gdLst/>
            <a:ahLst/>
            <a:cxnLst/>
            <a:rect l="l" t="t" r="r" b="b"/>
            <a:pathLst>
              <a:path w="3873056" h="4114800">
                <a:moveTo>
                  <a:pt x="0" y="0"/>
                </a:moveTo>
                <a:lnTo>
                  <a:pt x="3873056" y="0"/>
                </a:lnTo>
                <a:lnTo>
                  <a:pt x="38730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9" cstate="print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01E526A5-5807-A869-A216-B6FE5407C57C}"/>
              </a:ext>
            </a:extLst>
          </p:cNvPr>
          <p:cNvSpPr/>
          <p:nvPr/>
        </p:nvSpPr>
        <p:spPr>
          <a:xfrm>
            <a:off x="5571607" y="2597780"/>
            <a:ext cx="4888980" cy="3231521"/>
          </a:xfrm>
          <a:custGeom>
            <a:avLst/>
            <a:gdLst/>
            <a:ahLst/>
            <a:cxnLst/>
            <a:rect l="l" t="t" r="r" b="b"/>
            <a:pathLst>
              <a:path w="8455619" h="4037558">
                <a:moveTo>
                  <a:pt x="0" y="0"/>
                </a:moveTo>
                <a:lnTo>
                  <a:pt x="8455619" y="0"/>
                </a:lnTo>
                <a:lnTo>
                  <a:pt x="8455619" y="4037558"/>
                </a:lnTo>
                <a:lnTo>
                  <a:pt x="0" y="4037558"/>
                </a:lnTo>
                <a:lnTo>
                  <a:pt x="0" y="0"/>
                </a:lnTo>
                <a:close/>
              </a:path>
            </a:pathLst>
          </a:custGeom>
          <a:blipFill>
            <a:blip r:embed="rId21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id="{3F5D33C1-3EC8-159C-BA1B-C9B14908354B}"/>
              </a:ext>
            </a:extLst>
          </p:cNvPr>
          <p:cNvSpPr/>
          <p:nvPr/>
        </p:nvSpPr>
        <p:spPr>
          <a:xfrm>
            <a:off x="7335090" y="4152901"/>
            <a:ext cx="4582129" cy="3352800"/>
          </a:xfrm>
          <a:custGeom>
            <a:avLst/>
            <a:gdLst/>
            <a:ahLst/>
            <a:cxnLst/>
            <a:rect l="l" t="t" r="r" b="b"/>
            <a:pathLst>
              <a:path w="9164258" h="5842215">
                <a:moveTo>
                  <a:pt x="0" y="0"/>
                </a:moveTo>
                <a:lnTo>
                  <a:pt x="9164258" y="0"/>
                </a:lnTo>
                <a:lnTo>
                  <a:pt x="9164258" y="5842215"/>
                </a:lnTo>
                <a:lnTo>
                  <a:pt x="0" y="5842215"/>
                </a:lnTo>
                <a:lnTo>
                  <a:pt x="0" y="0"/>
                </a:lnTo>
                <a:close/>
              </a:path>
            </a:pathLst>
          </a:custGeom>
          <a:blipFill>
            <a:blip r:embed="rId22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2">
            <a:hlinkClick r:id="rId23" action="ppaction://hlinksldjump"/>
            <a:extLst>
              <a:ext uri="{FF2B5EF4-FFF2-40B4-BE49-F238E27FC236}">
                <a16:creationId xmlns:a16="http://schemas.microsoft.com/office/drawing/2014/main" id="{B2E10117-AEEC-208C-7F24-57BFB90621E3}"/>
              </a:ext>
            </a:extLst>
          </p:cNvPr>
          <p:cNvSpPr/>
          <p:nvPr/>
        </p:nvSpPr>
        <p:spPr>
          <a:xfrm>
            <a:off x="16454338" y="8361862"/>
            <a:ext cx="1535548" cy="1527540"/>
          </a:xfrm>
          <a:custGeom>
            <a:avLst/>
            <a:gdLst/>
            <a:ahLst/>
            <a:cxnLst/>
            <a:rect l="l" t="t" r="r" b="b"/>
            <a:pathLst>
              <a:path w="4254023" h="4114800">
                <a:moveTo>
                  <a:pt x="0" y="0"/>
                </a:moveTo>
                <a:lnTo>
                  <a:pt x="4254023" y="0"/>
                </a:lnTo>
                <a:lnTo>
                  <a:pt x="42540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4" cstate="print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55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2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6" grpId="0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F402C86-B85E-C817-318F-FA2C02A075D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451" y="-1"/>
            <a:ext cx="18291451" cy="10364819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4645516" flipH="1">
            <a:off x="-503951" y="7227078"/>
            <a:ext cx="3863717" cy="3639943"/>
          </a:xfrm>
          <a:custGeom>
            <a:avLst/>
            <a:gdLst/>
            <a:ahLst/>
            <a:cxnLst/>
            <a:rect l="l" t="t" r="r" b="b"/>
            <a:pathLst>
              <a:path w="3863717" h="3639943">
                <a:moveTo>
                  <a:pt x="3863717" y="0"/>
                </a:moveTo>
                <a:lnTo>
                  <a:pt x="0" y="0"/>
                </a:lnTo>
                <a:lnTo>
                  <a:pt x="0" y="3639944"/>
                </a:lnTo>
                <a:lnTo>
                  <a:pt x="3863717" y="3639944"/>
                </a:lnTo>
                <a:lnTo>
                  <a:pt x="3863717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7162015">
            <a:off x="2077336" y="9075031"/>
            <a:ext cx="2604065" cy="2499903"/>
          </a:xfrm>
          <a:custGeom>
            <a:avLst/>
            <a:gdLst/>
            <a:ahLst/>
            <a:cxnLst/>
            <a:rect l="l" t="t" r="r" b="b"/>
            <a:pathLst>
              <a:path w="2604065" h="2499903">
                <a:moveTo>
                  <a:pt x="0" y="0"/>
                </a:moveTo>
                <a:lnTo>
                  <a:pt x="2604065" y="0"/>
                </a:lnTo>
                <a:lnTo>
                  <a:pt x="2604065" y="2499903"/>
                </a:lnTo>
                <a:lnTo>
                  <a:pt x="0" y="2499903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704643" flipV="1">
            <a:off x="-1045572" y="4560179"/>
            <a:ext cx="3258083" cy="3157626"/>
          </a:xfrm>
          <a:custGeom>
            <a:avLst/>
            <a:gdLst/>
            <a:ahLst/>
            <a:cxnLst/>
            <a:rect l="l" t="t" r="r" b="b"/>
            <a:pathLst>
              <a:path w="3258083" h="3157626">
                <a:moveTo>
                  <a:pt x="0" y="3157626"/>
                </a:moveTo>
                <a:lnTo>
                  <a:pt x="3258083" y="3157626"/>
                </a:lnTo>
                <a:lnTo>
                  <a:pt x="3258083" y="0"/>
                </a:lnTo>
                <a:lnTo>
                  <a:pt x="0" y="0"/>
                </a:lnTo>
                <a:lnTo>
                  <a:pt x="0" y="3157626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6322581" y="347458"/>
            <a:ext cx="1475637" cy="1613453"/>
          </a:xfrm>
          <a:custGeom>
            <a:avLst/>
            <a:gdLst/>
            <a:ahLst/>
            <a:cxnLst/>
            <a:rect l="l" t="t" r="r" b="b"/>
            <a:pathLst>
              <a:path w="1475637" h="1613453">
                <a:moveTo>
                  <a:pt x="0" y="0"/>
                </a:moveTo>
                <a:lnTo>
                  <a:pt x="1475637" y="0"/>
                </a:lnTo>
                <a:lnTo>
                  <a:pt x="1475637" y="1613453"/>
                </a:lnTo>
                <a:lnTo>
                  <a:pt x="0" y="1613453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3379369" y="2651570"/>
            <a:ext cx="11529263" cy="3479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10000" dirty="0">
                <a:solidFill>
                  <a:srgbClr val="FFFFFF"/>
                </a:solidFill>
                <a:latin typeface="Showcard Gothic" panose="04020904020102020604" pitchFamily="82" charset="0"/>
              </a:rPr>
              <a:t>THANKS</a:t>
            </a:r>
          </a:p>
          <a:p>
            <a:pPr algn="ctr">
              <a:lnSpc>
                <a:spcPts val="14000"/>
              </a:lnSpc>
            </a:pPr>
            <a:r>
              <a:rPr lang="en-US" sz="10000" dirty="0">
                <a:solidFill>
                  <a:srgbClr val="FFFFFF"/>
                </a:solidFill>
                <a:latin typeface="Showcard Gothic" panose="04020904020102020604" pitchFamily="82" charset="0"/>
              </a:rPr>
              <a:t>FOR PLAYING!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5562600" y="6463433"/>
            <a:ext cx="7086600" cy="981498"/>
            <a:chOff x="0" y="0"/>
            <a:chExt cx="6417756" cy="116377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417756" cy="1163772"/>
            </a:xfrm>
            <a:custGeom>
              <a:avLst/>
              <a:gdLst/>
              <a:ahLst/>
              <a:cxnLst/>
              <a:rect l="l" t="t" r="r" b="b"/>
              <a:pathLst>
                <a:path w="6417756" h="1163772">
                  <a:moveTo>
                    <a:pt x="6293296" y="1163772"/>
                  </a:moveTo>
                  <a:lnTo>
                    <a:pt x="124460" y="1163772"/>
                  </a:lnTo>
                  <a:cubicBezTo>
                    <a:pt x="55880" y="1163772"/>
                    <a:pt x="0" y="1107892"/>
                    <a:pt x="0" y="103931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293296" y="0"/>
                  </a:lnTo>
                  <a:cubicBezTo>
                    <a:pt x="6361876" y="0"/>
                    <a:pt x="6417756" y="55880"/>
                    <a:pt x="6417756" y="124460"/>
                  </a:cubicBezTo>
                  <a:lnTo>
                    <a:pt x="6417756" y="1039312"/>
                  </a:lnTo>
                  <a:cubicBezTo>
                    <a:pt x="6417756" y="1107892"/>
                    <a:pt x="6361876" y="1163772"/>
                    <a:pt x="6293296" y="1163772"/>
                  </a:cubicBezTo>
                  <a:close/>
                </a:path>
              </a:pathLst>
            </a:custGeom>
            <a:solidFill>
              <a:srgbClr val="F4A25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6435981" y="6757325"/>
            <a:ext cx="5412585" cy="4863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4800" dirty="0">
                <a:solidFill>
                  <a:srgbClr val="FFFFFF"/>
                </a:solidFill>
                <a:latin typeface="Nunito Bold"/>
              </a:rPr>
              <a:t>See you next time!</a:t>
            </a:r>
          </a:p>
        </p:txBody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id="{2FA5D428-C986-1491-8CC8-6B8860C451ED}"/>
              </a:ext>
            </a:extLst>
          </p:cNvPr>
          <p:cNvSpPr/>
          <p:nvPr/>
        </p:nvSpPr>
        <p:spPr>
          <a:xfrm>
            <a:off x="6008238" y="8191500"/>
            <a:ext cx="3302417" cy="2339405"/>
          </a:xfrm>
          <a:custGeom>
            <a:avLst/>
            <a:gdLst/>
            <a:ahLst/>
            <a:cxnLst/>
            <a:rect l="l" t="t" r="r" b="b"/>
            <a:pathLst>
              <a:path w="9164258" h="5842215">
                <a:moveTo>
                  <a:pt x="0" y="0"/>
                </a:moveTo>
                <a:lnTo>
                  <a:pt x="9164258" y="0"/>
                </a:lnTo>
                <a:lnTo>
                  <a:pt x="9164258" y="5842215"/>
                </a:lnTo>
                <a:lnTo>
                  <a:pt x="0" y="5842215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4">
            <a:extLst>
              <a:ext uri="{FF2B5EF4-FFF2-40B4-BE49-F238E27FC236}">
                <a16:creationId xmlns:a16="http://schemas.microsoft.com/office/drawing/2014/main" id="{5AD728C3-A9C6-A511-21C1-66BE608CDEB0}"/>
              </a:ext>
            </a:extLst>
          </p:cNvPr>
          <p:cNvSpPr/>
          <p:nvPr/>
        </p:nvSpPr>
        <p:spPr>
          <a:xfrm>
            <a:off x="9490281" y="8191500"/>
            <a:ext cx="2715973" cy="2794779"/>
          </a:xfrm>
          <a:custGeom>
            <a:avLst/>
            <a:gdLst/>
            <a:ahLst/>
            <a:cxnLst/>
            <a:rect l="l" t="t" r="r" b="b"/>
            <a:pathLst>
              <a:path w="3653818" h="3934124">
                <a:moveTo>
                  <a:pt x="0" y="0"/>
                </a:moveTo>
                <a:lnTo>
                  <a:pt x="3653817" y="0"/>
                </a:lnTo>
                <a:lnTo>
                  <a:pt x="3653817" y="3934124"/>
                </a:lnTo>
                <a:lnTo>
                  <a:pt x="0" y="3934124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4CAD0109-2F8C-3AA1-156A-794342CAD705}"/>
              </a:ext>
            </a:extLst>
          </p:cNvPr>
          <p:cNvSpPr/>
          <p:nvPr/>
        </p:nvSpPr>
        <p:spPr>
          <a:xfrm>
            <a:off x="4530981" y="1109797"/>
            <a:ext cx="1905000" cy="3008162"/>
          </a:xfrm>
          <a:custGeom>
            <a:avLst/>
            <a:gdLst/>
            <a:ahLst/>
            <a:cxnLst/>
            <a:rect l="l" t="t" r="r" b="b"/>
            <a:pathLst>
              <a:path w="5205222" h="8229600">
                <a:moveTo>
                  <a:pt x="0" y="0"/>
                </a:moveTo>
                <a:lnTo>
                  <a:pt x="5205222" y="0"/>
                </a:lnTo>
                <a:lnTo>
                  <a:pt x="520522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4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3">
            <a:extLst>
              <a:ext uri="{FF2B5EF4-FFF2-40B4-BE49-F238E27FC236}">
                <a16:creationId xmlns:a16="http://schemas.microsoft.com/office/drawing/2014/main" id="{6406EACF-6FAA-143A-830A-F574B1512AAE}"/>
              </a:ext>
            </a:extLst>
          </p:cNvPr>
          <p:cNvSpPr/>
          <p:nvPr/>
        </p:nvSpPr>
        <p:spPr>
          <a:xfrm>
            <a:off x="16459200" y="7092397"/>
            <a:ext cx="1553613" cy="3162300"/>
          </a:xfrm>
          <a:custGeom>
            <a:avLst/>
            <a:gdLst/>
            <a:ahLst/>
            <a:cxnLst/>
            <a:rect l="l" t="t" r="r" b="b"/>
            <a:pathLst>
              <a:path w="4217744" h="8629655">
                <a:moveTo>
                  <a:pt x="0" y="0"/>
                </a:moveTo>
                <a:lnTo>
                  <a:pt x="4217744" y="0"/>
                </a:lnTo>
                <a:lnTo>
                  <a:pt x="4217744" y="8629655"/>
                </a:lnTo>
                <a:lnTo>
                  <a:pt x="0" y="8629655"/>
                </a:lnTo>
                <a:lnTo>
                  <a:pt x="0" y="0"/>
                </a:lnTo>
                <a:close/>
              </a:path>
            </a:pathLst>
          </a:custGeom>
          <a:blipFill>
            <a:blip r:embed="rId15" cstate="print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6BBE8C4F-119C-24AF-61D5-E342BC3BEEAF}"/>
              </a:ext>
            </a:extLst>
          </p:cNvPr>
          <p:cNvSpPr/>
          <p:nvPr/>
        </p:nvSpPr>
        <p:spPr>
          <a:xfrm>
            <a:off x="12018673" y="844177"/>
            <a:ext cx="1738346" cy="3282611"/>
          </a:xfrm>
          <a:custGeom>
            <a:avLst/>
            <a:gdLst/>
            <a:ahLst/>
            <a:cxnLst/>
            <a:rect l="l" t="t" r="r" b="b"/>
            <a:pathLst>
              <a:path w="1627860" h="3223484">
                <a:moveTo>
                  <a:pt x="0" y="0"/>
                </a:moveTo>
                <a:lnTo>
                  <a:pt x="1627859" y="0"/>
                </a:lnTo>
                <a:lnTo>
                  <a:pt x="1627859" y="3223484"/>
                </a:lnTo>
                <a:lnTo>
                  <a:pt x="0" y="3223484"/>
                </a:lnTo>
                <a:lnTo>
                  <a:pt x="0" y="0"/>
                </a:lnTo>
                <a:close/>
              </a:path>
            </a:pathLst>
          </a:custGeom>
          <a:blipFill>
            <a:blip r:embed="rId17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2">
            <a:extLst>
              <a:ext uri="{FF2B5EF4-FFF2-40B4-BE49-F238E27FC236}">
                <a16:creationId xmlns:a16="http://schemas.microsoft.com/office/drawing/2014/main" id="{AB77D6FB-C761-C98F-2A55-282F5DCCB164}"/>
              </a:ext>
            </a:extLst>
          </p:cNvPr>
          <p:cNvSpPr/>
          <p:nvPr/>
        </p:nvSpPr>
        <p:spPr>
          <a:xfrm>
            <a:off x="162919" y="5504764"/>
            <a:ext cx="4274629" cy="4873870"/>
          </a:xfrm>
          <a:custGeom>
            <a:avLst/>
            <a:gdLst/>
            <a:ahLst/>
            <a:cxnLst/>
            <a:rect l="l" t="t" r="r" b="b"/>
            <a:pathLst>
              <a:path w="6460236" h="8229600">
                <a:moveTo>
                  <a:pt x="0" y="0"/>
                </a:moveTo>
                <a:lnTo>
                  <a:pt x="6460236" y="0"/>
                </a:lnTo>
                <a:lnTo>
                  <a:pt x="646023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8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2">
            <a:extLst>
              <a:ext uri="{FF2B5EF4-FFF2-40B4-BE49-F238E27FC236}">
                <a16:creationId xmlns:a16="http://schemas.microsoft.com/office/drawing/2014/main" id="{DDDDF4CF-A3A3-23A3-D78C-E3650287E080}"/>
              </a:ext>
            </a:extLst>
          </p:cNvPr>
          <p:cNvSpPr/>
          <p:nvPr/>
        </p:nvSpPr>
        <p:spPr>
          <a:xfrm>
            <a:off x="14782799" y="7083116"/>
            <a:ext cx="1853679" cy="3223284"/>
          </a:xfrm>
          <a:custGeom>
            <a:avLst/>
            <a:gdLst/>
            <a:ahLst/>
            <a:cxnLst/>
            <a:rect l="l" t="t" r="r" b="b"/>
            <a:pathLst>
              <a:path w="6367453" h="9702786">
                <a:moveTo>
                  <a:pt x="0" y="0"/>
                </a:moveTo>
                <a:lnTo>
                  <a:pt x="6367453" y="0"/>
                </a:lnTo>
                <a:lnTo>
                  <a:pt x="6367453" y="9702786"/>
                </a:lnTo>
                <a:lnTo>
                  <a:pt x="0" y="9702786"/>
                </a:lnTo>
                <a:lnTo>
                  <a:pt x="0" y="0"/>
                </a:lnTo>
                <a:close/>
              </a:path>
            </a:pathLst>
          </a:custGeom>
          <a:blipFill>
            <a:blip r:embed="rId19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DF28B8C3-3179-1F0B-A302-7F36F606D273}"/>
              </a:ext>
            </a:extLst>
          </p:cNvPr>
          <p:cNvSpPr/>
          <p:nvPr/>
        </p:nvSpPr>
        <p:spPr>
          <a:xfrm>
            <a:off x="6008238" y="8177684"/>
            <a:ext cx="3302417" cy="2339405"/>
          </a:xfrm>
          <a:custGeom>
            <a:avLst/>
            <a:gdLst/>
            <a:ahLst/>
            <a:cxnLst/>
            <a:rect l="l" t="t" r="r" b="b"/>
            <a:pathLst>
              <a:path w="9164258" h="5842215">
                <a:moveTo>
                  <a:pt x="0" y="0"/>
                </a:moveTo>
                <a:lnTo>
                  <a:pt x="9164258" y="0"/>
                </a:lnTo>
                <a:lnTo>
                  <a:pt x="9164258" y="5842215"/>
                </a:lnTo>
                <a:lnTo>
                  <a:pt x="0" y="5842215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4">
            <a:extLst>
              <a:ext uri="{FF2B5EF4-FFF2-40B4-BE49-F238E27FC236}">
                <a16:creationId xmlns:a16="http://schemas.microsoft.com/office/drawing/2014/main" id="{A161677B-B30B-3A23-9307-B09C6051B2BA}"/>
              </a:ext>
            </a:extLst>
          </p:cNvPr>
          <p:cNvSpPr/>
          <p:nvPr/>
        </p:nvSpPr>
        <p:spPr>
          <a:xfrm>
            <a:off x="9490281" y="8177684"/>
            <a:ext cx="2715973" cy="2794779"/>
          </a:xfrm>
          <a:custGeom>
            <a:avLst/>
            <a:gdLst/>
            <a:ahLst/>
            <a:cxnLst/>
            <a:rect l="l" t="t" r="r" b="b"/>
            <a:pathLst>
              <a:path w="3653818" h="3934124">
                <a:moveTo>
                  <a:pt x="0" y="0"/>
                </a:moveTo>
                <a:lnTo>
                  <a:pt x="3653817" y="0"/>
                </a:lnTo>
                <a:lnTo>
                  <a:pt x="3653817" y="3934124"/>
                </a:lnTo>
                <a:lnTo>
                  <a:pt x="0" y="3934124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">
            <a:extLst>
              <a:ext uri="{FF2B5EF4-FFF2-40B4-BE49-F238E27FC236}">
                <a16:creationId xmlns:a16="http://schemas.microsoft.com/office/drawing/2014/main" id="{5775B4C9-913C-F3CA-8D2D-064F3393F2AC}"/>
              </a:ext>
            </a:extLst>
          </p:cNvPr>
          <p:cNvSpPr/>
          <p:nvPr/>
        </p:nvSpPr>
        <p:spPr>
          <a:xfrm>
            <a:off x="162919" y="5490948"/>
            <a:ext cx="4274629" cy="4873870"/>
          </a:xfrm>
          <a:custGeom>
            <a:avLst/>
            <a:gdLst/>
            <a:ahLst/>
            <a:cxnLst/>
            <a:rect l="l" t="t" r="r" b="b"/>
            <a:pathLst>
              <a:path w="6460236" h="8229600">
                <a:moveTo>
                  <a:pt x="0" y="0"/>
                </a:moveTo>
                <a:lnTo>
                  <a:pt x="6460236" y="0"/>
                </a:lnTo>
                <a:lnTo>
                  <a:pt x="646023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8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applause.wav"/>
          </p:stSnd>
        </p:sndAc>
      </p:transition>
    </mc:Choice>
    <mc:Fallback xmlns="">
      <p:transition spd="slow">
        <p:random/>
        <p:sndAc>
          <p:stSnd>
            <p:snd r:embed="rId20" name="applause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1909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149991" y="9004670"/>
            <a:ext cx="2408301" cy="823840"/>
          </a:xfrm>
          <a:custGeom>
            <a:avLst/>
            <a:gdLst/>
            <a:ahLst/>
            <a:cxnLst/>
            <a:rect l="l" t="t" r="r" b="b"/>
            <a:pathLst>
              <a:path w="2408301" h="823840">
                <a:moveTo>
                  <a:pt x="0" y="0"/>
                </a:moveTo>
                <a:lnTo>
                  <a:pt x="2408300" y="0"/>
                </a:lnTo>
                <a:lnTo>
                  <a:pt x="2408300" y="823840"/>
                </a:lnTo>
                <a:lnTo>
                  <a:pt x="0" y="82384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4372429" y="852305"/>
            <a:ext cx="13041981" cy="15081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800" dirty="0">
                <a:solidFill>
                  <a:srgbClr val="C00000"/>
                </a:solidFill>
                <a:latin typeface="Margin"/>
              </a:rPr>
              <a:t>My foreign friends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-17586" y="1699920"/>
            <a:ext cx="5326078" cy="769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90"/>
              </a:lnSpc>
              <a:spcBef>
                <a:spcPct val="0"/>
              </a:spcBef>
            </a:pPr>
            <a:r>
              <a:rPr lang="en-US" sz="7200" b="1" dirty="0">
                <a:solidFill>
                  <a:srgbClr val="000000"/>
                </a:solidFill>
                <a:latin typeface="Abadi" panose="020B0604020104020204" pitchFamily="34" charset="0"/>
              </a:rPr>
              <a:t>Unit 3</a:t>
            </a:r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 rot="-838566">
            <a:off x="3062652" y="3365949"/>
            <a:ext cx="5656670" cy="5656395"/>
            <a:chOff x="0" y="0"/>
            <a:chExt cx="14840029" cy="1483930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4840029" cy="14839308"/>
            </a:xfrm>
            <a:custGeom>
              <a:avLst/>
              <a:gdLst/>
              <a:ahLst/>
              <a:cxnLst/>
              <a:rect l="l" t="t" r="r" b="b"/>
              <a:pathLst>
                <a:path w="14840029" h="14839308">
                  <a:moveTo>
                    <a:pt x="5030685" y="14080051"/>
                  </a:moveTo>
                  <a:cubicBezTo>
                    <a:pt x="5725149" y="14591945"/>
                    <a:pt x="6579284" y="14839308"/>
                    <a:pt x="7419981" y="14839308"/>
                  </a:cubicBezTo>
                  <a:cubicBezTo>
                    <a:pt x="8260799" y="14839308"/>
                    <a:pt x="9114977" y="14591875"/>
                    <a:pt x="9809345" y="14080051"/>
                  </a:cubicBezTo>
                  <a:cubicBezTo>
                    <a:pt x="10497982" y="13572451"/>
                    <a:pt x="12953750" y="11811354"/>
                    <a:pt x="14464441" y="11280167"/>
                  </a:cubicBezTo>
                  <a:cubicBezTo>
                    <a:pt x="14689463" y="11201044"/>
                    <a:pt x="14840029" y="10988500"/>
                    <a:pt x="14840029" y="10749972"/>
                  </a:cubicBezTo>
                  <a:lnTo>
                    <a:pt x="14840029" y="4090057"/>
                  </a:lnTo>
                  <a:cubicBezTo>
                    <a:pt x="14840029" y="3851529"/>
                    <a:pt x="14689463" y="3638984"/>
                    <a:pt x="14464441" y="3559862"/>
                  </a:cubicBezTo>
                  <a:cubicBezTo>
                    <a:pt x="13179228" y="3107957"/>
                    <a:pt x="11577449" y="1998488"/>
                    <a:pt x="10416573" y="1190535"/>
                  </a:cubicBezTo>
                  <a:cubicBezTo>
                    <a:pt x="9900958" y="831672"/>
                    <a:pt x="9414773" y="489759"/>
                    <a:pt x="9141391" y="367410"/>
                  </a:cubicBezTo>
                  <a:cubicBezTo>
                    <a:pt x="8593979" y="122422"/>
                    <a:pt x="8006889" y="0"/>
                    <a:pt x="7420015" y="0"/>
                  </a:cubicBezTo>
                  <a:cubicBezTo>
                    <a:pt x="6833126" y="0"/>
                    <a:pt x="6246035" y="122429"/>
                    <a:pt x="5698638" y="367410"/>
                  </a:cubicBezTo>
                  <a:cubicBezTo>
                    <a:pt x="5387932" y="506463"/>
                    <a:pt x="4877203" y="867427"/>
                    <a:pt x="4338181" y="1244650"/>
                  </a:cubicBezTo>
                  <a:cubicBezTo>
                    <a:pt x="3194272" y="2045189"/>
                    <a:pt x="1675689" y="3102723"/>
                    <a:pt x="375587" y="3559863"/>
                  </a:cubicBezTo>
                  <a:cubicBezTo>
                    <a:pt x="150566" y="3638984"/>
                    <a:pt x="0" y="3851530"/>
                    <a:pt x="0" y="4090057"/>
                  </a:cubicBezTo>
                  <a:lnTo>
                    <a:pt x="0" y="10749972"/>
                  </a:lnTo>
                  <a:cubicBezTo>
                    <a:pt x="0" y="10988498"/>
                    <a:pt x="150566" y="11201044"/>
                    <a:pt x="375589" y="11280167"/>
                  </a:cubicBezTo>
                  <a:cubicBezTo>
                    <a:pt x="1886280" y="11811356"/>
                    <a:pt x="4342047" y="13572451"/>
                    <a:pt x="5030685" y="14080051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200382" y="200383"/>
              <a:ext cx="14439264" cy="14438543"/>
            </a:xfrm>
            <a:custGeom>
              <a:avLst/>
              <a:gdLst/>
              <a:ahLst/>
              <a:cxnLst/>
              <a:rect l="l" t="t" r="r" b="b"/>
              <a:pathLst>
                <a:path w="14439264" h="14438543">
                  <a:moveTo>
                    <a:pt x="4949197" y="13718369"/>
                  </a:moveTo>
                  <a:cubicBezTo>
                    <a:pt x="5605560" y="14202178"/>
                    <a:pt x="6416909" y="14438544"/>
                    <a:pt x="7219599" y="14438544"/>
                  </a:cubicBezTo>
                  <a:cubicBezTo>
                    <a:pt x="8022407" y="14438544"/>
                    <a:pt x="8833798" y="14202110"/>
                    <a:pt x="9490067" y="13718369"/>
                  </a:cubicBezTo>
                  <a:cubicBezTo>
                    <a:pt x="10171566" y="13216029"/>
                    <a:pt x="12652840" y="11433910"/>
                    <a:pt x="14197590" y="10890747"/>
                  </a:cubicBezTo>
                  <a:cubicBezTo>
                    <a:pt x="14342381" y="10839835"/>
                    <a:pt x="14439264" y="10703072"/>
                    <a:pt x="14439264" y="10549591"/>
                  </a:cubicBezTo>
                  <a:lnTo>
                    <a:pt x="14439264" y="3889674"/>
                  </a:lnTo>
                  <a:cubicBezTo>
                    <a:pt x="14439264" y="3736191"/>
                    <a:pt x="14342381" y="3599429"/>
                    <a:pt x="14197590" y="3548517"/>
                  </a:cubicBezTo>
                  <a:cubicBezTo>
                    <a:pt x="12881168" y="3085639"/>
                    <a:pt x="11255058" y="1957329"/>
                    <a:pt x="10101724" y="1154622"/>
                  </a:cubicBezTo>
                  <a:cubicBezTo>
                    <a:pt x="9574718" y="787833"/>
                    <a:pt x="9110291" y="462322"/>
                    <a:pt x="8859153" y="349928"/>
                  </a:cubicBezTo>
                  <a:cubicBezTo>
                    <a:pt x="8337819" y="116610"/>
                    <a:pt x="7778655" y="0"/>
                    <a:pt x="7219633" y="0"/>
                  </a:cubicBezTo>
                  <a:cubicBezTo>
                    <a:pt x="6660597" y="0"/>
                    <a:pt x="6101433" y="116618"/>
                    <a:pt x="5580112" y="349928"/>
                  </a:cubicBezTo>
                  <a:cubicBezTo>
                    <a:pt x="5291820" y="478949"/>
                    <a:pt x="4802382" y="823753"/>
                    <a:pt x="4252692" y="1208439"/>
                  </a:cubicBezTo>
                  <a:cubicBezTo>
                    <a:pt x="3115578" y="2004224"/>
                    <a:pt x="1573030" y="3080387"/>
                    <a:pt x="241674" y="3548517"/>
                  </a:cubicBezTo>
                  <a:cubicBezTo>
                    <a:pt x="96883" y="3599429"/>
                    <a:pt x="0" y="3736193"/>
                    <a:pt x="0" y="3889674"/>
                  </a:cubicBezTo>
                  <a:lnTo>
                    <a:pt x="0" y="10549589"/>
                  </a:lnTo>
                  <a:cubicBezTo>
                    <a:pt x="0" y="10703069"/>
                    <a:pt x="96883" y="10839833"/>
                    <a:pt x="241674" y="10890745"/>
                  </a:cubicBezTo>
                  <a:cubicBezTo>
                    <a:pt x="1786425" y="11433909"/>
                    <a:pt x="4267698" y="13216029"/>
                    <a:pt x="4949197" y="13718369"/>
                  </a:cubicBezTo>
                  <a:close/>
                </a:path>
              </a:pathLst>
            </a:custGeom>
            <a:solidFill>
              <a:srgbClr val="FDD23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Box 8">
            <a:extLst>
              <a:ext uri="{FF2B5EF4-FFF2-40B4-BE49-F238E27FC236}">
                <a16:creationId xmlns:a16="http://schemas.microsoft.com/office/drawing/2014/main" id="{41965F5D-6E2E-9A84-8A0E-CFC0DB901C82}"/>
              </a:ext>
            </a:extLst>
          </p:cNvPr>
          <p:cNvSpPr txBox="1"/>
          <p:nvPr/>
        </p:nvSpPr>
        <p:spPr>
          <a:xfrm>
            <a:off x="8173436" y="3444661"/>
            <a:ext cx="8133364" cy="705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90"/>
              </a:lnSpc>
              <a:spcBef>
                <a:spcPct val="0"/>
              </a:spcBef>
            </a:pPr>
            <a:r>
              <a:rPr lang="en-US" sz="7200" b="1" dirty="0">
                <a:solidFill>
                  <a:srgbClr val="000000"/>
                </a:solidFill>
                <a:latin typeface="Abadi" panose="020B0604020104020204" pitchFamily="34" charset="0"/>
              </a:rPr>
              <a:t>Lesson 1 – Period 2</a:t>
            </a:r>
          </a:p>
        </p:txBody>
      </p:sp>
      <p:grpSp>
        <p:nvGrpSpPr>
          <p:cNvPr id="14" name="Group 9">
            <a:extLst>
              <a:ext uri="{FF2B5EF4-FFF2-40B4-BE49-F238E27FC236}">
                <a16:creationId xmlns:a16="http://schemas.microsoft.com/office/drawing/2014/main" id="{25E31931-DD76-8818-8AFB-75C35D5AB7AE}"/>
              </a:ext>
            </a:extLst>
          </p:cNvPr>
          <p:cNvGrpSpPr>
            <a:grpSpLocks noChangeAspect="1"/>
          </p:cNvGrpSpPr>
          <p:nvPr/>
        </p:nvGrpSpPr>
        <p:grpSpPr>
          <a:xfrm rot="1108849">
            <a:off x="9795851" y="4629625"/>
            <a:ext cx="4185935" cy="4185732"/>
            <a:chOff x="0" y="0"/>
            <a:chExt cx="14840029" cy="14839308"/>
          </a:xfrm>
        </p:grpSpPr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81DBECF3-2484-9CD7-FC6F-658F98579296}"/>
                </a:ext>
              </a:extLst>
            </p:cNvPr>
            <p:cNvSpPr/>
            <p:nvPr/>
          </p:nvSpPr>
          <p:spPr>
            <a:xfrm>
              <a:off x="0" y="0"/>
              <a:ext cx="14840029" cy="14839308"/>
            </a:xfrm>
            <a:custGeom>
              <a:avLst/>
              <a:gdLst/>
              <a:ahLst/>
              <a:cxnLst/>
              <a:rect l="l" t="t" r="r" b="b"/>
              <a:pathLst>
                <a:path w="14840029" h="14839308">
                  <a:moveTo>
                    <a:pt x="5030685" y="14080051"/>
                  </a:moveTo>
                  <a:cubicBezTo>
                    <a:pt x="5725149" y="14591945"/>
                    <a:pt x="6579284" y="14839308"/>
                    <a:pt x="7419981" y="14839308"/>
                  </a:cubicBezTo>
                  <a:cubicBezTo>
                    <a:pt x="8260799" y="14839308"/>
                    <a:pt x="9114977" y="14591875"/>
                    <a:pt x="9809345" y="14080051"/>
                  </a:cubicBezTo>
                  <a:cubicBezTo>
                    <a:pt x="10497982" y="13572451"/>
                    <a:pt x="12953750" y="11811354"/>
                    <a:pt x="14464441" y="11280167"/>
                  </a:cubicBezTo>
                  <a:cubicBezTo>
                    <a:pt x="14689463" y="11201044"/>
                    <a:pt x="14840029" y="10988500"/>
                    <a:pt x="14840029" y="10749972"/>
                  </a:cubicBezTo>
                  <a:lnTo>
                    <a:pt x="14840029" y="4090057"/>
                  </a:lnTo>
                  <a:cubicBezTo>
                    <a:pt x="14840029" y="3851529"/>
                    <a:pt x="14689463" y="3638984"/>
                    <a:pt x="14464441" y="3559862"/>
                  </a:cubicBezTo>
                  <a:cubicBezTo>
                    <a:pt x="13179228" y="3107957"/>
                    <a:pt x="11577449" y="1998488"/>
                    <a:pt x="10416573" y="1190535"/>
                  </a:cubicBezTo>
                  <a:cubicBezTo>
                    <a:pt x="9900958" y="831672"/>
                    <a:pt x="9414773" y="489759"/>
                    <a:pt x="9141391" y="367410"/>
                  </a:cubicBezTo>
                  <a:cubicBezTo>
                    <a:pt x="8593979" y="122422"/>
                    <a:pt x="8006889" y="0"/>
                    <a:pt x="7420015" y="0"/>
                  </a:cubicBezTo>
                  <a:cubicBezTo>
                    <a:pt x="6833126" y="0"/>
                    <a:pt x="6246035" y="122429"/>
                    <a:pt x="5698638" y="367410"/>
                  </a:cubicBezTo>
                  <a:cubicBezTo>
                    <a:pt x="5387932" y="506463"/>
                    <a:pt x="4877203" y="867427"/>
                    <a:pt x="4338181" y="1244650"/>
                  </a:cubicBezTo>
                  <a:cubicBezTo>
                    <a:pt x="3194272" y="2045189"/>
                    <a:pt x="1675689" y="3102723"/>
                    <a:pt x="375587" y="3559863"/>
                  </a:cubicBezTo>
                  <a:cubicBezTo>
                    <a:pt x="150566" y="3638984"/>
                    <a:pt x="0" y="3851530"/>
                    <a:pt x="0" y="4090057"/>
                  </a:cubicBezTo>
                  <a:lnTo>
                    <a:pt x="0" y="10749972"/>
                  </a:lnTo>
                  <a:cubicBezTo>
                    <a:pt x="0" y="10988498"/>
                    <a:pt x="150566" y="11201044"/>
                    <a:pt x="375589" y="11280167"/>
                  </a:cubicBezTo>
                  <a:cubicBezTo>
                    <a:pt x="1886280" y="11811356"/>
                    <a:pt x="4342047" y="13572451"/>
                    <a:pt x="5030685" y="14080051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F47AD5F2-4D07-A582-15D2-FCD4B0B10C47}"/>
                </a:ext>
              </a:extLst>
            </p:cNvPr>
            <p:cNvSpPr/>
            <p:nvPr/>
          </p:nvSpPr>
          <p:spPr>
            <a:xfrm>
              <a:off x="200382" y="200383"/>
              <a:ext cx="14439264" cy="14438543"/>
            </a:xfrm>
            <a:custGeom>
              <a:avLst/>
              <a:gdLst/>
              <a:ahLst/>
              <a:cxnLst/>
              <a:rect l="l" t="t" r="r" b="b"/>
              <a:pathLst>
                <a:path w="14439264" h="14438543">
                  <a:moveTo>
                    <a:pt x="4949197" y="13718369"/>
                  </a:moveTo>
                  <a:cubicBezTo>
                    <a:pt x="5605560" y="14202178"/>
                    <a:pt x="6416909" y="14438544"/>
                    <a:pt x="7219599" y="14438544"/>
                  </a:cubicBezTo>
                  <a:cubicBezTo>
                    <a:pt x="8022407" y="14438544"/>
                    <a:pt x="8833798" y="14202110"/>
                    <a:pt x="9490067" y="13718369"/>
                  </a:cubicBezTo>
                  <a:cubicBezTo>
                    <a:pt x="10171566" y="13216029"/>
                    <a:pt x="12652840" y="11433910"/>
                    <a:pt x="14197590" y="10890747"/>
                  </a:cubicBezTo>
                  <a:cubicBezTo>
                    <a:pt x="14342381" y="10839835"/>
                    <a:pt x="14439264" y="10703072"/>
                    <a:pt x="14439264" y="10549591"/>
                  </a:cubicBezTo>
                  <a:lnTo>
                    <a:pt x="14439264" y="3889674"/>
                  </a:lnTo>
                  <a:cubicBezTo>
                    <a:pt x="14439264" y="3736191"/>
                    <a:pt x="14342381" y="3599429"/>
                    <a:pt x="14197590" y="3548517"/>
                  </a:cubicBezTo>
                  <a:cubicBezTo>
                    <a:pt x="12881168" y="3085639"/>
                    <a:pt x="11255058" y="1957329"/>
                    <a:pt x="10101724" y="1154622"/>
                  </a:cubicBezTo>
                  <a:cubicBezTo>
                    <a:pt x="9574718" y="787833"/>
                    <a:pt x="9110291" y="462322"/>
                    <a:pt x="8859153" y="349928"/>
                  </a:cubicBezTo>
                  <a:cubicBezTo>
                    <a:pt x="8337819" y="116610"/>
                    <a:pt x="7778655" y="0"/>
                    <a:pt x="7219633" y="0"/>
                  </a:cubicBezTo>
                  <a:cubicBezTo>
                    <a:pt x="6660597" y="0"/>
                    <a:pt x="6101433" y="116618"/>
                    <a:pt x="5580112" y="349928"/>
                  </a:cubicBezTo>
                  <a:cubicBezTo>
                    <a:pt x="5291820" y="478949"/>
                    <a:pt x="4802382" y="823753"/>
                    <a:pt x="4252692" y="1208439"/>
                  </a:cubicBezTo>
                  <a:cubicBezTo>
                    <a:pt x="3115578" y="2004224"/>
                    <a:pt x="1573030" y="3080387"/>
                    <a:pt x="241674" y="3548517"/>
                  </a:cubicBezTo>
                  <a:cubicBezTo>
                    <a:pt x="96883" y="3599429"/>
                    <a:pt x="0" y="3736193"/>
                    <a:pt x="0" y="3889674"/>
                  </a:cubicBezTo>
                  <a:lnTo>
                    <a:pt x="0" y="10549589"/>
                  </a:lnTo>
                  <a:cubicBezTo>
                    <a:pt x="0" y="10703069"/>
                    <a:pt x="96883" y="10839833"/>
                    <a:pt x="241674" y="10890745"/>
                  </a:cubicBezTo>
                  <a:cubicBezTo>
                    <a:pt x="1786425" y="11433909"/>
                    <a:pt x="4267698" y="13216029"/>
                    <a:pt x="4949197" y="13718369"/>
                  </a:cubicBezTo>
                  <a:close/>
                </a:path>
              </a:pathLst>
            </a:custGeom>
            <a:solidFill>
              <a:srgbClr val="FDD23B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2A6BC57-C728-3EDA-3C3C-EB780C88C75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0" b="2040"/>
          <a:stretch/>
        </p:blipFill>
        <p:spPr>
          <a:xfrm rot="20505332">
            <a:off x="3147061" y="3915082"/>
            <a:ext cx="5338399" cy="43963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BCBBA1B-8B45-BE4D-9A0E-EE966CA446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5" r="11885"/>
          <a:stretch/>
        </p:blipFill>
        <p:spPr>
          <a:xfrm rot="1327102">
            <a:off x="9897847" y="5183367"/>
            <a:ext cx="4060220" cy="30782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Track 25">
            <a:hlinkClick r:id="" action="ppaction://media"/>
            <a:extLst>
              <a:ext uri="{FF2B5EF4-FFF2-40B4-BE49-F238E27FC236}">
                <a16:creationId xmlns:a16="http://schemas.microsoft.com/office/drawing/2014/main" id="{D32F1E65-EA3C-1804-69E0-446690E6F13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1181.8437"/>
                </p14:media>
              </p:ext>
            </p:extLst>
          </p:nvPr>
        </p:nvPicPr>
        <p:blipFill>
          <a:blip r:embed="rId9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8669000" y="1562100"/>
            <a:ext cx="1255728" cy="1255728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chimes.wav"/>
          </p:stSnd>
        </p:sndAc>
      </p:transition>
    </mc:Choice>
    <mc:Fallback xmlns="">
      <p:transition spd="slow">
        <p:random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9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137026" y="1374752"/>
            <a:ext cx="2013948" cy="1817588"/>
          </a:xfrm>
          <a:custGeom>
            <a:avLst/>
            <a:gdLst/>
            <a:ahLst/>
            <a:cxnLst/>
            <a:rect l="l" t="t" r="r" b="b"/>
            <a:pathLst>
              <a:path w="2013948" h="1817588">
                <a:moveTo>
                  <a:pt x="0" y="0"/>
                </a:moveTo>
                <a:lnTo>
                  <a:pt x="2013948" y="0"/>
                </a:lnTo>
                <a:lnTo>
                  <a:pt x="2013948" y="1817588"/>
                </a:lnTo>
                <a:lnTo>
                  <a:pt x="0" y="181758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840063" y="2603661"/>
            <a:ext cx="6607873" cy="2916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045"/>
              </a:lnSpc>
              <a:spcBef>
                <a:spcPct val="0"/>
              </a:spcBef>
            </a:pPr>
            <a:r>
              <a:rPr lang="en-US" sz="17175" u="none" dirty="0">
                <a:solidFill>
                  <a:srgbClr val="00B050"/>
                </a:solidFill>
                <a:latin typeface="Margin"/>
              </a:rPr>
              <a:t>02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34631" y="5018035"/>
            <a:ext cx="14218738" cy="1504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58"/>
              </a:lnSpc>
              <a:spcBef>
                <a:spcPct val="0"/>
              </a:spcBef>
            </a:pPr>
            <a:r>
              <a:rPr lang="en-US" sz="96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Listen and tick.</a:t>
            </a:r>
          </a:p>
        </p:txBody>
      </p:sp>
    </p:spTree>
    <p:extLst>
      <p:ext uri="{BB962C8B-B14F-4D97-AF65-F5344CB8AC3E}">
        <p14:creationId xmlns:p14="http://schemas.microsoft.com/office/powerpoint/2010/main" val="34408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5" name="camera.wav"/>
          </p:stSnd>
        </p:sndAc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9C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04796" y="1223723"/>
            <a:ext cx="17026004" cy="8150925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973704">
            <a:off x="16650060" y="8400733"/>
            <a:ext cx="2151961" cy="2763353"/>
          </a:xfrm>
          <a:custGeom>
            <a:avLst/>
            <a:gdLst/>
            <a:ahLst/>
            <a:cxnLst/>
            <a:rect l="l" t="t" r="r" b="b"/>
            <a:pathLst>
              <a:path w="2151961" h="2763353">
                <a:moveTo>
                  <a:pt x="0" y="0"/>
                </a:moveTo>
                <a:lnTo>
                  <a:pt x="2151961" y="0"/>
                </a:lnTo>
                <a:lnTo>
                  <a:pt x="2151961" y="2763353"/>
                </a:lnTo>
                <a:lnTo>
                  <a:pt x="0" y="276335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700274">
            <a:off x="-188248" y="-625550"/>
            <a:ext cx="2331606" cy="2540106"/>
          </a:xfrm>
          <a:custGeom>
            <a:avLst/>
            <a:gdLst/>
            <a:ahLst/>
            <a:cxnLst/>
            <a:rect l="l" t="t" r="r" b="b"/>
            <a:pathLst>
              <a:path w="2331606" h="2540106">
                <a:moveTo>
                  <a:pt x="0" y="0"/>
                </a:moveTo>
                <a:lnTo>
                  <a:pt x="2331605" y="0"/>
                </a:lnTo>
                <a:lnTo>
                  <a:pt x="2331605" y="2540106"/>
                </a:lnTo>
                <a:lnTo>
                  <a:pt x="0" y="2540106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438400" y="8645308"/>
            <a:ext cx="4508567" cy="1820334"/>
          </a:xfrm>
          <a:custGeom>
            <a:avLst/>
            <a:gdLst/>
            <a:ahLst/>
            <a:cxnLst/>
            <a:rect l="l" t="t" r="r" b="b"/>
            <a:pathLst>
              <a:path w="4508567" h="1820334">
                <a:moveTo>
                  <a:pt x="0" y="0"/>
                </a:moveTo>
                <a:lnTo>
                  <a:pt x="4508567" y="0"/>
                </a:lnTo>
                <a:lnTo>
                  <a:pt x="4508567" y="1820334"/>
                </a:lnTo>
                <a:lnTo>
                  <a:pt x="0" y="1820334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20668598">
            <a:off x="16392334" y="-385422"/>
            <a:ext cx="2329159" cy="2059850"/>
          </a:xfrm>
          <a:custGeom>
            <a:avLst/>
            <a:gdLst/>
            <a:ahLst/>
            <a:cxnLst/>
            <a:rect l="l" t="t" r="r" b="b"/>
            <a:pathLst>
              <a:path w="2098056" h="2042108">
                <a:moveTo>
                  <a:pt x="0" y="0"/>
                </a:moveTo>
                <a:lnTo>
                  <a:pt x="2098056" y="0"/>
                </a:lnTo>
                <a:lnTo>
                  <a:pt x="2098056" y="2042108"/>
                </a:lnTo>
                <a:lnTo>
                  <a:pt x="0" y="2042108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15">
            <a:extLst>
              <a:ext uri="{FF2B5EF4-FFF2-40B4-BE49-F238E27FC236}">
                <a16:creationId xmlns:a16="http://schemas.microsoft.com/office/drawing/2014/main" id="{BD81E6EA-EC87-493A-282C-1B8444588598}"/>
              </a:ext>
            </a:extLst>
          </p:cNvPr>
          <p:cNvSpPr txBox="1"/>
          <p:nvPr/>
        </p:nvSpPr>
        <p:spPr>
          <a:xfrm>
            <a:off x="5240698" y="-32004"/>
            <a:ext cx="9603996" cy="12200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6600" dirty="0">
                <a:solidFill>
                  <a:srgbClr val="000000"/>
                </a:solidFill>
                <a:latin typeface="Margin"/>
              </a:rPr>
              <a:t>LOOK AND ANSWER.</a:t>
            </a:r>
          </a:p>
        </p:txBody>
      </p:sp>
      <p:sp>
        <p:nvSpPr>
          <p:cNvPr id="7" name="Freeform 67">
            <a:extLst>
              <a:ext uri="{FF2B5EF4-FFF2-40B4-BE49-F238E27FC236}">
                <a16:creationId xmlns:a16="http://schemas.microsoft.com/office/drawing/2014/main" id="{3F3812F2-20EA-CB14-D7D0-D59CDC16233A}"/>
              </a:ext>
            </a:extLst>
          </p:cNvPr>
          <p:cNvSpPr/>
          <p:nvPr/>
        </p:nvSpPr>
        <p:spPr>
          <a:xfrm>
            <a:off x="1272818" y="1642119"/>
            <a:ext cx="1350938" cy="1285875"/>
          </a:xfrm>
          <a:custGeom>
            <a:avLst/>
            <a:gdLst/>
            <a:ahLst/>
            <a:cxnLst/>
            <a:rect l="l" t="t" r="r" b="b"/>
            <a:pathLst>
              <a:path w="408855" h="408855">
                <a:moveTo>
                  <a:pt x="0" y="0"/>
                </a:moveTo>
                <a:lnTo>
                  <a:pt x="408856" y="0"/>
                </a:lnTo>
                <a:lnTo>
                  <a:pt x="408856" y="408855"/>
                </a:lnTo>
                <a:lnTo>
                  <a:pt x="0" y="408855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61159B8-532F-9D65-5674-1E3F9BD29A4A}"/>
              </a:ext>
            </a:extLst>
          </p:cNvPr>
          <p:cNvGrpSpPr/>
          <p:nvPr/>
        </p:nvGrpSpPr>
        <p:grpSpPr>
          <a:xfrm>
            <a:off x="1078851" y="3102167"/>
            <a:ext cx="5448118" cy="4114645"/>
            <a:chOff x="2183710" y="3622324"/>
            <a:chExt cx="4648200" cy="362415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40974B0-3568-6424-B096-340B3C9C42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/>
            <a:srcRect t="4459" r="8061"/>
            <a:stretch/>
          </p:blipFill>
          <p:spPr>
            <a:xfrm>
              <a:off x="2183710" y="3622324"/>
              <a:ext cx="4648200" cy="3624150"/>
            </a:xfrm>
            <a:prstGeom prst="roundRect">
              <a:avLst>
                <a:gd name="adj" fmla="val 16667"/>
              </a:avLst>
            </a:prstGeom>
            <a:ln w="76200">
              <a:solidFill>
                <a:schemeClr val="tx1"/>
              </a:solidFill>
            </a:ln>
            <a:effectLst>
              <a:glow rad="228600">
                <a:schemeClr val="accent3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CDA6801-F876-187B-0B4B-7688C5FD4E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65" b="3265"/>
            <a:stretch/>
          </p:blipFill>
          <p:spPr>
            <a:xfrm>
              <a:off x="2362200" y="3735672"/>
              <a:ext cx="4267200" cy="331282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8986AE5-28B7-CB48-0AD4-E5FC097D690F}"/>
              </a:ext>
            </a:extLst>
          </p:cNvPr>
          <p:cNvGrpSpPr/>
          <p:nvPr/>
        </p:nvGrpSpPr>
        <p:grpSpPr>
          <a:xfrm>
            <a:off x="6706099" y="3102167"/>
            <a:ext cx="5350145" cy="4081098"/>
            <a:chOff x="7225955" y="3622324"/>
            <a:chExt cx="4648200" cy="362415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04AB888-DA0A-B769-1E6E-97409A0CCE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/>
            <a:srcRect t="4459" r="8061"/>
            <a:stretch/>
          </p:blipFill>
          <p:spPr>
            <a:xfrm>
              <a:off x="7225955" y="3622324"/>
              <a:ext cx="4648200" cy="3624150"/>
            </a:xfrm>
            <a:prstGeom prst="roundRect">
              <a:avLst>
                <a:gd name="adj" fmla="val 16667"/>
              </a:avLst>
            </a:prstGeom>
            <a:ln w="76200">
              <a:solidFill>
                <a:schemeClr val="tx1"/>
              </a:solidFill>
            </a:ln>
            <a:effectLst>
              <a:glow rad="228600">
                <a:schemeClr val="accent3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3D4058E-1E52-91BC-4304-CAE45AFBD3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93" b="4693"/>
            <a:stretch/>
          </p:blipFill>
          <p:spPr>
            <a:xfrm>
              <a:off x="7391401" y="3772935"/>
              <a:ext cx="4353474" cy="327556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C07B24F-9441-EC94-D923-F27DF4F5C513}"/>
              </a:ext>
            </a:extLst>
          </p:cNvPr>
          <p:cNvGrpSpPr/>
          <p:nvPr/>
        </p:nvGrpSpPr>
        <p:grpSpPr>
          <a:xfrm>
            <a:off x="12407645" y="3030090"/>
            <a:ext cx="5215004" cy="4129232"/>
            <a:chOff x="12268200" y="3535304"/>
            <a:chExt cx="4648200" cy="362415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7F5210A-7D70-8D85-D0AA-2E0533887B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/>
            <a:srcRect t="4459" r="8061"/>
            <a:stretch/>
          </p:blipFill>
          <p:spPr>
            <a:xfrm>
              <a:off x="12268200" y="3535304"/>
              <a:ext cx="4648200" cy="3624150"/>
            </a:xfrm>
            <a:prstGeom prst="roundRect">
              <a:avLst>
                <a:gd name="adj" fmla="val 16667"/>
              </a:avLst>
            </a:prstGeom>
            <a:ln w="76200">
              <a:solidFill>
                <a:schemeClr val="tx1"/>
              </a:solidFill>
            </a:ln>
            <a:effectLst>
              <a:glow rad="228600">
                <a:schemeClr val="accent3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D4F1E6B-52CB-0CD6-0104-F2440137EA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09" b="5609"/>
            <a:stretch/>
          </p:blipFill>
          <p:spPr>
            <a:xfrm>
              <a:off x="12518946" y="3772935"/>
              <a:ext cx="4168854" cy="309794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6ACDE971-51BC-17CE-CD2C-9614CDC2EEF6}"/>
              </a:ext>
            </a:extLst>
          </p:cNvPr>
          <p:cNvSpPr txBox="1"/>
          <p:nvPr/>
        </p:nvSpPr>
        <p:spPr>
          <a:xfrm>
            <a:off x="2999406" y="7479564"/>
            <a:ext cx="3016808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5400" b="1" dirty="0">
                <a:solidFill>
                  <a:srgbClr val="FF0000"/>
                </a:solidFill>
                <a:latin typeface="Abadi Extra Light" panose="020B0204020104020204" pitchFamily="34" charset="0"/>
              </a:rPr>
              <a:t>Japanese</a:t>
            </a:r>
            <a:endParaRPr lang="en-US" sz="5400" b="1" u="none" dirty="0">
              <a:solidFill>
                <a:srgbClr val="FF0000"/>
              </a:solidFill>
              <a:latin typeface="Abadi Extra Light" panose="020B0204020104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411BF26-CE7D-1397-02A7-EEBD1F6C81A6}"/>
              </a:ext>
            </a:extLst>
          </p:cNvPr>
          <p:cNvSpPr txBox="1"/>
          <p:nvPr/>
        </p:nvSpPr>
        <p:spPr>
          <a:xfrm>
            <a:off x="13176797" y="7456415"/>
            <a:ext cx="3016808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5400" b="1" dirty="0">
                <a:solidFill>
                  <a:srgbClr val="FF0000"/>
                </a:solidFill>
                <a:latin typeface="Abadi Extra Light" panose="020B0204020104020204" pitchFamily="34" charset="0"/>
              </a:rPr>
              <a:t>Australian</a:t>
            </a:r>
            <a:endParaRPr lang="en-US" sz="5400" b="1" u="none" dirty="0">
              <a:solidFill>
                <a:srgbClr val="FF0000"/>
              </a:solidFill>
              <a:latin typeface="Abadi Extra Light" panose="020B0204020104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4C875EC-FFE8-FCC6-7F00-A8FB244F3772}"/>
              </a:ext>
            </a:extLst>
          </p:cNvPr>
          <p:cNvSpPr txBox="1"/>
          <p:nvPr/>
        </p:nvSpPr>
        <p:spPr>
          <a:xfrm>
            <a:off x="8144698" y="7487695"/>
            <a:ext cx="3016808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5400" b="1" dirty="0">
                <a:solidFill>
                  <a:srgbClr val="FF0000"/>
                </a:solidFill>
                <a:latin typeface="Abadi Extra Light" panose="020B0204020104020204" pitchFamily="34" charset="0"/>
              </a:rPr>
              <a:t>American</a:t>
            </a:r>
            <a:endParaRPr lang="en-US" sz="5400" b="1" u="none" dirty="0">
              <a:solidFill>
                <a:srgbClr val="FF0000"/>
              </a:solidFill>
              <a:latin typeface="Abadi Extra Light" panose="020B0204020104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F14DFA3-2595-4601-A7B9-3E7142ED25E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4183"/>
            <a:ext cx="18358753" cy="10300917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04796" y="1009933"/>
            <a:ext cx="17102204" cy="8364715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973704">
            <a:off x="16650060" y="8400733"/>
            <a:ext cx="2151961" cy="2763353"/>
          </a:xfrm>
          <a:custGeom>
            <a:avLst/>
            <a:gdLst/>
            <a:ahLst/>
            <a:cxnLst/>
            <a:rect l="l" t="t" r="r" b="b"/>
            <a:pathLst>
              <a:path w="2151961" h="2763353">
                <a:moveTo>
                  <a:pt x="0" y="0"/>
                </a:moveTo>
                <a:lnTo>
                  <a:pt x="2151961" y="0"/>
                </a:lnTo>
                <a:lnTo>
                  <a:pt x="2151961" y="2763353"/>
                </a:lnTo>
                <a:lnTo>
                  <a:pt x="0" y="2763353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700274">
            <a:off x="-188248" y="-625550"/>
            <a:ext cx="2331606" cy="2540106"/>
          </a:xfrm>
          <a:custGeom>
            <a:avLst/>
            <a:gdLst/>
            <a:ahLst/>
            <a:cxnLst/>
            <a:rect l="l" t="t" r="r" b="b"/>
            <a:pathLst>
              <a:path w="2331606" h="2540106">
                <a:moveTo>
                  <a:pt x="0" y="0"/>
                </a:moveTo>
                <a:lnTo>
                  <a:pt x="2331605" y="0"/>
                </a:lnTo>
                <a:lnTo>
                  <a:pt x="2331605" y="2540106"/>
                </a:lnTo>
                <a:lnTo>
                  <a:pt x="0" y="2540106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438400" y="8645308"/>
            <a:ext cx="4508567" cy="1820334"/>
          </a:xfrm>
          <a:custGeom>
            <a:avLst/>
            <a:gdLst/>
            <a:ahLst/>
            <a:cxnLst/>
            <a:rect l="l" t="t" r="r" b="b"/>
            <a:pathLst>
              <a:path w="4508567" h="1820334">
                <a:moveTo>
                  <a:pt x="0" y="0"/>
                </a:moveTo>
                <a:lnTo>
                  <a:pt x="4508567" y="0"/>
                </a:lnTo>
                <a:lnTo>
                  <a:pt x="4508567" y="1820334"/>
                </a:lnTo>
                <a:lnTo>
                  <a:pt x="0" y="1820334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20668598">
            <a:off x="16392334" y="-385422"/>
            <a:ext cx="2329159" cy="2059850"/>
          </a:xfrm>
          <a:custGeom>
            <a:avLst/>
            <a:gdLst/>
            <a:ahLst/>
            <a:cxnLst/>
            <a:rect l="l" t="t" r="r" b="b"/>
            <a:pathLst>
              <a:path w="2098056" h="2042108">
                <a:moveTo>
                  <a:pt x="0" y="0"/>
                </a:moveTo>
                <a:lnTo>
                  <a:pt x="2098056" y="0"/>
                </a:lnTo>
                <a:lnTo>
                  <a:pt x="2098056" y="2042108"/>
                </a:lnTo>
                <a:lnTo>
                  <a:pt x="0" y="2042108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15">
            <a:extLst>
              <a:ext uri="{FF2B5EF4-FFF2-40B4-BE49-F238E27FC236}">
                <a16:creationId xmlns:a16="http://schemas.microsoft.com/office/drawing/2014/main" id="{BD81E6EA-EC87-493A-282C-1B8444588598}"/>
              </a:ext>
            </a:extLst>
          </p:cNvPr>
          <p:cNvSpPr txBox="1"/>
          <p:nvPr/>
        </p:nvSpPr>
        <p:spPr>
          <a:xfrm>
            <a:off x="5041862" y="-218929"/>
            <a:ext cx="9817138" cy="12288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6600" dirty="0">
                <a:solidFill>
                  <a:srgbClr val="000000"/>
                </a:solidFill>
                <a:latin typeface="Margin"/>
              </a:rPr>
              <a:t>LOOK AND ANSWER.</a:t>
            </a:r>
          </a:p>
        </p:txBody>
      </p:sp>
      <p:sp>
        <p:nvSpPr>
          <p:cNvPr id="13" name="Freeform 68">
            <a:extLst>
              <a:ext uri="{FF2B5EF4-FFF2-40B4-BE49-F238E27FC236}">
                <a16:creationId xmlns:a16="http://schemas.microsoft.com/office/drawing/2014/main" id="{EBD0CB98-7B7F-230E-A939-C724B7CE14E2}"/>
              </a:ext>
            </a:extLst>
          </p:cNvPr>
          <p:cNvSpPr/>
          <p:nvPr/>
        </p:nvSpPr>
        <p:spPr>
          <a:xfrm>
            <a:off x="1298719" y="1776250"/>
            <a:ext cx="1364251" cy="1285875"/>
          </a:xfrm>
          <a:custGeom>
            <a:avLst/>
            <a:gdLst/>
            <a:ahLst/>
            <a:cxnLst/>
            <a:rect l="l" t="t" r="r" b="b"/>
            <a:pathLst>
              <a:path w="402593" h="402593">
                <a:moveTo>
                  <a:pt x="0" y="0"/>
                </a:moveTo>
                <a:lnTo>
                  <a:pt x="402593" y="0"/>
                </a:lnTo>
                <a:lnTo>
                  <a:pt x="402593" y="402593"/>
                </a:lnTo>
                <a:lnTo>
                  <a:pt x="0" y="402593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ACDE971-51BC-17CE-CD2C-9614CDC2EEF6}"/>
              </a:ext>
            </a:extLst>
          </p:cNvPr>
          <p:cNvSpPr txBox="1"/>
          <p:nvPr/>
        </p:nvSpPr>
        <p:spPr>
          <a:xfrm>
            <a:off x="2070167" y="7553452"/>
            <a:ext cx="3016808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5400" b="1" dirty="0">
                <a:solidFill>
                  <a:srgbClr val="FF0000"/>
                </a:solidFill>
                <a:latin typeface="Abadi Extra Light" panose="020B0204020104020204" pitchFamily="34" charset="0"/>
              </a:rPr>
              <a:t>British</a:t>
            </a:r>
            <a:endParaRPr lang="en-US" sz="5400" b="1" u="none" dirty="0">
              <a:solidFill>
                <a:srgbClr val="FF0000"/>
              </a:solidFill>
              <a:latin typeface="Abadi Extra Light" panose="020B0204020104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411BF26-CE7D-1397-02A7-EEBD1F6C81A6}"/>
              </a:ext>
            </a:extLst>
          </p:cNvPr>
          <p:cNvSpPr txBox="1"/>
          <p:nvPr/>
        </p:nvSpPr>
        <p:spPr>
          <a:xfrm>
            <a:off x="13599906" y="7474134"/>
            <a:ext cx="3016808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5400" b="1" dirty="0">
                <a:solidFill>
                  <a:srgbClr val="FF0000"/>
                </a:solidFill>
                <a:latin typeface="Abadi Extra Light" panose="020B0204020104020204" pitchFamily="34" charset="0"/>
              </a:rPr>
              <a:t>Malaysian</a:t>
            </a:r>
            <a:endParaRPr lang="en-US" sz="5400" b="1" u="none" dirty="0">
              <a:solidFill>
                <a:srgbClr val="FF0000"/>
              </a:solidFill>
              <a:latin typeface="Abadi Extra Light" panose="020B0204020104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4C875EC-FFE8-FCC6-7F00-A8FB244F3772}"/>
              </a:ext>
            </a:extLst>
          </p:cNvPr>
          <p:cNvSpPr txBox="1"/>
          <p:nvPr/>
        </p:nvSpPr>
        <p:spPr>
          <a:xfrm>
            <a:off x="8144698" y="7487695"/>
            <a:ext cx="3016808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5400" b="1" dirty="0">
                <a:solidFill>
                  <a:srgbClr val="FF0000"/>
                </a:solidFill>
                <a:latin typeface="Abadi Extra Light" panose="020B0204020104020204" pitchFamily="34" charset="0"/>
              </a:rPr>
              <a:t>Australian</a:t>
            </a:r>
            <a:endParaRPr lang="en-US" sz="5400" b="1" u="none" dirty="0">
              <a:solidFill>
                <a:srgbClr val="FF0000"/>
              </a:solidFill>
              <a:latin typeface="Abadi Extra Light" panose="020B0204020104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0053BB9-85FD-14EA-E797-D539CE93F250}"/>
              </a:ext>
            </a:extLst>
          </p:cNvPr>
          <p:cNvGrpSpPr/>
          <p:nvPr/>
        </p:nvGrpSpPr>
        <p:grpSpPr>
          <a:xfrm>
            <a:off x="1075311" y="3260963"/>
            <a:ext cx="5262320" cy="4031631"/>
            <a:chOff x="2183710" y="3622324"/>
            <a:chExt cx="4648200" cy="362415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40974B0-3568-6424-B096-340B3C9C42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/>
            <a:srcRect t="4459" r="8061"/>
            <a:stretch/>
          </p:blipFill>
          <p:spPr>
            <a:xfrm>
              <a:off x="2183710" y="3622324"/>
              <a:ext cx="4648200" cy="3624150"/>
            </a:xfrm>
            <a:prstGeom prst="roundRect">
              <a:avLst>
                <a:gd name="adj" fmla="val 16667"/>
              </a:avLst>
            </a:prstGeom>
            <a:ln w="76200">
              <a:solidFill>
                <a:schemeClr val="tx1"/>
              </a:solidFill>
            </a:ln>
            <a:effectLst>
              <a:glow rad="228600">
                <a:schemeClr val="accent3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1D5E99F-2C92-7259-2C0D-EDB5C7155A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01" b="2601"/>
            <a:stretch/>
          </p:blipFill>
          <p:spPr>
            <a:xfrm>
              <a:off x="2362200" y="3709210"/>
              <a:ext cx="4343400" cy="345024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2357991-FB39-CA5D-8CAD-9CCE0E8FE8BF}"/>
              </a:ext>
            </a:extLst>
          </p:cNvPr>
          <p:cNvGrpSpPr/>
          <p:nvPr/>
        </p:nvGrpSpPr>
        <p:grpSpPr>
          <a:xfrm>
            <a:off x="6808022" y="3260963"/>
            <a:ext cx="5332669" cy="3985511"/>
            <a:chOff x="7225955" y="3622324"/>
            <a:chExt cx="4648200" cy="362415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04AB888-DA0A-B769-1E6E-97409A0CCE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/>
            <a:srcRect t="4459" r="8061"/>
            <a:stretch/>
          </p:blipFill>
          <p:spPr>
            <a:xfrm>
              <a:off x="7225955" y="3622324"/>
              <a:ext cx="4648200" cy="3624150"/>
            </a:xfrm>
            <a:prstGeom prst="roundRect">
              <a:avLst>
                <a:gd name="adj" fmla="val 16667"/>
              </a:avLst>
            </a:prstGeom>
            <a:ln w="76200">
              <a:solidFill>
                <a:schemeClr val="tx1"/>
              </a:solidFill>
            </a:ln>
            <a:effectLst>
              <a:glow rad="228600">
                <a:schemeClr val="accent3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A45420B-B409-533B-832A-AEC22AD11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63" b="3263"/>
            <a:stretch/>
          </p:blipFill>
          <p:spPr>
            <a:xfrm>
              <a:off x="7392479" y="3709210"/>
              <a:ext cx="4342321" cy="338153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7CBC8B9-B54D-AC85-0E52-AF60D3F850F3}"/>
              </a:ext>
            </a:extLst>
          </p:cNvPr>
          <p:cNvGrpSpPr/>
          <p:nvPr/>
        </p:nvGrpSpPr>
        <p:grpSpPr>
          <a:xfrm>
            <a:off x="12472160" y="3210278"/>
            <a:ext cx="5332669" cy="3985511"/>
            <a:chOff x="12268200" y="3535304"/>
            <a:chExt cx="4648200" cy="362415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7F5210A-7D70-8D85-D0AA-2E0533887B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/>
            <a:srcRect t="4459" r="8061"/>
            <a:stretch/>
          </p:blipFill>
          <p:spPr>
            <a:xfrm>
              <a:off x="12268200" y="3535304"/>
              <a:ext cx="4648200" cy="3624150"/>
            </a:xfrm>
            <a:prstGeom prst="roundRect">
              <a:avLst>
                <a:gd name="adj" fmla="val 16667"/>
              </a:avLst>
            </a:prstGeom>
            <a:ln w="76200">
              <a:solidFill>
                <a:schemeClr val="tx1"/>
              </a:solidFill>
            </a:ln>
            <a:effectLst>
              <a:glow rad="228600">
                <a:schemeClr val="accent3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0BFAF0C2-208A-674B-4709-F16FF42FA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53" b="4253"/>
            <a:stretch/>
          </p:blipFill>
          <p:spPr>
            <a:xfrm>
              <a:off x="12386200" y="3622324"/>
              <a:ext cx="4377800" cy="334997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196686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5626362-D15D-8F1A-1D0C-1920873CE0D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55888" y="-27890"/>
            <a:ext cx="18343888" cy="1103879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781253" y="1104900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TextBox 15">
            <a:extLst>
              <a:ext uri="{FF2B5EF4-FFF2-40B4-BE49-F238E27FC236}">
                <a16:creationId xmlns:a16="http://schemas.microsoft.com/office/drawing/2014/main" id="{BD81E6EA-EC87-493A-282C-1B8444588598}"/>
              </a:ext>
            </a:extLst>
          </p:cNvPr>
          <p:cNvSpPr txBox="1"/>
          <p:nvPr/>
        </p:nvSpPr>
        <p:spPr>
          <a:xfrm>
            <a:off x="5595662" y="-143362"/>
            <a:ext cx="8120338" cy="12200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6600" dirty="0">
                <a:solidFill>
                  <a:srgbClr val="000000"/>
                </a:solidFill>
                <a:latin typeface="Margin"/>
              </a:rPr>
              <a:t>LISTEN AND TICK.</a:t>
            </a:r>
          </a:p>
        </p:txBody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AC03EBA1-DC70-629A-4454-B971B3942FED}"/>
              </a:ext>
            </a:extLst>
          </p:cNvPr>
          <p:cNvSpPr/>
          <p:nvPr/>
        </p:nvSpPr>
        <p:spPr>
          <a:xfrm rot="-412981">
            <a:off x="-506962" y="-323229"/>
            <a:ext cx="2005845" cy="2036391"/>
          </a:xfrm>
          <a:custGeom>
            <a:avLst/>
            <a:gdLst/>
            <a:ahLst/>
            <a:cxnLst/>
            <a:rect l="l" t="t" r="r" b="b"/>
            <a:pathLst>
              <a:path w="2005845" h="2036391">
                <a:moveTo>
                  <a:pt x="0" y="0"/>
                </a:moveTo>
                <a:lnTo>
                  <a:pt x="2005846" y="0"/>
                </a:lnTo>
                <a:lnTo>
                  <a:pt x="2005846" y="2036392"/>
                </a:lnTo>
                <a:lnTo>
                  <a:pt x="0" y="2036392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FD335BB3-F7F2-C6DA-2DBC-67B2164CF230}"/>
              </a:ext>
            </a:extLst>
          </p:cNvPr>
          <p:cNvSpPr/>
          <p:nvPr/>
        </p:nvSpPr>
        <p:spPr>
          <a:xfrm rot="1275997">
            <a:off x="15997268" y="-449429"/>
            <a:ext cx="3454570" cy="2097212"/>
          </a:xfrm>
          <a:custGeom>
            <a:avLst/>
            <a:gdLst/>
            <a:ahLst/>
            <a:cxnLst/>
            <a:rect l="l" t="t" r="r" b="b"/>
            <a:pathLst>
              <a:path w="3454570" h="2097212">
                <a:moveTo>
                  <a:pt x="0" y="0"/>
                </a:moveTo>
                <a:lnTo>
                  <a:pt x="3454570" y="0"/>
                </a:lnTo>
                <a:lnTo>
                  <a:pt x="3454570" y="2097212"/>
                </a:lnTo>
                <a:lnTo>
                  <a:pt x="0" y="2097212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4F584019-177B-89B3-473D-967D33501446}"/>
              </a:ext>
            </a:extLst>
          </p:cNvPr>
          <p:cNvSpPr/>
          <p:nvPr/>
        </p:nvSpPr>
        <p:spPr>
          <a:xfrm>
            <a:off x="15228390" y="9102733"/>
            <a:ext cx="4164109" cy="1681259"/>
          </a:xfrm>
          <a:custGeom>
            <a:avLst/>
            <a:gdLst/>
            <a:ahLst/>
            <a:cxnLst/>
            <a:rect l="l" t="t" r="r" b="b"/>
            <a:pathLst>
              <a:path w="4164109" h="1681259">
                <a:moveTo>
                  <a:pt x="0" y="0"/>
                </a:moveTo>
                <a:lnTo>
                  <a:pt x="4164109" y="0"/>
                </a:lnTo>
                <a:lnTo>
                  <a:pt x="4164109" y="1681259"/>
                </a:lnTo>
                <a:lnTo>
                  <a:pt x="0" y="1681259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2">
            <a:extLst>
              <a:ext uri="{FF2B5EF4-FFF2-40B4-BE49-F238E27FC236}">
                <a16:creationId xmlns:a16="http://schemas.microsoft.com/office/drawing/2014/main" id="{EBD1FBC9-F184-90BA-73D7-5C8B3A17B9C1}"/>
              </a:ext>
            </a:extLst>
          </p:cNvPr>
          <p:cNvSpPr/>
          <p:nvPr/>
        </p:nvSpPr>
        <p:spPr>
          <a:xfrm>
            <a:off x="-1795466" y="8449233"/>
            <a:ext cx="3245413" cy="3006064"/>
          </a:xfrm>
          <a:custGeom>
            <a:avLst/>
            <a:gdLst/>
            <a:ahLst/>
            <a:cxnLst/>
            <a:rect l="l" t="t" r="r" b="b"/>
            <a:pathLst>
              <a:path w="3245413" h="3006064">
                <a:moveTo>
                  <a:pt x="0" y="0"/>
                </a:moveTo>
                <a:lnTo>
                  <a:pt x="3245414" y="0"/>
                </a:lnTo>
                <a:lnTo>
                  <a:pt x="3245414" y="3006064"/>
                </a:lnTo>
                <a:lnTo>
                  <a:pt x="0" y="3006064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67">
            <a:extLst>
              <a:ext uri="{FF2B5EF4-FFF2-40B4-BE49-F238E27FC236}">
                <a16:creationId xmlns:a16="http://schemas.microsoft.com/office/drawing/2014/main" id="{59120EA7-DFB0-BF2D-EB91-BB66CE4382A1}"/>
              </a:ext>
            </a:extLst>
          </p:cNvPr>
          <p:cNvSpPr/>
          <p:nvPr/>
        </p:nvSpPr>
        <p:spPr>
          <a:xfrm>
            <a:off x="981001" y="2449616"/>
            <a:ext cx="1054389" cy="1031482"/>
          </a:xfrm>
          <a:custGeom>
            <a:avLst/>
            <a:gdLst/>
            <a:ahLst/>
            <a:cxnLst/>
            <a:rect l="l" t="t" r="r" b="b"/>
            <a:pathLst>
              <a:path w="408855" h="408855">
                <a:moveTo>
                  <a:pt x="0" y="0"/>
                </a:moveTo>
                <a:lnTo>
                  <a:pt x="408856" y="0"/>
                </a:lnTo>
                <a:lnTo>
                  <a:pt x="408856" y="408855"/>
                </a:lnTo>
                <a:lnTo>
                  <a:pt x="0" y="408855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3" name="Freeform 68">
            <a:extLst>
              <a:ext uri="{FF2B5EF4-FFF2-40B4-BE49-F238E27FC236}">
                <a16:creationId xmlns:a16="http://schemas.microsoft.com/office/drawing/2014/main" id="{DF0F0657-3936-A5E6-A6FA-AC068130D1AA}"/>
              </a:ext>
            </a:extLst>
          </p:cNvPr>
          <p:cNvSpPr/>
          <p:nvPr/>
        </p:nvSpPr>
        <p:spPr>
          <a:xfrm>
            <a:off x="1028731" y="6008408"/>
            <a:ext cx="1054390" cy="1031482"/>
          </a:xfrm>
          <a:custGeom>
            <a:avLst/>
            <a:gdLst/>
            <a:ahLst/>
            <a:cxnLst/>
            <a:rect l="l" t="t" r="r" b="b"/>
            <a:pathLst>
              <a:path w="402593" h="402593">
                <a:moveTo>
                  <a:pt x="0" y="0"/>
                </a:moveTo>
                <a:lnTo>
                  <a:pt x="402593" y="0"/>
                </a:lnTo>
                <a:lnTo>
                  <a:pt x="402593" y="402593"/>
                </a:lnTo>
                <a:lnTo>
                  <a:pt x="0" y="402593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F5F2580-0414-4179-745D-ED9615DFB473}"/>
              </a:ext>
            </a:extLst>
          </p:cNvPr>
          <p:cNvGrpSpPr/>
          <p:nvPr/>
        </p:nvGrpSpPr>
        <p:grpSpPr>
          <a:xfrm>
            <a:off x="2229088" y="2449615"/>
            <a:ext cx="4206593" cy="3094325"/>
            <a:chOff x="2183710" y="3622324"/>
            <a:chExt cx="4648200" cy="362415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EA24C56-2F63-C90A-684A-E0722BAEDC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/>
            <a:srcRect t="4459" r="8061"/>
            <a:stretch/>
          </p:blipFill>
          <p:spPr>
            <a:xfrm>
              <a:off x="2183710" y="3622324"/>
              <a:ext cx="4648200" cy="3624150"/>
            </a:xfrm>
            <a:prstGeom prst="roundRect">
              <a:avLst>
                <a:gd name="adj" fmla="val 16667"/>
              </a:avLst>
            </a:prstGeom>
            <a:ln w="76200">
              <a:solidFill>
                <a:schemeClr val="tx1"/>
              </a:solidFill>
            </a:ln>
            <a:effectLst>
              <a:glow rad="228600">
                <a:schemeClr val="accent3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1744E2E-0D10-D50C-F360-20EF4A631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65" b="3265"/>
            <a:stretch/>
          </p:blipFill>
          <p:spPr>
            <a:xfrm>
              <a:off x="2362200" y="3735672"/>
              <a:ext cx="4267200" cy="331282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EA26255-DCE5-0A57-7357-CC5B9856536F}"/>
              </a:ext>
            </a:extLst>
          </p:cNvPr>
          <p:cNvGrpSpPr/>
          <p:nvPr/>
        </p:nvGrpSpPr>
        <p:grpSpPr>
          <a:xfrm>
            <a:off x="7217276" y="2449614"/>
            <a:ext cx="4316620" cy="3094325"/>
            <a:chOff x="7225955" y="3622324"/>
            <a:chExt cx="4648200" cy="3624150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73B0035-4E62-2AF4-B77E-D7D3005472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/>
            <a:srcRect t="4459" r="8061"/>
            <a:stretch/>
          </p:blipFill>
          <p:spPr>
            <a:xfrm>
              <a:off x="7225955" y="3622324"/>
              <a:ext cx="4648200" cy="3624150"/>
            </a:xfrm>
            <a:prstGeom prst="roundRect">
              <a:avLst>
                <a:gd name="adj" fmla="val 16667"/>
              </a:avLst>
            </a:prstGeom>
            <a:ln w="76200">
              <a:solidFill>
                <a:schemeClr val="tx1"/>
              </a:solidFill>
            </a:ln>
            <a:effectLst>
              <a:glow rad="228600">
                <a:schemeClr val="accent3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7DEFBCC9-42CA-D829-6E59-AC0686E80D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93" b="4693"/>
            <a:stretch/>
          </p:blipFill>
          <p:spPr>
            <a:xfrm>
              <a:off x="7391401" y="3772935"/>
              <a:ext cx="4353474" cy="327556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E9AB378-9C43-C569-8950-C8F41DEF4741}"/>
              </a:ext>
            </a:extLst>
          </p:cNvPr>
          <p:cNvGrpSpPr/>
          <p:nvPr/>
        </p:nvGrpSpPr>
        <p:grpSpPr>
          <a:xfrm>
            <a:off x="12202076" y="2449613"/>
            <a:ext cx="4562889" cy="3094325"/>
            <a:chOff x="12268200" y="3535304"/>
            <a:chExt cx="4648200" cy="3624150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9084096E-5818-0E61-E86B-C1079F9F3C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/>
            <a:srcRect t="4459" r="8061"/>
            <a:stretch/>
          </p:blipFill>
          <p:spPr>
            <a:xfrm>
              <a:off x="12268200" y="3535304"/>
              <a:ext cx="4648200" cy="3624150"/>
            </a:xfrm>
            <a:prstGeom prst="roundRect">
              <a:avLst>
                <a:gd name="adj" fmla="val 16667"/>
              </a:avLst>
            </a:prstGeom>
            <a:ln w="76200">
              <a:solidFill>
                <a:schemeClr val="tx1"/>
              </a:solidFill>
            </a:ln>
            <a:effectLst>
              <a:glow rad="228600">
                <a:schemeClr val="accent3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E152E54A-E307-76AF-41DE-A45E5AE8A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09" b="5609"/>
            <a:stretch/>
          </p:blipFill>
          <p:spPr>
            <a:xfrm>
              <a:off x="12518946" y="3772935"/>
              <a:ext cx="4168854" cy="309794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2E8F44C-F998-2ACC-D9B6-DFC002C0AB1A}"/>
              </a:ext>
            </a:extLst>
          </p:cNvPr>
          <p:cNvGrpSpPr/>
          <p:nvPr/>
        </p:nvGrpSpPr>
        <p:grpSpPr>
          <a:xfrm>
            <a:off x="2249645" y="6008408"/>
            <a:ext cx="4164908" cy="3094325"/>
            <a:chOff x="2183710" y="3622324"/>
            <a:chExt cx="4648200" cy="3624150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89BF0FF9-77D8-77AD-EBE8-9DD969C820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/>
            <a:srcRect t="4459" r="8061"/>
            <a:stretch/>
          </p:blipFill>
          <p:spPr>
            <a:xfrm>
              <a:off x="2183710" y="3622324"/>
              <a:ext cx="4648200" cy="3624150"/>
            </a:xfrm>
            <a:prstGeom prst="roundRect">
              <a:avLst>
                <a:gd name="adj" fmla="val 16667"/>
              </a:avLst>
            </a:prstGeom>
            <a:ln w="76200">
              <a:solidFill>
                <a:schemeClr val="tx1"/>
              </a:solidFill>
            </a:ln>
            <a:effectLst>
              <a:glow rad="228600">
                <a:schemeClr val="accent3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BE2C4571-5AAA-E994-ED33-2E7BD1C259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01" b="2601"/>
            <a:stretch/>
          </p:blipFill>
          <p:spPr>
            <a:xfrm>
              <a:off x="2362200" y="3709210"/>
              <a:ext cx="4343400" cy="345024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DF698A1-BB3C-D509-B397-733A3430F215}"/>
              </a:ext>
            </a:extLst>
          </p:cNvPr>
          <p:cNvGrpSpPr/>
          <p:nvPr/>
        </p:nvGrpSpPr>
        <p:grpSpPr>
          <a:xfrm>
            <a:off x="7249126" y="5981401"/>
            <a:ext cx="4164712" cy="3121332"/>
            <a:chOff x="7225955" y="3622324"/>
            <a:chExt cx="4648200" cy="3624150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48FFA26E-8FA5-101B-19B5-7080527BC7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/>
            <a:srcRect t="4459" r="8061"/>
            <a:stretch/>
          </p:blipFill>
          <p:spPr>
            <a:xfrm>
              <a:off x="7225955" y="3622324"/>
              <a:ext cx="4648200" cy="3624150"/>
            </a:xfrm>
            <a:prstGeom prst="roundRect">
              <a:avLst>
                <a:gd name="adj" fmla="val 16667"/>
              </a:avLst>
            </a:prstGeom>
            <a:ln w="76200">
              <a:solidFill>
                <a:schemeClr val="tx1"/>
              </a:solidFill>
            </a:ln>
            <a:effectLst>
              <a:glow rad="228600">
                <a:schemeClr val="accent3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2BAF1A76-BD3F-438D-D23B-A3BF4A6B66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63" b="3263"/>
            <a:stretch/>
          </p:blipFill>
          <p:spPr>
            <a:xfrm>
              <a:off x="7392479" y="3709210"/>
              <a:ext cx="4342321" cy="338153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1F59904-7E61-8C57-E403-37FC7544BAFB}"/>
              </a:ext>
            </a:extLst>
          </p:cNvPr>
          <p:cNvGrpSpPr/>
          <p:nvPr/>
        </p:nvGrpSpPr>
        <p:grpSpPr>
          <a:xfrm>
            <a:off x="12202076" y="6008408"/>
            <a:ext cx="4562889" cy="3094325"/>
            <a:chOff x="12268200" y="3535304"/>
            <a:chExt cx="4648200" cy="3624150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CE7EF81B-CC10-B783-3428-05277916C9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/>
            <a:srcRect t="4459" r="8061"/>
            <a:stretch/>
          </p:blipFill>
          <p:spPr>
            <a:xfrm>
              <a:off x="12268200" y="3535304"/>
              <a:ext cx="4648200" cy="3624150"/>
            </a:xfrm>
            <a:prstGeom prst="roundRect">
              <a:avLst>
                <a:gd name="adj" fmla="val 16667"/>
              </a:avLst>
            </a:prstGeom>
            <a:ln w="76200">
              <a:solidFill>
                <a:schemeClr val="tx1"/>
              </a:solidFill>
            </a:ln>
            <a:effectLst>
              <a:glow rad="228600">
                <a:schemeClr val="accent3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05F8883B-BE36-2895-8882-FCAF3675AB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53" b="4253"/>
            <a:stretch/>
          </p:blipFill>
          <p:spPr>
            <a:xfrm>
              <a:off x="12386200" y="3622324"/>
              <a:ext cx="4377800" cy="334997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pic>
        <p:nvPicPr>
          <p:cNvPr id="32" name="Track 2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21" cstate="print"/>
          <a:stretch>
            <a:fillRect/>
          </a:stretch>
        </p:blipFill>
        <p:spPr>
          <a:xfrm>
            <a:off x="13716000" y="0"/>
            <a:ext cx="16764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15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99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5626362-D15D-8F1A-1D0C-1920873CE0D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55888" y="-53667"/>
            <a:ext cx="18343888" cy="1103879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781253" y="1104900"/>
            <a:ext cx="17049547" cy="91821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TextBox 15">
            <a:extLst>
              <a:ext uri="{FF2B5EF4-FFF2-40B4-BE49-F238E27FC236}">
                <a16:creationId xmlns:a16="http://schemas.microsoft.com/office/drawing/2014/main" id="{BD81E6EA-EC87-493A-282C-1B8444588598}"/>
              </a:ext>
            </a:extLst>
          </p:cNvPr>
          <p:cNvSpPr txBox="1"/>
          <p:nvPr/>
        </p:nvSpPr>
        <p:spPr>
          <a:xfrm>
            <a:off x="3321097" y="-95484"/>
            <a:ext cx="11646990" cy="12200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6600" dirty="0">
                <a:solidFill>
                  <a:srgbClr val="000000"/>
                </a:solidFill>
                <a:latin typeface="Margin"/>
              </a:rPr>
              <a:t>CHECK YOUR ANSWERS.</a:t>
            </a:r>
          </a:p>
        </p:txBody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AC03EBA1-DC70-629A-4454-B971B3942FED}"/>
              </a:ext>
            </a:extLst>
          </p:cNvPr>
          <p:cNvSpPr/>
          <p:nvPr/>
        </p:nvSpPr>
        <p:spPr>
          <a:xfrm rot="-412981">
            <a:off x="-506962" y="-323229"/>
            <a:ext cx="2005845" cy="2036391"/>
          </a:xfrm>
          <a:custGeom>
            <a:avLst/>
            <a:gdLst/>
            <a:ahLst/>
            <a:cxnLst/>
            <a:rect l="l" t="t" r="r" b="b"/>
            <a:pathLst>
              <a:path w="2005845" h="2036391">
                <a:moveTo>
                  <a:pt x="0" y="0"/>
                </a:moveTo>
                <a:lnTo>
                  <a:pt x="2005846" y="0"/>
                </a:lnTo>
                <a:lnTo>
                  <a:pt x="2005846" y="2036392"/>
                </a:lnTo>
                <a:lnTo>
                  <a:pt x="0" y="2036392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4F584019-177B-89B3-473D-967D33501446}"/>
              </a:ext>
            </a:extLst>
          </p:cNvPr>
          <p:cNvSpPr/>
          <p:nvPr/>
        </p:nvSpPr>
        <p:spPr>
          <a:xfrm>
            <a:off x="15228390" y="9102733"/>
            <a:ext cx="4164109" cy="1681259"/>
          </a:xfrm>
          <a:custGeom>
            <a:avLst/>
            <a:gdLst/>
            <a:ahLst/>
            <a:cxnLst/>
            <a:rect l="l" t="t" r="r" b="b"/>
            <a:pathLst>
              <a:path w="4164109" h="1681259">
                <a:moveTo>
                  <a:pt x="0" y="0"/>
                </a:moveTo>
                <a:lnTo>
                  <a:pt x="4164109" y="0"/>
                </a:lnTo>
                <a:lnTo>
                  <a:pt x="4164109" y="1681259"/>
                </a:lnTo>
                <a:lnTo>
                  <a:pt x="0" y="1681259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2">
            <a:extLst>
              <a:ext uri="{FF2B5EF4-FFF2-40B4-BE49-F238E27FC236}">
                <a16:creationId xmlns:a16="http://schemas.microsoft.com/office/drawing/2014/main" id="{EBD1FBC9-F184-90BA-73D7-5C8B3A17B9C1}"/>
              </a:ext>
            </a:extLst>
          </p:cNvPr>
          <p:cNvSpPr/>
          <p:nvPr/>
        </p:nvSpPr>
        <p:spPr>
          <a:xfrm>
            <a:off x="-1795466" y="8449233"/>
            <a:ext cx="3245413" cy="3006064"/>
          </a:xfrm>
          <a:custGeom>
            <a:avLst/>
            <a:gdLst/>
            <a:ahLst/>
            <a:cxnLst/>
            <a:rect l="l" t="t" r="r" b="b"/>
            <a:pathLst>
              <a:path w="3245413" h="3006064">
                <a:moveTo>
                  <a:pt x="0" y="0"/>
                </a:moveTo>
                <a:lnTo>
                  <a:pt x="3245414" y="0"/>
                </a:lnTo>
                <a:lnTo>
                  <a:pt x="3245414" y="3006064"/>
                </a:lnTo>
                <a:lnTo>
                  <a:pt x="0" y="3006064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67">
            <a:extLst>
              <a:ext uri="{FF2B5EF4-FFF2-40B4-BE49-F238E27FC236}">
                <a16:creationId xmlns:a16="http://schemas.microsoft.com/office/drawing/2014/main" id="{59120EA7-DFB0-BF2D-EB91-BB66CE4382A1}"/>
              </a:ext>
            </a:extLst>
          </p:cNvPr>
          <p:cNvSpPr/>
          <p:nvPr/>
        </p:nvSpPr>
        <p:spPr>
          <a:xfrm>
            <a:off x="832105" y="1826017"/>
            <a:ext cx="1054389" cy="1031482"/>
          </a:xfrm>
          <a:custGeom>
            <a:avLst/>
            <a:gdLst/>
            <a:ahLst/>
            <a:cxnLst/>
            <a:rect l="l" t="t" r="r" b="b"/>
            <a:pathLst>
              <a:path w="408855" h="408855">
                <a:moveTo>
                  <a:pt x="0" y="0"/>
                </a:moveTo>
                <a:lnTo>
                  <a:pt x="408856" y="0"/>
                </a:lnTo>
                <a:lnTo>
                  <a:pt x="408856" y="408855"/>
                </a:lnTo>
                <a:lnTo>
                  <a:pt x="0" y="408855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3" name="Freeform 68">
            <a:extLst>
              <a:ext uri="{FF2B5EF4-FFF2-40B4-BE49-F238E27FC236}">
                <a16:creationId xmlns:a16="http://schemas.microsoft.com/office/drawing/2014/main" id="{DF0F0657-3936-A5E6-A6FA-AC068130D1AA}"/>
              </a:ext>
            </a:extLst>
          </p:cNvPr>
          <p:cNvSpPr/>
          <p:nvPr/>
        </p:nvSpPr>
        <p:spPr>
          <a:xfrm>
            <a:off x="1028731" y="6008408"/>
            <a:ext cx="1054390" cy="1031482"/>
          </a:xfrm>
          <a:custGeom>
            <a:avLst/>
            <a:gdLst/>
            <a:ahLst/>
            <a:cxnLst/>
            <a:rect l="l" t="t" r="r" b="b"/>
            <a:pathLst>
              <a:path w="402593" h="402593">
                <a:moveTo>
                  <a:pt x="0" y="0"/>
                </a:moveTo>
                <a:lnTo>
                  <a:pt x="402593" y="0"/>
                </a:lnTo>
                <a:lnTo>
                  <a:pt x="402593" y="402593"/>
                </a:lnTo>
                <a:lnTo>
                  <a:pt x="0" y="402593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 descr="A couple of girls holding books&#10;&#10;Description automatically generated">
            <a:extLst>
              <a:ext uri="{FF2B5EF4-FFF2-40B4-BE49-F238E27FC236}">
                <a16:creationId xmlns:a16="http://schemas.microsoft.com/office/drawing/2014/main" id="{F11B4384-33EE-D160-0F44-2DDFE6625D4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4140" y="-274856"/>
            <a:ext cx="2235438" cy="1783551"/>
          </a:xfrm>
          <a:prstGeom prst="rect">
            <a:avLst/>
          </a:prstGeom>
        </p:spPr>
      </p:pic>
      <p:pic>
        <p:nvPicPr>
          <p:cNvPr id="13" name="Ariette - Various Artists - Hòa Tấu Của Bé - Various Artists - Album">
            <a:hlinkClick r:id="" action="ppaction://media"/>
            <a:extLst>
              <a:ext uri="{FF2B5EF4-FFF2-40B4-BE49-F238E27FC236}">
                <a16:creationId xmlns:a16="http://schemas.microsoft.com/office/drawing/2014/main" id="{6CA6F953-0C2F-98CB-559A-459DC3663C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17402736" y="7848857"/>
            <a:ext cx="1647264" cy="1647264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7292C878-B72E-D925-3ADB-DD41160A546B}"/>
              </a:ext>
            </a:extLst>
          </p:cNvPr>
          <p:cNvGrpSpPr/>
          <p:nvPr/>
        </p:nvGrpSpPr>
        <p:grpSpPr>
          <a:xfrm>
            <a:off x="2119620" y="1638300"/>
            <a:ext cx="4816420" cy="3607337"/>
            <a:chOff x="2183710" y="3622324"/>
            <a:chExt cx="4648200" cy="3624150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601127BB-A0BE-5589-24C9-1F250E1965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/>
            <a:srcRect t="4459" r="8061"/>
            <a:stretch/>
          </p:blipFill>
          <p:spPr>
            <a:xfrm>
              <a:off x="2183710" y="3622324"/>
              <a:ext cx="4648200" cy="3624150"/>
            </a:xfrm>
            <a:prstGeom prst="roundRect">
              <a:avLst>
                <a:gd name="adj" fmla="val 16667"/>
              </a:avLst>
            </a:prstGeom>
            <a:ln w="76200">
              <a:solidFill>
                <a:schemeClr val="tx1"/>
              </a:solidFill>
            </a:ln>
            <a:effectLst>
              <a:glow rad="228600">
                <a:schemeClr val="accent3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F7F92EF2-4969-9DA3-6112-F37EDA4C36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65" b="3265"/>
            <a:stretch/>
          </p:blipFill>
          <p:spPr>
            <a:xfrm>
              <a:off x="2362200" y="3735672"/>
              <a:ext cx="4267200" cy="331282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608091B-F536-228D-B8B3-68619C5E4573}"/>
              </a:ext>
            </a:extLst>
          </p:cNvPr>
          <p:cNvGrpSpPr/>
          <p:nvPr/>
        </p:nvGrpSpPr>
        <p:grpSpPr>
          <a:xfrm>
            <a:off x="7185342" y="1593522"/>
            <a:ext cx="4947465" cy="3717922"/>
            <a:chOff x="7225955" y="3622324"/>
            <a:chExt cx="4648200" cy="3624150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F549F24D-4A34-ECB1-C0E4-4DDCC1163D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/>
            <a:srcRect t="4459" r="8061"/>
            <a:stretch/>
          </p:blipFill>
          <p:spPr>
            <a:xfrm>
              <a:off x="7225955" y="3622324"/>
              <a:ext cx="4648200" cy="3624150"/>
            </a:xfrm>
            <a:prstGeom prst="roundRect">
              <a:avLst>
                <a:gd name="adj" fmla="val 16667"/>
              </a:avLst>
            </a:prstGeom>
            <a:ln w="76200">
              <a:solidFill>
                <a:schemeClr val="tx1"/>
              </a:solidFill>
            </a:ln>
            <a:effectLst>
              <a:glow rad="228600">
                <a:schemeClr val="accent3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C9C3E890-E3A6-B20A-A68F-DB7F5220F0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93" b="4693"/>
            <a:stretch/>
          </p:blipFill>
          <p:spPr>
            <a:xfrm>
              <a:off x="7391401" y="3772935"/>
              <a:ext cx="4353474" cy="327556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9407C93-A490-D7B1-8C7E-C34427439B62}"/>
              </a:ext>
            </a:extLst>
          </p:cNvPr>
          <p:cNvGrpSpPr/>
          <p:nvPr/>
        </p:nvGrpSpPr>
        <p:grpSpPr>
          <a:xfrm>
            <a:off x="12451399" y="1520371"/>
            <a:ext cx="5069146" cy="3627701"/>
            <a:chOff x="12268200" y="3535304"/>
            <a:chExt cx="4648200" cy="3624150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87C44889-6074-24D2-1FA9-B01DDD8B75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/>
            <a:srcRect t="4459" r="8061"/>
            <a:stretch/>
          </p:blipFill>
          <p:spPr>
            <a:xfrm>
              <a:off x="12268200" y="3535304"/>
              <a:ext cx="4648200" cy="3624150"/>
            </a:xfrm>
            <a:prstGeom prst="roundRect">
              <a:avLst>
                <a:gd name="adj" fmla="val 16667"/>
              </a:avLst>
            </a:prstGeom>
            <a:ln w="76200">
              <a:solidFill>
                <a:schemeClr val="tx1"/>
              </a:solidFill>
            </a:ln>
            <a:effectLst>
              <a:glow rad="228600">
                <a:schemeClr val="accent3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1EE77622-9ACA-202D-B7A0-3E74A12043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09" b="5609"/>
            <a:stretch/>
          </p:blipFill>
          <p:spPr>
            <a:xfrm>
              <a:off x="12518946" y="3772935"/>
              <a:ext cx="4168854" cy="309794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14CFAE9-13CD-BCD6-ECAA-3BE84B01E2FE}"/>
              </a:ext>
            </a:extLst>
          </p:cNvPr>
          <p:cNvGrpSpPr/>
          <p:nvPr/>
        </p:nvGrpSpPr>
        <p:grpSpPr>
          <a:xfrm>
            <a:off x="2214427" y="6036693"/>
            <a:ext cx="4577498" cy="3607337"/>
            <a:chOff x="2183710" y="3622324"/>
            <a:chExt cx="4648200" cy="3624150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6E6C1643-37A2-58CA-802B-7CCEAA560D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/>
            <a:srcRect t="4459" r="8061"/>
            <a:stretch/>
          </p:blipFill>
          <p:spPr>
            <a:xfrm>
              <a:off x="2183710" y="3622324"/>
              <a:ext cx="4648200" cy="3624150"/>
            </a:xfrm>
            <a:prstGeom prst="roundRect">
              <a:avLst>
                <a:gd name="adj" fmla="val 16667"/>
              </a:avLst>
            </a:prstGeom>
            <a:ln w="76200">
              <a:solidFill>
                <a:schemeClr val="tx1"/>
              </a:solidFill>
            </a:ln>
            <a:effectLst>
              <a:glow rad="228600">
                <a:schemeClr val="accent3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E665BD1D-CDA2-DB54-8FF3-54B67E68C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01" b="2601"/>
            <a:stretch/>
          </p:blipFill>
          <p:spPr>
            <a:xfrm>
              <a:off x="2362200" y="3709210"/>
              <a:ext cx="4343400" cy="345024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9A4A99AD-4319-9201-41D3-0E2FD675797F}"/>
              </a:ext>
            </a:extLst>
          </p:cNvPr>
          <p:cNvGrpSpPr/>
          <p:nvPr/>
        </p:nvGrpSpPr>
        <p:grpSpPr>
          <a:xfrm>
            <a:off x="7249125" y="5981401"/>
            <a:ext cx="4892020" cy="3717922"/>
            <a:chOff x="7225955" y="3622324"/>
            <a:chExt cx="4648200" cy="3624150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FCC7F226-2372-2B40-61A5-3BCDBAD7C8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/>
            <a:srcRect t="4459" r="8061"/>
            <a:stretch/>
          </p:blipFill>
          <p:spPr>
            <a:xfrm>
              <a:off x="7225955" y="3622324"/>
              <a:ext cx="4648200" cy="3624150"/>
            </a:xfrm>
            <a:prstGeom prst="roundRect">
              <a:avLst>
                <a:gd name="adj" fmla="val 16667"/>
              </a:avLst>
            </a:prstGeom>
            <a:ln w="76200">
              <a:solidFill>
                <a:schemeClr val="tx1"/>
              </a:solidFill>
            </a:ln>
            <a:effectLst>
              <a:glow rad="228600">
                <a:schemeClr val="accent3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E7713415-84F9-3EFC-F370-7AC2ED3E13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63" b="3263"/>
            <a:stretch/>
          </p:blipFill>
          <p:spPr>
            <a:xfrm>
              <a:off x="7392479" y="3709210"/>
              <a:ext cx="4342321" cy="338153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4E6DC77-66BE-28BB-C4AC-CC3A1A7C59C7}"/>
              </a:ext>
            </a:extLst>
          </p:cNvPr>
          <p:cNvGrpSpPr/>
          <p:nvPr/>
        </p:nvGrpSpPr>
        <p:grpSpPr>
          <a:xfrm>
            <a:off x="12569209" y="5981401"/>
            <a:ext cx="4833527" cy="3520720"/>
            <a:chOff x="12268200" y="3535304"/>
            <a:chExt cx="4648200" cy="3624150"/>
          </a:xfrm>
        </p:grpSpPr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7AFFA693-8B56-804D-A21F-414C98ED27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/>
            <a:srcRect t="4459" r="8061"/>
            <a:stretch/>
          </p:blipFill>
          <p:spPr>
            <a:xfrm>
              <a:off x="12268200" y="3535304"/>
              <a:ext cx="4648200" cy="3624150"/>
            </a:xfrm>
            <a:prstGeom prst="roundRect">
              <a:avLst>
                <a:gd name="adj" fmla="val 16667"/>
              </a:avLst>
            </a:prstGeom>
            <a:ln w="76200">
              <a:solidFill>
                <a:schemeClr val="tx1"/>
              </a:solidFill>
            </a:ln>
            <a:effectLst>
              <a:glow rad="228600">
                <a:schemeClr val="accent3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1E83E028-5E8A-E6E1-C3A4-36B187DF75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53" b="4253"/>
            <a:stretch/>
          </p:blipFill>
          <p:spPr>
            <a:xfrm>
              <a:off x="12386200" y="3622324"/>
              <a:ext cx="4377800" cy="334997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162832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47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A78FC9B-F153-2C09-3EAF-FBE211E2F55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4183"/>
            <a:ext cx="18358753" cy="10300917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04796" y="912349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973704">
            <a:off x="16674068" y="8437056"/>
            <a:ext cx="2151961" cy="2763353"/>
          </a:xfrm>
          <a:custGeom>
            <a:avLst/>
            <a:gdLst/>
            <a:ahLst/>
            <a:cxnLst/>
            <a:rect l="l" t="t" r="r" b="b"/>
            <a:pathLst>
              <a:path w="2151961" h="2763353">
                <a:moveTo>
                  <a:pt x="0" y="0"/>
                </a:moveTo>
                <a:lnTo>
                  <a:pt x="2151961" y="0"/>
                </a:lnTo>
                <a:lnTo>
                  <a:pt x="2151961" y="2763353"/>
                </a:lnTo>
                <a:lnTo>
                  <a:pt x="0" y="276335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700274">
            <a:off x="-380223" y="-357703"/>
            <a:ext cx="2331606" cy="2540106"/>
          </a:xfrm>
          <a:custGeom>
            <a:avLst/>
            <a:gdLst/>
            <a:ahLst/>
            <a:cxnLst/>
            <a:rect l="l" t="t" r="r" b="b"/>
            <a:pathLst>
              <a:path w="2331606" h="2540106">
                <a:moveTo>
                  <a:pt x="0" y="0"/>
                </a:moveTo>
                <a:lnTo>
                  <a:pt x="2331605" y="0"/>
                </a:lnTo>
                <a:lnTo>
                  <a:pt x="2331605" y="2540106"/>
                </a:lnTo>
                <a:lnTo>
                  <a:pt x="0" y="2540106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513458" y="8442481"/>
            <a:ext cx="4508567" cy="1820334"/>
          </a:xfrm>
          <a:custGeom>
            <a:avLst/>
            <a:gdLst/>
            <a:ahLst/>
            <a:cxnLst/>
            <a:rect l="l" t="t" r="r" b="b"/>
            <a:pathLst>
              <a:path w="4508567" h="1820334">
                <a:moveTo>
                  <a:pt x="0" y="0"/>
                </a:moveTo>
                <a:lnTo>
                  <a:pt x="4508567" y="0"/>
                </a:lnTo>
                <a:lnTo>
                  <a:pt x="4508567" y="1820334"/>
                </a:lnTo>
                <a:lnTo>
                  <a:pt x="0" y="1820334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20668598">
            <a:off x="16243815" y="-298401"/>
            <a:ext cx="2329159" cy="2059850"/>
          </a:xfrm>
          <a:custGeom>
            <a:avLst/>
            <a:gdLst/>
            <a:ahLst/>
            <a:cxnLst/>
            <a:rect l="l" t="t" r="r" b="b"/>
            <a:pathLst>
              <a:path w="2098056" h="2042108">
                <a:moveTo>
                  <a:pt x="0" y="0"/>
                </a:moveTo>
                <a:lnTo>
                  <a:pt x="2098056" y="0"/>
                </a:lnTo>
                <a:lnTo>
                  <a:pt x="2098056" y="2042108"/>
                </a:lnTo>
                <a:lnTo>
                  <a:pt x="0" y="2042108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15">
            <a:extLst>
              <a:ext uri="{FF2B5EF4-FFF2-40B4-BE49-F238E27FC236}">
                <a16:creationId xmlns:a16="http://schemas.microsoft.com/office/drawing/2014/main" id="{BD81E6EA-EC87-493A-282C-1B8444588598}"/>
              </a:ext>
            </a:extLst>
          </p:cNvPr>
          <p:cNvSpPr txBox="1"/>
          <p:nvPr/>
        </p:nvSpPr>
        <p:spPr>
          <a:xfrm>
            <a:off x="2809245" y="1257300"/>
            <a:ext cx="12502456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7200" dirty="0">
                <a:solidFill>
                  <a:srgbClr val="0070C0"/>
                </a:solidFill>
                <a:latin typeface="Modern Love" panose="04090805081005020601" pitchFamily="82" charset="0"/>
              </a:rPr>
              <a:t>Let's play!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980EFB0-8ADE-D9E3-8BD5-31FAD4854726}"/>
              </a:ext>
            </a:extLst>
          </p:cNvPr>
          <p:cNvGrpSpPr/>
          <p:nvPr/>
        </p:nvGrpSpPr>
        <p:grpSpPr>
          <a:xfrm>
            <a:off x="2683320" y="2180630"/>
            <a:ext cx="5893594" cy="7026293"/>
            <a:chOff x="2683320" y="2180630"/>
            <a:chExt cx="5893594" cy="7026293"/>
          </a:xfrm>
        </p:grpSpPr>
        <p:sp>
          <p:nvSpPr>
            <p:cNvPr id="5" name="Freeform 2">
              <a:extLst>
                <a:ext uri="{FF2B5EF4-FFF2-40B4-BE49-F238E27FC236}">
                  <a16:creationId xmlns:a16="http://schemas.microsoft.com/office/drawing/2014/main" id="{15FE6D36-C710-EFA3-D9BA-D5B22B8B4575}"/>
                </a:ext>
              </a:extLst>
            </p:cNvPr>
            <p:cNvSpPr/>
            <p:nvPr/>
          </p:nvSpPr>
          <p:spPr>
            <a:xfrm>
              <a:off x="2683320" y="5092123"/>
              <a:ext cx="5893594" cy="4114800"/>
            </a:xfrm>
            <a:custGeom>
              <a:avLst/>
              <a:gdLst/>
              <a:ahLst/>
              <a:cxnLst/>
              <a:rect l="l" t="t" r="r" b="b"/>
              <a:pathLst>
                <a:path w="5893594" h="4114800">
                  <a:moveTo>
                    <a:pt x="0" y="0"/>
                  </a:moveTo>
                  <a:lnTo>
                    <a:pt x="5893593" y="0"/>
                  </a:lnTo>
                  <a:lnTo>
                    <a:pt x="589359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 cstate="print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4">
              <a:extLst>
                <a:ext uri="{FF2B5EF4-FFF2-40B4-BE49-F238E27FC236}">
                  <a16:creationId xmlns:a16="http://schemas.microsoft.com/office/drawing/2014/main" id="{EF694F32-1086-2302-04E5-47D284E93997}"/>
                </a:ext>
              </a:extLst>
            </p:cNvPr>
            <p:cNvSpPr/>
            <p:nvPr/>
          </p:nvSpPr>
          <p:spPr>
            <a:xfrm>
              <a:off x="3580769" y="2180630"/>
              <a:ext cx="2049348" cy="4794034"/>
            </a:xfrm>
            <a:custGeom>
              <a:avLst/>
              <a:gdLst/>
              <a:ahLst/>
              <a:cxnLst/>
              <a:rect l="l" t="t" r="r" b="b"/>
              <a:pathLst>
                <a:path w="2208465" h="5773766">
                  <a:moveTo>
                    <a:pt x="0" y="0"/>
                  </a:moveTo>
                  <a:lnTo>
                    <a:pt x="2208465" y="0"/>
                  </a:lnTo>
                  <a:lnTo>
                    <a:pt x="2208465" y="5773765"/>
                  </a:lnTo>
                  <a:lnTo>
                    <a:pt x="0" y="57737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 cstate="print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5D7943E-5D10-2D47-5B98-5C1E33F738F5}"/>
              </a:ext>
            </a:extLst>
          </p:cNvPr>
          <p:cNvGrpSpPr/>
          <p:nvPr/>
        </p:nvGrpSpPr>
        <p:grpSpPr>
          <a:xfrm>
            <a:off x="10905512" y="2963690"/>
            <a:ext cx="6177192" cy="5964578"/>
            <a:chOff x="10905512" y="2963690"/>
            <a:chExt cx="6177192" cy="5964578"/>
          </a:xfrm>
        </p:grpSpPr>
        <p:sp>
          <p:nvSpPr>
            <p:cNvPr id="17" name="Freeform 3">
              <a:extLst>
                <a:ext uri="{FF2B5EF4-FFF2-40B4-BE49-F238E27FC236}">
                  <a16:creationId xmlns:a16="http://schemas.microsoft.com/office/drawing/2014/main" id="{E426839A-B26F-F14E-72A8-E57DD8BA52A1}"/>
                </a:ext>
              </a:extLst>
            </p:cNvPr>
            <p:cNvSpPr/>
            <p:nvPr/>
          </p:nvSpPr>
          <p:spPr>
            <a:xfrm>
              <a:off x="13537632" y="2963690"/>
              <a:ext cx="1702368" cy="3890039"/>
            </a:xfrm>
            <a:custGeom>
              <a:avLst/>
              <a:gdLst/>
              <a:ahLst/>
              <a:cxnLst/>
              <a:rect l="l" t="t" r="r" b="b"/>
              <a:pathLst>
                <a:path w="1738503" h="4114800">
                  <a:moveTo>
                    <a:pt x="0" y="0"/>
                  </a:moveTo>
                  <a:lnTo>
                    <a:pt x="1738503" y="0"/>
                  </a:lnTo>
                  <a:lnTo>
                    <a:pt x="173850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 cstate="print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70A3D2C-81F6-F2E5-008B-20CC3F9B30C8}"/>
                </a:ext>
              </a:extLst>
            </p:cNvPr>
            <p:cNvGrpSpPr/>
            <p:nvPr/>
          </p:nvGrpSpPr>
          <p:grpSpPr>
            <a:xfrm>
              <a:off x="10905512" y="6362700"/>
              <a:ext cx="6177192" cy="2565568"/>
              <a:chOff x="10905512" y="6362700"/>
              <a:chExt cx="6177192" cy="2565568"/>
            </a:xfrm>
          </p:grpSpPr>
          <p:sp>
            <p:nvSpPr>
              <p:cNvPr id="20" name="Freeform 5">
                <a:extLst>
                  <a:ext uri="{FF2B5EF4-FFF2-40B4-BE49-F238E27FC236}">
                    <a16:creationId xmlns:a16="http://schemas.microsoft.com/office/drawing/2014/main" id="{D4872C41-8118-10F4-FF6D-A82CECEA46E7}"/>
                  </a:ext>
                </a:extLst>
              </p:cNvPr>
              <p:cNvSpPr/>
              <p:nvPr/>
            </p:nvSpPr>
            <p:spPr>
              <a:xfrm rot="5400000">
                <a:off x="15098193" y="6843420"/>
                <a:ext cx="2465231" cy="1503791"/>
              </a:xfrm>
              <a:custGeom>
                <a:avLst/>
                <a:gdLst/>
                <a:ahLst/>
                <a:cxnLst/>
                <a:rect l="l" t="t" r="r" b="b"/>
                <a:pathLst>
                  <a:path w="2465231" h="1503791">
                    <a:moveTo>
                      <a:pt x="0" y="0"/>
                    </a:moveTo>
                    <a:lnTo>
                      <a:pt x="2465232" y="0"/>
                    </a:lnTo>
                    <a:lnTo>
                      <a:pt x="2465232" y="1503791"/>
                    </a:lnTo>
                    <a:lnTo>
                      <a:pt x="0" y="150379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3" cstate="print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TextBox 6">
                <a:extLst>
                  <a:ext uri="{FF2B5EF4-FFF2-40B4-BE49-F238E27FC236}">
                    <a16:creationId xmlns:a16="http://schemas.microsoft.com/office/drawing/2014/main" id="{F5A89B22-1A3A-3554-D143-8F4F7BF0B200}"/>
                  </a:ext>
                </a:extLst>
              </p:cNvPr>
              <p:cNvSpPr txBox="1"/>
              <p:nvPr/>
            </p:nvSpPr>
            <p:spPr>
              <a:xfrm>
                <a:off x="10905512" y="6674178"/>
                <a:ext cx="4720102" cy="225409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 algn="ctr">
                  <a:lnSpc>
                    <a:spcPts val="18734"/>
                  </a:lnSpc>
                  <a:spcBef>
                    <a:spcPct val="0"/>
                  </a:spcBef>
                </a:pPr>
                <a:r>
                  <a:rPr lang="en-US" sz="13381" dirty="0">
                    <a:solidFill>
                      <a:srgbClr val="000000"/>
                    </a:solidFill>
                    <a:latin typeface="Redkits"/>
                  </a:rPr>
                  <a:t>sit down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7421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550538">
            <a:off x="10139082" y="1878364"/>
            <a:ext cx="6652379" cy="6349443"/>
            <a:chOff x="-366471" y="-11891"/>
            <a:chExt cx="15572971" cy="14863810"/>
          </a:xfrm>
        </p:grpSpPr>
        <p:sp>
          <p:nvSpPr>
            <p:cNvPr id="7" name="Freeform 7"/>
            <p:cNvSpPr/>
            <p:nvPr/>
          </p:nvSpPr>
          <p:spPr>
            <a:xfrm>
              <a:off x="-366471" y="-11891"/>
              <a:ext cx="15572971" cy="14863810"/>
            </a:xfrm>
            <a:custGeom>
              <a:avLst/>
              <a:gdLst/>
              <a:ahLst/>
              <a:cxnLst/>
              <a:rect l="l" t="t" r="r" b="b"/>
              <a:pathLst>
                <a:path w="15572971" h="14863810">
                  <a:moveTo>
                    <a:pt x="7786486" y="11891"/>
                  </a:moveTo>
                  <a:cubicBezTo>
                    <a:pt x="5127664" y="0"/>
                    <a:pt x="2665709" y="1411641"/>
                    <a:pt x="1332855" y="3712286"/>
                  </a:cubicBezTo>
                  <a:cubicBezTo>
                    <a:pt x="0" y="6012931"/>
                    <a:pt x="0" y="8850880"/>
                    <a:pt x="1332855" y="11151525"/>
                  </a:cubicBezTo>
                  <a:cubicBezTo>
                    <a:pt x="2665709" y="13452170"/>
                    <a:pt x="5127664" y="14863811"/>
                    <a:pt x="7786486" y="14851920"/>
                  </a:cubicBezTo>
                  <a:cubicBezTo>
                    <a:pt x="10445306" y="14863811"/>
                    <a:pt x="12907262" y="13452170"/>
                    <a:pt x="14240117" y="11151525"/>
                  </a:cubicBezTo>
                  <a:cubicBezTo>
                    <a:pt x="15572971" y="8850880"/>
                    <a:pt x="15572971" y="6012931"/>
                    <a:pt x="14240117" y="3712286"/>
                  </a:cubicBezTo>
                  <a:cubicBezTo>
                    <a:pt x="12907262" y="1411641"/>
                    <a:pt x="10445306" y="0"/>
                    <a:pt x="7786486" y="11891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-156193" y="188812"/>
              <a:ext cx="15152415" cy="14462405"/>
            </a:xfrm>
            <a:custGeom>
              <a:avLst/>
              <a:gdLst/>
              <a:ahLst/>
              <a:cxnLst/>
              <a:rect l="l" t="t" r="r" b="b"/>
              <a:pathLst>
                <a:path w="15152415" h="14462405">
                  <a:moveTo>
                    <a:pt x="7576208" y="11570"/>
                  </a:moveTo>
                  <a:cubicBezTo>
                    <a:pt x="4989189" y="0"/>
                    <a:pt x="2593721" y="1373519"/>
                    <a:pt x="1296860" y="3612034"/>
                  </a:cubicBezTo>
                  <a:cubicBezTo>
                    <a:pt x="0" y="5850548"/>
                    <a:pt x="0" y="8611857"/>
                    <a:pt x="1296860" y="10850372"/>
                  </a:cubicBezTo>
                  <a:cubicBezTo>
                    <a:pt x="2593721" y="13088886"/>
                    <a:pt x="4989189" y="14462405"/>
                    <a:pt x="7576208" y="14450835"/>
                  </a:cubicBezTo>
                  <a:cubicBezTo>
                    <a:pt x="10163226" y="14462405"/>
                    <a:pt x="12558694" y="13088886"/>
                    <a:pt x="13855555" y="10850372"/>
                  </a:cubicBezTo>
                  <a:cubicBezTo>
                    <a:pt x="15152416" y="8611857"/>
                    <a:pt x="15152416" y="5850548"/>
                    <a:pt x="13855555" y="3612034"/>
                  </a:cubicBezTo>
                  <a:cubicBezTo>
                    <a:pt x="12558694" y="1373519"/>
                    <a:pt x="10163226" y="0"/>
                    <a:pt x="7576208" y="1157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4253561" y="7618757"/>
            <a:ext cx="1518528" cy="613106"/>
          </a:xfrm>
          <a:custGeom>
            <a:avLst/>
            <a:gdLst/>
            <a:ahLst/>
            <a:cxnLst/>
            <a:rect l="l" t="t" r="r" b="b"/>
            <a:pathLst>
              <a:path w="1518528" h="613106">
                <a:moveTo>
                  <a:pt x="0" y="0"/>
                </a:moveTo>
                <a:lnTo>
                  <a:pt x="1518528" y="0"/>
                </a:lnTo>
                <a:lnTo>
                  <a:pt x="1518528" y="613105"/>
                </a:lnTo>
                <a:lnTo>
                  <a:pt x="0" y="613105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52050493-3380-89B9-18BF-C8E3C2C7259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 rot="1405665">
            <a:off x="11089995" y="2250782"/>
            <a:ext cx="5112241" cy="5190093"/>
          </a:xfrm>
          <a:prstGeom prst="rect">
            <a:avLst/>
          </a:prstGeom>
        </p:spPr>
      </p:pic>
      <p:sp>
        <p:nvSpPr>
          <p:cNvPr id="19" name="Freeform 3">
            <a:extLst>
              <a:ext uri="{FF2B5EF4-FFF2-40B4-BE49-F238E27FC236}">
                <a16:creationId xmlns:a16="http://schemas.microsoft.com/office/drawing/2014/main" id="{4EB08D2E-6FAE-58A5-B8DE-12D5E0B6A601}"/>
              </a:ext>
            </a:extLst>
          </p:cNvPr>
          <p:cNvSpPr/>
          <p:nvPr/>
        </p:nvSpPr>
        <p:spPr>
          <a:xfrm>
            <a:off x="1779170" y="1714500"/>
            <a:ext cx="7728126" cy="5568802"/>
          </a:xfrm>
          <a:custGeom>
            <a:avLst/>
            <a:gdLst/>
            <a:ahLst/>
            <a:cxnLst/>
            <a:rect l="l" t="t" r="r" b="b"/>
            <a:pathLst>
              <a:path w="9122574" h="7092802">
                <a:moveTo>
                  <a:pt x="0" y="0"/>
                </a:moveTo>
                <a:lnTo>
                  <a:pt x="9122575" y="0"/>
                </a:lnTo>
                <a:lnTo>
                  <a:pt x="9122575" y="7092801"/>
                </a:lnTo>
                <a:lnTo>
                  <a:pt x="0" y="7092801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4753873" y="6296796"/>
            <a:ext cx="1830991" cy="1766906"/>
          </a:xfrm>
          <a:custGeom>
            <a:avLst/>
            <a:gdLst/>
            <a:ahLst/>
            <a:cxnLst/>
            <a:rect l="l" t="t" r="r" b="b"/>
            <a:pathLst>
              <a:path w="1830991" h="1766906">
                <a:moveTo>
                  <a:pt x="0" y="0"/>
                </a:moveTo>
                <a:lnTo>
                  <a:pt x="1830990" y="0"/>
                </a:lnTo>
                <a:lnTo>
                  <a:pt x="1830990" y="1766906"/>
                </a:lnTo>
                <a:lnTo>
                  <a:pt x="0" y="1766906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89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137026" y="1374752"/>
            <a:ext cx="2013948" cy="1817588"/>
          </a:xfrm>
          <a:custGeom>
            <a:avLst/>
            <a:gdLst/>
            <a:ahLst/>
            <a:cxnLst/>
            <a:rect l="l" t="t" r="r" b="b"/>
            <a:pathLst>
              <a:path w="2013948" h="1817588">
                <a:moveTo>
                  <a:pt x="0" y="0"/>
                </a:moveTo>
                <a:lnTo>
                  <a:pt x="2013948" y="0"/>
                </a:lnTo>
                <a:lnTo>
                  <a:pt x="2013948" y="1817588"/>
                </a:lnTo>
                <a:lnTo>
                  <a:pt x="0" y="181758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634687" y="2729126"/>
            <a:ext cx="6607873" cy="2916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045"/>
              </a:lnSpc>
              <a:spcBef>
                <a:spcPct val="0"/>
              </a:spcBef>
            </a:pPr>
            <a:r>
              <a:rPr lang="en-US" sz="17175" u="none" dirty="0">
                <a:solidFill>
                  <a:srgbClr val="00B050"/>
                </a:solidFill>
                <a:latin typeface="Margin"/>
              </a:rPr>
              <a:t>03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34631" y="5143500"/>
            <a:ext cx="14218738" cy="1504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58"/>
              </a:lnSpc>
              <a:spcBef>
                <a:spcPct val="0"/>
              </a:spcBef>
            </a:pPr>
            <a:r>
              <a:rPr lang="en-US" sz="96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Read and circle.</a:t>
            </a:r>
          </a:p>
        </p:txBody>
      </p:sp>
    </p:spTree>
    <p:extLst>
      <p:ext uri="{BB962C8B-B14F-4D97-AF65-F5344CB8AC3E}">
        <p14:creationId xmlns:p14="http://schemas.microsoft.com/office/powerpoint/2010/main" val="324676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5" name="camera.wav"/>
          </p:stSnd>
        </p:sndAc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5626362-D15D-8F1A-1D0C-1920873CE0D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5888" y="-53667"/>
            <a:ext cx="18343888" cy="1103879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04796" y="912349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0">
            <a:extLst>
              <a:ext uri="{FF2B5EF4-FFF2-40B4-BE49-F238E27FC236}">
                <a16:creationId xmlns:a16="http://schemas.microsoft.com/office/drawing/2014/main" id="{FD335BB3-F7F2-C6DA-2DBC-67B2164CF230}"/>
              </a:ext>
            </a:extLst>
          </p:cNvPr>
          <p:cNvSpPr/>
          <p:nvPr/>
        </p:nvSpPr>
        <p:spPr>
          <a:xfrm rot="1275997">
            <a:off x="15237417" y="-136256"/>
            <a:ext cx="3454570" cy="2097212"/>
          </a:xfrm>
          <a:custGeom>
            <a:avLst/>
            <a:gdLst/>
            <a:ahLst/>
            <a:cxnLst/>
            <a:rect l="l" t="t" r="r" b="b"/>
            <a:pathLst>
              <a:path w="3454570" h="2097212">
                <a:moveTo>
                  <a:pt x="0" y="0"/>
                </a:moveTo>
                <a:lnTo>
                  <a:pt x="3454570" y="0"/>
                </a:lnTo>
                <a:lnTo>
                  <a:pt x="3454570" y="2097212"/>
                </a:lnTo>
                <a:lnTo>
                  <a:pt x="0" y="2097212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4F584019-177B-89B3-473D-967D33501446}"/>
              </a:ext>
            </a:extLst>
          </p:cNvPr>
          <p:cNvSpPr/>
          <p:nvPr/>
        </p:nvSpPr>
        <p:spPr>
          <a:xfrm>
            <a:off x="15228390" y="9008680"/>
            <a:ext cx="4164109" cy="1681259"/>
          </a:xfrm>
          <a:custGeom>
            <a:avLst/>
            <a:gdLst/>
            <a:ahLst/>
            <a:cxnLst/>
            <a:rect l="l" t="t" r="r" b="b"/>
            <a:pathLst>
              <a:path w="4164109" h="1681259">
                <a:moveTo>
                  <a:pt x="0" y="0"/>
                </a:moveTo>
                <a:lnTo>
                  <a:pt x="4164109" y="0"/>
                </a:lnTo>
                <a:lnTo>
                  <a:pt x="4164109" y="1681259"/>
                </a:lnTo>
                <a:lnTo>
                  <a:pt x="0" y="168125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2">
            <a:extLst>
              <a:ext uri="{FF2B5EF4-FFF2-40B4-BE49-F238E27FC236}">
                <a16:creationId xmlns:a16="http://schemas.microsoft.com/office/drawing/2014/main" id="{EBD1FBC9-F184-90BA-73D7-5C8B3A17B9C1}"/>
              </a:ext>
            </a:extLst>
          </p:cNvPr>
          <p:cNvSpPr/>
          <p:nvPr/>
        </p:nvSpPr>
        <p:spPr>
          <a:xfrm>
            <a:off x="-1371600" y="8469235"/>
            <a:ext cx="3245413" cy="3006064"/>
          </a:xfrm>
          <a:custGeom>
            <a:avLst/>
            <a:gdLst/>
            <a:ahLst/>
            <a:cxnLst/>
            <a:rect l="l" t="t" r="r" b="b"/>
            <a:pathLst>
              <a:path w="3245413" h="3006064">
                <a:moveTo>
                  <a:pt x="0" y="0"/>
                </a:moveTo>
                <a:lnTo>
                  <a:pt x="3245414" y="0"/>
                </a:lnTo>
                <a:lnTo>
                  <a:pt x="3245414" y="3006064"/>
                </a:lnTo>
                <a:lnTo>
                  <a:pt x="0" y="3006064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5">
            <a:extLst>
              <a:ext uri="{FF2B5EF4-FFF2-40B4-BE49-F238E27FC236}">
                <a16:creationId xmlns:a16="http://schemas.microsoft.com/office/drawing/2014/main" id="{7BDDE4A6-B292-85C4-9E96-8513F3AA9E0B}"/>
              </a:ext>
            </a:extLst>
          </p:cNvPr>
          <p:cNvSpPr txBox="1"/>
          <p:nvPr/>
        </p:nvSpPr>
        <p:spPr>
          <a:xfrm>
            <a:off x="4285454" y="915348"/>
            <a:ext cx="9866155" cy="13465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6600" dirty="0">
                <a:solidFill>
                  <a:srgbClr val="000000"/>
                </a:solidFill>
                <a:latin typeface="Margin"/>
              </a:rPr>
              <a:t>READ AND CIRCLE.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98C9E8D-1345-F4B3-A1E3-D50DD68994B9}"/>
              </a:ext>
            </a:extLst>
          </p:cNvPr>
          <p:cNvGrpSpPr/>
          <p:nvPr/>
        </p:nvGrpSpPr>
        <p:grpSpPr>
          <a:xfrm>
            <a:off x="5334000" y="2563671"/>
            <a:ext cx="7780454" cy="3994198"/>
            <a:chOff x="4038600" y="2476501"/>
            <a:chExt cx="9181519" cy="473390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40974B0-3568-6424-B096-340B3C9C42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/>
            <a:srcRect t="4459" r="8061"/>
            <a:stretch/>
          </p:blipFill>
          <p:spPr>
            <a:xfrm>
              <a:off x="4038600" y="2476501"/>
              <a:ext cx="9181519" cy="4733904"/>
            </a:xfrm>
            <a:prstGeom prst="roundRect">
              <a:avLst>
                <a:gd name="adj" fmla="val 16667"/>
              </a:avLst>
            </a:prstGeom>
            <a:ln w="76200">
              <a:solidFill>
                <a:schemeClr val="tx1"/>
              </a:solidFill>
            </a:ln>
            <a:effectLst>
              <a:glow rad="228600">
                <a:schemeClr val="accent3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4F0B760-DB99-D18D-3784-D5FA52CBCDF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7" r="3397"/>
            <a:stretch/>
          </p:blipFill>
          <p:spPr>
            <a:xfrm>
              <a:off x="4188468" y="2628901"/>
              <a:ext cx="8868342" cy="44196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sp>
        <p:nvSpPr>
          <p:cNvPr id="14" name="Freeform 9">
            <a:extLst>
              <a:ext uri="{FF2B5EF4-FFF2-40B4-BE49-F238E27FC236}">
                <a16:creationId xmlns:a16="http://schemas.microsoft.com/office/drawing/2014/main" id="{AC03EBA1-DC70-629A-4454-B971B3942FED}"/>
              </a:ext>
            </a:extLst>
          </p:cNvPr>
          <p:cNvSpPr/>
          <p:nvPr/>
        </p:nvSpPr>
        <p:spPr>
          <a:xfrm rot="-412981">
            <a:off x="4696518" y="2176418"/>
            <a:ext cx="1528961" cy="1715599"/>
          </a:xfrm>
          <a:custGeom>
            <a:avLst/>
            <a:gdLst/>
            <a:ahLst/>
            <a:cxnLst/>
            <a:rect l="l" t="t" r="r" b="b"/>
            <a:pathLst>
              <a:path w="2005845" h="2036391">
                <a:moveTo>
                  <a:pt x="0" y="0"/>
                </a:moveTo>
                <a:lnTo>
                  <a:pt x="2005846" y="0"/>
                </a:lnTo>
                <a:lnTo>
                  <a:pt x="2005846" y="2036392"/>
                </a:lnTo>
                <a:lnTo>
                  <a:pt x="0" y="2036392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TextBox 2">
            <a:extLst>
              <a:ext uri="{FF2B5EF4-FFF2-40B4-BE49-F238E27FC236}">
                <a16:creationId xmlns:a16="http://schemas.microsoft.com/office/drawing/2014/main" id="{C9E158B9-B5F6-B639-4CED-358B63607E9C}"/>
              </a:ext>
            </a:extLst>
          </p:cNvPr>
          <p:cNvSpPr txBox="1"/>
          <p:nvPr/>
        </p:nvSpPr>
        <p:spPr>
          <a:xfrm>
            <a:off x="804796" y="4449816"/>
            <a:ext cx="16175717" cy="1965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587706" lvl="1" indent="-1293853" algn="ctr">
              <a:lnSpc>
                <a:spcPts val="16779"/>
              </a:lnSpc>
              <a:spcBef>
                <a:spcPct val="0"/>
              </a:spcBef>
              <a:buFont typeface="Arial"/>
              <a:buChar char="•"/>
            </a:pPr>
            <a:endParaRPr lang="en-US" sz="11985" dirty="0">
              <a:solidFill>
                <a:srgbClr val="000000"/>
              </a:solidFill>
              <a:latin typeface="Charcoal Font TH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49BB374-D47D-BDFB-1407-8A7A30C46434}"/>
              </a:ext>
            </a:extLst>
          </p:cNvPr>
          <p:cNvGrpSpPr/>
          <p:nvPr/>
        </p:nvGrpSpPr>
        <p:grpSpPr>
          <a:xfrm>
            <a:off x="643798" y="6575728"/>
            <a:ext cx="17094180" cy="2195473"/>
            <a:chOff x="975246" y="7018828"/>
            <a:chExt cx="16446535" cy="1895418"/>
          </a:xfrm>
        </p:grpSpPr>
        <p:sp>
          <p:nvSpPr>
            <p:cNvPr id="27" name="Freeform 13">
              <a:extLst>
                <a:ext uri="{FF2B5EF4-FFF2-40B4-BE49-F238E27FC236}">
                  <a16:creationId xmlns:a16="http://schemas.microsoft.com/office/drawing/2014/main" id="{29BB1436-E1CD-0E5F-DD0C-6A42A01CF325}"/>
                </a:ext>
              </a:extLst>
            </p:cNvPr>
            <p:cNvSpPr/>
            <p:nvPr/>
          </p:nvSpPr>
          <p:spPr>
            <a:xfrm>
              <a:off x="975246" y="7018828"/>
              <a:ext cx="16106640" cy="1895418"/>
            </a:xfrm>
            <a:custGeom>
              <a:avLst/>
              <a:gdLst/>
              <a:ahLst/>
              <a:cxnLst/>
              <a:rect l="l" t="t" r="r" b="b"/>
              <a:pathLst>
                <a:path w="7063953" h="2807921">
                  <a:moveTo>
                    <a:pt x="0" y="0"/>
                  </a:moveTo>
                  <a:lnTo>
                    <a:pt x="7063953" y="0"/>
                  </a:lnTo>
                  <a:lnTo>
                    <a:pt x="7063953" y="2807921"/>
                  </a:lnTo>
                  <a:lnTo>
                    <a:pt x="0" y="28079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 cstate="print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C0C73FA-3BE3-707E-5564-1A79D0A0515E}"/>
                </a:ext>
              </a:extLst>
            </p:cNvPr>
            <p:cNvSpPr/>
            <p:nvPr/>
          </p:nvSpPr>
          <p:spPr>
            <a:xfrm>
              <a:off x="1028436" y="7420425"/>
              <a:ext cx="16393345" cy="103628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en-US" sz="7200" b="0" cap="none" spc="0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This is Sally. She’s from Britain / America. </a:t>
              </a:r>
            </a:p>
          </p:txBody>
        </p: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49FF4C18-4658-DAD0-81CD-0FB9E92D238D}"/>
              </a:ext>
            </a:extLst>
          </p:cNvPr>
          <p:cNvSpPr/>
          <p:nvPr/>
        </p:nvSpPr>
        <p:spPr>
          <a:xfrm>
            <a:off x="13843016" y="6749778"/>
            <a:ext cx="3504556" cy="2058531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30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2E85493-6DA8-DB74-759F-D7DB58A9AE7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71102"/>
            <a:ext cx="18322636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952500"/>
            <a:ext cx="16505649" cy="842215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15">
            <a:extLst>
              <a:ext uri="{FF2B5EF4-FFF2-40B4-BE49-F238E27FC236}">
                <a16:creationId xmlns:a16="http://schemas.microsoft.com/office/drawing/2014/main" id="{1C15B04E-9867-4B05-25DF-413C500C60B2}"/>
              </a:ext>
            </a:extLst>
          </p:cNvPr>
          <p:cNvSpPr txBox="1"/>
          <p:nvPr/>
        </p:nvSpPr>
        <p:spPr>
          <a:xfrm>
            <a:off x="3399691" y="-194980"/>
            <a:ext cx="9866155" cy="12025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6600" dirty="0">
                <a:solidFill>
                  <a:srgbClr val="000000"/>
                </a:solidFill>
                <a:latin typeface="Margin"/>
              </a:rPr>
              <a:t>READ AND CIRCLE. </a:t>
            </a: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AA64E1AF-1C35-4AE9-35BA-DB763A38219C}"/>
              </a:ext>
            </a:extLst>
          </p:cNvPr>
          <p:cNvSpPr txBox="1"/>
          <p:nvPr/>
        </p:nvSpPr>
        <p:spPr>
          <a:xfrm>
            <a:off x="14220755" y="2518208"/>
            <a:ext cx="1628845" cy="25083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  <a:latin typeface="Nunito Bold"/>
              </a:rPr>
              <a:t>Page</a:t>
            </a:r>
            <a:r>
              <a:rPr lang="en-US" sz="4800" b="1" dirty="0">
                <a:solidFill>
                  <a:srgbClr val="FFFFFF"/>
                </a:solidFill>
                <a:latin typeface="Nunito Bold"/>
              </a:rPr>
              <a:t> </a:t>
            </a:r>
          </a:p>
          <a:p>
            <a:pPr algn="ctr"/>
            <a:r>
              <a:rPr lang="en-US" sz="11500" b="1" dirty="0">
                <a:solidFill>
                  <a:schemeClr val="bg1"/>
                </a:solidFill>
                <a:latin typeface="Nunito Bold"/>
              </a:rPr>
              <a:t>23</a:t>
            </a:r>
          </a:p>
        </p:txBody>
      </p:sp>
      <p:pic>
        <p:nvPicPr>
          <p:cNvPr id="15" name="Valse Favorite - Various Artists - Hòa Tấu Của Bé - Various Artists - Album">
            <a:hlinkClick r:id="" action="ppaction://media"/>
            <a:extLst>
              <a:ext uri="{FF2B5EF4-FFF2-40B4-BE49-F238E27FC236}">
                <a16:creationId xmlns:a16="http://schemas.microsoft.com/office/drawing/2014/main" id="{4B28A9CB-BA27-6537-4B95-D61B4D27A4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427529" y="75746"/>
            <a:ext cx="899636" cy="899636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12" name="Freeform 12"/>
          <p:cNvSpPr/>
          <p:nvPr/>
        </p:nvSpPr>
        <p:spPr>
          <a:xfrm rot="-350457">
            <a:off x="-1675507" y="22144"/>
            <a:ext cx="3185849" cy="2206200"/>
          </a:xfrm>
          <a:custGeom>
            <a:avLst/>
            <a:gdLst/>
            <a:ahLst/>
            <a:cxnLst/>
            <a:rect l="l" t="t" r="r" b="b"/>
            <a:pathLst>
              <a:path w="3185849" h="2206200">
                <a:moveTo>
                  <a:pt x="0" y="0"/>
                </a:moveTo>
                <a:lnTo>
                  <a:pt x="3185848" y="0"/>
                </a:lnTo>
                <a:lnTo>
                  <a:pt x="3185848" y="2206200"/>
                </a:lnTo>
                <a:lnTo>
                  <a:pt x="0" y="2206200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1462213">
            <a:off x="15804721" y="381370"/>
            <a:ext cx="2725847" cy="596009"/>
          </a:xfrm>
          <a:custGeom>
            <a:avLst/>
            <a:gdLst/>
            <a:ahLst/>
            <a:cxnLst/>
            <a:rect l="l" t="t" r="r" b="b"/>
            <a:pathLst>
              <a:path w="4953527" h="1075328">
                <a:moveTo>
                  <a:pt x="0" y="0"/>
                </a:moveTo>
                <a:lnTo>
                  <a:pt x="4953528" y="0"/>
                </a:lnTo>
                <a:lnTo>
                  <a:pt x="4953528" y="1075328"/>
                </a:lnTo>
                <a:lnTo>
                  <a:pt x="0" y="1075328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2069043">
            <a:off x="16734737" y="9047086"/>
            <a:ext cx="1324174" cy="949085"/>
          </a:xfrm>
          <a:custGeom>
            <a:avLst/>
            <a:gdLst/>
            <a:ahLst/>
            <a:cxnLst/>
            <a:rect l="l" t="t" r="r" b="b"/>
            <a:pathLst>
              <a:path w="2950690" h="2781026">
                <a:moveTo>
                  <a:pt x="0" y="0"/>
                </a:moveTo>
                <a:lnTo>
                  <a:pt x="2950690" y="0"/>
                </a:lnTo>
                <a:lnTo>
                  <a:pt x="2950690" y="2781026"/>
                </a:lnTo>
                <a:lnTo>
                  <a:pt x="0" y="2781026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76752" y="8887526"/>
            <a:ext cx="1356734" cy="1054547"/>
          </a:xfrm>
          <a:custGeom>
            <a:avLst/>
            <a:gdLst/>
            <a:ahLst/>
            <a:cxnLst/>
            <a:rect l="l" t="t" r="r" b="b"/>
            <a:pathLst>
              <a:path w="1830991" h="1766906">
                <a:moveTo>
                  <a:pt x="0" y="0"/>
                </a:moveTo>
                <a:lnTo>
                  <a:pt x="1830991" y="0"/>
                </a:lnTo>
                <a:lnTo>
                  <a:pt x="1830991" y="1766906"/>
                </a:lnTo>
                <a:lnTo>
                  <a:pt x="0" y="1766906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4A8C57-0DF0-467D-8FB5-92B5BA90B6D4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614332" y="1148471"/>
            <a:ext cx="15225868" cy="8178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11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48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09600" y="609600"/>
            <a:ext cx="17068799" cy="925701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20383268">
            <a:off x="15775421" y="8978036"/>
            <a:ext cx="2408301" cy="823840"/>
          </a:xfrm>
          <a:custGeom>
            <a:avLst/>
            <a:gdLst/>
            <a:ahLst/>
            <a:cxnLst/>
            <a:rect l="l" t="t" r="r" b="b"/>
            <a:pathLst>
              <a:path w="2408301" h="823840">
                <a:moveTo>
                  <a:pt x="0" y="0"/>
                </a:moveTo>
                <a:lnTo>
                  <a:pt x="2408300" y="0"/>
                </a:lnTo>
                <a:lnTo>
                  <a:pt x="2408300" y="823840"/>
                </a:lnTo>
                <a:lnTo>
                  <a:pt x="0" y="823840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3810000" y="571500"/>
            <a:ext cx="11897290" cy="15081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800" dirty="0">
                <a:solidFill>
                  <a:srgbClr val="C00000"/>
                </a:solidFill>
                <a:latin typeface="Margin"/>
              </a:rPr>
              <a:t>Table of contents</a:t>
            </a: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EC1F8DAE-BD40-B967-B781-760C5EE62A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68326970"/>
              </p:ext>
            </p:extLst>
          </p:nvPr>
        </p:nvGraphicFramePr>
        <p:xfrm>
          <a:off x="2704108" y="2552700"/>
          <a:ext cx="12697949" cy="665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28744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drumroll.wav"/>
          </p:stSnd>
        </p:sndAc>
      </p:transition>
    </mc:Choice>
    <mc:Fallback xmlns="">
      <p:transition spd="slow">
        <p:random/>
        <p:sndAc>
          <p:stSnd>
            <p:snd r:embed="rId11" name="drumroll.wav"/>
          </p:stSnd>
        </p:sndAc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2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99395">
            <a:off x="16425147" y="-155309"/>
            <a:ext cx="2538647" cy="2529127"/>
          </a:xfrm>
          <a:custGeom>
            <a:avLst/>
            <a:gdLst/>
            <a:ahLst/>
            <a:cxnLst/>
            <a:rect l="l" t="t" r="r" b="b"/>
            <a:pathLst>
              <a:path w="2538647" h="2529127">
                <a:moveTo>
                  <a:pt x="0" y="0"/>
                </a:moveTo>
                <a:lnTo>
                  <a:pt x="2538647" y="0"/>
                </a:lnTo>
                <a:lnTo>
                  <a:pt x="2538647" y="2529127"/>
                </a:lnTo>
                <a:lnTo>
                  <a:pt x="0" y="2529127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5067299" y="174438"/>
            <a:ext cx="9926348" cy="1346522"/>
          </a:xfrm>
          <a:prstGeom prst="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SWAP YOUR BOOKS.</a:t>
            </a:r>
          </a:p>
        </p:txBody>
      </p:sp>
      <p:pic>
        <p:nvPicPr>
          <p:cNvPr id="5" name="Picture 4" descr="A couple of girls holding books&#10;&#10;Description automatically generated">
            <a:extLst>
              <a:ext uri="{FF2B5EF4-FFF2-40B4-BE49-F238E27FC236}">
                <a16:creationId xmlns:a16="http://schemas.microsoft.com/office/drawing/2014/main" id="{4DD11475-E8D2-AAC7-D66D-C4AB74478CD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604" y="1430166"/>
            <a:ext cx="9246540" cy="7377381"/>
          </a:xfrm>
          <a:prstGeom prst="rect">
            <a:avLst/>
          </a:prstGeom>
        </p:spPr>
      </p:pic>
      <p:pic>
        <p:nvPicPr>
          <p:cNvPr id="6" name="cartoon-intro-13087">
            <a:hlinkClick r:id="" action="ppaction://media"/>
            <a:extLst>
              <a:ext uri="{FF2B5EF4-FFF2-40B4-BE49-F238E27FC236}">
                <a16:creationId xmlns:a16="http://schemas.microsoft.com/office/drawing/2014/main" id="{8F3A3686-9AEF-D3C4-0970-5899A94F45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8571075" y="3762715"/>
            <a:ext cx="1493837" cy="14938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6718228E-743E-5D87-090E-16D5B73786F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" y="20854"/>
            <a:ext cx="18358753" cy="10300917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781445" y="877598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0">
            <a:extLst>
              <a:ext uri="{FF2B5EF4-FFF2-40B4-BE49-F238E27FC236}">
                <a16:creationId xmlns:a16="http://schemas.microsoft.com/office/drawing/2014/main" id="{FD335BB3-F7F2-C6DA-2DBC-67B2164CF230}"/>
              </a:ext>
            </a:extLst>
          </p:cNvPr>
          <p:cNvSpPr/>
          <p:nvPr/>
        </p:nvSpPr>
        <p:spPr>
          <a:xfrm rot="1275997">
            <a:off x="16046175" y="120038"/>
            <a:ext cx="2334465" cy="1415322"/>
          </a:xfrm>
          <a:custGeom>
            <a:avLst/>
            <a:gdLst/>
            <a:ahLst/>
            <a:cxnLst/>
            <a:rect l="l" t="t" r="r" b="b"/>
            <a:pathLst>
              <a:path w="3454570" h="2097212">
                <a:moveTo>
                  <a:pt x="0" y="0"/>
                </a:moveTo>
                <a:lnTo>
                  <a:pt x="3454570" y="0"/>
                </a:lnTo>
                <a:lnTo>
                  <a:pt x="3454570" y="2097212"/>
                </a:lnTo>
                <a:lnTo>
                  <a:pt x="0" y="2097212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4F584019-177B-89B3-473D-967D33501446}"/>
              </a:ext>
            </a:extLst>
          </p:cNvPr>
          <p:cNvSpPr/>
          <p:nvPr/>
        </p:nvSpPr>
        <p:spPr>
          <a:xfrm>
            <a:off x="15228390" y="9008680"/>
            <a:ext cx="4164109" cy="1681259"/>
          </a:xfrm>
          <a:custGeom>
            <a:avLst/>
            <a:gdLst/>
            <a:ahLst/>
            <a:cxnLst/>
            <a:rect l="l" t="t" r="r" b="b"/>
            <a:pathLst>
              <a:path w="4164109" h="1681259">
                <a:moveTo>
                  <a:pt x="0" y="0"/>
                </a:moveTo>
                <a:lnTo>
                  <a:pt x="4164109" y="0"/>
                </a:lnTo>
                <a:lnTo>
                  <a:pt x="4164109" y="1681259"/>
                </a:lnTo>
                <a:lnTo>
                  <a:pt x="0" y="168125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2">
            <a:extLst>
              <a:ext uri="{FF2B5EF4-FFF2-40B4-BE49-F238E27FC236}">
                <a16:creationId xmlns:a16="http://schemas.microsoft.com/office/drawing/2014/main" id="{EBD1FBC9-F184-90BA-73D7-5C8B3A17B9C1}"/>
              </a:ext>
            </a:extLst>
          </p:cNvPr>
          <p:cNvSpPr/>
          <p:nvPr/>
        </p:nvSpPr>
        <p:spPr>
          <a:xfrm>
            <a:off x="237064" y="157496"/>
            <a:ext cx="1768956" cy="1379430"/>
          </a:xfrm>
          <a:custGeom>
            <a:avLst/>
            <a:gdLst/>
            <a:ahLst/>
            <a:cxnLst/>
            <a:rect l="l" t="t" r="r" b="b"/>
            <a:pathLst>
              <a:path w="3245413" h="3006064">
                <a:moveTo>
                  <a:pt x="0" y="0"/>
                </a:moveTo>
                <a:lnTo>
                  <a:pt x="3245414" y="0"/>
                </a:lnTo>
                <a:lnTo>
                  <a:pt x="3245414" y="3006064"/>
                </a:lnTo>
                <a:lnTo>
                  <a:pt x="0" y="3006064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5">
            <a:extLst>
              <a:ext uri="{FF2B5EF4-FFF2-40B4-BE49-F238E27FC236}">
                <a16:creationId xmlns:a16="http://schemas.microsoft.com/office/drawing/2014/main" id="{7BDDE4A6-B292-85C4-9E96-8513F3AA9E0B}"/>
              </a:ext>
            </a:extLst>
          </p:cNvPr>
          <p:cNvSpPr txBox="1"/>
          <p:nvPr/>
        </p:nvSpPr>
        <p:spPr>
          <a:xfrm>
            <a:off x="3343703" y="-237850"/>
            <a:ext cx="13039297" cy="1185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6000" dirty="0">
                <a:solidFill>
                  <a:srgbClr val="000000"/>
                </a:solidFill>
                <a:latin typeface="Margin"/>
              </a:rPr>
              <a:t>LET’S CHECK YOUR ANSWERS. </a:t>
            </a:r>
          </a:p>
        </p:txBody>
      </p:sp>
      <p:sp>
        <p:nvSpPr>
          <p:cNvPr id="28" name="TextBox 2">
            <a:extLst>
              <a:ext uri="{FF2B5EF4-FFF2-40B4-BE49-F238E27FC236}">
                <a16:creationId xmlns:a16="http://schemas.microsoft.com/office/drawing/2014/main" id="{C9E158B9-B5F6-B639-4CED-358B63607E9C}"/>
              </a:ext>
            </a:extLst>
          </p:cNvPr>
          <p:cNvSpPr txBox="1"/>
          <p:nvPr/>
        </p:nvSpPr>
        <p:spPr>
          <a:xfrm>
            <a:off x="804796" y="4449816"/>
            <a:ext cx="16175717" cy="1965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587706" lvl="1" indent="-1293853" algn="ctr">
              <a:lnSpc>
                <a:spcPts val="16779"/>
              </a:lnSpc>
              <a:spcBef>
                <a:spcPct val="0"/>
              </a:spcBef>
              <a:buFont typeface="Arial"/>
              <a:buChar char="•"/>
            </a:pPr>
            <a:endParaRPr lang="en-US" sz="11985" dirty="0">
              <a:solidFill>
                <a:srgbClr val="000000"/>
              </a:solidFill>
              <a:latin typeface="Charcoal Font TH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1BDFE8E-93FB-1201-8654-3DB24CBBF8CA}"/>
              </a:ext>
            </a:extLst>
          </p:cNvPr>
          <p:cNvGrpSpPr/>
          <p:nvPr/>
        </p:nvGrpSpPr>
        <p:grpSpPr>
          <a:xfrm>
            <a:off x="5156983" y="1390926"/>
            <a:ext cx="7780454" cy="4876399"/>
            <a:chOff x="5334000" y="2563671"/>
            <a:chExt cx="7780454" cy="399419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40974B0-3568-6424-B096-340B3C9C42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/>
            <a:srcRect t="4459" r="8061"/>
            <a:stretch/>
          </p:blipFill>
          <p:spPr>
            <a:xfrm>
              <a:off x="5334000" y="2563671"/>
              <a:ext cx="7780454" cy="3994198"/>
            </a:xfrm>
            <a:prstGeom prst="roundRect">
              <a:avLst>
                <a:gd name="adj" fmla="val 16667"/>
              </a:avLst>
            </a:prstGeom>
            <a:ln w="76200">
              <a:solidFill>
                <a:schemeClr val="tx1"/>
              </a:solidFill>
            </a:ln>
            <a:effectLst>
              <a:glow rad="228600">
                <a:schemeClr val="accent3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27345B3-A434-FC3F-58A4-471A33C5E75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4" r="4874"/>
            <a:stretch/>
          </p:blipFill>
          <p:spPr>
            <a:xfrm>
              <a:off x="5562601" y="2739813"/>
              <a:ext cx="7391399" cy="364191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681F997-60A5-1D00-EA00-01F739E9BC3B}"/>
              </a:ext>
            </a:extLst>
          </p:cNvPr>
          <p:cNvGrpSpPr/>
          <p:nvPr/>
        </p:nvGrpSpPr>
        <p:grpSpPr>
          <a:xfrm>
            <a:off x="180623" y="6703378"/>
            <a:ext cx="17926753" cy="2636520"/>
            <a:chOff x="180623" y="6703378"/>
            <a:chExt cx="17926753" cy="2636520"/>
          </a:xfrm>
        </p:grpSpPr>
        <p:sp>
          <p:nvSpPr>
            <p:cNvPr id="21" name="Freeform 2">
              <a:extLst>
                <a:ext uri="{FF2B5EF4-FFF2-40B4-BE49-F238E27FC236}">
                  <a16:creationId xmlns:a16="http://schemas.microsoft.com/office/drawing/2014/main" id="{81C772C3-233F-A3FB-D00D-D5BAE7EA9F6E}"/>
                </a:ext>
              </a:extLst>
            </p:cNvPr>
            <p:cNvSpPr/>
            <p:nvPr/>
          </p:nvSpPr>
          <p:spPr>
            <a:xfrm>
              <a:off x="180623" y="6703378"/>
              <a:ext cx="17926753" cy="2636520"/>
            </a:xfrm>
            <a:custGeom>
              <a:avLst/>
              <a:gdLst/>
              <a:ahLst/>
              <a:cxnLst/>
              <a:rect l="l" t="t" r="r" b="b"/>
              <a:pathLst>
                <a:path w="7315200" h="2636520">
                  <a:moveTo>
                    <a:pt x="0" y="0"/>
                  </a:moveTo>
                  <a:lnTo>
                    <a:pt x="7315200" y="0"/>
                  </a:lnTo>
                  <a:lnTo>
                    <a:pt x="7315200" y="2636520"/>
                  </a:lnTo>
                  <a:lnTo>
                    <a:pt x="0" y="26365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 cstate="print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6982FD9-5C38-6385-41E4-C62BF2E99B5C}"/>
                </a:ext>
              </a:extLst>
            </p:cNvPr>
            <p:cNvSpPr/>
            <p:nvPr/>
          </p:nvSpPr>
          <p:spPr>
            <a:xfrm>
              <a:off x="1890980" y="7386816"/>
              <a:ext cx="15278285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0"/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7200" b="0" cap="none" spc="0" dirty="0">
                  <a:ln w="0"/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lang="en-US" sz="6600" b="0" cap="none" spc="0" dirty="0">
                  <a:ln w="0"/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This is </a:t>
              </a:r>
              <a:r>
                <a:rPr lang="en-US" sz="6600" b="0" cap="none" spc="0" dirty="0" err="1">
                  <a:ln w="0"/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Afen</a:t>
              </a:r>
              <a:r>
                <a:rPr lang="en-US" sz="6600" b="0" cap="none" spc="0" dirty="0">
                  <a:ln w="0"/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He’s Malaysian / British. </a:t>
              </a:r>
            </a:p>
          </p:txBody>
        </p: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49FF4C18-4658-DAD0-81CD-0FB9E92D238D}"/>
              </a:ext>
            </a:extLst>
          </p:cNvPr>
          <p:cNvSpPr/>
          <p:nvPr/>
        </p:nvSpPr>
        <p:spPr>
          <a:xfrm>
            <a:off x="9628091" y="7000471"/>
            <a:ext cx="4164109" cy="2087023"/>
          </a:xfrm>
          <a:prstGeom prst="ellipse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58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0AD715-86DF-8DED-B55B-D760D05422A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6764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379450" y="1107713"/>
            <a:ext cx="1752909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0">
            <a:extLst>
              <a:ext uri="{FF2B5EF4-FFF2-40B4-BE49-F238E27FC236}">
                <a16:creationId xmlns:a16="http://schemas.microsoft.com/office/drawing/2014/main" id="{FD335BB3-F7F2-C6DA-2DBC-67B2164CF230}"/>
              </a:ext>
            </a:extLst>
          </p:cNvPr>
          <p:cNvSpPr/>
          <p:nvPr/>
        </p:nvSpPr>
        <p:spPr>
          <a:xfrm rot="1275997">
            <a:off x="16846370" y="9105339"/>
            <a:ext cx="3454570" cy="2097212"/>
          </a:xfrm>
          <a:custGeom>
            <a:avLst/>
            <a:gdLst/>
            <a:ahLst/>
            <a:cxnLst/>
            <a:rect l="l" t="t" r="r" b="b"/>
            <a:pathLst>
              <a:path w="3454570" h="2097212">
                <a:moveTo>
                  <a:pt x="0" y="0"/>
                </a:moveTo>
                <a:lnTo>
                  <a:pt x="3454570" y="0"/>
                </a:lnTo>
                <a:lnTo>
                  <a:pt x="3454570" y="2097212"/>
                </a:lnTo>
                <a:lnTo>
                  <a:pt x="0" y="2097212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2">
            <a:extLst>
              <a:ext uri="{FF2B5EF4-FFF2-40B4-BE49-F238E27FC236}">
                <a16:creationId xmlns:a16="http://schemas.microsoft.com/office/drawing/2014/main" id="{EBD1FBC9-F184-90BA-73D7-5C8B3A17B9C1}"/>
              </a:ext>
            </a:extLst>
          </p:cNvPr>
          <p:cNvSpPr/>
          <p:nvPr/>
        </p:nvSpPr>
        <p:spPr>
          <a:xfrm>
            <a:off x="-1622707" y="-777996"/>
            <a:ext cx="3245413" cy="3006064"/>
          </a:xfrm>
          <a:custGeom>
            <a:avLst/>
            <a:gdLst/>
            <a:ahLst/>
            <a:cxnLst/>
            <a:rect l="l" t="t" r="r" b="b"/>
            <a:pathLst>
              <a:path w="3245413" h="3006064">
                <a:moveTo>
                  <a:pt x="0" y="0"/>
                </a:moveTo>
                <a:lnTo>
                  <a:pt x="3245414" y="0"/>
                </a:lnTo>
                <a:lnTo>
                  <a:pt x="3245414" y="3006064"/>
                </a:lnTo>
                <a:lnTo>
                  <a:pt x="0" y="3006064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5">
            <a:extLst>
              <a:ext uri="{FF2B5EF4-FFF2-40B4-BE49-F238E27FC236}">
                <a16:creationId xmlns:a16="http://schemas.microsoft.com/office/drawing/2014/main" id="{7BDDE4A6-B292-85C4-9E96-8513F3AA9E0B}"/>
              </a:ext>
            </a:extLst>
          </p:cNvPr>
          <p:cNvSpPr txBox="1"/>
          <p:nvPr/>
        </p:nvSpPr>
        <p:spPr>
          <a:xfrm>
            <a:off x="3302749" y="-98189"/>
            <a:ext cx="12851651" cy="13465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6600" dirty="0">
                <a:solidFill>
                  <a:srgbClr val="000000"/>
                </a:solidFill>
                <a:latin typeface="Margin"/>
              </a:rPr>
              <a:t>LET’S CHECK YOUR ANSWERS. </a:t>
            </a:r>
          </a:p>
        </p:txBody>
      </p:sp>
      <p:sp>
        <p:nvSpPr>
          <p:cNvPr id="28" name="TextBox 2">
            <a:extLst>
              <a:ext uri="{FF2B5EF4-FFF2-40B4-BE49-F238E27FC236}">
                <a16:creationId xmlns:a16="http://schemas.microsoft.com/office/drawing/2014/main" id="{C9E158B9-B5F6-B639-4CED-358B63607E9C}"/>
              </a:ext>
            </a:extLst>
          </p:cNvPr>
          <p:cNvSpPr txBox="1"/>
          <p:nvPr/>
        </p:nvSpPr>
        <p:spPr>
          <a:xfrm>
            <a:off x="804796" y="4449816"/>
            <a:ext cx="16175717" cy="1965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587706" lvl="1" indent="-1293853" algn="ctr">
              <a:lnSpc>
                <a:spcPts val="16779"/>
              </a:lnSpc>
              <a:spcBef>
                <a:spcPct val="0"/>
              </a:spcBef>
              <a:buFont typeface="Arial"/>
              <a:buChar char="•"/>
            </a:pPr>
            <a:endParaRPr lang="en-US" sz="11985" dirty="0">
              <a:solidFill>
                <a:srgbClr val="000000"/>
              </a:solidFill>
              <a:latin typeface="Charcoal Font TH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E2B9850-1B9D-4F13-74F9-043018C186ED}"/>
              </a:ext>
            </a:extLst>
          </p:cNvPr>
          <p:cNvGrpSpPr/>
          <p:nvPr/>
        </p:nvGrpSpPr>
        <p:grpSpPr>
          <a:xfrm>
            <a:off x="379450" y="6974725"/>
            <a:ext cx="17529099" cy="3563494"/>
            <a:chOff x="379450" y="6675735"/>
            <a:chExt cx="17529099" cy="3563494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83448376-D81F-6AC7-AAF6-0C553B039C36}"/>
                </a:ext>
              </a:extLst>
            </p:cNvPr>
            <p:cNvSpPr/>
            <p:nvPr/>
          </p:nvSpPr>
          <p:spPr>
            <a:xfrm>
              <a:off x="379450" y="6675735"/>
              <a:ext cx="17529099" cy="3563494"/>
            </a:xfrm>
            <a:custGeom>
              <a:avLst/>
              <a:gdLst/>
              <a:ahLst/>
              <a:cxnLst/>
              <a:rect l="l" t="t" r="r" b="b"/>
              <a:pathLst>
                <a:path w="7295798" h="2530730">
                  <a:moveTo>
                    <a:pt x="0" y="0"/>
                  </a:moveTo>
                  <a:lnTo>
                    <a:pt x="7295798" y="0"/>
                  </a:lnTo>
                  <a:lnTo>
                    <a:pt x="7295798" y="2530730"/>
                  </a:lnTo>
                  <a:lnTo>
                    <a:pt x="0" y="25307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 cstate="print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6982FD9-5C38-6385-41E4-C62BF2E99B5C}"/>
                </a:ext>
              </a:extLst>
            </p:cNvPr>
            <p:cNvSpPr/>
            <p:nvPr/>
          </p:nvSpPr>
          <p:spPr>
            <a:xfrm>
              <a:off x="2066491" y="7061516"/>
              <a:ext cx="15642231" cy="221599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7200" b="1" cap="none" spc="0" dirty="0">
                  <a:ln w="0"/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US" sz="7200" b="0" cap="none" spc="0" dirty="0">
                  <a:ln w="0"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lang="en-US" sz="6600" b="0" cap="none" spc="0" dirty="0">
                  <a:ln w="0"/>
                  <a:latin typeface="Arial" panose="020B0604020202020204" pitchFamily="34" charset="0"/>
                  <a:cs typeface="Arial" panose="020B0604020202020204" pitchFamily="34" charset="0"/>
                </a:rPr>
                <a:t> A: What nationality / Where is Sakura?</a:t>
              </a:r>
            </a:p>
            <a:p>
              <a:r>
                <a:rPr lang="en-US" sz="6600" dirty="0">
                  <a:ln w="0"/>
                  <a:latin typeface="Arial" panose="020B0604020202020204" pitchFamily="34" charset="0"/>
                  <a:cs typeface="Arial" panose="020B0604020202020204" pitchFamily="34" charset="0"/>
                </a:rPr>
                <a:t>    B: She’s Indian / Japanese. </a:t>
              </a:r>
              <a:endParaRPr lang="en-US" sz="6600" b="0" cap="none" spc="0" dirty="0">
                <a:ln w="0"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0C6FD87-40BD-3A4F-FE88-7274D24F2108}"/>
              </a:ext>
            </a:extLst>
          </p:cNvPr>
          <p:cNvGrpSpPr/>
          <p:nvPr/>
        </p:nvGrpSpPr>
        <p:grpSpPr>
          <a:xfrm>
            <a:off x="4181427" y="511576"/>
            <a:ext cx="13527295" cy="5933352"/>
            <a:chOff x="5334000" y="1847301"/>
            <a:chExt cx="11554526" cy="471056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40974B0-3568-6424-B096-340B3C9C42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/>
            <a:srcRect t="4459" r="8061"/>
            <a:stretch/>
          </p:blipFill>
          <p:spPr>
            <a:xfrm>
              <a:off x="5334000" y="2563671"/>
              <a:ext cx="7780454" cy="3994198"/>
            </a:xfrm>
            <a:prstGeom prst="roundRect">
              <a:avLst>
                <a:gd name="adj" fmla="val 16667"/>
              </a:avLst>
            </a:prstGeom>
            <a:ln w="76200">
              <a:solidFill>
                <a:schemeClr val="tx1"/>
              </a:solidFill>
            </a:ln>
            <a:effectLst>
              <a:glow rad="228600">
                <a:schemeClr val="accent3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93EF506-559B-64F3-50E3-9922EBC3039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41" r="5441"/>
            <a:stretch/>
          </p:blipFill>
          <p:spPr>
            <a:xfrm>
              <a:off x="5557792" y="2705100"/>
              <a:ext cx="7320008" cy="371063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AC03EBA1-DC70-629A-4454-B971B3942FED}"/>
                </a:ext>
              </a:extLst>
            </p:cNvPr>
            <p:cNvSpPr/>
            <p:nvPr/>
          </p:nvSpPr>
          <p:spPr>
            <a:xfrm rot="21187019">
              <a:off x="15359565" y="1847301"/>
              <a:ext cx="1528961" cy="1715599"/>
            </a:xfrm>
            <a:custGeom>
              <a:avLst/>
              <a:gdLst/>
              <a:ahLst/>
              <a:cxnLst/>
              <a:rect l="l" t="t" r="r" b="b"/>
              <a:pathLst>
                <a:path w="2005845" h="2036391">
                  <a:moveTo>
                    <a:pt x="0" y="0"/>
                  </a:moveTo>
                  <a:lnTo>
                    <a:pt x="2005846" y="0"/>
                  </a:lnTo>
                  <a:lnTo>
                    <a:pt x="2005846" y="2036392"/>
                  </a:lnTo>
                  <a:lnTo>
                    <a:pt x="0" y="20363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 cstate="print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49FF4C18-4658-DAD0-81CD-0FB9E92D238D}"/>
              </a:ext>
            </a:extLst>
          </p:cNvPr>
          <p:cNvSpPr/>
          <p:nvPr/>
        </p:nvSpPr>
        <p:spPr>
          <a:xfrm>
            <a:off x="3908632" y="7029402"/>
            <a:ext cx="6454568" cy="183931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5538B62-56E7-E9DB-FFF5-792C1CB8A975}"/>
              </a:ext>
            </a:extLst>
          </p:cNvPr>
          <p:cNvSpPr/>
          <p:nvPr/>
        </p:nvSpPr>
        <p:spPr>
          <a:xfrm>
            <a:off x="9308321" y="8420100"/>
            <a:ext cx="4102879" cy="137363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34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CB67A5-EB73-A4EA-9D78-148EA78A152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69805" y="38100"/>
            <a:ext cx="18322636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04796" y="1129187"/>
            <a:ext cx="16505649" cy="8245461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0">
            <a:extLst>
              <a:ext uri="{FF2B5EF4-FFF2-40B4-BE49-F238E27FC236}">
                <a16:creationId xmlns:a16="http://schemas.microsoft.com/office/drawing/2014/main" id="{FD335BB3-F7F2-C6DA-2DBC-67B2164CF230}"/>
              </a:ext>
            </a:extLst>
          </p:cNvPr>
          <p:cNvSpPr/>
          <p:nvPr/>
        </p:nvSpPr>
        <p:spPr>
          <a:xfrm rot="1275997">
            <a:off x="16846370" y="9105339"/>
            <a:ext cx="3454570" cy="2097212"/>
          </a:xfrm>
          <a:custGeom>
            <a:avLst/>
            <a:gdLst/>
            <a:ahLst/>
            <a:cxnLst/>
            <a:rect l="l" t="t" r="r" b="b"/>
            <a:pathLst>
              <a:path w="3454570" h="2097212">
                <a:moveTo>
                  <a:pt x="0" y="0"/>
                </a:moveTo>
                <a:lnTo>
                  <a:pt x="3454570" y="0"/>
                </a:lnTo>
                <a:lnTo>
                  <a:pt x="3454570" y="2097212"/>
                </a:lnTo>
                <a:lnTo>
                  <a:pt x="0" y="2097212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2">
            <a:extLst>
              <a:ext uri="{FF2B5EF4-FFF2-40B4-BE49-F238E27FC236}">
                <a16:creationId xmlns:a16="http://schemas.microsoft.com/office/drawing/2014/main" id="{EBD1FBC9-F184-90BA-73D7-5C8B3A17B9C1}"/>
              </a:ext>
            </a:extLst>
          </p:cNvPr>
          <p:cNvSpPr/>
          <p:nvPr/>
        </p:nvSpPr>
        <p:spPr>
          <a:xfrm>
            <a:off x="-1622707" y="-777996"/>
            <a:ext cx="3245413" cy="3006064"/>
          </a:xfrm>
          <a:custGeom>
            <a:avLst/>
            <a:gdLst/>
            <a:ahLst/>
            <a:cxnLst/>
            <a:rect l="l" t="t" r="r" b="b"/>
            <a:pathLst>
              <a:path w="3245413" h="3006064">
                <a:moveTo>
                  <a:pt x="0" y="0"/>
                </a:moveTo>
                <a:lnTo>
                  <a:pt x="3245414" y="0"/>
                </a:lnTo>
                <a:lnTo>
                  <a:pt x="3245414" y="3006064"/>
                </a:lnTo>
                <a:lnTo>
                  <a:pt x="0" y="3006064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5">
            <a:extLst>
              <a:ext uri="{FF2B5EF4-FFF2-40B4-BE49-F238E27FC236}">
                <a16:creationId xmlns:a16="http://schemas.microsoft.com/office/drawing/2014/main" id="{7BDDE4A6-B292-85C4-9E96-8513F3AA9E0B}"/>
              </a:ext>
            </a:extLst>
          </p:cNvPr>
          <p:cNvSpPr txBox="1"/>
          <p:nvPr/>
        </p:nvSpPr>
        <p:spPr>
          <a:xfrm>
            <a:off x="3199054" y="45371"/>
            <a:ext cx="13115940" cy="13465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6600" dirty="0">
                <a:solidFill>
                  <a:srgbClr val="000000"/>
                </a:solidFill>
                <a:latin typeface="Margin"/>
              </a:rPr>
              <a:t>LET’S CHECK YOUR ANSWERS. </a:t>
            </a:r>
          </a:p>
        </p:txBody>
      </p:sp>
      <p:sp>
        <p:nvSpPr>
          <p:cNvPr id="28" name="TextBox 2">
            <a:extLst>
              <a:ext uri="{FF2B5EF4-FFF2-40B4-BE49-F238E27FC236}">
                <a16:creationId xmlns:a16="http://schemas.microsoft.com/office/drawing/2014/main" id="{C9E158B9-B5F6-B639-4CED-358B63607E9C}"/>
              </a:ext>
            </a:extLst>
          </p:cNvPr>
          <p:cNvSpPr txBox="1"/>
          <p:nvPr/>
        </p:nvSpPr>
        <p:spPr>
          <a:xfrm>
            <a:off x="804796" y="4449816"/>
            <a:ext cx="16175717" cy="1965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587706" lvl="1" indent="-1293853" algn="ctr">
              <a:lnSpc>
                <a:spcPts val="16779"/>
              </a:lnSpc>
              <a:spcBef>
                <a:spcPct val="0"/>
              </a:spcBef>
              <a:buFont typeface="Arial"/>
              <a:buChar char="•"/>
            </a:pPr>
            <a:endParaRPr lang="en-US" sz="11985" dirty="0">
              <a:solidFill>
                <a:srgbClr val="000000"/>
              </a:solidFill>
              <a:latin typeface="Charcoal Font TH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36572D3-933A-AD05-BF91-7BAF738C65E3}"/>
              </a:ext>
            </a:extLst>
          </p:cNvPr>
          <p:cNvGrpSpPr/>
          <p:nvPr/>
        </p:nvGrpSpPr>
        <p:grpSpPr>
          <a:xfrm>
            <a:off x="4397296" y="384065"/>
            <a:ext cx="13451493" cy="6104884"/>
            <a:chOff x="5334000" y="1700992"/>
            <a:chExt cx="12024675" cy="4856877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40974B0-3568-6424-B096-340B3C9C42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/>
            <a:srcRect t="4459" r="8061"/>
            <a:stretch/>
          </p:blipFill>
          <p:spPr>
            <a:xfrm>
              <a:off x="5334000" y="2563671"/>
              <a:ext cx="7780454" cy="3994198"/>
            </a:xfrm>
            <a:prstGeom prst="roundRect">
              <a:avLst>
                <a:gd name="adj" fmla="val 16667"/>
              </a:avLst>
            </a:prstGeom>
            <a:ln w="76200">
              <a:solidFill>
                <a:schemeClr val="tx1"/>
              </a:solidFill>
            </a:ln>
            <a:effectLst>
              <a:glow rad="228600">
                <a:schemeClr val="accent3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18C1BB1-976E-6E20-2AAC-231548749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4" r="6074"/>
            <a:stretch/>
          </p:blipFill>
          <p:spPr>
            <a:xfrm>
              <a:off x="5562600" y="2675332"/>
              <a:ext cx="7395884" cy="370170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AC03EBA1-DC70-629A-4454-B971B3942FED}"/>
                </a:ext>
              </a:extLst>
            </p:cNvPr>
            <p:cNvSpPr/>
            <p:nvPr/>
          </p:nvSpPr>
          <p:spPr>
            <a:xfrm rot="21187019">
              <a:off x="16195919" y="1700992"/>
              <a:ext cx="1162756" cy="1522272"/>
            </a:xfrm>
            <a:custGeom>
              <a:avLst/>
              <a:gdLst/>
              <a:ahLst/>
              <a:cxnLst/>
              <a:rect l="l" t="t" r="r" b="b"/>
              <a:pathLst>
                <a:path w="2005845" h="2036391">
                  <a:moveTo>
                    <a:pt x="0" y="0"/>
                  </a:moveTo>
                  <a:lnTo>
                    <a:pt x="2005846" y="0"/>
                  </a:lnTo>
                  <a:lnTo>
                    <a:pt x="2005846" y="2036392"/>
                  </a:lnTo>
                  <a:lnTo>
                    <a:pt x="0" y="20363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 cstate="print"/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2E2DD04-EC56-418B-715E-9C00D6379751}"/>
              </a:ext>
            </a:extLst>
          </p:cNvPr>
          <p:cNvGrpSpPr/>
          <p:nvPr/>
        </p:nvGrpSpPr>
        <p:grpSpPr>
          <a:xfrm>
            <a:off x="-192906" y="6853092"/>
            <a:ext cx="18673811" cy="3181843"/>
            <a:chOff x="-192906" y="6853092"/>
            <a:chExt cx="18673811" cy="3181843"/>
          </a:xfrm>
        </p:grpSpPr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5A8799BB-C6A9-4249-D512-5DD6959C0DF8}"/>
                </a:ext>
              </a:extLst>
            </p:cNvPr>
            <p:cNvSpPr/>
            <p:nvPr/>
          </p:nvSpPr>
          <p:spPr>
            <a:xfrm>
              <a:off x="-192906" y="6853092"/>
              <a:ext cx="18673811" cy="3181843"/>
            </a:xfrm>
            <a:custGeom>
              <a:avLst/>
              <a:gdLst/>
              <a:ahLst/>
              <a:cxnLst/>
              <a:rect l="l" t="t" r="r" b="b"/>
              <a:pathLst>
                <a:path w="8846073" h="1901906">
                  <a:moveTo>
                    <a:pt x="0" y="0"/>
                  </a:moveTo>
                  <a:lnTo>
                    <a:pt x="8846073" y="0"/>
                  </a:lnTo>
                  <a:lnTo>
                    <a:pt x="8846073" y="1901906"/>
                  </a:lnTo>
                  <a:lnTo>
                    <a:pt x="0" y="19019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 cstate="print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6982FD9-5C38-6385-41E4-C62BF2E99B5C}"/>
                </a:ext>
              </a:extLst>
            </p:cNvPr>
            <p:cNvSpPr/>
            <p:nvPr/>
          </p:nvSpPr>
          <p:spPr>
            <a:xfrm>
              <a:off x="2008147" y="6941821"/>
              <a:ext cx="14751089" cy="221599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7200" b="1" cap="none" spc="0" dirty="0">
                  <a:ln w="0"/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en-US" sz="7200" b="0" cap="none" spc="0" dirty="0">
                  <a:ln w="0"/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lang="en-US" sz="6600" b="0" cap="none" spc="0" dirty="0">
                  <a:ln w="0"/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A: What nationality is / was Tommy?</a:t>
              </a:r>
            </a:p>
            <a:p>
              <a:r>
                <a:rPr lang="en-US" sz="6600" dirty="0">
                  <a:ln w="0"/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B: He’s Australian / Chinese. </a:t>
              </a:r>
              <a:endParaRPr lang="en-US" sz="6600" b="0" cap="none" spc="0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49FF4C18-4658-DAD0-81CD-0FB9E92D238D}"/>
              </a:ext>
            </a:extLst>
          </p:cNvPr>
          <p:cNvSpPr/>
          <p:nvPr/>
        </p:nvSpPr>
        <p:spPr>
          <a:xfrm>
            <a:off x="10070530" y="7087425"/>
            <a:ext cx="1130870" cy="1046034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5538B62-56E7-E9DB-FFF5-792C1CB8A975}"/>
              </a:ext>
            </a:extLst>
          </p:cNvPr>
          <p:cNvSpPr/>
          <p:nvPr/>
        </p:nvSpPr>
        <p:spPr>
          <a:xfrm>
            <a:off x="5642993" y="7958908"/>
            <a:ext cx="4263007" cy="1504470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78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A78FC9B-F153-2C09-3EAF-FBE211E2F55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4183"/>
            <a:ext cx="18358753" cy="10300917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783068" y="912349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973704">
            <a:off x="16562487" y="7992973"/>
            <a:ext cx="2151961" cy="2763353"/>
          </a:xfrm>
          <a:custGeom>
            <a:avLst/>
            <a:gdLst/>
            <a:ahLst/>
            <a:cxnLst/>
            <a:rect l="l" t="t" r="r" b="b"/>
            <a:pathLst>
              <a:path w="2151961" h="2763353">
                <a:moveTo>
                  <a:pt x="0" y="0"/>
                </a:moveTo>
                <a:lnTo>
                  <a:pt x="2151961" y="0"/>
                </a:lnTo>
                <a:lnTo>
                  <a:pt x="2151961" y="2763353"/>
                </a:lnTo>
                <a:lnTo>
                  <a:pt x="0" y="276335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700274">
            <a:off x="-380223" y="-357703"/>
            <a:ext cx="2331606" cy="2540106"/>
          </a:xfrm>
          <a:custGeom>
            <a:avLst/>
            <a:gdLst/>
            <a:ahLst/>
            <a:cxnLst/>
            <a:rect l="l" t="t" r="r" b="b"/>
            <a:pathLst>
              <a:path w="2331606" h="2540106">
                <a:moveTo>
                  <a:pt x="0" y="0"/>
                </a:moveTo>
                <a:lnTo>
                  <a:pt x="2331605" y="0"/>
                </a:lnTo>
                <a:lnTo>
                  <a:pt x="2331605" y="2540106"/>
                </a:lnTo>
                <a:lnTo>
                  <a:pt x="0" y="2540106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513458" y="8442481"/>
            <a:ext cx="4508567" cy="1820334"/>
          </a:xfrm>
          <a:custGeom>
            <a:avLst/>
            <a:gdLst/>
            <a:ahLst/>
            <a:cxnLst/>
            <a:rect l="l" t="t" r="r" b="b"/>
            <a:pathLst>
              <a:path w="4508567" h="1820334">
                <a:moveTo>
                  <a:pt x="0" y="0"/>
                </a:moveTo>
                <a:lnTo>
                  <a:pt x="4508567" y="0"/>
                </a:lnTo>
                <a:lnTo>
                  <a:pt x="4508567" y="1820334"/>
                </a:lnTo>
                <a:lnTo>
                  <a:pt x="0" y="1820334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15">
            <a:extLst>
              <a:ext uri="{FF2B5EF4-FFF2-40B4-BE49-F238E27FC236}">
                <a16:creationId xmlns:a16="http://schemas.microsoft.com/office/drawing/2014/main" id="{BD81E6EA-EC87-493A-282C-1B8444588598}"/>
              </a:ext>
            </a:extLst>
          </p:cNvPr>
          <p:cNvSpPr txBox="1"/>
          <p:nvPr/>
        </p:nvSpPr>
        <p:spPr>
          <a:xfrm>
            <a:off x="783068" y="3959330"/>
            <a:ext cx="6578581" cy="13465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8800" dirty="0">
                <a:solidFill>
                  <a:srgbClr val="000000"/>
                </a:solidFill>
                <a:latin typeface="Margin"/>
              </a:rPr>
              <a:t>LET’S SPIN! </a:t>
            </a:r>
          </a:p>
        </p:txBody>
      </p:sp>
      <p:sp>
        <p:nvSpPr>
          <p:cNvPr id="11" name="Freeform 11"/>
          <p:cNvSpPr/>
          <p:nvPr/>
        </p:nvSpPr>
        <p:spPr>
          <a:xfrm rot="20668598">
            <a:off x="15742429" y="399465"/>
            <a:ext cx="2329159" cy="2059850"/>
          </a:xfrm>
          <a:custGeom>
            <a:avLst/>
            <a:gdLst/>
            <a:ahLst/>
            <a:cxnLst/>
            <a:rect l="l" t="t" r="r" b="b"/>
            <a:pathLst>
              <a:path w="2098056" h="2042108">
                <a:moveTo>
                  <a:pt x="0" y="0"/>
                </a:moveTo>
                <a:lnTo>
                  <a:pt x="2098056" y="0"/>
                </a:lnTo>
                <a:lnTo>
                  <a:pt x="2098056" y="2042108"/>
                </a:lnTo>
                <a:lnTo>
                  <a:pt x="0" y="2042108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5A7D51-A239-4BD4-B3CA-A5969A16C231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466660" y="1590131"/>
            <a:ext cx="7777078" cy="7106738"/>
          </a:xfrm>
          <a:prstGeom prst="rect">
            <a:avLst/>
          </a:prstGeom>
          <a:ln w="76200" cap="sq" cmpd="thickThin">
            <a:solidFill>
              <a:srgbClr val="00B050"/>
            </a:solidFill>
            <a:prstDash val="solid"/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90888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550538">
            <a:off x="10139082" y="1878364"/>
            <a:ext cx="6652379" cy="6349443"/>
            <a:chOff x="-366471" y="-11891"/>
            <a:chExt cx="15572971" cy="14863810"/>
          </a:xfrm>
        </p:grpSpPr>
        <p:sp>
          <p:nvSpPr>
            <p:cNvPr id="7" name="Freeform 7"/>
            <p:cNvSpPr/>
            <p:nvPr/>
          </p:nvSpPr>
          <p:spPr>
            <a:xfrm>
              <a:off x="-366471" y="-11891"/>
              <a:ext cx="15572971" cy="14863810"/>
            </a:xfrm>
            <a:custGeom>
              <a:avLst/>
              <a:gdLst/>
              <a:ahLst/>
              <a:cxnLst/>
              <a:rect l="l" t="t" r="r" b="b"/>
              <a:pathLst>
                <a:path w="15572971" h="14863810">
                  <a:moveTo>
                    <a:pt x="7786486" y="11891"/>
                  </a:moveTo>
                  <a:cubicBezTo>
                    <a:pt x="5127664" y="0"/>
                    <a:pt x="2665709" y="1411641"/>
                    <a:pt x="1332855" y="3712286"/>
                  </a:cubicBezTo>
                  <a:cubicBezTo>
                    <a:pt x="0" y="6012931"/>
                    <a:pt x="0" y="8850880"/>
                    <a:pt x="1332855" y="11151525"/>
                  </a:cubicBezTo>
                  <a:cubicBezTo>
                    <a:pt x="2665709" y="13452170"/>
                    <a:pt x="5127664" y="14863811"/>
                    <a:pt x="7786486" y="14851920"/>
                  </a:cubicBezTo>
                  <a:cubicBezTo>
                    <a:pt x="10445306" y="14863811"/>
                    <a:pt x="12907262" y="13452170"/>
                    <a:pt x="14240117" y="11151525"/>
                  </a:cubicBezTo>
                  <a:cubicBezTo>
                    <a:pt x="15572971" y="8850880"/>
                    <a:pt x="15572971" y="6012931"/>
                    <a:pt x="14240117" y="3712286"/>
                  </a:cubicBezTo>
                  <a:cubicBezTo>
                    <a:pt x="12907262" y="1411641"/>
                    <a:pt x="10445306" y="0"/>
                    <a:pt x="7786486" y="11891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-156193" y="188812"/>
              <a:ext cx="15152415" cy="14462405"/>
            </a:xfrm>
            <a:custGeom>
              <a:avLst/>
              <a:gdLst/>
              <a:ahLst/>
              <a:cxnLst/>
              <a:rect l="l" t="t" r="r" b="b"/>
              <a:pathLst>
                <a:path w="15152415" h="14462405">
                  <a:moveTo>
                    <a:pt x="7576208" y="11570"/>
                  </a:moveTo>
                  <a:cubicBezTo>
                    <a:pt x="4989189" y="0"/>
                    <a:pt x="2593721" y="1373519"/>
                    <a:pt x="1296860" y="3612034"/>
                  </a:cubicBezTo>
                  <a:cubicBezTo>
                    <a:pt x="0" y="5850548"/>
                    <a:pt x="0" y="8611857"/>
                    <a:pt x="1296860" y="10850372"/>
                  </a:cubicBezTo>
                  <a:cubicBezTo>
                    <a:pt x="2593721" y="13088886"/>
                    <a:pt x="4989189" y="14462405"/>
                    <a:pt x="7576208" y="14450835"/>
                  </a:cubicBezTo>
                  <a:cubicBezTo>
                    <a:pt x="10163226" y="14462405"/>
                    <a:pt x="12558694" y="13088886"/>
                    <a:pt x="13855555" y="10850372"/>
                  </a:cubicBezTo>
                  <a:cubicBezTo>
                    <a:pt x="15152416" y="8611857"/>
                    <a:pt x="15152416" y="5850548"/>
                    <a:pt x="13855555" y="3612034"/>
                  </a:cubicBezTo>
                  <a:cubicBezTo>
                    <a:pt x="12558694" y="1373519"/>
                    <a:pt x="10163226" y="0"/>
                    <a:pt x="7576208" y="1157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4253561" y="7618757"/>
            <a:ext cx="1518528" cy="613106"/>
          </a:xfrm>
          <a:custGeom>
            <a:avLst/>
            <a:gdLst/>
            <a:ahLst/>
            <a:cxnLst/>
            <a:rect l="l" t="t" r="r" b="b"/>
            <a:pathLst>
              <a:path w="1518528" h="613106">
                <a:moveTo>
                  <a:pt x="0" y="0"/>
                </a:moveTo>
                <a:lnTo>
                  <a:pt x="1518528" y="0"/>
                </a:lnTo>
                <a:lnTo>
                  <a:pt x="1518528" y="613105"/>
                </a:lnTo>
                <a:lnTo>
                  <a:pt x="0" y="613105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52050493-3380-89B9-18BF-C8E3C2C7259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 rot="1405665">
            <a:off x="11089995" y="2250782"/>
            <a:ext cx="5112241" cy="5190093"/>
          </a:xfrm>
          <a:prstGeom prst="rect">
            <a:avLst/>
          </a:prstGeom>
        </p:spPr>
      </p:pic>
      <p:sp>
        <p:nvSpPr>
          <p:cNvPr id="19" name="Freeform 3">
            <a:extLst>
              <a:ext uri="{FF2B5EF4-FFF2-40B4-BE49-F238E27FC236}">
                <a16:creationId xmlns:a16="http://schemas.microsoft.com/office/drawing/2014/main" id="{4EB08D2E-6FAE-58A5-B8DE-12D5E0B6A601}"/>
              </a:ext>
            </a:extLst>
          </p:cNvPr>
          <p:cNvSpPr/>
          <p:nvPr/>
        </p:nvSpPr>
        <p:spPr>
          <a:xfrm>
            <a:off x="1779170" y="1714500"/>
            <a:ext cx="7728126" cy="5568802"/>
          </a:xfrm>
          <a:custGeom>
            <a:avLst/>
            <a:gdLst/>
            <a:ahLst/>
            <a:cxnLst/>
            <a:rect l="l" t="t" r="r" b="b"/>
            <a:pathLst>
              <a:path w="9122574" h="7092802">
                <a:moveTo>
                  <a:pt x="0" y="0"/>
                </a:moveTo>
                <a:lnTo>
                  <a:pt x="9122575" y="0"/>
                </a:lnTo>
                <a:lnTo>
                  <a:pt x="9122575" y="7092801"/>
                </a:lnTo>
                <a:lnTo>
                  <a:pt x="0" y="7092801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4753873" y="6296796"/>
            <a:ext cx="1830991" cy="1766906"/>
          </a:xfrm>
          <a:custGeom>
            <a:avLst/>
            <a:gdLst/>
            <a:ahLst/>
            <a:cxnLst/>
            <a:rect l="l" t="t" r="r" b="b"/>
            <a:pathLst>
              <a:path w="1830991" h="1766906">
                <a:moveTo>
                  <a:pt x="0" y="0"/>
                </a:moveTo>
                <a:lnTo>
                  <a:pt x="1830990" y="0"/>
                </a:lnTo>
                <a:lnTo>
                  <a:pt x="1830990" y="1766906"/>
                </a:lnTo>
                <a:lnTo>
                  <a:pt x="0" y="1766906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46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137026" y="1374752"/>
            <a:ext cx="2013948" cy="1817588"/>
          </a:xfrm>
          <a:custGeom>
            <a:avLst/>
            <a:gdLst/>
            <a:ahLst/>
            <a:cxnLst/>
            <a:rect l="l" t="t" r="r" b="b"/>
            <a:pathLst>
              <a:path w="2013948" h="1817588">
                <a:moveTo>
                  <a:pt x="0" y="0"/>
                </a:moveTo>
                <a:lnTo>
                  <a:pt x="2013948" y="0"/>
                </a:lnTo>
                <a:lnTo>
                  <a:pt x="2013948" y="1817588"/>
                </a:lnTo>
                <a:lnTo>
                  <a:pt x="0" y="181758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634687" y="2628045"/>
            <a:ext cx="6607873" cy="2916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045"/>
              </a:lnSpc>
              <a:spcBef>
                <a:spcPct val="0"/>
              </a:spcBef>
            </a:pPr>
            <a:r>
              <a:rPr lang="en-US" sz="17175" u="none" dirty="0">
                <a:solidFill>
                  <a:srgbClr val="00B050"/>
                </a:solidFill>
                <a:latin typeface="Margin"/>
              </a:rPr>
              <a:t>04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34631" y="5053087"/>
            <a:ext cx="14218738" cy="1504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58"/>
              </a:lnSpc>
              <a:spcBef>
                <a:spcPct val="0"/>
              </a:spcBef>
            </a:pPr>
            <a:r>
              <a:rPr lang="en-US" sz="96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Let’s sing.</a:t>
            </a:r>
          </a:p>
        </p:txBody>
      </p:sp>
    </p:spTree>
    <p:extLst>
      <p:ext uri="{BB962C8B-B14F-4D97-AF65-F5344CB8AC3E}">
        <p14:creationId xmlns:p14="http://schemas.microsoft.com/office/powerpoint/2010/main" val="374338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5" name="camera.wav"/>
          </p:stSnd>
        </p:sndAc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3A2662D-4444-382F-B94B-75464CF0937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-34314"/>
            <a:ext cx="18288000" cy="10321314"/>
          </a:xfrm>
          <a:prstGeom prst="rect">
            <a:avLst/>
          </a:prstGeom>
        </p:spPr>
      </p:pic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6152098" y="53301"/>
            <a:ext cx="6829045" cy="1185068"/>
          </a:xfrm>
          <a:prstGeom prst="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6000" dirty="0">
                <a:solidFill>
                  <a:schemeClr val="bg1"/>
                </a:solidFill>
                <a:latin typeface="Margin"/>
              </a:rPr>
              <a:t>LOOK AND SAY.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D521252-AF3D-176E-5644-B62B8D10BF88}"/>
              </a:ext>
            </a:extLst>
          </p:cNvPr>
          <p:cNvGrpSpPr/>
          <p:nvPr/>
        </p:nvGrpSpPr>
        <p:grpSpPr>
          <a:xfrm>
            <a:off x="1108820" y="1355269"/>
            <a:ext cx="16412901" cy="7975840"/>
            <a:chOff x="1108820" y="2176477"/>
            <a:chExt cx="16412901" cy="603675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0C7DB71-519E-2A4A-6812-6A0975921C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08820" y="2176477"/>
              <a:ext cx="16412901" cy="6036759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0070C0"/>
              </a:solidFill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9D9FA4ED-5391-F532-BCE5-46119C2EEFC1}"/>
                </a:ext>
              </a:extLst>
            </p:cNvPr>
            <p:cNvSpPr/>
            <p:nvPr/>
          </p:nvSpPr>
          <p:spPr>
            <a:xfrm>
              <a:off x="13563600" y="6286500"/>
              <a:ext cx="2604298" cy="65790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E4185E2-09C3-CF74-3222-8629BC7A13F1}"/>
              </a:ext>
            </a:extLst>
          </p:cNvPr>
          <p:cNvGrpSpPr/>
          <p:nvPr/>
        </p:nvGrpSpPr>
        <p:grpSpPr>
          <a:xfrm>
            <a:off x="7004404" y="1328782"/>
            <a:ext cx="4805295" cy="1255729"/>
            <a:chOff x="6858000" y="1987252"/>
            <a:chExt cx="4800600" cy="1175048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85F98A9C-B43E-BA0A-E888-47A35200937B}"/>
                </a:ext>
              </a:extLst>
            </p:cNvPr>
            <p:cNvSpPr/>
            <p:nvPr/>
          </p:nvSpPr>
          <p:spPr>
            <a:xfrm>
              <a:off x="6858000" y="1987252"/>
              <a:ext cx="4800600" cy="1175048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0070C0"/>
              </a:solidFill>
            </a:ln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32E7E78-52F5-25B1-FD5C-49B50B89CE41}"/>
                </a:ext>
              </a:extLst>
            </p:cNvPr>
            <p:cNvSpPr/>
            <p:nvPr/>
          </p:nvSpPr>
          <p:spPr>
            <a:xfrm>
              <a:off x="7370970" y="2113111"/>
              <a:ext cx="3981644" cy="103680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0"/>
                  <a:solidFill>
                    <a:srgbClr val="C00000"/>
                  </a:solidFill>
                  <a:latin typeface="Congenial Black" panose="02000503040000020004" pitchFamily="2" charset="0"/>
                </a:rPr>
                <a:t>My friends</a:t>
              </a:r>
            </a:p>
          </p:txBody>
        </p:sp>
      </p:grpSp>
      <p:pic>
        <p:nvPicPr>
          <p:cNvPr id="18" name="Picture 17" descr="giphy">
            <a:extLst>
              <a:ext uri="{FF2B5EF4-FFF2-40B4-BE49-F238E27FC236}">
                <a16:creationId xmlns:a16="http://schemas.microsoft.com/office/drawing/2014/main" id="{75A09F48-BAD0-B590-6123-1C59D56983F2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77091" y="1716145"/>
            <a:ext cx="2023139" cy="790306"/>
          </a:xfrm>
          <a:prstGeom prst="rect">
            <a:avLst/>
          </a:prstGeom>
        </p:spPr>
      </p:pic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99395">
            <a:off x="16425147" y="-155309"/>
            <a:ext cx="2538647" cy="2529127"/>
          </a:xfrm>
          <a:custGeom>
            <a:avLst/>
            <a:gdLst/>
            <a:ahLst/>
            <a:cxnLst/>
            <a:rect l="l" t="t" r="r" b="b"/>
            <a:pathLst>
              <a:path w="2538647" h="2529127">
                <a:moveTo>
                  <a:pt x="0" y="0"/>
                </a:moveTo>
                <a:lnTo>
                  <a:pt x="2538647" y="0"/>
                </a:lnTo>
                <a:lnTo>
                  <a:pt x="2538647" y="2529127"/>
                </a:lnTo>
                <a:lnTo>
                  <a:pt x="0" y="2529127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91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3A2662D-4444-382F-B94B-75464CF09372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5581648" y="47733"/>
            <a:ext cx="7124701" cy="1185068"/>
          </a:xfrm>
          <a:prstGeom prst="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6000" dirty="0">
                <a:solidFill>
                  <a:schemeClr val="bg1"/>
                </a:solidFill>
                <a:latin typeface="Margin"/>
              </a:rPr>
              <a:t>LISTEN AND POINT.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D521252-AF3D-176E-5644-B62B8D10BF88}"/>
              </a:ext>
            </a:extLst>
          </p:cNvPr>
          <p:cNvGrpSpPr/>
          <p:nvPr/>
        </p:nvGrpSpPr>
        <p:grpSpPr>
          <a:xfrm>
            <a:off x="1066800" y="1666148"/>
            <a:ext cx="16159148" cy="7500800"/>
            <a:chOff x="1401927" y="2507406"/>
            <a:chExt cx="15484141" cy="551718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0C7DB71-519E-2A4A-6812-6A0975921C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01927" y="2507406"/>
              <a:ext cx="15484141" cy="5517189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0070C0"/>
              </a:solidFill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9D9FA4ED-5391-F532-BCE5-46119C2EEFC1}"/>
                </a:ext>
              </a:extLst>
            </p:cNvPr>
            <p:cNvSpPr/>
            <p:nvPr/>
          </p:nvSpPr>
          <p:spPr>
            <a:xfrm>
              <a:off x="13220698" y="6286500"/>
              <a:ext cx="2476502" cy="609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E4185E2-09C3-CF74-3222-8629BC7A13F1}"/>
              </a:ext>
            </a:extLst>
          </p:cNvPr>
          <p:cNvGrpSpPr/>
          <p:nvPr/>
        </p:nvGrpSpPr>
        <p:grpSpPr>
          <a:xfrm>
            <a:off x="6886237" y="1784470"/>
            <a:ext cx="4800600" cy="1232387"/>
            <a:chOff x="6858000" y="1987252"/>
            <a:chExt cx="4800600" cy="1232387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85F98A9C-B43E-BA0A-E888-47A35200937B}"/>
                </a:ext>
              </a:extLst>
            </p:cNvPr>
            <p:cNvSpPr/>
            <p:nvPr/>
          </p:nvSpPr>
          <p:spPr>
            <a:xfrm>
              <a:off x="6858000" y="1987252"/>
              <a:ext cx="4800600" cy="1175048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0070C0"/>
              </a:solidFill>
            </a:ln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32E7E78-52F5-25B1-FD5C-49B50B89CE41}"/>
                </a:ext>
              </a:extLst>
            </p:cNvPr>
            <p:cNvSpPr/>
            <p:nvPr/>
          </p:nvSpPr>
          <p:spPr>
            <a:xfrm>
              <a:off x="7388237" y="2111643"/>
              <a:ext cx="3740127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0"/>
                  <a:solidFill>
                    <a:srgbClr val="C00000"/>
                  </a:solidFill>
                  <a:latin typeface="Congenial Black" panose="02000503040000020004" pitchFamily="2" charset="0"/>
                </a:rPr>
                <a:t>My friends</a:t>
              </a:r>
            </a:p>
          </p:txBody>
        </p:sp>
      </p:grpSp>
      <p:pic>
        <p:nvPicPr>
          <p:cNvPr id="18" name="Picture 17" descr="giphy">
            <a:extLst>
              <a:ext uri="{FF2B5EF4-FFF2-40B4-BE49-F238E27FC236}">
                <a16:creationId xmlns:a16="http://schemas.microsoft.com/office/drawing/2014/main" id="{75A09F48-BAD0-B590-6123-1C59D56983F2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374488" y="2146394"/>
            <a:ext cx="2023139" cy="790306"/>
          </a:xfrm>
          <a:prstGeom prst="rect">
            <a:avLst/>
          </a:prstGeom>
        </p:spPr>
      </p:pic>
      <p:pic>
        <p:nvPicPr>
          <p:cNvPr id="19" name="Picture 18" descr="1607050659_288351">
            <a:extLst>
              <a:ext uri="{FF2B5EF4-FFF2-40B4-BE49-F238E27FC236}">
                <a16:creationId xmlns:a16="http://schemas.microsoft.com/office/drawing/2014/main" id="{9FE3478B-107F-B090-0AED-301E03A0E2D8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635865" y="3428576"/>
            <a:ext cx="889327" cy="889327"/>
          </a:xfrm>
          <a:prstGeom prst="rect">
            <a:avLst/>
          </a:prstGeom>
        </p:spPr>
      </p:pic>
      <p:pic>
        <p:nvPicPr>
          <p:cNvPr id="24" name="Picture 23" descr="1607050659_288351">
            <a:extLst>
              <a:ext uri="{FF2B5EF4-FFF2-40B4-BE49-F238E27FC236}">
                <a16:creationId xmlns:a16="http://schemas.microsoft.com/office/drawing/2014/main" id="{69917729-69A7-42D9-8308-C456445CFD56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665439" y="2550741"/>
            <a:ext cx="889327" cy="889327"/>
          </a:xfrm>
          <a:prstGeom prst="rect">
            <a:avLst/>
          </a:prstGeom>
        </p:spPr>
      </p:pic>
      <p:pic>
        <p:nvPicPr>
          <p:cNvPr id="25" name="Picture 24" descr="1607050659_288351">
            <a:extLst>
              <a:ext uri="{FF2B5EF4-FFF2-40B4-BE49-F238E27FC236}">
                <a16:creationId xmlns:a16="http://schemas.microsoft.com/office/drawing/2014/main" id="{817BE7C7-ED55-493C-134A-7F715C0CED1A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637157" y="4194267"/>
            <a:ext cx="889327" cy="889327"/>
          </a:xfrm>
          <a:prstGeom prst="rect">
            <a:avLst/>
          </a:prstGeom>
        </p:spPr>
      </p:pic>
      <p:pic>
        <p:nvPicPr>
          <p:cNvPr id="26" name="Picture 25" descr="1607050659_288351">
            <a:extLst>
              <a:ext uri="{FF2B5EF4-FFF2-40B4-BE49-F238E27FC236}">
                <a16:creationId xmlns:a16="http://schemas.microsoft.com/office/drawing/2014/main" id="{11B864FA-664A-E847-F211-CEFDD130FECF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659015" y="5066765"/>
            <a:ext cx="889327" cy="889327"/>
          </a:xfrm>
          <a:prstGeom prst="rect">
            <a:avLst/>
          </a:prstGeom>
        </p:spPr>
      </p:pic>
      <p:pic>
        <p:nvPicPr>
          <p:cNvPr id="27" name="Picture 26" descr="1607050659_288351">
            <a:extLst>
              <a:ext uri="{FF2B5EF4-FFF2-40B4-BE49-F238E27FC236}">
                <a16:creationId xmlns:a16="http://schemas.microsoft.com/office/drawing/2014/main" id="{3C1CD8B6-4ED4-22FA-7621-8C4CD5A62439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370012" y="3149874"/>
            <a:ext cx="889327" cy="889327"/>
          </a:xfrm>
          <a:prstGeom prst="rect">
            <a:avLst/>
          </a:prstGeom>
        </p:spPr>
      </p:pic>
      <p:pic>
        <p:nvPicPr>
          <p:cNvPr id="28" name="Picture 27" descr="1607050659_288351">
            <a:extLst>
              <a:ext uri="{FF2B5EF4-FFF2-40B4-BE49-F238E27FC236}">
                <a16:creationId xmlns:a16="http://schemas.microsoft.com/office/drawing/2014/main" id="{90D17002-C356-47B2-BC4A-75A172349116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370012" y="4028226"/>
            <a:ext cx="889327" cy="889327"/>
          </a:xfrm>
          <a:prstGeom prst="rect">
            <a:avLst/>
          </a:prstGeom>
        </p:spPr>
      </p:pic>
      <p:pic>
        <p:nvPicPr>
          <p:cNvPr id="29" name="Picture 28" descr="1607050659_288351">
            <a:extLst>
              <a:ext uri="{FF2B5EF4-FFF2-40B4-BE49-F238E27FC236}">
                <a16:creationId xmlns:a16="http://schemas.microsoft.com/office/drawing/2014/main" id="{CFD4383C-4805-251D-9E55-30DE0B5E6192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391870" y="4827268"/>
            <a:ext cx="889327" cy="889327"/>
          </a:xfrm>
          <a:prstGeom prst="rect">
            <a:avLst/>
          </a:prstGeom>
        </p:spPr>
      </p:pic>
      <p:pic>
        <p:nvPicPr>
          <p:cNvPr id="30" name="Picture 29" descr="1607050659_288351">
            <a:extLst>
              <a:ext uri="{FF2B5EF4-FFF2-40B4-BE49-F238E27FC236}">
                <a16:creationId xmlns:a16="http://schemas.microsoft.com/office/drawing/2014/main" id="{F7E08308-BEA9-C173-08F1-9CEF7743F5B1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497818" y="5708185"/>
            <a:ext cx="889327" cy="889327"/>
          </a:xfrm>
          <a:prstGeom prst="rect">
            <a:avLst/>
          </a:prstGeom>
        </p:spPr>
      </p:pic>
      <p:pic>
        <p:nvPicPr>
          <p:cNvPr id="8" name="Track 28">
            <a:hlinkClick r:id="" action="ppaction://media"/>
            <a:extLst>
              <a:ext uri="{FF2B5EF4-FFF2-40B4-BE49-F238E27FC236}">
                <a16:creationId xmlns:a16="http://schemas.microsoft.com/office/drawing/2014/main" id="{3D8B97D8-95F0-C7FC-C295-FD465FB4AF6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113336" y="247336"/>
            <a:ext cx="968376" cy="968376"/>
          </a:xfrm>
          <a:prstGeom prst="rect">
            <a:avLst/>
          </a:prstGeom>
        </p:spPr>
      </p:pic>
      <p:sp>
        <p:nvSpPr>
          <p:cNvPr id="11" name="Freeform 11"/>
          <p:cNvSpPr/>
          <p:nvPr/>
        </p:nvSpPr>
        <p:spPr>
          <a:xfrm rot="799395">
            <a:off x="16425147" y="-155309"/>
            <a:ext cx="2538647" cy="2529127"/>
          </a:xfrm>
          <a:custGeom>
            <a:avLst/>
            <a:gdLst/>
            <a:ahLst/>
            <a:cxnLst/>
            <a:rect l="l" t="t" r="r" b="b"/>
            <a:pathLst>
              <a:path w="2538647" h="2529127">
                <a:moveTo>
                  <a:pt x="0" y="0"/>
                </a:moveTo>
                <a:lnTo>
                  <a:pt x="2538647" y="0"/>
                </a:lnTo>
                <a:lnTo>
                  <a:pt x="2538647" y="2529127"/>
                </a:lnTo>
                <a:lnTo>
                  <a:pt x="0" y="2529127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14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59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14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A2662D-4444-382F-B94B-75464CF0937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600" y="31287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514276" y="772299"/>
            <a:ext cx="16505649" cy="83820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99395">
            <a:off x="16889775" y="-13406"/>
            <a:ext cx="2538647" cy="2529127"/>
          </a:xfrm>
          <a:custGeom>
            <a:avLst/>
            <a:gdLst/>
            <a:ahLst/>
            <a:cxnLst/>
            <a:rect l="l" t="t" r="r" b="b"/>
            <a:pathLst>
              <a:path w="2538647" h="2529127">
                <a:moveTo>
                  <a:pt x="0" y="0"/>
                </a:moveTo>
                <a:lnTo>
                  <a:pt x="2538647" y="0"/>
                </a:lnTo>
                <a:lnTo>
                  <a:pt x="2538647" y="2529127"/>
                </a:lnTo>
                <a:lnTo>
                  <a:pt x="0" y="2529127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5067299" y="58660"/>
            <a:ext cx="8039101" cy="1185068"/>
          </a:xfrm>
          <a:prstGeom prst="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6000" dirty="0">
                <a:solidFill>
                  <a:schemeClr val="bg1"/>
                </a:solidFill>
                <a:latin typeface="Margin"/>
              </a:rPr>
              <a:t>LISTEN and REPEAT.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613B42C-5120-33A2-9868-F5E89FA50D3D}"/>
              </a:ext>
            </a:extLst>
          </p:cNvPr>
          <p:cNvGrpSpPr/>
          <p:nvPr/>
        </p:nvGrpSpPr>
        <p:grpSpPr>
          <a:xfrm>
            <a:off x="7081747" y="1702981"/>
            <a:ext cx="4800600" cy="1232387"/>
            <a:chOff x="6858000" y="1987252"/>
            <a:chExt cx="4800600" cy="1232387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EC2020B-EA81-D565-C577-98C9E97B5692}"/>
                </a:ext>
              </a:extLst>
            </p:cNvPr>
            <p:cNvSpPr/>
            <p:nvPr/>
          </p:nvSpPr>
          <p:spPr>
            <a:xfrm>
              <a:off x="6858000" y="1987252"/>
              <a:ext cx="4800600" cy="1175048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0070C0"/>
              </a:solidFill>
            </a:ln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0AC165D-D7C3-8892-1495-79E259799CA1}"/>
                </a:ext>
              </a:extLst>
            </p:cNvPr>
            <p:cNvSpPr/>
            <p:nvPr/>
          </p:nvSpPr>
          <p:spPr>
            <a:xfrm>
              <a:off x="7388237" y="2111643"/>
              <a:ext cx="3740127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0"/>
                  <a:solidFill>
                    <a:srgbClr val="C00000"/>
                  </a:solidFill>
                  <a:latin typeface="Congenial Black" panose="02000503040000020004" pitchFamily="2" charset="0"/>
                </a:rPr>
                <a:t>My friends</a:t>
              </a: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2474D4B8-DDE7-4458-E262-DAC7580DA5E3}"/>
              </a:ext>
            </a:extLst>
          </p:cNvPr>
          <p:cNvSpPr/>
          <p:nvPr/>
        </p:nvSpPr>
        <p:spPr>
          <a:xfrm>
            <a:off x="1828800" y="3162300"/>
            <a:ext cx="555408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000" cap="none" spc="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She’s British.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86504EF-A864-5AC8-6B32-9ADF821E4A9A}"/>
              </a:ext>
            </a:extLst>
          </p:cNvPr>
          <p:cNvSpPr/>
          <p:nvPr/>
        </p:nvSpPr>
        <p:spPr>
          <a:xfrm>
            <a:off x="1828800" y="4522350"/>
            <a:ext cx="770852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000" cap="none" spc="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She’s from Britain.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DCBC13C-FF4D-8440-8F35-095CEE3C77F1}"/>
              </a:ext>
            </a:extLst>
          </p:cNvPr>
          <p:cNvSpPr/>
          <p:nvPr/>
        </p:nvSpPr>
        <p:spPr>
          <a:xfrm>
            <a:off x="1828800" y="5859442"/>
            <a:ext cx="1211998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000" cap="none" spc="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a land of lakes and parks.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CB51789-A31A-0B22-DDBA-A2746729FB7D}"/>
              </a:ext>
            </a:extLst>
          </p:cNvPr>
          <p:cNvSpPr/>
          <p:nvPr/>
        </p:nvSpPr>
        <p:spPr>
          <a:xfrm>
            <a:off x="1676400" y="7333297"/>
            <a:ext cx="1536946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000" cap="none" spc="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 see the River Thames there.</a:t>
            </a:r>
          </a:p>
        </p:txBody>
      </p:sp>
      <p:pic>
        <p:nvPicPr>
          <p:cNvPr id="7" name="Track 28">
            <a:hlinkClick r:id="" action="ppaction://media"/>
            <a:extLst>
              <a:ext uri="{FF2B5EF4-FFF2-40B4-BE49-F238E27FC236}">
                <a16:creationId xmlns:a16="http://schemas.microsoft.com/office/drawing/2014/main" id="{7F69B36A-AC77-C518-89FB-968A82C2BFA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000" end="36963.906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467905" y="176637"/>
            <a:ext cx="1113663" cy="1113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08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011962" y="1225762"/>
            <a:ext cx="2013948" cy="1817588"/>
          </a:xfrm>
          <a:custGeom>
            <a:avLst/>
            <a:gdLst/>
            <a:ahLst/>
            <a:cxnLst/>
            <a:rect l="l" t="t" r="r" b="b"/>
            <a:pathLst>
              <a:path w="2013948" h="1817588">
                <a:moveTo>
                  <a:pt x="0" y="0"/>
                </a:moveTo>
                <a:lnTo>
                  <a:pt x="2013948" y="0"/>
                </a:lnTo>
                <a:lnTo>
                  <a:pt x="2013948" y="1817588"/>
                </a:lnTo>
                <a:lnTo>
                  <a:pt x="0" y="181758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715000" y="2554436"/>
            <a:ext cx="6607873" cy="2916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045"/>
              </a:lnSpc>
              <a:spcBef>
                <a:spcPct val="0"/>
              </a:spcBef>
            </a:pPr>
            <a:r>
              <a:rPr lang="en-US" sz="17175" u="none" dirty="0">
                <a:solidFill>
                  <a:srgbClr val="00B050"/>
                </a:solidFill>
                <a:latin typeface="Margin"/>
              </a:rPr>
              <a:t>01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480924" y="5372100"/>
            <a:ext cx="8915400" cy="3090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58"/>
              </a:lnSpc>
              <a:spcBef>
                <a:spcPct val="0"/>
              </a:spcBef>
            </a:pPr>
            <a:r>
              <a:rPr lang="en-US" sz="115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Warm-up and Review</a:t>
            </a:r>
          </a:p>
        </p:txBody>
      </p:sp>
    </p:spTree>
    <p:extLst>
      <p:ext uri="{BB962C8B-B14F-4D97-AF65-F5344CB8AC3E}">
        <p14:creationId xmlns:p14="http://schemas.microsoft.com/office/powerpoint/2010/main" val="240888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5" name="camera.wav"/>
          </p:stSnd>
        </p:sndAc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A2662D-4444-382F-B94B-75464CF0937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501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750412" y="651369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99395">
            <a:off x="16425147" y="-155309"/>
            <a:ext cx="2538647" cy="2529127"/>
          </a:xfrm>
          <a:custGeom>
            <a:avLst/>
            <a:gdLst/>
            <a:ahLst/>
            <a:cxnLst/>
            <a:rect l="l" t="t" r="r" b="b"/>
            <a:pathLst>
              <a:path w="2538647" h="2529127">
                <a:moveTo>
                  <a:pt x="0" y="0"/>
                </a:moveTo>
                <a:lnTo>
                  <a:pt x="2538647" y="0"/>
                </a:lnTo>
                <a:lnTo>
                  <a:pt x="2538647" y="2529127"/>
                </a:lnTo>
                <a:lnTo>
                  <a:pt x="0" y="2529127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5185873" y="25908"/>
            <a:ext cx="7959637" cy="1185068"/>
          </a:xfrm>
          <a:prstGeom prst="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6000" dirty="0">
                <a:solidFill>
                  <a:schemeClr val="bg1"/>
                </a:solidFill>
                <a:latin typeface="Margin"/>
              </a:rPr>
              <a:t>LISTEN AND REPEAT.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613B42C-5120-33A2-9868-F5E89FA50D3D}"/>
              </a:ext>
            </a:extLst>
          </p:cNvPr>
          <p:cNvGrpSpPr/>
          <p:nvPr/>
        </p:nvGrpSpPr>
        <p:grpSpPr>
          <a:xfrm>
            <a:off x="7081747" y="1702981"/>
            <a:ext cx="4800600" cy="1232387"/>
            <a:chOff x="6858000" y="1987252"/>
            <a:chExt cx="4800600" cy="1232387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EC2020B-EA81-D565-C577-98C9E97B5692}"/>
                </a:ext>
              </a:extLst>
            </p:cNvPr>
            <p:cNvSpPr/>
            <p:nvPr/>
          </p:nvSpPr>
          <p:spPr>
            <a:xfrm>
              <a:off x="6858000" y="1987252"/>
              <a:ext cx="4800600" cy="1175048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0070C0"/>
              </a:solidFill>
            </a:ln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0AC165D-D7C3-8892-1495-79E259799CA1}"/>
                </a:ext>
              </a:extLst>
            </p:cNvPr>
            <p:cNvSpPr/>
            <p:nvPr/>
          </p:nvSpPr>
          <p:spPr>
            <a:xfrm>
              <a:off x="6858000" y="2111643"/>
              <a:ext cx="4800599" cy="110799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0"/>
                  <a:solidFill>
                    <a:srgbClr val="C00000"/>
                  </a:solidFill>
                  <a:latin typeface="Congenial Black" panose="02000503040000020004" pitchFamily="2" charset="0"/>
                </a:rPr>
                <a:t>My friends</a:t>
              </a: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2474D4B8-DDE7-4458-E262-DAC7580DA5E3}"/>
              </a:ext>
            </a:extLst>
          </p:cNvPr>
          <p:cNvSpPr/>
          <p:nvPr/>
        </p:nvSpPr>
        <p:spPr>
          <a:xfrm>
            <a:off x="2682245" y="3435115"/>
            <a:ext cx="658032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000" cap="none" spc="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 Australian.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86504EF-A864-5AC8-6B32-9ADF821E4A9A}"/>
              </a:ext>
            </a:extLst>
          </p:cNvPr>
          <p:cNvSpPr/>
          <p:nvPr/>
        </p:nvSpPr>
        <p:spPr>
          <a:xfrm>
            <a:off x="2667000" y="4816270"/>
            <a:ext cx="817050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000" cap="none" spc="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 from Australia.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DCBC13C-FF4D-8440-8F35-095CEE3C77F1}"/>
              </a:ext>
            </a:extLst>
          </p:cNvPr>
          <p:cNvSpPr/>
          <p:nvPr/>
        </p:nvSpPr>
        <p:spPr>
          <a:xfrm>
            <a:off x="2667000" y="6181784"/>
            <a:ext cx="1047851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000" cap="none" spc="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a land of sun and fun.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CB51789-A31A-0B22-DDBA-A2746729FB7D}"/>
              </a:ext>
            </a:extLst>
          </p:cNvPr>
          <p:cNvSpPr/>
          <p:nvPr/>
        </p:nvSpPr>
        <p:spPr>
          <a:xfrm>
            <a:off x="2514600" y="7461892"/>
            <a:ext cx="1241096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000" cap="none" spc="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 see kangaroos there.</a:t>
            </a:r>
          </a:p>
        </p:txBody>
      </p:sp>
      <p:pic>
        <p:nvPicPr>
          <p:cNvPr id="5" name="Track 28">
            <a:hlinkClick r:id="" action="ppaction://media"/>
            <a:extLst>
              <a:ext uri="{FF2B5EF4-FFF2-40B4-BE49-F238E27FC236}">
                <a16:creationId xmlns:a16="http://schemas.microsoft.com/office/drawing/2014/main" id="{4B5A2A97-D7DA-E360-5557-06DA9BB7AFA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6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456607" y="238416"/>
            <a:ext cx="878458" cy="87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07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A2662D-4444-382F-B94B-75464CF0937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1109253"/>
            <a:ext cx="16505649" cy="8662219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6232773" y="48873"/>
            <a:ext cx="6134101" cy="1185068"/>
          </a:xfrm>
          <a:prstGeom prst="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6000" dirty="0">
                <a:solidFill>
                  <a:schemeClr val="bg1"/>
                </a:solidFill>
                <a:latin typeface="Margin"/>
              </a:rPr>
              <a:t>SING AND CLAP.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613B42C-5120-33A2-9868-F5E89FA50D3D}"/>
              </a:ext>
            </a:extLst>
          </p:cNvPr>
          <p:cNvGrpSpPr/>
          <p:nvPr/>
        </p:nvGrpSpPr>
        <p:grpSpPr>
          <a:xfrm>
            <a:off x="7081747" y="1702981"/>
            <a:ext cx="4800600" cy="1232387"/>
            <a:chOff x="6858000" y="1987252"/>
            <a:chExt cx="4800600" cy="1232387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EC2020B-EA81-D565-C577-98C9E97B5692}"/>
                </a:ext>
              </a:extLst>
            </p:cNvPr>
            <p:cNvSpPr/>
            <p:nvPr/>
          </p:nvSpPr>
          <p:spPr>
            <a:xfrm>
              <a:off x="6858000" y="1987252"/>
              <a:ext cx="4800600" cy="1175048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0070C0"/>
              </a:solidFill>
            </a:ln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0AC165D-D7C3-8892-1495-79E259799CA1}"/>
                </a:ext>
              </a:extLst>
            </p:cNvPr>
            <p:cNvSpPr/>
            <p:nvPr/>
          </p:nvSpPr>
          <p:spPr>
            <a:xfrm>
              <a:off x="7388237" y="2111643"/>
              <a:ext cx="3740127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0"/>
                  <a:solidFill>
                    <a:srgbClr val="C00000"/>
                  </a:solidFill>
                  <a:latin typeface="Congenial Black" panose="02000503040000020004" pitchFamily="2" charset="0"/>
                </a:rPr>
                <a:t>My friends</a:t>
              </a: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2474D4B8-DDE7-4458-E262-DAC7580DA5E3}"/>
              </a:ext>
            </a:extLst>
          </p:cNvPr>
          <p:cNvSpPr/>
          <p:nvPr/>
        </p:nvSpPr>
        <p:spPr>
          <a:xfrm>
            <a:off x="1989714" y="3162300"/>
            <a:ext cx="555408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000" cap="none" spc="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She’s British.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86504EF-A864-5AC8-6B32-9ADF821E4A9A}"/>
              </a:ext>
            </a:extLst>
          </p:cNvPr>
          <p:cNvSpPr/>
          <p:nvPr/>
        </p:nvSpPr>
        <p:spPr>
          <a:xfrm>
            <a:off x="1968880" y="4522350"/>
            <a:ext cx="770852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000" cap="none" spc="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She’s from Britain.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DCBC13C-FF4D-8440-8F35-095CEE3C77F1}"/>
              </a:ext>
            </a:extLst>
          </p:cNvPr>
          <p:cNvSpPr/>
          <p:nvPr/>
        </p:nvSpPr>
        <p:spPr>
          <a:xfrm>
            <a:off x="1905000" y="5970644"/>
            <a:ext cx="1211998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000" cap="none" spc="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a land of lakes and parks.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CB51789-A31A-0B22-DDBA-A2746729FB7D}"/>
              </a:ext>
            </a:extLst>
          </p:cNvPr>
          <p:cNvSpPr/>
          <p:nvPr/>
        </p:nvSpPr>
        <p:spPr>
          <a:xfrm>
            <a:off x="1752600" y="7365005"/>
            <a:ext cx="1536946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000" cap="none" spc="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 see the River Thames there.</a:t>
            </a:r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E7F20A84-1196-0A16-94E2-2BE9B5947388}"/>
              </a:ext>
            </a:extLst>
          </p:cNvPr>
          <p:cNvSpPr/>
          <p:nvPr/>
        </p:nvSpPr>
        <p:spPr>
          <a:xfrm>
            <a:off x="5438565" y="2727357"/>
            <a:ext cx="794209" cy="675855"/>
          </a:xfrm>
          <a:custGeom>
            <a:avLst/>
            <a:gdLst/>
            <a:ahLst/>
            <a:cxnLst/>
            <a:rect l="l" t="t" r="r" b="b"/>
            <a:pathLst>
              <a:path w="4063365" h="4114800">
                <a:moveTo>
                  <a:pt x="0" y="0"/>
                </a:moveTo>
                <a:lnTo>
                  <a:pt x="4063365" y="0"/>
                </a:lnTo>
                <a:lnTo>
                  <a:pt x="40633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EFA1EA74-B5D7-E040-1D1D-5A80BE6CCC14}"/>
              </a:ext>
            </a:extLst>
          </p:cNvPr>
          <p:cNvSpPr/>
          <p:nvPr/>
        </p:nvSpPr>
        <p:spPr>
          <a:xfrm rot="21426689">
            <a:off x="15207292" y="186307"/>
            <a:ext cx="2924866" cy="2865291"/>
          </a:xfrm>
          <a:custGeom>
            <a:avLst/>
            <a:gdLst/>
            <a:ahLst/>
            <a:cxnLst/>
            <a:rect l="l" t="t" r="r" b="b"/>
            <a:pathLst>
              <a:path w="4063365" h="4114800">
                <a:moveTo>
                  <a:pt x="0" y="0"/>
                </a:moveTo>
                <a:lnTo>
                  <a:pt x="4063365" y="0"/>
                </a:lnTo>
                <a:lnTo>
                  <a:pt x="40633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E77ED40B-E20E-C41C-F02A-D640C914E25B}"/>
              </a:ext>
            </a:extLst>
          </p:cNvPr>
          <p:cNvSpPr/>
          <p:nvPr/>
        </p:nvSpPr>
        <p:spPr>
          <a:xfrm>
            <a:off x="7543800" y="4031100"/>
            <a:ext cx="764052" cy="715322"/>
          </a:xfrm>
          <a:custGeom>
            <a:avLst/>
            <a:gdLst/>
            <a:ahLst/>
            <a:cxnLst/>
            <a:rect l="l" t="t" r="r" b="b"/>
            <a:pathLst>
              <a:path w="4063365" h="4114800">
                <a:moveTo>
                  <a:pt x="0" y="0"/>
                </a:moveTo>
                <a:lnTo>
                  <a:pt x="4063365" y="0"/>
                </a:lnTo>
                <a:lnTo>
                  <a:pt x="40633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2">
            <a:extLst>
              <a:ext uri="{FF2B5EF4-FFF2-40B4-BE49-F238E27FC236}">
                <a16:creationId xmlns:a16="http://schemas.microsoft.com/office/drawing/2014/main" id="{70B7EFD4-8A5D-2480-FCDD-4E065A3C5704}"/>
              </a:ext>
            </a:extLst>
          </p:cNvPr>
          <p:cNvSpPr/>
          <p:nvPr/>
        </p:nvSpPr>
        <p:spPr>
          <a:xfrm>
            <a:off x="4786407" y="5603771"/>
            <a:ext cx="652158" cy="756258"/>
          </a:xfrm>
          <a:custGeom>
            <a:avLst/>
            <a:gdLst/>
            <a:ahLst/>
            <a:cxnLst/>
            <a:rect l="l" t="t" r="r" b="b"/>
            <a:pathLst>
              <a:path w="4063365" h="4114800">
                <a:moveTo>
                  <a:pt x="0" y="0"/>
                </a:moveTo>
                <a:lnTo>
                  <a:pt x="4063365" y="0"/>
                </a:lnTo>
                <a:lnTo>
                  <a:pt x="40633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6" name="Freeform 2">
            <a:extLst>
              <a:ext uri="{FF2B5EF4-FFF2-40B4-BE49-F238E27FC236}">
                <a16:creationId xmlns:a16="http://schemas.microsoft.com/office/drawing/2014/main" id="{133C29D3-9D95-C681-100B-BEFC0EA09413}"/>
              </a:ext>
            </a:extLst>
          </p:cNvPr>
          <p:cNvSpPr/>
          <p:nvPr/>
        </p:nvSpPr>
        <p:spPr>
          <a:xfrm>
            <a:off x="5851899" y="7092190"/>
            <a:ext cx="761749" cy="677909"/>
          </a:xfrm>
          <a:custGeom>
            <a:avLst/>
            <a:gdLst/>
            <a:ahLst/>
            <a:cxnLst/>
            <a:rect l="l" t="t" r="r" b="b"/>
            <a:pathLst>
              <a:path w="4063365" h="4114800">
                <a:moveTo>
                  <a:pt x="0" y="0"/>
                </a:moveTo>
                <a:lnTo>
                  <a:pt x="4063365" y="0"/>
                </a:lnTo>
                <a:lnTo>
                  <a:pt x="40633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55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3" grpId="0" animBg="1"/>
      <p:bldP spid="1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A2662D-4444-382F-B94B-75464CF0937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5067299" y="174438"/>
            <a:ext cx="8153399" cy="1185068"/>
          </a:xfrm>
          <a:prstGeom prst="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6000" dirty="0">
                <a:solidFill>
                  <a:schemeClr val="bg1"/>
                </a:solidFill>
                <a:latin typeface="Margin"/>
              </a:rPr>
              <a:t>LISTEN AND REPEAT.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613B42C-5120-33A2-9868-F5E89FA50D3D}"/>
              </a:ext>
            </a:extLst>
          </p:cNvPr>
          <p:cNvGrpSpPr/>
          <p:nvPr/>
        </p:nvGrpSpPr>
        <p:grpSpPr>
          <a:xfrm>
            <a:off x="7048601" y="1702981"/>
            <a:ext cx="4800600" cy="1232387"/>
            <a:chOff x="6858000" y="1987252"/>
            <a:chExt cx="4800600" cy="1232387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EC2020B-EA81-D565-C577-98C9E97B5692}"/>
                </a:ext>
              </a:extLst>
            </p:cNvPr>
            <p:cNvSpPr/>
            <p:nvPr/>
          </p:nvSpPr>
          <p:spPr>
            <a:xfrm>
              <a:off x="6858000" y="1987252"/>
              <a:ext cx="4800600" cy="1175048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0070C0"/>
              </a:solidFill>
            </a:ln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0AC165D-D7C3-8892-1495-79E259799CA1}"/>
                </a:ext>
              </a:extLst>
            </p:cNvPr>
            <p:cNvSpPr/>
            <p:nvPr/>
          </p:nvSpPr>
          <p:spPr>
            <a:xfrm>
              <a:off x="7388237" y="2111643"/>
              <a:ext cx="3740127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0"/>
                  <a:solidFill>
                    <a:srgbClr val="C00000"/>
                  </a:solidFill>
                  <a:latin typeface="Congenial Black" panose="02000503040000020004" pitchFamily="2" charset="0"/>
                </a:rPr>
                <a:t>My friends</a:t>
              </a: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2474D4B8-DDE7-4458-E262-DAC7580DA5E3}"/>
              </a:ext>
            </a:extLst>
          </p:cNvPr>
          <p:cNvSpPr/>
          <p:nvPr/>
        </p:nvSpPr>
        <p:spPr>
          <a:xfrm>
            <a:off x="2682245" y="3435115"/>
            <a:ext cx="658032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000" cap="none" spc="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 Australian.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86504EF-A864-5AC8-6B32-9ADF821E4A9A}"/>
              </a:ext>
            </a:extLst>
          </p:cNvPr>
          <p:cNvSpPr/>
          <p:nvPr/>
        </p:nvSpPr>
        <p:spPr>
          <a:xfrm>
            <a:off x="2667000" y="4816270"/>
            <a:ext cx="817050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000" cap="none" spc="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 from Australia.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DCBC13C-FF4D-8440-8F35-095CEE3C77F1}"/>
              </a:ext>
            </a:extLst>
          </p:cNvPr>
          <p:cNvSpPr/>
          <p:nvPr/>
        </p:nvSpPr>
        <p:spPr>
          <a:xfrm>
            <a:off x="2627890" y="6181784"/>
            <a:ext cx="1047851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000" cap="none" spc="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a land of sun and fun.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CB51789-A31A-0B22-DDBA-A2746729FB7D}"/>
              </a:ext>
            </a:extLst>
          </p:cNvPr>
          <p:cNvSpPr/>
          <p:nvPr/>
        </p:nvSpPr>
        <p:spPr>
          <a:xfrm>
            <a:off x="2514600" y="7461892"/>
            <a:ext cx="1241096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000" cap="none" spc="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 see kangaroos there.</a:t>
            </a:r>
          </a:p>
        </p:txBody>
      </p:sp>
      <p:sp>
        <p:nvSpPr>
          <p:cNvPr id="13" name="Freeform 2">
            <a:extLst>
              <a:ext uri="{FF2B5EF4-FFF2-40B4-BE49-F238E27FC236}">
                <a16:creationId xmlns:a16="http://schemas.microsoft.com/office/drawing/2014/main" id="{668D391A-2F18-7ECC-4063-C2E326F0DF0B}"/>
              </a:ext>
            </a:extLst>
          </p:cNvPr>
          <p:cNvSpPr/>
          <p:nvPr/>
        </p:nvSpPr>
        <p:spPr>
          <a:xfrm>
            <a:off x="6269267" y="2960125"/>
            <a:ext cx="761749" cy="684408"/>
          </a:xfrm>
          <a:custGeom>
            <a:avLst/>
            <a:gdLst/>
            <a:ahLst/>
            <a:cxnLst/>
            <a:rect l="l" t="t" r="r" b="b"/>
            <a:pathLst>
              <a:path w="4063365" h="4114800">
                <a:moveTo>
                  <a:pt x="0" y="0"/>
                </a:moveTo>
                <a:lnTo>
                  <a:pt x="4063365" y="0"/>
                </a:lnTo>
                <a:lnTo>
                  <a:pt x="40633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id="{685D72FC-C54A-D080-FB20-189522303C2A}"/>
              </a:ext>
            </a:extLst>
          </p:cNvPr>
          <p:cNvSpPr/>
          <p:nvPr/>
        </p:nvSpPr>
        <p:spPr>
          <a:xfrm rot="21426689">
            <a:off x="15207292" y="186307"/>
            <a:ext cx="2924866" cy="2865291"/>
          </a:xfrm>
          <a:custGeom>
            <a:avLst/>
            <a:gdLst/>
            <a:ahLst/>
            <a:cxnLst/>
            <a:rect l="l" t="t" r="r" b="b"/>
            <a:pathLst>
              <a:path w="4063365" h="4114800">
                <a:moveTo>
                  <a:pt x="0" y="0"/>
                </a:moveTo>
                <a:lnTo>
                  <a:pt x="4063365" y="0"/>
                </a:lnTo>
                <a:lnTo>
                  <a:pt x="40633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id="{E0D38D8B-0F32-D41A-4366-6544DF1AA880}"/>
              </a:ext>
            </a:extLst>
          </p:cNvPr>
          <p:cNvSpPr/>
          <p:nvPr/>
        </p:nvSpPr>
        <p:spPr>
          <a:xfrm>
            <a:off x="8339081" y="4304418"/>
            <a:ext cx="762000" cy="741832"/>
          </a:xfrm>
          <a:custGeom>
            <a:avLst/>
            <a:gdLst/>
            <a:ahLst/>
            <a:cxnLst/>
            <a:rect l="l" t="t" r="r" b="b"/>
            <a:pathLst>
              <a:path w="4063365" h="4114800">
                <a:moveTo>
                  <a:pt x="0" y="0"/>
                </a:moveTo>
                <a:lnTo>
                  <a:pt x="4063365" y="0"/>
                </a:lnTo>
                <a:lnTo>
                  <a:pt x="40633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2">
            <a:extLst>
              <a:ext uri="{FF2B5EF4-FFF2-40B4-BE49-F238E27FC236}">
                <a16:creationId xmlns:a16="http://schemas.microsoft.com/office/drawing/2014/main" id="{7A7C06B7-A93A-F15E-AB6A-E91215201177}"/>
              </a:ext>
            </a:extLst>
          </p:cNvPr>
          <p:cNvSpPr/>
          <p:nvPr/>
        </p:nvSpPr>
        <p:spPr>
          <a:xfrm>
            <a:off x="5526717" y="5814910"/>
            <a:ext cx="742550" cy="735984"/>
          </a:xfrm>
          <a:custGeom>
            <a:avLst/>
            <a:gdLst/>
            <a:ahLst/>
            <a:cxnLst/>
            <a:rect l="l" t="t" r="r" b="b"/>
            <a:pathLst>
              <a:path w="4063365" h="4114800">
                <a:moveTo>
                  <a:pt x="0" y="0"/>
                </a:moveTo>
                <a:lnTo>
                  <a:pt x="4063365" y="0"/>
                </a:lnTo>
                <a:lnTo>
                  <a:pt x="40633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2">
            <a:extLst>
              <a:ext uri="{FF2B5EF4-FFF2-40B4-BE49-F238E27FC236}">
                <a16:creationId xmlns:a16="http://schemas.microsoft.com/office/drawing/2014/main" id="{2ADFDD19-6332-BF71-089B-330F4BAE8FFC}"/>
              </a:ext>
            </a:extLst>
          </p:cNvPr>
          <p:cNvSpPr/>
          <p:nvPr/>
        </p:nvSpPr>
        <p:spPr>
          <a:xfrm>
            <a:off x="6613565" y="7069287"/>
            <a:ext cx="764816" cy="712429"/>
          </a:xfrm>
          <a:custGeom>
            <a:avLst/>
            <a:gdLst/>
            <a:ahLst/>
            <a:cxnLst/>
            <a:rect l="l" t="t" r="r" b="b"/>
            <a:pathLst>
              <a:path w="4063365" h="4114800">
                <a:moveTo>
                  <a:pt x="0" y="0"/>
                </a:moveTo>
                <a:lnTo>
                  <a:pt x="4063365" y="0"/>
                </a:lnTo>
                <a:lnTo>
                  <a:pt x="40633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80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A2662D-4444-382F-B94B-75464CF0937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99395">
            <a:off x="16425147" y="-155309"/>
            <a:ext cx="2538647" cy="2529127"/>
          </a:xfrm>
          <a:custGeom>
            <a:avLst/>
            <a:gdLst/>
            <a:ahLst/>
            <a:cxnLst/>
            <a:rect l="l" t="t" r="r" b="b"/>
            <a:pathLst>
              <a:path w="2538647" h="2529127">
                <a:moveTo>
                  <a:pt x="0" y="0"/>
                </a:moveTo>
                <a:lnTo>
                  <a:pt x="2538647" y="0"/>
                </a:lnTo>
                <a:lnTo>
                  <a:pt x="2538647" y="2529127"/>
                </a:lnTo>
                <a:lnTo>
                  <a:pt x="0" y="2529127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4114800" y="174438"/>
            <a:ext cx="9601199" cy="1185068"/>
          </a:xfrm>
          <a:prstGeom prst="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6000" dirty="0">
                <a:solidFill>
                  <a:schemeClr val="bg1"/>
                </a:solidFill>
                <a:latin typeface="Margin"/>
              </a:rPr>
              <a:t>LISTEN, SING AND CLAP.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D521252-AF3D-176E-5644-B62B8D10BF88}"/>
              </a:ext>
            </a:extLst>
          </p:cNvPr>
          <p:cNvGrpSpPr/>
          <p:nvPr/>
        </p:nvGrpSpPr>
        <p:grpSpPr>
          <a:xfrm>
            <a:off x="891175" y="1430166"/>
            <a:ext cx="16406225" cy="7944484"/>
            <a:chOff x="1401927" y="2507406"/>
            <a:chExt cx="15484141" cy="551718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0C7DB71-519E-2A4A-6812-6A0975921C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01927" y="2507406"/>
              <a:ext cx="15484141" cy="5517189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0070C0"/>
              </a:solidFill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9D9FA4ED-5391-F532-BCE5-46119C2EEFC1}"/>
                </a:ext>
              </a:extLst>
            </p:cNvPr>
            <p:cNvSpPr/>
            <p:nvPr/>
          </p:nvSpPr>
          <p:spPr>
            <a:xfrm>
              <a:off x="13220698" y="6286500"/>
              <a:ext cx="2476502" cy="609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E4185E2-09C3-CF74-3222-8629BC7A13F1}"/>
              </a:ext>
            </a:extLst>
          </p:cNvPr>
          <p:cNvGrpSpPr/>
          <p:nvPr/>
        </p:nvGrpSpPr>
        <p:grpSpPr>
          <a:xfrm>
            <a:off x="6858000" y="1430166"/>
            <a:ext cx="4724400" cy="1298208"/>
            <a:chOff x="6858000" y="1430166"/>
            <a:chExt cx="4724400" cy="1298208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85F98A9C-B43E-BA0A-E888-47A35200937B}"/>
                </a:ext>
              </a:extLst>
            </p:cNvPr>
            <p:cNvSpPr/>
            <p:nvPr/>
          </p:nvSpPr>
          <p:spPr>
            <a:xfrm>
              <a:off x="6858000" y="1430166"/>
              <a:ext cx="4724400" cy="1255728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0070C0"/>
              </a:solidFill>
            </a:ln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32E7E78-52F5-25B1-FD5C-49B50B89CE41}"/>
                </a:ext>
              </a:extLst>
            </p:cNvPr>
            <p:cNvSpPr/>
            <p:nvPr/>
          </p:nvSpPr>
          <p:spPr>
            <a:xfrm>
              <a:off x="7314526" y="1620378"/>
              <a:ext cx="3740127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0"/>
                  <a:solidFill>
                    <a:srgbClr val="C00000"/>
                  </a:solidFill>
                  <a:latin typeface="Congenial Black" panose="02000503040000020004" pitchFamily="2" charset="0"/>
                </a:rPr>
                <a:t>My friends</a:t>
              </a:r>
            </a:p>
          </p:txBody>
        </p:sp>
      </p:grpSp>
      <p:pic>
        <p:nvPicPr>
          <p:cNvPr id="5" name="Track 28">
            <a:hlinkClick r:id="" action="ppaction://media"/>
            <a:extLst>
              <a:ext uri="{FF2B5EF4-FFF2-40B4-BE49-F238E27FC236}">
                <a16:creationId xmlns:a16="http://schemas.microsoft.com/office/drawing/2014/main" id="{1D34D4FA-7E27-4361-4A55-7B7A2A3913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00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061203" y="254899"/>
            <a:ext cx="968376" cy="968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33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4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12595" y="-2172513"/>
            <a:ext cx="19513190" cy="19513190"/>
          </a:xfrm>
          <a:custGeom>
            <a:avLst/>
            <a:gdLst/>
            <a:ahLst/>
            <a:cxnLst/>
            <a:rect l="l" t="t" r="r" b="b"/>
            <a:pathLst>
              <a:path w="19513190" h="19513190">
                <a:moveTo>
                  <a:pt x="0" y="0"/>
                </a:moveTo>
                <a:lnTo>
                  <a:pt x="19513190" y="0"/>
                </a:lnTo>
                <a:lnTo>
                  <a:pt x="19513190" y="19513190"/>
                </a:lnTo>
                <a:lnTo>
                  <a:pt x="0" y="19513190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alphaModFix amt="17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966331" y="2400300"/>
            <a:ext cx="6910006" cy="7311629"/>
          </a:xfrm>
          <a:custGeom>
            <a:avLst/>
            <a:gdLst/>
            <a:ahLst/>
            <a:cxnLst/>
            <a:rect l="l" t="t" r="r" b="b"/>
            <a:pathLst>
              <a:path w="7876413" h="8229600">
                <a:moveTo>
                  <a:pt x="0" y="0"/>
                </a:moveTo>
                <a:lnTo>
                  <a:pt x="7876412" y="0"/>
                </a:lnTo>
                <a:lnTo>
                  <a:pt x="787641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3987923" y="-4193"/>
            <a:ext cx="4215539" cy="3706216"/>
          </a:xfrm>
          <a:custGeom>
            <a:avLst/>
            <a:gdLst/>
            <a:ahLst/>
            <a:cxnLst/>
            <a:rect l="l" t="t" r="r" b="b"/>
            <a:pathLst>
              <a:path w="4063365" h="4114800">
                <a:moveTo>
                  <a:pt x="0" y="0"/>
                </a:moveTo>
                <a:lnTo>
                  <a:pt x="4063366" y="0"/>
                </a:lnTo>
                <a:lnTo>
                  <a:pt x="40633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>
          <a:xfrm>
            <a:off x="84538" y="1629385"/>
            <a:ext cx="16625453" cy="8229599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 rot="-1606897">
            <a:off x="901717" y="4159670"/>
            <a:ext cx="4501021" cy="6082460"/>
          </a:xfrm>
          <a:custGeom>
            <a:avLst/>
            <a:gdLst/>
            <a:ahLst/>
            <a:cxnLst/>
            <a:rect l="l" t="t" r="r" b="b"/>
            <a:pathLst>
              <a:path w="4501021" h="6082460">
                <a:moveTo>
                  <a:pt x="0" y="0"/>
                </a:moveTo>
                <a:lnTo>
                  <a:pt x="4501020" y="0"/>
                </a:lnTo>
                <a:lnTo>
                  <a:pt x="4501020" y="6082460"/>
                </a:lnTo>
                <a:lnTo>
                  <a:pt x="0" y="6082460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208462" y="7200900"/>
            <a:ext cx="5874220" cy="5316169"/>
          </a:xfrm>
          <a:custGeom>
            <a:avLst/>
            <a:gdLst/>
            <a:ahLst/>
            <a:cxnLst/>
            <a:rect l="l" t="t" r="r" b="b"/>
            <a:pathLst>
              <a:path w="5874220" h="5316169">
                <a:moveTo>
                  <a:pt x="0" y="0"/>
                </a:moveTo>
                <a:lnTo>
                  <a:pt x="5874219" y="0"/>
                </a:lnTo>
                <a:lnTo>
                  <a:pt x="5874219" y="5316169"/>
                </a:lnTo>
                <a:lnTo>
                  <a:pt x="0" y="5316169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print">
              <a:alphaModFix amt="46000"/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1518311" y="-1894538"/>
            <a:ext cx="4670538" cy="4641348"/>
          </a:xfrm>
          <a:custGeom>
            <a:avLst/>
            <a:gdLst/>
            <a:ahLst/>
            <a:cxnLst/>
            <a:rect l="l" t="t" r="r" b="b"/>
            <a:pathLst>
              <a:path w="4670538" h="4641348">
                <a:moveTo>
                  <a:pt x="0" y="0"/>
                </a:moveTo>
                <a:lnTo>
                  <a:pt x="4670538" y="0"/>
                </a:lnTo>
                <a:lnTo>
                  <a:pt x="4670538" y="4641347"/>
                </a:lnTo>
                <a:lnTo>
                  <a:pt x="0" y="4641347"/>
                </a:lnTo>
                <a:lnTo>
                  <a:pt x="0" y="0"/>
                </a:lnTo>
                <a:close/>
              </a:path>
            </a:pathLst>
          </a:custGeom>
          <a:blipFill>
            <a:blip r:embed="rId15" cstate="print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5">
            <a:extLst>
              <a:ext uri="{FF2B5EF4-FFF2-40B4-BE49-F238E27FC236}">
                <a16:creationId xmlns:a16="http://schemas.microsoft.com/office/drawing/2014/main" id="{F9BBD5EF-E511-35F1-5CA4-B0F549833266}"/>
              </a:ext>
            </a:extLst>
          </p:cNvPr>
          <p:cNvSpPr txBox="1"/>
          <p:nvPr/>
        </p:nvSpPr>
        <p:spPr>
          <a:xfrm>
            <a:off x="4613861" y="612339"/>
            <a:ext cx="8818269" cy="1255728"/>
          </a:xfrm>
          <a:prstGeom prst="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Let’s SING in the front.</a:t>
            </a:r>
          </a:p>
        </p:txBody>
      </p:sp>
      <p:pic>
        <p:nvPicPr>
          <p:cNvPr id="10" name="Track 28">
            <a:hlinkClick r:id="" action="ppaction://media"/>
            <a:extLst>
              <a:ext uri="{FF2B5EF4-FFF2-40B4-BE49-F238E27FC236}">
                <a16:creationId xmlns:a16="http://schemas.microsoft.com/office/drawing/2014/main" id="{4E2F78DC-6813-B009-238D-BA65E97013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000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713408" y="1025151"/>
            <a:ext cx="968376" cy="9683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45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550538">
            <a:off x="10139082" y="1878364"/>
            <a:ext cx="6652379" cy="6349443"/>
            <a:chOff x="-366471" y="-11891"/>
            <a:chExt cx="15572971" cy="14863810"/>
          </a:xfrm>
        </p:grpSpPr>
        <p:sp>
          <p:nvSpPr>
            <p:cNvPr id="7" name="Freeform 7"/>
            <p:cNvSpPr/>
            <p:nvPr/>
          </p:nvSpPr>
          <p:spPr>
            <a:xfrm>
              <a:off x="-366471" y="-11891"/>
              <a:ext cx="15572971" cy="14863810"/>
            </a:xfrm>
            <a:custGeom>
              <a:avLst/>
              <a:gdLst/>
              <a:ahLst/>
              <a:cxnLst/>
              <a:rect l="l" t="t" r="r" b="b"/>
              <a:pathLst>
                <a:path w="15572971" h="14863810">
                  <a:moveTo>
                    <a:pt x="7786486" y="11891"/>
                  </a:moveTo>
                  <a:cubicBezTo>
                    <a:pt x="5127664" y="0"/>
                    <a:pt x="2665709" y="1411641"/>
                    <a:pt x="1332855" y="3712286"/>
                  </a:cubicBezTo>
                  <a:cubicBezTo>
                    <a:pt x="0" y="6012931"/>
                    <a:pt x="0" y="8850880"/>
                    <a:pt x="1332855" y="11151525"/>
                  </a:cubicBezTo>
                  <a:cubicBezTo>
                    <a:pt x="2665709" y="13452170"/>
                    <a:pt x="5127664" y="14863811"/>
                    <a:pt x="7786486" y="14851920"/>
                  </a:cubicBezTo>
                  <a:cubicBezTo>
                    <a:pt x="10445306" y="14863811"/>
                    <a:pt x="12907262" y="13452170"/>
                    <a:pt x="14240117" y="11151525"/>
                  </a:cubicBezTo>
                  <a:cubicBezTo>
                    <a:pt x="15572971" y="8850880"/>
                    <a:pt x="15572971" y="6012931"/>
                    <a:pt x="14240117" y="3712286"/>
                  </a:cubicBezTo>
                  <a:cubicBezTo>
                    <a:pt x="12907262" y="1411641"/>
                    <a:pt x="10445306" y="0"/>
                    <a:pt x="7786486" y="11891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-156193" y="188812"/>
              <a:ext cx="15152415" cy="14462405"/>
            </a:xfrm>
            <a:custGeom>
              <a:avLst/>
              <a:gdLst/>
              <a:ahLst/>
              <a:cxnLst/>
              <a:rect l="l" t="t" r="r" b="b"/>
              <a:pathLst>
                <a:path w="15152415" h="14462405">
                  <a:moveTo>
                    <a:pt x="7576208" y="11570"/>
                  </a:moveTo>
                  <a:cubicBezTo>
                    <a:pt x="4989189" y="0"/>
                    <a:pt x="2593721" y="1373519"/>
                    <a:pt x="1296860" y="3612034"/>
                  </a:cubicBezTo>
                  <a:cubicBezTo>
                    <a:pt x="0" y="5850548"/>
                    <a:pt x="0" y="8611857"/>
                    <a:pt x="1296860" y="10850372"/>
                  </a:cubicBezTo>
                  <a:cubicBezTo>
                    <a:pt x="2593721" y="13088886"/>
                    <a:pt x="4989189" y="14462405"/>
                    <a:pt x="7576208" y="14450835"/>
                  </a:cubicBezTo>
                  <a:cubicBezTo>
                    <a:pt x="10163226" y="14462405"/>
                    <a:pt x="12558694" y="13088886"/>
                    <a:pt x="13855555" y="10850372"/>
                  </a:cubicBezTo>
                  <a:cubicBezTo>
                    <a:pt x="15152416" y="8611857"/>
                    <a:pt x="15152416" y="5850548"/>
                    <a:pt x="13855555" y="3612034"/>
                  </a:cubicBezTo>
                  <a:cubicBezTo>
                    <a:pt x="12558694" y="1373519"/>
                    <a:pt x="10163226" y="0"/>
                    <a:pt x="7576208" y="1157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4253561" y="7618757"/>
            <a:ext cx="1518528" cy="613106"/>
          </a:xfrm>
          <a:custGeom>
            <a:avLst/>
            <a:gdLst/>
            <a:ahLst/>
            <a:cxnLst/>
            <a:rect l="l" t="t" r="r" b="b"/>
            <a:pathLst>
              <a:path w="1518528" h="613106">
                <a:moveTo>
                  <a:pt x="0" y="0"/>
                </a:moveTo>
                <a:lnTo>
                  <a:pt x="1518528" y="0"/>
                </a:lnTo>
                <a:lnTo>
                  <a:pt x="1518528" y="613105"/>
                </a:lnTo>
                <a:lnTo>
                  <a:pt x="0" y="613105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52050493-3380-89B9-18BF-C8E3C2C7259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 rot="1405665">
            <a:off x="11089995" y="2250782"/>
            <a:ext cx="5112241" cy="5190093"/>
          </a:xfrm>
          <a:prstGeom prst="rect">
            <a:avLst/>
          </a:prstGeom>
        </p:spPr>
      </p:pic>
      <p:sp>
        <p:nvSpPr>
          <p:cNvPr id="19" name="Freeform 3">
            <a:extLst>
              <a:ext uri="{FF2B5EF4-FFF2-40B4-BE49-F238E27FC236}">
                <a16:creationId xmlns:a16="http://schemas.microsoft.com/office/drawing/2014/main" id="{4EB08D2E-6FAE-58A5-B8DE-12D5E0B6A601}"/>
              </a:ext>
            </a:extLst>
          </p:cNvPr>
          <p:cNvSpPr/>
          <p:nvPr/>
        </p:nvSpPr>
        <p:spPr>
          <a:xfrm>
            <a:off x="1779170" y="1714500"/>
            <a:ext cx="7728126" cy="5568802"/>
          </a:xfrm>
          <a:custGeom>
            <a:avLst/>
            <a:gdLst/>
            <a:ahLst/>
            <a:cxnLst/>
            <a:rect l="l" t="t" r="r" b="b"/>
            <a:pathLst>
              <a:path w="9122574" h="7092802">
                <a:moveTo>
                  <a:pt x="0" y="0"/>
                </a:moveTo>
                <a:lnTo>
                  <a:pt x="9122575" y="0"/>
                </a:lnTo>
                <a:lnTo>
                  <a:pt x="9122575" y="7092801"/>
                </a:lnTo>
                <a:lnTo>
                  <a:pt x="0" y="7092801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4753873" y="6296796"/>
            <a:ext cx="1830991" cy="1766906"/>
          </a:xfrm>
          <a:custGeom>
            <a:avLst/>
            <a:gdLst/>
            <a:ahLst/>
            <a:cxnLst/>
            <a:rect l="l" t="t" r="r" b="b"/>
            <a:pathLst>
              <a:path w="1830991" h="1766906">
                <a:moveTo>
                  <a:pt x="0" y="0"/>
                </a:moveTo>
                <a:lnTo>
                  <a:pt x="1830990" y="0"/>
                </a:lnTo>
                <a:lnTo>
                  <a:pt x="1830990" y="1766906"/>
                </a:lnTo>
                <a:lnTo>
                  <a:pt x="0" y="1766906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77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137026" y="1374752"/>
            <a:ext cx="2013948" cy="1817588"/>
          </a:xfrm>
          <a:custGeom>
            <a:avLst/>
            <a:gdLst/>
            <a:ahLst/>
            <a:cxnLst/>
            <a:rect l="l" t="t" r="r" b="b"/>
            <a:pathLst>
              <a:path w="2013948" h="1817588">
                <a:moveTo>
                  <a:pt x="0" y="0"/>
                </a:moveTo>
                <a:lnTo>
                  <a:pt x="2013948" y="0"/>
                </a:lnTo>
                <a:lnTo>
                  <a:pt x="2013948" y="1817588"/>
                </a:lnTo>
                <a:lnTo>
                  <a:pt x="0" y="181758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715000" y="2554436"/>
            <a:ext cx="6607873" cy="2916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045"/>
              </a:lnSpc>
              <a:spcBef>
                <a:spcPct val="0"/>
              </a:spcBef>
            </a:pPr>
            <a:r>
              <a:rPr lang="en-US" sz="17175" u="none" dirty="0">
                <a:solidFill>
                  <a:srgbClr val="00B050"/>
                </a:solidFill>
                <a:latin typeface="Margin"/>
              </a:rPr>
              <a:t>05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954962" y="5295900"/>
            <a:ext cx="10378076" cy="3090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58"/>
              </a:lnSpc>
              <a:spcBef>
                <a:spcPct val="0"/>
              </a:spcBef>
            </a:pPr>
            <a:r>
              <a:rPr lang="en-US" sz="115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Fun corner</a:t>
            </a:r>
          </a:p>
          <a:p>
            <a:pPr algn="ctr">
              <a:lnSpc>
                <a:spcPts val="11758"/>
              </a:lnSpc>
              <a:spcBef>
                <a:spcPct val="0"/>
              </a:spcBef>
            </a:pPr>
            <a:r>
              <a:rPr lang="en-US" sz="115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and wrap-up</a:t>
            </a:r>
          </a:p>
        </p:txBody>
      </p:sp>
    </p:spTree>
    <p:extLst>
      <p:ext uri="{BB962C8B-B14F-4D97-AF65-F5344CB8AC3E}">
        <p14:creationId xmlns:p14="http://schemas.microsoft.com/office/powerpoint/2010/main" val="296120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5" name="camera.wav"/>
          </p:stSnd>
        </p:sndAc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BFCD3FF-EAB9-D02E-8BBE-A3FA2E7F3E4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28798"/>
            <a:ext cx="18288000" cy="10315798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 rot="-151064">
            <a:off x="1361741" y="7551082"/>
            <a:ext cx="4860819" cy="874863"/>
            <a:chOff x="0" y="0"/>
            <a:chExt cx="1175433" cy="21155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75433" cy="211557"/>
            </a:xfrm>
            <a:custGeom>
              <a:avLst/>
              <a:gdLst/>
              <a:ahLst/>
              <a:cxnLst/>
              <a:rect l="l" t="t" r="r" b="b"/>
              <a:pathLst>
                <a:path w="1175433" h="211557">
                  <a:moveTo>
                    <a:pt x="33447" y="0"/>
                  </a:moveTo>
                  <a:lnTo>
                    <a:pt x="1141986" y="0"/>
                  </a:lnTo>
                  <a:cubicBezTo>
                    <a:pt x="1160458" y="0"/>
                    <a:pt x="1175433" y="14975"/>
                    <a:pt x="1175433" y="33447"/>
                  </a:cubicBezTo>
                  <a:lnTo>
                    <a:pt x="1175433" y="178110"/>
                  </a:lnTo>
                  <a:cubicBezTo>
                    <a:pt x="1175433" y="196583"/>
                    <a:pt x="1160458" y="211557"/>
                    <a:pt x="1141986" y="211557"/>
                  </a:cubicBezTo>
                  <a:lnTo>
                    <a:pt x="33447" y="211557"/>
                  </a:lnTo>
                  <a:cubicBezTo>
                    <a:pt x="14975" y="211557"/>
                    <a:pt x="0" y="196583"/>
                    <a:pt x="0" y="178110"/>
                  </a:cubicBezTo>
                  <a:lnTo>
                    <a:pt x="0" y="33447"/>
                  </a:lnTo>
                  <a:cubicBezTo>
                    <a:pt x="0" y="14975"/>
                    <a:pt x="14975" y="0"/>
                    <a:pt x="33447" y="0"/>
                  </a:cubicBezTo>
                  <a:close/>
                </a:path>
              </a:pathLst>
            </a:custGeom>
            <a:solidFill>
              <a:srgbClr val="FDA3B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175433" cy="2496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110695">
            <a:off x="10919630" y="2724670"/>
            <a:ext cx="6048475" cy="4611962"/>
          </a:xfrm>
          <a:custGeom>
            <a:avLst/>
            <a:gdLst/>
            <a:ahLst/>
            <a:cxnLst/>
            <a:rect l="l" t="t" r="r" b="b"/>
            <a:pathLst>
              <a:path w="6048475" h="4611962">
                <a:moveTo>
                  <a:pt x="0" y="0"/>
                </a:moveTo>
                <a:lnTo>
                  <a:pt x="6048475" y="0"/>
                </a:lnTo>
                <a:lnTo>
                  <a:pt x="6048475" y="4611962"/>
                </a:lnTo>
                <a:lnTo>
                  <a:pt x="0" y="461196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 rot="-151064">
            <a:off x="1073791" y="3062364"/>
            <a:ext cx="10166252" cy="40109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6464" dirty="0">
                <a:solidFill>
                  <a:srgbClr val="FFFF00"/>
                </a:solidFill>
                <a:latin typeface="Fredoka One" panose="02000000000000000000" pitchFamily="2" charset="0"/>
              </a:rPr>
              <a:t>Yes</a:t>
            </a:r>
            <a:r>
              <a:rPr lang="en-US" sz="16464" dirty="0">
                <a:solidFill>
                  <a:srgbClr val="FFFFFF"/>
                </a:solidFill>
                <a:latin typeface="Fredoka One" panose="02000000000000000000" pitchFamily="2" charset="0"/>
              </a:rPr>
              <a:t> or </a:t>
            </a:r>
            <a:r>
              <a:rPr lang="en-US" sz="16464" dirty="0">
                <a:solidFill>
                  <a:srgbClr val="FFFF00"/>
                </a:solidFill>
                <a:latin typeface="Fredoka One" panose="02000000000000000000" pitchFamily="2" charset="0"/>
              </a:rPr>
              <a:t>No</a:t>
            </a:r>
            <a:r>
              <a:rPr lang="en-US" sz="16464" dirty="0">
                <a:solidFill>
                  <a:srgbClr val="FFFFFF"/>
                </a:solidFill>
                <a:latin typeface="Fredoka One" panose="02000000000000000000" pitchFamily="2" charset="0"/>
              </a:rPr>
              <a:t>       </a:t>
            </a:r>
            <a:r>
              <a:rPr lang="en-US" sz="9600" dirty="0">
                <a:solidFill>
                  <a:srgbClr val="FFFFFF"/>
                </a:solidFill>
                <a:latin typeface="Fredoka One" panose="02000000000000000000" pitchFamily="2" charset="0"/>
              </a:rPr>
              <a:t>Game</a:t>
            </a:r>
            <a:endParaRPr lang="en-US" sz="16464" dirty="0">
              <a:solidFill>
                <a:srgbClr val="FFFFFF"/>
              </a:solidFill>
              <a:latin typeface="Fredoka One" panose="02000000000000000000" pitchFamily="2" charset="0"/>
            </a:endParaRPr>
          </a:p>
        </p:txBody>
      </p:sp>
      <p:sp>
        <p:nvSpPr>
          <p:cNvPr id="7" name="Freeform 7"/>
          <p:cNvSpPr/>
          <p:nvPr/>
        </p:nvSpPr>
        <p:spPr>
          <a:xfrm rot="-83564">
            <a:off x="11808023" y="8085599"/>
            <a:ext cx="12418159" cy="4402802"/>
          </a:xfrm>
          <a:custGeom>
            <a:avLst/>
            <a:gdLst/>
            <a:ahLst/>
            <a:cxnLst/>
            <a:rect l="l" t="t" r="r" b="b"/>
            <a:pathLst>
              <a:path w="12418159" h="4402802">
                <a:moveTo>
                  <a:pt x="0" y="0"/>
                </a:moveTo>
                <a:lnTo>
                  <a:pt x="12418159" y="0"/>
                </a:lnTo>
                <a:lnTo>
                  <a:pt x="12418159" y="4402802"/>
                </a:lnTo>
                <a:lnTo>
                  <a:pt x="0" y="4402802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alphaModFix amt="65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551428">
            <a:off x="-6608975" y="-1554877"/>
            <a:ext cx="12418159" cy="4402802"/>
          </a:xfrm>
          <a:custGeom>
            <a:avLst/>
            <a:gdLst/>
            <a:ahLst/>
            <a:cxnLst/>
            <a:rect l="l" t="t" r="r" b="b"/>
            <a:pathLst>
              <a:path w="12418159" h="4402802">
                <a:moveTo>
                  <a:pt x="0" y="0"/>
                </a:moveTo>
                <a:lnTo>
                  <a:pt x="12418160" y="0"/>
                </a:lnTo>
                <a:lnTo>
                  <a:pt x="12418160" y="4402802"/>
                </a:lnTo>
                <a:lnTo>
                  <a:pt x="0" y="4402802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alphaModFix amt="65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5898102" y="1594550"/>
            <a:ext cx="1502257" cy="407703"/>
          </a:xfrm>
          <a:custGeom>
            <a:avLst/>
            <a:gdLst/>
            <a:ahLst/>
            <a:cxnLst/>
            <a:rect l="l" t="t" r="r" b="b"/>
            <a:pathLst>
              <a:path w="1502257" h="407703">
                <a:moveTo>
                  <a:pt x="0" y="0"/>
                </a:moveTo>
                <a:lnTo>
                  <a:pt x="1502257" y="0"/>
                </a:lnTo>
                <a:lnTo>
                  <a:pt x="1502257" y="407703"/>
                </a:lnTo>
                <a:lnTo>
                  <a:pt x="0" y="407703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312049">
            <a:off x="7488313" y="8510799"/>
            <a:ext cx="1638902" cy="444787"/>
          </a:xfrm>
          <a:custGeom>
            <a:avLst/>
            <a:gdLst/>
            <a:ahLst/>
            <a:cxnLst/>
            <a:rect l="l" t="t" r="r" b="b"/>
            <a:pathLst>
              <a:path w="1638902" h="444787">
                <a:moveTo>
                  <a:pt x="0" y="0"/>
                </a:moveTo>
                <a:lnTo>
                  <a:pt x="1638901" y="0"/>
                </a:lnTo>
                <a:lnTo>
                  <a:pt x="1638901" y="444788"/>
                </a:lnTo>
                <a:lnTo>
                  <a:pt x="0" y="444788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919623">
            <a:off x="8960752" y="1344300"/>
            <a:ext cx="1428282" cy="1540304"/>
          </a:xfrm>
          <a:custGeom>
            <a:avLst/>
            <a:gdLst/>
            <a:ahLst/>
            <a:cxnLst/>
            <a:rect l="l" t="t" r="r" b="b"/>
            <a:pathLst>
              <a:path w="1428282" h="1540304">
                <a:moveTo>
                  <a:pt x="0" y="0"/>
                </a:moveTo>
                <a:lnTo>
                  <a:pt x="1428282" y="0"/>
                </a:lnTo>
                <a:lnTo>
                  <a:pt x="1428282" y="1540303"/>
                </a:lnTo>
                <a:lnTo>
                  <a:pt x="0" y="1540303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 rot="-151064">
            <a:off x="1773660" y="7541165"/>
            <a:ext cx="4030057" cy="798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78"/>
              </a:lnSpc>
            </a:pPr>
            <a:r>
              <a:rPr lang="en-US" sz="4800" b="1" dirty="0">
                <a:solidFill>
                  <a:srgbClr val="3D397B"/>
                </a:solidFill>
                <a:latin typeface="Agrandir Medium"/>
              </a:rPr>
              <a:t>Let’s play!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happy-logoversion-3-13398.wav"/>
          </p:stSnd>
        </p:sndAc>
      </p:transition>
    </mc:Choice>
    <mc:Fallback xmlns="">
      <p:transition spd="slow">
        <p:random/>
        <p:sndAc>
          <p:stSnd>
            <p:snd r:embed="rId12" name="happy-logoversion-3-13398.wav"/>
          </p:stSnd>
        </p:sndAc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EFFB673-5A66-1BC0-548B-7A1D5AA81F7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0776" y="-66256"/>
            <a:ext cx="18467454" cy="10353256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7487187" y="1827053"/>
            <a:ext cx="9522962" cy="6720275"/>
            <a:chOff x="0" y="0"/>
            <a:chExt cx="2279757" cy="16088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79757" cy="1608805"/>
            </a:xfrm>
            <a:custGeom>
              <a:avLst/>
              <a:gdLst/>
              <a:ahLst/>
              <a:cxnLst/>
              <a:rect l="l" t="t" r="r" b="b"/>
              <a:pathLst>
                <a:path w="2279757" h="1608805">
                  <a:moveTo>
                    <a:pt x="41462" y="0"/>
                  </a:moveTo>
                  <a:lnTo>
                    <a:pt x="2238295" y="0"/>
                  </a:lnTo>
                  <a:cubicBezTo>
                    <a:pt x="2261194" y="0"/>
                    <a:pt x="2279757" y="18563"/>
                    <a:pt x="2279757" y="41462"/>
                  </a:cubicBezTo>
                  <a:lnTo>
                    <a:pt x="2279757" y="1567344"/>
                  </a:lnTo>
                  <a:cubicBezTo>
                    <a:pt x="2279757" y="1590242"/>
                    <a:pt x="2261194" y="1608805"/>
                    <a:pt x="2238295" y="1608805"/>
                  </a:cubicBezTo>
                  <a:lnTo>
                    <a:pt x="41462" y="1608805"/>
                  </a:lnTo>
                  <a:cubicBezTo>
                    <a:pt x="18563" y="1608805"/>
                    <a:pt x="0" y="1590242"/>
                    <a:pt x="0" y="1567344"/>
                  </a:cubicBezTo>
                  <a:lnTo>
                    <a:pt x="0" y="41462"/>
                  </a:lnTo>
                  <a:cubicBezTo>
                    <a:pt x="0" y="18563"/>
                    <a:pt x="18563" y="0"/>
                    <a:pt x="41462" y="0"/>
                  </a:cubicBezTo>
                  <a:close/>
                </a:path>
              </a:pathLst>
            </a:custGeom>
            <a:solidFill>
              <a:srgbClr val="FAEFDE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279757" cy="16469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 rot="-342239">
            <a:off x="5808066" y="1848793"/>
            <a:ext cx="6703414" cy="3737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210"/>
              </a:lnSpc>
            </a:pPr>
            <a:r>
              <a:rPr lang="en-US" sz="15117" dirty="0">
                <a:solidFill>
                  <a:srgbClr val="3D397B"/>
                </a:solidFill>
                <a:latin typeface="Fredoka One" panose="02000000000000000000" pitchFamily="2" charset="0"/>
              </a:rPr>
              <a:t>The</a:t>
            </a:r>
          </a:p>
          <a:p>
            <a:pPr>
              <a:lnSpc>
                <a:spcPts val="14210"/>
              </a:lnSpc>
            </a:pPr>
            <a:r>
              <a:rPr lang="en-US" sz="15117" dirty="0">
                <a:solidFill>
                  <a:srgbClr val="3D397B"/>
                </a:solidFill>
                <a:latin typeface="Fredoka One" panose="02000000000000000000" pitchFamily="2" charset="0"/>
              </a:rPr>
              <a:t>Rules</a:t>
            </a:r>
          </a:p>
        </p:txBody>
      </p:sp>
      <p:sp>
        <p:nvSpPr>
          <p:cNvPr id="6" name="Freeform 6"/>
          <p:cNvSpPr/>
          <p:nvPr/>
        </p:nvSpPr>
        <p:spPr>
          <a:xfrm rot="-551428">
            <a:off x="-4873459" y="8237518"/>
            <a:ext cx="12418159" cy="4402802"/>
          </a:xfrm>
          <a:custGeom>
            <a:avLst/>
            <a:gdLst/>
            <a:ahLst/>
            <a:cxnLst/>
            <a:rect l="l" t="t" r="r" b="b"/>
            <a:pathLst>
              <a:path w="12418159" h="4402802">
                <a:moveTo>
                  <a:pt x="0" y="0"/>
                </a:moveTo>
                <a:lnTo>
                  <a:pt x="12418159" y="0"/>
                </a:lnTo>
                <a:lnTo>
                  <a:pt x="12418159" y="4402802"/>
                </a:lnTo>
                <a:lnTo>
                  <a:pt x="0" y="440280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alphaModFix amt="65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81972">
            <a:off x="12078920" y="-2576886"/>
            <a:ext cx="12418159" cy="4402802"/>
          </a:xfrm>
          <a:custGeom>
            <a:avLst/>
            <a:gdLst/>
            <a:ahLst/>
            <a:cxnLst/>
            <a:rect l="l" t="t" r="r" b="b"/>
            <a:pathLst>
              <a:path w="12418159" h="4402802">
                <a:moveTo>
                  <a:pt x="0" y="0"/>
                </a:moveTo>
                <a:lnTo>
                  <a:pt x="12418160" y="0"/>
                </a:lnTo>
                <a:lnTo>
                  <a:pt x="12418160" y="4402802"/>
                </a:lnTo>
                <a:lnTo>
                  <a:pt x="0" y="440280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alphaModFix amt="65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2266037" y="1492180"/>
            <a:ext cx="7871197" cy="9350234"/>
          </a:xfrm>
          <a:custGeom>
            <a:avLst/>
            <a:gdLst/>
            <a:ahLst/>
            <a:cxnLst/>
            <a:rect l="l" t="t" r="r" b="b"/>
            <a:pathLst>
              <a:path w="7871197" h="9350234">
                <a:moveTo>
                  <a:pt x="0" y="0"/>
                </a:moveTo>
                <a:lnTo>
                  <a:pt x="7871197" y="0"/>
                </a:lnTo>
                <a:lnTo>
                  <a:pt x="7871197" y="9350234"/>
                </a:lnTo>
                <a:lnTo>
                  <a:pt x="0" y="9350234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1379176" y="2606881"/>
            <a:ext cx="4978703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71655" lvl="1" indent="-235827">
              <a:buFont typeface="Arial"/>
              <a:buChar char="•"/>
            </a:pPr>
            <a:r>
              <a:rPr lang="en-US" sz="3600" dirty="0">
                <a:solidFill>
                  <a:srgbClr val="3D397B"/>
                </a:solidFill>
                <a:latin typeface="Agrandir Medium"/>
              </a:rPr>
              <a:t>Answer the questions within limit time.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277600" y="3998772"/>
            <a:ext cx="5416644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71655" lvl="1" indent="-235827">
              <a:buFont typeface="Arial"/>
              <a:buChar char="•"/>
            </a:pPr>
            <a:r>
              <a:rPr lang="en-US" sz="3600" dirty="0">
                <a:solidFill>
                  <a:srgbClr val="3D397B"/>
                </a:solidFill>
                <a:latin typeface="Agrandir Medium"/>
              </a:rPr>
              <a:t>If the answer is correct, </a:t>
            </a:r>
            <a:r>
              <a:rPr lang="en-US" sz="3600" spc="-80" dirty="0">
                <a:solidFill>
                  <a:srgbClr val="3D397B"/>
                </a:solidFill>
                <a:latin typeface="Agrandir Medium"/>
              </a:rPr>
              <a:t>the player will get 1 point.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277601" y="5434819"/>
            <a:ext cx="5486399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71655" lvl="1" indent="-235827">
              <a:buFont typeface="Arial"/>
              <a:buChar char="•"/>
            </a:pPr>
            <a:r>
              <a:rPr lang="en-US" sz="3600" spc="-100" dirty="0">
                <a:solidFill>
                  <a:srgbClr val="3D397B"/>
                </a:solidFill>
                <a:latin typeface="Agrandir Medium"/>
              </a:rPr>
              <a:t>If the answer is wrong, the player will lose 1 point.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277600" y="6931889"/>
            <a:ext cx="5699165" cy="374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1655" lvl="1" indent="-235827">
              <a:lnSpc>
                <a:spcPts val="2774"/>
              </a:lnSpc>
              <a:buFont typeface="Arial"/>
              <a:buChar char="•"/>
            </a:pPr>
            <a:r>
              <a:rPr lang="en-US" sz="3600" dirty="0">
                <a:solidFill>
                  <a:srgbClr val="3D397B"/>
                </a:solidFill>
                <a:latin typeface="Agrandir Medium"/>
              </a:rPr>
              <a:t>Have fun!</a:t>
            </a:r>
          </a:p>
        </p:txBody>
      </p:sp>
      <p:sp>
        <p:nvSpPr>
          <p:cNvPr id="13" name="Freeform 13"/>
          <p:cNvSpPr/>
          <p:nvPr/>
        </p:nvSpPr>
        <p:spPr>
          <a:xfrm>
            <a:off x="16043960" y="9258300"/>
            <a:ext cx="1502257" cy="407703"/>
          </a:xfrm>
          <a:custGeom>
            <a:avLst/>
            <a:gdLst/>
            <a:ahLst/>
            <a:cxnLst/>
            <a:rect l="l" t="t" r="r" b="b"/>
            <a:pathLst>
              <a:path w="1502257" h="407703">
                <a:moveTo>
                  <a:pt x="0" y="0"/>
                </a:moveTo>
                <a:lnTo>
                  <a:pt x="1502257" y="0"/>
                </a:lnTo>
                <a:lnTo>
                  <a:pt x="1502257" y="407703"/>
                </a:lnTo>
                <a:lnTo>
                  <a:pt x="0" y="407703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312049">
            <a:off x="6528811" y="806306"/>
            <a:ext cx="1638902" cy="444787"/>
          </a:xfrm>
          <a:custGeom>
            <a:avLst/>
            <a:gdLst/>
            <a:ahLst/>
            <a:cxnLst/>
            <a:rect l="l" t="t" r="r" b="b"/>
            <a:pathLst>
              <a:path w="1638902" h="444787">
                <a:moveTo>
                  <a:pt x="0" y="0"/>
                </a:moveTo>
                <a:lnTo>
                  <a:pt x="1638901" y="0"/>
                </a:lnTo>
                <a:lnTo>
                  <a:pt x="1638901" y="444788"/>
                </a:lnTo>
                <a:lnTo>
                  <a:pt x="0" y="444788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1919623">
            <a:off x="8249069" y="7229358"/>
            <a:ext cx="2061920" cy="2223639"/>
          </a:xfrm>
          <a:custGeom>
            <a:avLst/>
            <a:gdLst/>
            <a:ahLst/>
            <a:cxnLst/>
            <a:rect l="l" t="t" r="r" b="b"/>
            <a:pathLst>
              <a:path w="2061920" h="2223639">
                <a:moveTo>
                  <a:pt x="0" y="0"/>
                </a:moveTo>
                <a:lnTo>
                  <a:pt x="2061920" y="0"/>
                </a:lnTo>
                <a:lnTo>
                  <a:pt x="2061920" y="2223639"/>
                </a:lnTo>
                <a:lnTo>
                  <a:pt x="0" y="2223639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push/>
    <p:sndAc>
      <p:stSnd>
        <p:snd r:embed="rId2" name="drumroll.wav"/>
      </p:stSnd>
    </p:sndAc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34A304-255A-57D2-53EA-E9B5BC23BD7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-28798"/>
            <a:ext cx="18288000" cy="10315798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3352800" y="4035021"/>
            <a:ext cx="11397008" cy="1513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11792"/>
              </a:lnSpc>
              <a:spcBef>
                <a:spcPct val="0"/>
              </a:spcBef>
            </a:pPr>
            <a:r>
              <a:rPr lang="en-US" sz="10166" u="none" dirty="0">
                <a:solidFill>
                  <a:srgbClr val="FFFFFF"/>
                </a:solidFill>
                <a:latin typeface="Fredoka One" panose="02000000000000000000" pitchFamily="2" charset="0"/>
              </a:rPr>
              <a:t>Is he Japanese?</a:t>
            </a:r>
          </a:p>
        </p:txBody>
      </p:sp>
      <p:sp>
        <p:nvSpPr>
          <p:cNvPr id="3" name="Freeform 3"/>
          <p:cNvSpPr/>
          <p:nvPr/>
        </p:nvSpPr>
        <p:spPr>
          <a:xfrm rot="570438">
            <a:off x="13322856" y="6122234"/>
            <a:ext cx="4171532" cy="3490820"/>
          </a:xfrm>
          <a:custGeom>
            <a:avLst/>
            <a:gdLst/>
            <a:ahLst/>
            <a:cxnLst/>
            <a:rect l="l" t="t" r="r" b="b"/>
            <a:pathLst>
              <a:path w="2266547" h="2034226">
                <a:moveTo>
                  <a:pt x="0" y="0"/>
                </a:moveTo>
                <a:lnTo>
                  <a:pt x="2266546" y="0"/>
                </a:lnTo>
                <a:lnTo>
                  <a:pt x="2266546" y="2034225"/>
                </a:lnTo>
                <a:lnTo>
                  <a:pt x="0" y="2034225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6935385" y="3002372"/>
            <a:ext cx="3987163" cy="5840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97"/>
              </a:lnSpc>
            </a:pPr>
            <a:r>
              <a:rPr lang="en-US" sz="3305" dirty="0">
                <a:solidFill>
                  <a:srgbClr val="FDA3B7"/>
                </a:solidFill>
                <a:latin typeface="Agrandir Medium"/>
              </a:rPr>
              <a:t> </a:t>
            </a:r>
            <a:r>
              <a:rPr lang="en-US" sz="6000" dirty="0">
                <a:solidFill>
                  <a:srgbClr val="FDA3B7"/>
                </a:solidFill>
                <a:latin typeface="Fredoka One" panose="02000000000000000000" pitchFamily="2" charset="0"/>
              </a:rPr>
              <a:t>Question</a:t>
            </a:r>
            <a:endParaRPr lang="en-US" sz="3305" dirty="0">
              <a:solidFill>
                <a:srgbClr val="FDA3B7"/>
              </a:solidFill>
              <a:latin typeface="Fredoka One" panose="02000000000000000000" pitchFamily="2" charset="0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5410200" y="5996834"/>
            <a:ext cx="7010399" cy="881487"/>
            <a:chOff x="0" y="0"/>
            <a:chExt cx="2424362" cy="4064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424362" cy="406400"/>
            </a:xfrm>
            <a:custGeom>
              <a:avLst/>
              <a:gdLst/>
              <a:ahLst/>
              <a:cxnLst/>
              <a:rect l="l" t="t" r="r" b="b"/>
              <a:pathLst>
                <a:path w="2424362" h="406400">
                  <a:moveTo>
                    <a:pt x="33862" y="0"/>
                  </a:moveTo>
                  <a:lnTo>
                    <a:pt x="2390499" y="0"/>
                  </a:lnTo>
                  <a:cubicBezTo>
                    <a:pt x="2409201" y="0"/>
                    <a:pt x="2424362" y="15161"/>
                    <a:pt x="2424362" y="33862"/>
                  </a:cubicBezTo>
                  <a:lnTo>
                    <a:pt x="2424362" y="372538"/>
                  </a:lnTo>
                  <a:cubicBezTo>
                    <a:pt x="2424362" y="381519"/>
                    <a:pt x="2420794" y="390132"/>
                    <a:pt x="2414444" y="396482"/>
                  </a:cubicBezTo>
                  <a:cubicBezTo>
                    <a:pt x="2408093" y="402832"/>
                    <a:pt x="2399480" y="406400"/>
                    <a:pt x="2390499" y="406400"/>
                  </a:cubicBezTo>
                  <a:lnTo>
                    <a:pt x="33862" y="406400"/>
                  </a:lnTo>
                  <a:cubicBezTo>
                    <a:pt x="15161" y="406400"/>
                    <a:pt x="0" y="391239"/>
                    <a:pt x="0" y="372538"/>
                  </a:cubicBezTo>
                  <a:lnTo>
                    <a:pt x="0" y="33862"/>
                  </a:lnTo>
                  <a:cubicBezTo>
                    <a:pt x="0" y="15161"/>
                    <a:pt x="15161" y="0"/>
                    <a:pt x="33862" y="0"/>
                  </a:cubicBezTo>
                  <a:close/>
                </a:path>
              </a:pathLst>
            </a:custGeom>
            <a:solidFill>
              <a:srgbClr val="FDA3B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76200"/>
              <a:ext cx="2424362" cy="482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74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5995266" y="6222328"/>
            <a:ext cx="5867399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97"/>
              </a:lnSpc>
            </a:pPr>
            <a:r>
              <a:rPr lang="en-US" sz="4400" b="1" dirty="0">
                <a:solidFill>
                  <a:srgbClr val="3D397B"/>
                </a:solidFill>
                <a:latin typeface="Agrandir Medium"/>
              </a:rPr>
              <a:t>You have 15 seconds.</a:t>
            </a:r>
          </a:p>
        </p:txBody>
      </p:sp>
      <p:sp>
        <p:nvSpPr>
          <p:cNvPr id="14" name="Freeform 14"/>
          <p:cNvSpPr/>
          <p:nvPr/>
        </p:nvSpPr>
        <p:spPr>
          <a:xfrm rot="-83564">
            <a:off x="-8071277" y="7620688"/>
            <a:ext cx="12418159" cy="4402802"/>
          </a:xfrm>
          <a:custGeom>
            <a:avLst/>
            <a:gdLst/>
            <a:ahLst/>
            <a:cxnLst/>
            <a:rect l="l" t="t" r="r" b="b"/>
            <a:pathLst>
              <a:path w="12418159" h="4402802">
                <a:moveTo>
                  <a:pt x="0" y="0"/>
                </a:moveTo>
                <a:lnTo>
                  <a:pt x="12418159" y="0"/>
                </a:lnTo>
                <a:lnTo>
                  <a:pt x="12418159" y="4402802"/>
                </a:lnTo>
                <a:lnTo>
                  <a:pt x="0" y="4402802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alphaModFix amt="65999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551428">
            <a:off x="14132025" y="-2516074"/>
            <a:ext cx="12418159" cy="4402802"/>
          </a:xfrm>
          <a:custGeom>
            <a:avLst/>
            <a:gdLst/>
            <a:ahLst/>
            <a:cxnLst/>
            <a:rect l="l" t="t" r="r" b="b"/>
            <a:pathLst>
              <a:path w="12418159" h="4402802">
                <a:moveTo>
                  <a:pt x="0" y="0"/>
                </a:moveTo>
                <a:lnTo>
                  <a:pt x="12418159" y="0"/>
                </a:lnTo>
                <a:lnTo>
                  <a:pt x="12418159" y="4402802"/>
                </a:lnTo>
                <a:lnTo>
                  <a:pt x="0" y="4402802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alphaModFix amt="65999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919623">
            <a:off x="1278981" y="6013120"/>
            <a:ext cx="1155268" cy="1245877"/>
          </a:xfrm>
          <a:custGeom>
            <a:avLst/>
            <a:gdLst/>
            <a:ahLst/>
            <a:cxnLst/>
            <a:rect l="l" t="t" r="r" b="b"/>
            <a:pathLst>
              <a:path w="1155268" h="1245877">
                <a:moveTo>
                  <a:pt x="0" y="0"/>
                </a:moveTo>
                <a:lnTo>
                  <a:pt x="1155268" y="0"/>
                </a:lnTo>
                <a:lnTo>
                  <a:pt x="1155268" y="1245877"/>
                </a:lnTo>
                <a:lnTo>
                  <a:pt x="0" y="1245877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685595">
            <a:off x="16371896" y="2786419"/>
            <a:ext cx="1155268" cy="1245877"/>
          </a:xfrm>
          <a:custGeom>
            <a:avLst/>
            <a:gdLst/>
            <a:ahLst/>
            <a:cxnLst/>
            <a:rect l="l" t="t" r="r" b="b"/>
            <a:pathLst>
              <a:path w="1155268" h="1245877">
                <a:moveTo>
                  <a:pt x="0" y="0"/>
                </a:moveTo>
                <a:lnTo>
                  <a:pt x="1155269" y="0"/>
                </a:lnTo>
                <a:lnTo>
                  <a:pt x="1155269" y="1245877"/>
                </a:lnTo>
                <a:lnTo>
                  <a:pt x="0" y="1245877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đồng hồ đếm ngược 15 giây có âm thanh">
            <a:hlinkClick r:id="" action="ppaction://media"/>
            <a:extLst>
              <a:ext uri="{FF2B5EF4-FFF2-40B4-BE49-F238E27FC236}">
                <a16:creationId xmlns:a16="http://schemas.microsoft.com/office/drawing/2014/main" id="{E1AC700D-169C-4DAB-0581-6B3CA8C049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239032" y="593984"/>
            <a:ext cx="3637768" cy="2765905"/>
          </a:xfrm>
          <a:prstGeom prst="rect">
            <a:avLst/>
          </a:prstGeom>
          <a:ln w="57150">
            <a:solidFill>
              <a:srgbClr val="00FFFF"/>
            </a:solidFill>
          </a:ln>
        </p:spPr>
      </p:pic>
      <p:sp>
        <p:nvSpPr>
          <p:cNvPr id="6" name="Freeform 3">
            <a:extLst>
              <a:ext uri="{FF2B5EF4-FFF2-40B4-BE49-F238E27FC236}">
                <a16:creationId xmlns:a16="http://schemas.microsoft.com/office/drawing/2014/main" id="{211911E6-F4F6-0A49-5780-33BA0E1D9F9F}"/>
              </a:ext>
            </a:extLst>
          </p:cNvPr>
          <p:cNvSpPr/>
          <p:nvPr/>
        </p:nvSpPr>
        <p:spPr>
          <a:xfrm>
            <a:off x="15107541" y="6438900"/>
            <a:ext cx="2304784" cy="1588264"/>
          </a:xfrm>
          <a:custGeom>
            <a:avLst/>
            <a:gdLst/>
            <a:ahLst/>
            <a:cxnLst/>
            <a:rect l="l" t="t" r="r" b="b"/>
            <a:pathLst>
              <a:path w="6211019" h="4114800">
                <a:moveTo>
                  <a:pt x="0" y="0"/>
                </a:moveTo>
                <a:lnTo>
                  <a:pt x="6211019" y="0"/>
                </a:lnTo>
                <a:lnTo>
                  <a:pt x="62110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32FF8C62-A0C6-9116-8A87-996077072A1C}"/>
              </a:ext>
            </a:extLst>
          </p:cNvPr>
          <p:cNvSpPr/>
          <p:nvPr/>
        </p:nvSpPr>
        <p:spPr>
          <a:xfrm rot="706386">
            <a:off x="13633989" y="6792648"/>
            <a:ext cx="2468113" cy="2438291"/>
          </a:xfrm>
          <a:custGeom>
            <a:avLst/>
            <a:gdLst/>
            <a:ahLst/>
            <a:cxnLst/>
            <a:rect l="l" t="t" r="r" b="b"/>
            <a:pathLst>
              <a:path w="6540433" h="6409624">
                <a:moveTo>
                  <a:pt x="0" y="0"/>
                </a:moveTo>
                <a:lnTo>
                  <a:pt x="6540432" y="0"/>
                </a:lnTo>
                <a:lnTo>
                  <a:pt x="6540432" y="6409624"/>
                </a:lnTo>
                <a:lnTo>
                  <a:pt x="0" y="6409624"/>
                </a:lnTo>
                <a:lnTo>
                  <a:pt x="0" y="0"/>
                </a:lnTo>
                <a:close/>
              </a:path>
            </a:pathLst>
          </a:custGeom>
          <a:blipFill>
            <a:blip r:embed="rId14" cstate="print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push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3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79">
            <a:extLst>
              <a:ext uri="{FF2B5EF4-FFF2-40B4-BE49-F238E27FC236}">
                <a16:creationId xmlns:a16="http://schemas.microsoft.com/office/drawing/2014/main" id="{0ECB9553-224F-CCA6-6BDF-70A47EECBF1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4" y="20938"/>
            <a:ext cx="18437986" cy="10266061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039887" y="395697"/>
            <a:ext cx="16219413" cy="1237104"/>
            <a:chOff x="0" y="0"/>
            <a:chExt cx="4550085" cy="3470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0085" cy="347049"/>
            </a:xfrm>
            <a:custGeom>
              <a:avLst/>
              <a:gdLst/>
              <a:ahLst/>
              <a:cxnLst/>
              <a:rect l="l" t="t" r="r" b="b"/>
              <a:pathLst>
                <a:path w="4550085" h="347049">
                  <a:moveTo>
                    <a:pt x="24344" y="0"/>
                  </a:moveTo>
                  <a:lnTo>
                    <a:pt x="4525741" y="0"/>
                  </a:lnTo>
                  <a:cubicBezTo>
                    <a:pt x="4539186" y="0"/>
                    <a:pt x="4550085" y="10899"/>
                    <a:pt x="4550085" y="24344"/>
                  </a:cubicBezTo>
                  <a:lnTo>
                    <a:pt x="4550085" y="322705"/>
                  </a:lnTo>
                  <a:cubicBezTo>
                    <a:pt x="4550085" y="329162"/>
                    <a:pt x="4547520" y="335354"/>
                    <a:pt x="4542954" y="339919"/>
                  </a:cubicBezTo>
                  <a:cubicBezTo>
                    <a:pt x="4538389" y="344484"/>
                    <a:pt x="4532197" y="347049"/>
                    <a:pt x="4525741" y="347049"/>
                  </a:cubicBezTo>
                  <a:lnTo>
                    <a:pt x="24344" y="347049"/>
                  </a:lnTo>
                  <a:cubicBezTo>
                    <a:pt x="17887" y="347049"/>
                    <a:pt x="11695" y="344484"/>
                    <a:pt x="7130" y="339919"/>
                  </a:cubicBezTo>
                  <a:cubicBezTo>
                    <a:pt x="2565" y="335354"/>
                    <a:pt x="0" y="329162"/>
                    <a:pt x="0" y="322705"/>
                  </a:cubicBezTo>
                  <a:lnTo>
                    <a:pt x="0" y="24344"/>
                  </a:lnTo>
                  <a:cubicBezTo>
                    <a:pt x="0" y="17887"/>
                    <a:pt x="2565" y="11695"/>
                    <a:pt x="7130" y="7130"/>
                  </a:cubicBezTo>
                  <a:cubicBezTo>
                    <a:pt x="11695" y="2565"/>
                    <a:pt x="17887" y="0"/>
                    <a:pt x="24344" y="0"/>
                  </a:cubicBezTo>
                  <a:close/>
                </a:path>
              </a:pathLst>
            </a:custGeom>
            <a:solidFill>
              <a:srgbClr val="11304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50085" cy="3946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13487400" y="7794576"/>
            <a:ext cx="3327404" cy="2212506"/>
            <a:chOff x="0" y="0"/>
            <a:chExt cx="610020" cy="470813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610020" cy="470813"/>
            </a:xfrm>
            <a:custGeom>
              <a:avLst/>
              <a:gdLst/>
              <a:ahLst/>
              <a:cxnLst/>
              <a:rect l="l" t="t" r="r" b="b"/>
              <a:pathLst>
                <a:path w="610020" h="470813">
                  <a:moveTo>
                    <a:pt x="185612" y="0"/>
                  </a:moveTo>
                  <a:lnTo>
                    <a:pt x="424407" y="0"/>
                  </a:lnTo>
                  <a:cubicBezTo>
                    <a:pt x="473635" y="0"/>
                    <a:pt x="520846" y="19556"/>
                    <a:pt x="555655" y="54365"/>
                  </a:cubicBezTo>
                  <a:cubicBezTo>
                    <a:pt x="590464" y="89174"/>
                    <a:pt x="610020" y="136385"/>
                    <a:pt x="610020" y="185612"/>
                  </a:cubicBezTo>
                  <a:lnTo>
                    <a:pt x="610020" y="285201"/>
                  </a:lnTo>
                  <a:cubicBezTo>
                    <a:pt x="610020" y="334429"/>
                    <a:pt x="590464" y="381640"/>
                    <a:pt x="555655" y="416449"/>
                  </a:cubicBezTo>
                  <a:cubicBezTo>
                    <a:pt x="520846" y="451258"/>
                    <a:pt x="473635" y="470813"/>
                    <a:pt x="424407" y="470813"/>
                  </a:cubicBezTo>
                  <a:lnTo>
                    <a:pt x="185612" y="470813"/>
                  </a:lnTo>
                  <a:cubicBezTo>
                    <a:pt x="83101" y="470813"/>
                    <a:pt x="0" y="387712"/>
                    <a:pt x="0" y="285201"/>
                  </a:cubicBezTo>
                  <a:lnTo>
                    <a:pt x="0" y="185612"/>
                  </a:lnTo>
                  <a:cubicBezTo>
                    <a:pt x="0" y="83101"/>
                    <a:pt x="83101" y="0"/>
                    <a:pt x="18561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0" y="-47625"/>
              <a:ext cx="610020" cy="5184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1295848" y="5288836"/>
            <a:ext cx="15461131" cy="1552415"/>
            <a:chOff x="0" y="-62502"/>
            <a:chExt cx="12578475" cy="2069885"/>
          </a:xfrm>
        </p:grpSpPr>
        <p:sp>
          <p:nvSpPr>
            <p:cNvPr id="54" name="TextBox 54"/>
            <p:cNvSpPr txBox="1"/>
            <p:nvPr/>
          </p:nvSpPr>
          <p:spPr>
            <a:xfrm>
              <a:off x="0" y="9525"/>
              <a:ext cx="2786243" cy="872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31"/>
                </a:lnSpc>
              </a:pPr>
              <a:r>
                <a:rPr lang="en-US" sz="5400" b="1" dirty="0">
                  <a:solidFill>
                    <a:srgbClr val="113047"/>
                  </a:solidFill>
                  <a:latin typeface="Abadi Extra Light" panose="020B0204020104020204" pitchFamily="34" charset="0"/>
                </a:rPr>
                <a:t>Australia</a:t>
              </a:r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0" y="1134570"/>
              <a:ext cx="2786243" cy="872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31"/>
                </a:lnSpc>
              </a:pPr>
              <a:r>
                <a:rPr lang="en-US" sz="5400" b="1" dirty="0">
                  <a:solidFill>
                    <a:srgbClr val="113047"/>
                  </a:solidFill>
                  <a:latin typeface="Abadi Extra Light" panose="020B0204020104020204" pitchFamily="34" charset="0"/>
                </a:rPr>
                <a:t>Viet Nam</a:t>
              </a:r>
            </a:p>
          </p:txBody>
        </p:sp>
        <p:sp>
          <p:nvSpPr>
            <p:cNvPr id="56" name="TextBox 56"/>
            <p:cNvSpPr txBox="1"/>
            <p:nvPr/>
          </p:nvSpPr>
          <p:spPr>
            <a:xfrm>
              <a:off x="3502048" y="68362"/>
              <a:ext cx="2703004" cy="87237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031"/>
                </a:lnSpc>
              </a:pPr>
              <a:r>
                <a:rPr lang="en-US" sz="5400" b="1" dirty="0">
                  <a:solidFill>
                    <a:srgbClr val="113047"/>
                  </a:solidFill>
                  <a:latin typeface="Abadi Extra Light" panose="020B0204020104020204" pitchFamily="34" charset="0"/>
                </a:rPr>
                <a:t>Singapore</a:t>
              </a:r>
            </a:p>
          </p:txBody>
        </p:sp>
        <p:sp>
          <p:nvSpPr>
            <p:cNvPr id="57" name="TextBox 57"/>
            <p:cNvSpPr txBox="1"/>
            <p:nvPr/>
          </p:nvSpPr>
          <p:spPr>
            <a:xfrm>
              <a:off x="3677339" y="1135008"/>
              <a:ext cx="2245355" cy="872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31"/>
                </a:lnSpc>
              </a:pPr>
              <a:r>
                <a:rPr lang="en-US" sz="5400" b="1" dirty="0">
                  <a:solidFill>
                    <a:srgbClr val="113047"/>
                  </a:solidFill>
                  <a:latin typeface="Abadi Extra Light" panose="020B0204020104020204" pitchFamily="34" charset="0"/>
                </a:rPr>
                <a:t>Britain</a:t>
              </a:r>
            </a:p>
          </p:txBody>
        </p:sp>
        <p:sp>
          <p:nvSpPr>
            <p:cNvPr id="58" name="TextBox 58"/>
            <p:cNvSpPr txBox="1"/>
            <p:nvPr/>
          </p:nvSpPr>
          <p:spPr>
            <a:xfrm>
              <a:off x="6739671" y="9525"/>
              <a:ext cx="2786243" cy="87237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031"/>
                </a:lnSpc>
              </a:pPr>
              <a:r>
                <a:rPr lang="en-US" sz="5400" b="1" dirty="0">
                  <a:solidFill>
                    <a:srgbClr val="113047"/>
                  </a:solidFill>
                  <a:latin typeface="Abadi Extra Light" panose="020B0204020104020204" pitchFamily="34" charset="0"/>
                </a:rPr>
                <a:t>Thailand</a:t>
              </a:r>
            </a:p>
          </p:txBody>
        </p:sp>
        <p:sp>
          <p:nvSpPr>
            <p:cNvPr id="59" name="TextBox 59"/>
            <p:cNvSpPr txBox="1"/>
            <p:nvPr/>
          </p:nvSpPr>
          <p:spPr>
            <a:xfrm>
              <a:off x="6946046" y="1134571"/>
              <a:ext cx="2245355" cy="872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31"/>
                </a:lnSpc>
              </a:pPr>
              <a:r>
                <a:rPr lang="en-US" sz="5400" b="1" dirty="0">
                  <a:solidFill>
                    <a:srgbClr val="113047"/>
                  </a:solidFill>
                  <a:latin typeface="Abadi Extra Light" panose="020B0204020104020204" pitchFamily="34" charset="0"/>
                </a:rPr>
                <a:t>Japan</a:t>
              </a:r>
            </a:p>
          </p:txBody>
        </p:sp>
        <p:sp>
          <p:nvSpPr>
            <p:cNvPr id="60" name="TextBox 60"/>
            <p:cNvSpPr txBox="1"/>
            <p:nvPr/>
          </p:nvSpPr>
          <p:spPr>
            <a:xfrm>
              <a:off x="10333120" y="-62502"/>
              <a:ext cx="2245355" cy="872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31"/>
                </a:lnSpc>
              </a:pPr>
              <a:r>
                <a:rPr lang="en-US" sz="5400" b="1" dirty="0">
                  <a:solidFill>
                    <a:srgbClr val="113047"/>
                  </a:solidFill>
                  <a:latin typeface="Abadi Extra Light" panose="020B0204020104020204" pitchFamily="34" charset="0"/>
                </a:rPr>
                <a:t>Malaysia</a:t>
              </a:r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10333120" y="1062544"/>
              <a:ext cx="2245355" cy="872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31"/>
                </a:lnSpc>
              </a:pPr>
              <a:r>
                <a:rPr lang="en-US" sz="5400" b="1" dirty="0">
                  <a:solidFill>
                    <a:srgbClr val="113047"/>
                  </a:solidFill>
                  <a:latin typeface="Abadi Extra Light" panose="020B0204020104020204" pitchFamily="34" charset="0"/>
                </a:rPr>
                <a:t>America</a:t>
              </a:r>
            </a:p>
          </p:txBody>
        </p:sp>
      </p:grpSp>
      <p:sp>
        <p:nvSpPr>
          <p:cNvPr id="66" name="TextBox 66"/>
          <p:cNvSpPr txBox="1"/>
          <p:nvPr/>
        </p:nvSpPr>
        <p:spPr>
          <a:xfrm>
            <a:off x="168580" y="522456"/>
            <a:ext cx="17890819" cy="7861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85"/>
              </a:lnSpc>
            </a:pPr>
            <a:r>
              <a:rPr lang="en-US" sz="4400" dirty="0">
                <a:solidFill>
                  <a:srgbClr val="FFFFFF"/>
                </a:solidFill>
                <a:latin typeface="Fredoka One" panose="02000000000000000000" pitchFamily="2" charset="0"/>
              </a:rPr>
              <a:t>Match the flags to the countries and tell the nationalities.</a:t>
            </a:r>
          </a:p>
        </p:txBody>
      </p:sp>
      <p:sp>
        <p:nvSpPr>
          <p:cNvPr id="74" name="Freeform 74"/>
          <p:cNvSpPr/>
          <p:nvPr/>
        </p:nvSpPr>
        <p:spPr>
          <a:xfrm>
            <a:off x="14738120" y="7290853"/>
            <a:ext cx="858074" cy="644500"/>
          </a:xfrm>
          <a:custGeom>
            <a:avLst/>
            <a:gdLst/>
            <a:ahLst/>
            <a:cxnLst/>
            <a:rect l="l" t="t" r="r" b="b"/>
            <a:pathLst>
              <a:path w="400583" h="400583">
                <a:moveTo>
                  <a:pt x="0" y="0"/>
                </a:moveTo>
                <a:lnTo>
                  <a:pt x="400583" y="0"/>
                </a:lnTo>
                <a:lnTo>
                  <a:pt x="400583" y="400582"/>
                </a:lnTo>
                <a:lnTo>
                  <a:pt x="0" y="40058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4000"/>
          </a:p>
        </p:txBody>
      </p:sp>
      <p:grpSp>
        <p:nvGrpSpPr>
          <p:cNvPr id="81" name="Group 40">
            <a:extLst>
              <a:ext uri="{FF2B5EF4-FFF2-40B4-BE49-F238E27FC236}">
                <a16:creationId xmlns:a16="http://schemas.microsoft.com/office/drawing/2014/main" id="{CFEF6AD3-C8C1-10DE-BE4B-2756169EBF30}"/>
              </a:ext>
            </a:extLst>
          </p:cNvPr>
          <p:cNvGrpSpPr/>
          <p:nvPr/>
        </p:nvGrpSpPr>
        <p:grpSpPr>
          <a:xfrm>
            <a:off x="9477012" y="7794576"/>
            <a:ext cx="3327404" cy="2212506"/>
            <a:chOff x="0" y="0"/>
            <a:chExt cx="610020" cy="470813"/>
          </a:xfrm>
        </p:grpSpPr>
        <p:sp>
          <p:nvSpPr>
            <p:cNvPr id="82" name="Freeform 41">
              <a:extLst>
                <a:ext uri="{FF2B5EF4-FFF2-40B4-BE49-F238E27FC236}">
                  <a16:creationId xmlns:a16="http://schemas.microsoft.com/office/drawing/2014/main" id="{74FFDBBA-AB92-14C3-76ED-E6472F6E9F62}"/>
                </a:ext>
              </a:extLst>
            </p:cNvPr>
            <p:cNvSpPr/>
            <p:nvPr/>
          </p:nvSpPr>
          <p:spPr>
            <a:xfrm>
              <a:off x="0" y="0"/>
              <a:ext cx="610020" cy="470813"/>
            </a:xfrm>
            <a:custGeom>
              <a:avLst/>
              <a:gdLst/>
              <a:ahLst/>
              <a:cxnLst/>
              <a:rect l="l" t="t" r="r" b="b"/>
              <a:pathLst>
                <a:path w="610020" h="470813">
                  <a:moveTo>
                    <a:pt x="185612" y="0"/>
                  </a:moveTo>
                  <a:lnTo>
                    <a:pt x="424407" y="0"/>
                  </a:lnTo>
                  <a:cubicBezTo>
                    <a:pt x="473635" y="0"/>
                    <a:pt x="520846" y="19556"/>
                    <a:pt x="555655" y="54365"/>
                  </a:cubicBezTo>
                  <a:cubicBezTo>
                    <a:pt x="590464" y="89174"/>
                    <a:pt x="610020" y="136385"/>
                    <a:pt x="610020" y="185612"/>
                  </a:cubicBezTo>
                  <a:lnTo>
                    <a:pt x="610020" y="285201"/>
                  </a:lnTo>
                  <a:cubicBezTo>
                    <a:pt x="610020" y="334429"/>
                    <a:pt x="590464" y="381640"/>
                    <a:pt x="555655" y="416449"/>
                  </a:cubicBezTo>
                  <a:cubicBezTo>
                    <a:pt x="520846" y="451258"/>
                    <a:pt x="473635" y="470813"/>
                    <a:pt x="424407" y="470813"/>
                  </a:cubicBezTo>
                  <a:lnTo>
                    <a:pt x="185612" y="470813"/>
                  </a:lnTo>
                  <a:cubicBezTo>
                    <a:pt x="83101" y="470813"/>
                    <a:pt x="0" y="387712"/>
                    <a:pt x="0" y="285201"/>
                  </a:cubicBezTo>
                  <a:lnTo>
                    <a:pt x="0" y="185612"/>
                  </a:lnTo>
                  <a:cubicBezTo>
                    <a:pt x="0" y="83101"/>
                    <a:pt x="83101" y="0"/>
                    <a:pt x="18561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TextBox 42">
              <a:extLst>
                <a:ext uri="{FF2B5EF4-FFF2-40B4-BE49-F238E27FC236}">
                  <a16:creationId xmlns:a16="http://schemas.microsoft.com/office/drawing/2014/main" id="{E20E95A5-27FF-E6E8-5143-AE33C4AB7FA3}"/>
                </a:ext>
              </a:extLst>
            </p:cNvPr>
            <p:cNvSpPr txBox="1"/>
            <p:nvPr/>
          </p:nvSpPr>
          <p:spPr>
            <a:xfrm>
              <a:off x="0" y="-47625"/>
              <a:ext cx="610020" cy="5184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4" name="Group 40">
            <a:extLst>
              <a:ext uri="{FF2B5EF4-FFF2-40B4-BE49-F238E27FC236}">
                <a16:creationId xmlns:a16="http://schemas.microsoft.com/office/drawing/2014/main" id="{91BF3050-CAE1-03AE-8E58-9BBE1B484AAE}"/>
              </a:ext>
            </a:extLst>
          </p:cNvPr>
          <p:cNvGrpSpPr/>
          <p:nvPr/>
        </p:nvGrpSpPr>
        <p:grpSpPr>
          <a:xfrm>
            <a:off x="5373177" y="7823619"/>
            <a:ext cx="3327404" cy="2212506"/>
            <a:chOff x="0" y="0"/>
            <a:chExt cx="610020" cy="470813"/>
          </a:xfrm>
        </p:grpSpPr>
        <p:sp>
          <p:nvSpPr>
            <p:cNvPr id="85" name="Freeform 41">
              <a:extLst>
                <a:ext uri="{FF2B5EF4-FFF2-40B4-BE49-F238E27FC236}">
                  <a16:creationId xmlns:a16="http://schemas.microsoft.com/office/drawing/2014/main" id="{F32E6958-821C-12D5-495D-3AE10805BA89}"/>
                </a:ext>
              </a:extLst>
            </p:cNvPr>
            <p:cNvSpPr/>
            <p:nvPr/>
          </p:nvSpPr>
          <p:spPr>
            <a:xfrm>
              <a:off x="0" y="0"/>
              <a:ext cx="610020" cy="470813"/>
            </a:xfrm>
            <a:custGeom>
              <a:avLst/>
              <a:gdLst/>
              <a:ahLst/>
              <a:cxnLst/>
              <a:rect l="l" t="t" r="r" b="b"/>
              <a:pathLst>
                <a:path w="610020" h="470813">
                  <a:moveTo>
                    <a:pt x="185612" y="0"/>
                  </a:moveTo>
                  <a:lnTo>
                    <a:pt x="424407" y="0"/>
                  </a:lnTo>
                  <a:cubicBezTo>
                    <a:pt x="473635" y="0"/>
                    <a:pt x="520846" y="19556"/>
                    <a:pt x="555655" y="54365"/>
                  </a:cubicBezTo>
                  <a:cubicBezTo>
                    <a:pt x="590464" y="89174"/>
                    <a:pt x="610020" y="136385"/>
                    <a:pt x="610020" y="185612"/>
                  </a:cubicBezTo>
                  <a:lnTo>
                    <a:pt x="610020" y="285201"/>
                  </a:lnTo>
                  <a:cubicBezTo>
                    <a:pt x="610020" y="334429"/>
                    <a:pt x="590464" y="381640"/>
                    <a:pt x="555655" y="416449"/>
                  </a:cubicBezTo>
                  <a:cubicBezTo>
                    <a:pt x="520846" y="451258"/>
                    <a:pt x="473635" y="470813"/>
                    <a:pt x="424407" y="470813"/>
                  </a:cubicBezTo>
                  <a:lnTo>
                    <a:pt x="185612" y="470813"/>
                  </a:lnTo>
                  <a:cubicBezTo>
                    <a:pt x="83101" y="470813"/>
                    <a:pt x="0" y="387712"/>
                    <a:pt x="0" y="285201"/>
                  </a:cubicBezTo>
                  <a:lnTo>
                    <a:pt x="0" y="185612"/>
                  </a:lnTo>
                  <a:cubicBezTo>
                    <a:pt x="0" y="83101"/>
                    <a:pt x="83101" y="0"/>
                    <a:pt x="18561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TextBox 42">
              <a:extLst>
                <a:ext uri="{FF2B5EF4-FFF2-40B4-BE49-F238E27FC236}">
                  <a16:creationId xmlns:a16="http://schemas.microsoft.com/office/drawing/2014/main" id="{045DC9EB-6C23-3150-8713-C1DB347EB781}"/>
                </a:ext>
              </a:extLst>
            </p:cNvPr>
            <p:cNvSpPr txBox="1"/>
            <p:nvPr/>
          </p:nvSpPr>
          <p:spPr>
            <a:xfrm>
              <a:off x="0" y="-47625"/>
              <a:ext cx="610020" cy="5184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7" name="Group 40">
            <a:extLst>
              <a:ext uri="{FF2B5EF4-FFF2-40B4-BE49-F238E27FC236}">
                <a16:creationId xmlns:a16="http://schemas.microsoft.com/office/drawing/2014/main" id="{08C7961C-B563-B670-365F-4BB115049BF7}"/>
              </a:ext>
            </a:extLst>
          </p:cNvPr>
          <p:cNvGrpSpPr/>
          <p:nvPr/>
        </p:nvGrpSpPr>
        <p:grpSpPr>
          <a:xfrm>
            <a:off x="1431898" y="7794576"/>
            <a:ext cx="3327404" cy="2212506"/>
            <a:chOff x="0" y="0"/>
            <a:chExt cx="610020" cy="470813"/>
          </a:xfrm>
        </p:grpSpPr>
        <p:sp>
          <p:nvSpPr>
            <p:cNvPr id="88" name="Freeform 41">
              <a:extLst>
                <a:ext uri="{FF2B5EF4-FFF2-40B4-BE49-F238E27FC236}">
                  <a16:creationId xmlns:a16="http://schemas.microsoft.com/office/drawing/2014/main" id="{BF9A9290-AD1D-3799-F660-383256992155}"/>
                </a:ext>
              </a:extLst>
            </p:cNvPr>
            <p:cNvSpPr/>
            <p:nvPr/>
          </p:nvSpPr>
          <p:spPr>
            <a:xfrm>
              <a:off x="0" y="0"/>
              <a:ext cx="610020" cy="470813"/>
            </a:xfrm>
            <a:custGeom>
              <a:avLst/>
              <a:gdLst/>
              <a:ahLst/>
              <a:cxnLst/>
              <a:rect l="l" t="t" r="r" b="b"/>
              <a:pathLst>
                <a:path w="610020" h="470813">
                  <a:moveTo>
                    <a:pt x="185612" y="0"/>
                  </a:moveTo>
                  <a:lnTo>
                    <a:pt x="424407" y="0"/>
                  </a:lnTo>
                  <a:cubicBezTo>
                    <a:pt x="473635" y="0"/>
                    <a:pt x="520846" y="19556"/>
                    <a:pt x="555655" y="54365"/>
                  </a:cubicBezTo>
                  <a:cubicBezTo>
                    <a:pt x="590464" y="89174"/>
                    <a:pt x="610020" y="136385"/>
                    <a:pt x="610020" y="185612"/>
                  </a:cubicBezTo>
                  <a:lnTo>
                    <a:pt x="610020" y="285201"/>
                  </a:lnTo>
                  <a:cubicBezTo>
                    <a:pt x="610020" y="334429"/>
                    <a:pt x="590464" y="381640"/>
                    <a:pt x="555655" y="416449"/>
                  </a:cubicBezTo>
                  <a:cubicBezTo>
                    <a:pt x="520846" y="451258"/>
                    <a:pt x="473635" y="470813"/>
                    <a:pt x="424407" y="470813"/>
                  </a:cubicBezTo>
                  <a:lnTo>
                    <a:pt x="185612" y="470813"/>
                  </a:lnTo>
                  <a:cubicBezTo>
                    <a:pt x="83101" y="470813"/>
                    <a:pt x="0" y="387712"/>
                    <a:pt x="0" y="285201"/>
                  </a:cubicBezTo>
                  <a:lnTo>
                    <a:pt x="0" y="185612"/>
                  </a:lnTo>
                  <a:cubicBezTo>
                    <a:pt x="0" y="83101"/>
                    <a:pt x="83101" y="0"/>
                    <a:pt x="18561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TextBox 42">
              <a:extLst>
                <a:ext uri="{FF2B5EF4-FFF2-40B4-BE49-F238E27FC236}">
                  <a16:creationId xmlns:a16="http://schemas.microsoft.com/office/drawing/2014/main" id="{CEDE22D1-19B0-C0C0-BB94-A9C0C675A7CB}"/>
                </a:ext>
              </a:extLst>
            </p:cNvPr>
            <p:cNvSpPr txBox="1"/>
            <p:nvPr/>
          </p:nvSpPr>
          <p:spPr>
            <a:xfrm>
              <a:off x="0" y="-47625"/>
              <a:ext cx="610020" cy="5184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3" name="Freeform 73"/>
          <p:cNvSpPr/>
          <p:nvPr/>
        </p:nvSpPr>
        <p:spPr>
          <a:xfrm>
            <a:off x="10653271" y="7374183"/>
            <a:ext cx="858074" cy="644500"/>
          </a:xfrm>
          <a:custGeom>
            <a:avLst/>
            <a:gdLst/>
            <a:ahLst/>
            <a:cxnLst/>
            <a:rect l="l" t="t" r="r" b="b"/>
            <a:pathLst>
              <a:path w="408855" h="408855">
                <a:moveTo>
                  <a:pt x="0" y="0"/>
                </a:moveTo>
                <a:lnTo>
                  <a:pt x="408856" y="0"/>
                </a:lnTo>
                <a:lnTo>
                  <a:pt x="408856" y="408855"/>
                </a:lnTo>
                <a:lnTo>
                  <a:pt x="0" y="408855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2" name="Freeform 72"/>
          <p:cNvSpPr/>
          <p:nvPr/>
        </p:nvSpPr>
        <p:spPr>
          <a:xfrm>
            <a:off x="6621226" y="7367891"/>
            <a:ext cx="927072" cy="653664"/>
          </a:xfrm>
          <a:custGeom>
            <a:avLst/>
            <a:gdLst/>
            <a:ahLst/>
            <a:cxnLst/>
            <a:rect l="l" t="t" r="r" b="b"/>
            <a:pathLst>
              <a:path w="404835" h="404835">
                <a:moveTo>
                  <a:pt x="0" y="0"/>
                </a:moveTo>
                <a:lnTo>
                  <a:pt x="404835" y="0"/>
                </a:lnTo>
                <a:lnTo>
                  <a:pt x="404835" y="404835"/>
                </a:lnTo>
                <a:lnTo>
                  <a:pt x="0" y="404835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1" name="Freeform 71"/>
          <p:cNvSpPr/>
          <p:nvPr/>
        </p:nvSpPr>
        <p:spPr>
          <a:xfrm>
            <a:off x="2611601" y="7301496"/>
            <a:ext cx="927072" cy="609334"/>
          </a:xfrm>
          <a:custGeom>
            <a:avLst/>
            <a:gdLst/>
            <a:ahLst/>
            <a:cxnLst/>
            <a:rect l="l" t="t" r="r" b="b"/>
            <a:pathLst>
              <a:path w="402593" h="402593">
                <a:moveTo>
                  <a:pt x="0" y="0"/>
                </a:moveTo>
                <a:lnTo>
                  <a:pt x="402593" y="0"/>
                </a:lnTo>
                <a:lnTo>
                  <a:pt x="402593" y="402593"/>
                </a:lnTo>
                <a:lnTo>
                  <a:pt x="0" y="402593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0" name="Group 40">
            <a:extLst>
              <a:ext uri="{FF2B5EF4-FFF2-40B4-BE49-F238E27FC236}">
                <a16:creationId xmlns:a16="http://schemas.microsoft.com/office/drawing/2014/main" id="{16FC6AC0-1E6B-49B1-49D6-3F89A0A7E9C7}"/>
              </a:ext>
            </a:extLst>
          </p:cNvPr>
          <p:cNvGrpSpPr/>
          <p:nvPr/>
        </p:nvGrpSpPr>
        <p:grpSpPr>
          <a:xfrm>
            <a:off x="13563600" y="2440661"/>
            <a:ext cx="3327404" cy="2212506"/>
            <a:chOff x="0" y="0"/>
            <a:chExt cx="610020" cy="470813"/>
          </a:xfrm>
        </p:grpSpPr>
        <p:sp>
          <p:nvSpPr>
            <p:cNvPr id="91" name="Freeform 41">
              <a:extLst>
                <a:ext uri="{FF2B5EF4-FFF2-40B4-BE49-F238E27FC236}">
                  <a16:creationId xmlns:a16="http://schemas.microsoft.com/office/drawing/2014/main" id="{0BE4199F-6265-37DC-5DA3-BAB2E542CE66}"/>
                </a:ext>
              </a:extLst>
            </p:cNvPr>
            <p:cNvSpPr/>
            <p:nvPr/>
          </p:nvSpPr>
          <p:spPr>
            <a:xfrm>
              <a:off x="0" y="0"/>
              <a:ext cx="610020" cy="470813"/>
            </a:xfrm>
            <a:custGeom>
              <a:avLst/>
              <a:gdLst/>
              <a:ahLst/>
              <a:cxnLst/>
              <a:rect l="l" t="t" r="r" b="b"/>
              <a:pathLst>
                <a:path w="610020" h="470813">
                  <a:moveTo>
                    <a:pt x="185612" y="0"/>
                  </a:moveTo>
                  <a:lnTo>
                    <a:pt x="424407" y="0"/>
                  </a:lnTo>
                  <a:cubicBezTo>
                    <a:pt x="473635" y="0"/>
                    <a:pt x="520846" y="19556"/>
                    <a:pt x="555655" y="54365"/>
                  </a:cubicBezTo>
                  <a:cubicBezTo>
                    <a:pt x="590464" y="89174"/>
                    <a:pt x="610020" y="136385"/>
                    <a:pt x="610020" y="185612"/>
                  </a:cubicBezTo>
                  <a:lnTo>
                    <a:pt x="610020" y="285201"/>
                  </a:lnTo>
                  <a:cubicBezTo>
                    <a:pt x="610020" y="334429"/>
                    <a:pt x="590464" y="381640"/>
                    <a:pt x="555655" y="416449"/>
                  </a:cubicBezTo>
                  <a:cubicBezTo>
                    <a:pt x="520846" y="451258"/>
                    <a:pt x="473635" y="470813"/>
                    <a:pt x="424407" y="470813"/>
                  </a:cubicBezTo>
                  <a:lnTo>
                    <a:pt x="185612" y="470813"/>
                  </a:lnTo>
                  <a:cubicBezTo>
                    <a:pt x="83101" y="470813"/>
                    <a:pt x="0" y="387712"/>
                    <a:pt x="0" y="285201"/>
                  </a:cubicBezTo>
                  <a:lnTo>
                    <a:pt x="0" y="185612"/>
                  </a:lnTo>
                  <a:cubicBezTo>
                    <a:pt x="0" y="83101"/>
                    <a:pt x="83101" y="0"/>
                    <a:pt x="18561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TextBox 42">
              <a:extLst>
                <a:ext uri="{FF2B5EF4-FFF2-40B4-BE49-F238E27FC236}">
                  <a16:creationId xmlns:a16="http://schemas.microsoft.com/office/drawing/2014/main" id="{A70A6799-93D3-7654-E84A-09B0EF19BDAB}"/>
                </a:ext>
              </a:extLst>
            </p:cNvPr>
            <p:cNvSpPr txBox="1"/>
            <p:nvPr/>
          </p:nvSpPr>
          <p:spPr>
            <a:xfrm>
              <a:off x="0" y="-47625"/>
              <a:ext cx="610020" cy="5184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3" name="Group 40">
            <a:extLst>
              <a:ext uri="{FF2B5EF4-FFF2-40B4-BE49-F238E27FC236}">
                <a16:creationId xmlns:a16="http://schemas.microsoft.com/office/drawing/2014/main" id="{AF882761-0BAE-C2E1-C1E3-73C37A2821DE}"/>
              </a:ext>
            </a:extLst>
          </p:cNvPr>
          <p:cNvGrpSpPr/>
          <p:nvPr/>
        </p:nvGrpSpPr>
        <p:grpSpPr>
          <a:xfrm>
            <a:off x="9553212" y="2440661"/>
            <a:ext cx="3327404" cy="2212506"/>
            <a:chOff x="0" y="0"/>
            <a:chExt cx="610020" cy="470813"/>
          </a:xfrm>
        </p:grpSpPr>
        <p:sp>
          <p:nvSpPr>
            <p:cNvPr id="94" name="Freeform 41">
              <a:extLst>
                <a:ext uri="{FF2B5EF4-FFF2-40B4-BE49-F238E27FC236}">
                  <a16:creationId xmlns:a16="http://schemas.microsoft.com/office/drawing/2014/main" id="{81D01C4E-DE2E-4DF7-4393-514C1E594A83}"/>
                </a:ext>
              </a:extLst>
            </p:cNvPr>
            <p:cNvSpPr/>
            <p:nvPr/>
          </p:nvSpPr>
          <p:spPr>
            <a:xfrm>
              <a:off x="0" y="0"/>
              <a:ext cx="610020" cy="470813"/>
            </a:xfrm>
            <a:custGeom>
              <a:avLst/>
              <a:gdLst/>
              <a:ahLst/>
              <a:cxnLst/>
              <a:rect l="l" t="t" r="r" b="b"/>
              <a:pathLst>
                <a:path w="610020" h="470813">
                  <a:moveTo>
                    <a:pt x="185612" y="0"/>
                  </a:moveTo>
                  <a:lnTo>
                    <a:pt x="424407" y="0"/>
                  </a:lnTo>
                  <a:cubicBezTo>
                    <a:pt x="473635" y="0"/>
                    <a:pt x="520846" y="19556"/>
                    <a:pt x="555655" y="54365"/>
                  </a:cubicBezTo>
                  <a:cubicBezTo>
                    <a:pt x="590464" y="89174"/>
                    <a:pt x="610020" y="136385"/>
                    <a:pt x="610020" y="185612"/>
                  </a:cubicBezTo>
                  <a:lnTo>
                    <a:pt x="610020" y="285201"/>
                  </a:lnTo>
                  <a:cubicBezTo>
                    <a:pt x="610020" y="334429"/>
                    <a:pt x="590464" y="381640"/>
                    <a:pt x="555655" y="416449"/>
                  </a:cubicBezTo>
                  <a:cubicBezTo>
                    <a:pt x="520846" y="451258"/>
                    <a:pt x="473635" y="470813"/>
                    <a:pt x="424407" y="470813"/>
                  </a:cubicBezTo>
                  <a:lnTo>
                    <a:pt x="185612" y="470813"/>
                  </a:lnTo>
                  <a:cubicBezTo>
                    <a:pt x="83101" y="470813"/>
                    <a:pt x="0" y="387712"/>
                    <a:pt x="0" y="285201"/>
                  </a:cubicBezTo>
                  <a:lnTo>
                    <a:pt x="0" y="185612"/>
                  </a:lnTo>
                  <a:cubicBezTo>
                    <a:pt x="0" y="83101"/>
                    <a:pt x="83101" y="0"/>
                    <a:pt x="18561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TextBox 42">
              <a:extLst>
                <a:ext uri="{FF2B5EF4-FFF2-40B4-BE49-F238E27FC236}">
                  <a16:creationId xmlns:a16="http://schemas.microsoft.com/office/drawing/2014/main" id="{2598CB67-717B-2522-78BE-60C67C6771BC}"/>
                </a:ext>
              </a:extLst>
            </p:cNvPr>
            <p:cNvSpPr txBox="1"/>
            <p:nvPr/>
          </p:nvSpPr>
          <p:spPr>
            <a:xfrm>
              <a:off x="0" y="-47625"/>
              <a:ext cx="610020" cy="5184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6" name="Group 40">
            <a:extLst>
              <a:ext uri="{FF2B5EF4-FFF2-40B4-BE49-F238E27FC236}">
                <a16:creationId xmlns:a16="http://schemas.microsoft.com/office/drawing/2014/main" id="{1E28B322-15E2-544E-DA0B-2BEED4F7297A}"/>
              </a:ext>
            </a:extLst>
          </p:cNvPr>
          <p:cNvGrpSpPr/>
          <p:nvPr/>
        </p:nvGrpSpPr>
        <p:grpSpPr>
          <a:xfrm>
            <a:off x="5449377" y="2469704"/>
            <a:ext cx="3327404" cy="2212506"/>
            <a:chOff x="0" y="0"/>
            <a:chExt cx="610020" cy="470813"/>
          </a:xfrm>
        </p:grpSpPr>
        <p:sp>
          <p:nvSpPr>
            <p:cNvPr id="97" name="Freeform 41">
              <a:extLst>
                <a:ext uri="{FF2B5EF4-FFF2-40B4-BE49-F238E27FC236}">
                  <a16:creationId xmlns:a16="http://schemas.microsoft.com/office/drawing/2014/main" id="{67D0BA2C-2A32-9055-4E92-A3473882F795}"/>
                </a:ext>
              </a:extLst>
            </p:cNvPr>
            <p:cNvSpPr/>
            <p:nvPr/>
          </p:nvSpPr>
          <p:spPr>
            <a:xfrm>
              <a:off x="0" y="0"/>
              <a:ext cx="610020" cy="470813"/>
            </a:xfrm>
            <a:custGeom>
              <a:avLst/>
              <a:gdLst/>
              <a:ahLst/>
              <a:cxnLst/>
              <a:rect l="l" t="t" r="r" b="b"/>
              <a:pathLst>
                <a:path w="610020" h="470813">
                  <a:moveTo>
                    <a:pt x="185612" y="0"/>
                  </a:moveTo>
                  <a:lnTo>
                    <a:pt x="424407" y="0"/>
                  </a:lnTo>
                  <a:cubicBezTo>
                    <a:pt x="473635" y="0"/>
                    <a:pt x="520846" y="19556"/>
                    <a:pt x="555655" y="54365"/>
                  </a:cubicBezTo>
                  <a:cubicBezTo>
                    <a:pt x="590464" y="89174"/>
                    <a:pt x="610020" y="136385"/>
                    <a:pt x="610020" y="185612"/>
                  </a:cubicBezTo>
                  <a:lnTo>
                    <a:pt x="610020" y="285201"/>
                  </a:lnTo>
                  <a:cubicBezTo>
                    <a:pt x="610020" y="334429"/>
                    <a:pt x="590464" y="381640"/>
                    <a:pt x="555655" y="416449"/>
                  </a:cubicBezTo>
                  <a:cubicBezTo>
                    <a:pt x="520846" y="451258"/>
                    <a:pt x="473635" y="470813"/>
                    <a:pt x="424407" y="470813"/>
                  </a:cubicBezTo>
                  <a:lnTo>
                    <a:pt x="185612" y="470813"/>
                  </a:lnTo>
                  <a:cubicBezTo>
                    <a:pt x="83101" y="470813"/>
                    <a:pt x="0" y="387712"/>
                    <a:pt x="0" y="285201"/>
                  </a:cubicBezTo>
                  <a:lnTo>
                    <a:pt x="0" y="185612"/>
                  </a:lnTo>
                  <a:cubicBezTo>
                    <a:pt x="0" y="83101"/>
                    <a:pt x="83101" y="0"/>
                    <a:pt x="18561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8" name="TextBox 42">
              <a:extLst>
                <a:ext uri="{FF2B5EF4-FFF2-40B4-BE49-F238E27FC236}">
                  <a16:creationId xmlns:a16="http://schemas.microsoft.com/office/drawing/2014/main" id="{20139F64-C5F7-EDCE-9BDE-3FB2DB28E361}"/>
                </a:ext>
              </a:extLst>
            </p:cNvPr>
            <p:cNvSpPr txBox="1"/>
            <p:nvPr/>
          </p:nvSpPr>
          <p:spPr>
            <a:xfrm>
              <a:off x="0" y="-47625"/>
              <a:ext cx="610020" cy="5184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9" name="Group 40">
            <a:extLst>
              <a:ext uri="{FF2B5EF4-FFF2-40B4-BE49-F238E27FC236}">
                <a16:creationId xmlns:a16="http://schemas.microsoft.com/office/drawing/2014/main" id="{D11A8EE6-1DBE-74C9-6AE2-7EF276690A8A}"/>
              </a:ext>
            </a:extLst>
          </p:cNvPr>
          <p:cNvGrpSpPr/>
          <p:nvPr/>
        </p:nvGrpSpPr>
        <p:grpSpPr>
          <a:xfrm>
            <a:off x="1508098" y="2440661"/>
            <a:ext cx="3327404" cy="2212506"/>
            <a:chOff x="0" y="0"/>
            <a:chExt cx="610020" cy="470813"/>
          </a:xfrm>
        </p:grpSpPr>
        <p:sp>
          <p:nvSpPr>
            <p:cNvPr id="100" name="Freeform 41">
              <a:extLst>
                <a:ext uri="{FF2B5EF4-FFF2-40B4-BE49-F238E27FC236}">
                  <a16:creationId xmlns:a16="http://schemas.microsoft.com/office/drawing/2014/main" id="{14346D3B-F692-1373-D90F-12B5987EBA9C}"/>
                </a:ext>
              </a:extLst>
            </p:cNvPr>
            <p:cNvSpPr/>
            <p:nvPr/>
          </p:nvSpPr>
          <p:spPr>
            <a:xfrm>
              <a:off x="0" y="0"/>
              <a:ext cx="610020" cy="470813"/>
            </a:xfrm>
            <a:custGeom>
              <a:avLst/>
              <a:gdLst/>
              <a:ahLst/>
              <a:cxnLst/>
              <a:rect l="l" t="t" r="r" b="b"/>
              <a:pathLst>
                <a:path w="610020" h="470813">
                  <a:moveTo>
                    <a:pt x="185612" y="0"/>
                  </a:moveTo>
                  <a:lnTo>
                    <a:pt x="424407" y="0"/>
                  </a:lnTo>
                  <a:cubicBezTo>
                    <a:pt x="473635" y="0"/>
                    <a:pt x="520846" y="19556"/>
                    <a:pt x="555655" y="54365"/>
                  </a:cubicBezTo>
                  <a:cubicBezTo>
                    <a:pt x="590464" y="89174"/>
                    <a:pt x="610020" y="136385"/>
                    <a:pt x="610020" y="185612"/>
                  </a:cubicBezTo>
                  <a:lnTo>
                    <a:pt x="610020" y="285201"/>
                  </a:lnTo>
                  <a:cubicBezTo>
                    <a:pt x="610020" y="334429"/>
                    <a:pt x="590464" y="381640"/>
                    <a:pt x="555655" y="416449"/>
                  </a:cubicBezTo>
                  <a:cubicBezTo>
                    <a:pt x="520846" y="451258"/>
                    <a:pt x="473635" y="470813"/>
                    <a:pt x="424407" y="470813"/>
                  </a:cubicBezTo>
                  <a:lnTo>
                    <a:pt x="185612" y="470813"/>
                  </a:lnTo>
                  <a:cubicBezTo>
                    <a:pt x="83101" y="470813"/>
                    <a:pt x="0" y="387712"/>
                    <a:pt x="0" y="285201"/>
                  </a:cubicBezTo>
                  <a:lnTo>
                    <a:pt x="0" y="185612"/>
                  </a:lnTo>
                  <a:cubicBezTo>
                    <a:pt x="0" y="83101"/>
                    <a:pt x="83101" y="0"/>
                    <a:pt x="18561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1" name="TextBox 42">
              <a:extLst>
                <a:ext uri="{FF2B5EF4-FFF2-40B4-BE49-F238E27FC236}">
                  <a16:creationId xmlns:a16="http://schemas.microsoft.com/office/drawing/2014/main" id="{0946F1B3-42BA-D4E7-BC78-0688A70465DC}"/>
                </a:ext>
              </a:extLst>
            </p:cNvPr>
            <p:cNvSpPr txBox="1"/>
            <p:nvPr/>
          </p:nvSpPr>
          <p:spPr>
            <a:xfrm>
              <a:off x="0" y="-47625"/>
              <a:ext cx="610020" cy="5184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7" name="Freeform 67"/>
          <p:cNvSpPr/>
          <p:nvPr/>
        </p:nvSpPr>
        <p:spPr>
          <a:xfrm>
            <a:off x="2756058" y="1897861"/>
            <a:ext cx="778590" cy="740290"/>
          </a:xfrm>
          <a:custGeom>
            <a:avLst/>
            <a:gdLst/>
            <a:ahLst/>
            <a:cxnLst/>
            <a:rect l="l" t="t" r="r" b="b"/>
            <a:pathLst>
              <a:path w="408855" h="408855">
                <a:moveTo>
                  <a:pt x="0" y="0"/>
                </a:moveTo>
                <a:lnTo>
                  <a:pt x="408856" y="0"/>
                </a:lnTo>
                <a:lnTo>
                  <a:pt x="408856" y="408855"/>
                </a:lnTo>
                <a:lnTo>
                  <a:pt x="0" y="408855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8" name="Freeform 68"/>
          <p:cNvSpPr/>
          <p:nvPr/>
        </p:nvSpPr>
        <p:spPr>
          <a:xfrm>
            <a:off x="6612237" y="1915474"/>
            <a:ext cx="786263" cy="740290"/>
          </a:xfrm>
          <a:custGeom>
            <a:avLst/>
            <a:gdLst/>
            <a:ahLst/>
            <a:cxnLst/>
            <a:rect l="l" t="t" r="r" b="b"/>
            <a:pathLst>
              <a:path w="402593" h="402593">
                <a:moveTo>
                  <a:pt x="0" y="0"/>
                </a:moveTo>
                <a:lnTo>
                  <a:pt x="402593" y="0"/>
                </a:lnTo>
                <a:lnTo>
                  <a:pt x="402593" y="402593"/>
                </a:lnTo>
                <a:lnTo>
                  <a:pt x="0" y="402593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print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9" name="Freeform 69"/>
          <p:cNvSpPr/>
          <p:nvPr/>
        </p:nvSpPr>
        <p:spPr>
          <a:xfrm>
            <a:off x="10748082" y="1890782"/>
            <a:ext cx="786262" cy="740290"/>
          </a:xfrm>
          <a:custGeom>
            <a:avLst/>
            <a:gdLst/>
            <a:ahLst/>
            <a:cxnLst/>
            <a:rect l="l" t="t" r="r" b="b"/>
            <a:pathLst>
              <a:path w="408855" h="408855">
                <a:moveTo>
                  <a:pt x="0" y="0"/>
                </a:moveTo>
                <a:lnTo>
                  <a:pt x="408855" y="0"/>
                </a:lnTo>
                <a:lnTo>
                  <a:pt x="408855" y="408855"/>
                </a:lnTo>
                <a:lnTo>
                  <a:pt x="0" y="408855"/>
                </a:lnTo>
                <a:lnTo>
                  <a:pt x="0" y="0"/>
                </a:lnTo>
                <a:close/>
              </a:path>
            </a:pathLst>
          </a:custGeom>
          <a:blipFill>
            <a:blip r:embed="rId15" cstate="print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0" name="Freeform 70"/>
          <p:cNvSpPr/>
          <p:nvPr/>
        </p:nvSpPr>
        <p:spPr>
          <a:xfrm>
            <a:off x="14828860" y="1923304"/>
            <a:ext cx="767334" cy="714847"/>
          </a:xfrm>
          <a:custGeom>
            <a:avLst/>
            <a:gdLst/>
            <a:ahLst/>
            <a:cxnLst/>
            <a:rect l="l" t="t" r="r" b="b"/>
            <a:pathLst>
              <a:path w="408855" h="408855">
                <a:moveTo>
                  <a:pt x="0" y="0"/>
                </a:moveTo>
                <a:lnTo>
                  <a:pt x="408856" y="0"/>
                </a:lnTo>
                <a:lnTo>
                  <a:pt x="408856" y="408855"/>
                </a:lnTo>
                <a:lnTo>
                  <a:pt x="0" y="408855"/>
                </a:lnTo>
                <a:lnTo>
                  <a:pt x="0" y="0"/>
                </a:lnTo>
                <a:close/>
              </a:path>
            </a:pathLst>
          </a:custGeom>
          <a:blipFill>
            <a:blip r:embed="rId17" cstate="print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5780382" y="2804588"/>
            <a:ext cx="2665394" cy="1542737"/>
          </a:xfrm>
          <a:custGeom>
            <a:avLst/>
            <a:gdLst/>
            <a:ahLst/>
            <a:cxnLst/>
            <a:rect l="l" t="t" r="r" b="b"/>
            <a:pathLst>
              <a:path w="1698644" h="1226112">
                <a:moveTo>
                  <a:pt x="0" y="0"/>
                </a:moveTo>
                <a:lnTo>
                  <a:pt x="1698644" y="0"/>
                </a:lnTo>
                <a:lnTo>
                  <a:pt x="1698644" y="1226112"/>
                </a:lnTo>
                <a:lnTo>
                  <a:pt x="0" y="1226112"/>
                </a:lnTo>
                <a:lnTo>
                  <a:pt x="0" y="0"/>
                </a:lnTo>
                <a:close/>
              </a:path>
            </a:pathLst>
          </a:custGeom>
          <a:blipFill>
            <a:blip r:embed="rId19" cstate="print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3" name="Freeform 43"/>
          <p:cNvSpPr/>
          <p:nvPr/>
        </p:nvSpPr>
        <p:spPr>
          <a:xfrm>
            <a:off x="1834169" y="2742653"/>
            <a:ext cx="2590800" cy="1564321"/>
          </a:xfrm>
          <a:custGeom>
            <a:avLst/>
            <a:gdLst/>
            <a:ahLst/>
            <a:cxnLst/>
            <a:rect l="l" t="t" r="r" b="b"/>
            <a:pathLst>
              <a:path w="1698644" h="1226112">
                <a:moveTo>
                  <a:pt x="0" y="0"/>
                </a:moveTo>
                <a:lnTo>
                  <a:pt x="1698644" y="0"/>
                </a:lnTo>
                <a:lnTo>
                  <a:pt x="1698644" y="1226112"/>
                </a:lnTo>
                <a:lnTo>
                  <a:pt x="0" y="1226112"/>
                </a:lnTo>
                <a:lnTo>
                  <a:pt x="0" y="0"/>
                </a:lnTo>
                <a:close/>
              </a:path>
            </a:pathLst>
          </a:custGeom>
          <a:blipFill>
            <a:blip r:embed="rId21" cstate="print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3F0EC92B-C118-181D-7A7E-0133D5D4CA8E}"/>
              </a:ext>
            </a:extLst>
          </p:cNvPr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9942763" y="2729606"/>
            <a:ext cx="2603553" cy="15773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FFFBF113-B5F9-4DEC-C5C1-009CFAEFF097}"/>
              </a:ext>
            </a:extLst>
          </p:cNvPr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13985500" y="2795763"/>
            <a:ext cx="2657696" cy="14747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39CF1F4E-DF9A-973C-2365-5064C61DA509}"/>
              </a:ext>
            </a:extLst>
          </p:cNvPr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1947802" y="8118609"/>
            <a:ext cx="2404910" cy="15963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5082AF65-7D0C-4D65-CE05-2F8075FFD6E0}"/>
              </a:ext>
            </a:extLst>
          </p:cNvPr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5780382" y="8114368"/>
            <a:ext cx="2515439" cy="16006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6EAF1483-82B4-71D7-820B-5479172BE36D}"/>
              </a:ext>
            </a:extLst>
          </p:cNvPr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9838220" y="8145342"/>
            <a:ext cx="2665394" cy="13922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E230968E-96E7-4D13-D8FF-48A55696C66D}"/>
              </a:ext>
            </a:extLst>
          </p:cNvPr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13977292" y="8159520"/>
            <a:ext cx="2433540" cy="14331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7BCC6DE-E287-D509-F8D5-981574E5867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0776" y="-66256"/>
            <a:ext cx="18467454" cy="10353256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551428">
            <a:off x="-8456102" y="-1567511"/>
            <a:ext cx="12418159" cy="4402802"/>
          </a:xfrm>
          <a:custGeom>
            <a:avLst/>
            <a:gdLst/>
            <a:ahLst/>
            <a:cxnLst/>
            <a:rect l="l" t="t" r="r" b="b"/>
            <a:pathLst>
              <a:path w="12418159" h="4402802">
                <a:moveTo>
                  <a:pt x="0" y="0"/>
                </a:moveTo>
                <a:lnTo>
                  <a:pt x="12418159" y="0"/>
                </a:lnTo>
                <a:lnTo>
                  <a:pt x="12418159" y="4402802"/>
                </a:lnTo>
                <a:lnTo>
                  <a:pt x="0" y="440280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alphaModFix amt="65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81972">
            <a:off x="12625998" y="7624908"/>
            <a:ext cx="12418159" cy="4402802"/>
          </a:xfrm>
          <a:custGeom>
            <a:avLst/>
            <a:gdLst/>
            <a:ahLst/>
            <a:cxnLst/>
            <a:rect l="l" t="t" r="r" b="b"/>
            <a:pathLst>
              <a:path w="12418159" h="4402802">
                <a:moveTo>
                  <a:pt x="0" y="0"/>
                </a:moveTo>
                <a:lnTo>
                  <a:pt x="12418159" y="0"/>
                </a:lnTo>
                <a:lnTo>
                  <a:pt x="12418159" y="4402802"/>
                </a:lnTo>
                <a:lnTo>
                  <a:pt x="0" y="440280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alphaModFix amt="65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211486" y="1198039"/>
            <a:ext cx="15865028" cy="8060261"/>
            <a:chOff x="0" y="0"/>
            <a:chExt cx="3798020" cy="192959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98020" cy="1929592"/>
            </a:xfrm>
            <a:custGeom>
              <a:avLst/>
              <a:gdLst/>
              <a:ahLst/>
              <a:cxnLst/>
              <a:rect l="l" t="t" r="r" b="b"/>
              <a:pathLst>
                <a:path w="3798020" h="1929592">
                  <a:moveTo>
                    <a:pt x="24887" y="0"/>
                  </a:moveTo>
                  <a:lnTo>
                    <a:pt x="3773133" y="0"/>
                  </a:lnTo>
                  <a:cubicBezTo>
                    <a:pt x="3779734" y="0"/>
                    <a:pt x="3786064" y="2622"/>
                    <a:pt x="3790731" y="7289"/>
                  </a:cubicBezTo>
                  <a:cubicBezTo>
                    <a:pt x="3795399" y="11957"/>
                    <a:pt x="3798020" y="18287"/>
                    <a:pt x="3798020" y="24887"/>
                  </a:cubicBezTo>
                  <a:lnTo>
                    <a:pt x="3798020" y="1904705"/>
                  </a:lnTo>
                  <a:cubicBezTo>
                    <a:pt x="3798020" y="1911305"/>
                    <a:pt x="3795399" y="1917636"/>
                    <a:pt x="3790731" y="1922303"/>
                  </a:cubicBezTo>
                  <a:cubicBezTo>
                    <a:pt x="3786064" y="1926970"/>
                    <a:pt x="3779734" y="1929592"/>
                    <a:pt x="3773133" y="1929592"/>
                  </a:cubicBezTo>
                  <a:lnTo>
                    <a:pt x="24887" y="1929592"/>
                  </a:lnTo>
                  <a:cubicBezTo>
                    <a:pt x="18287" y="1929592"/>
                    <a:pt x="11957" y="1926970"/>
                    <a:pt x="7289" y="1922303"/>
                  </a:cubicBezTo>
                  <a:cubicBezTo>
                    <a:pt x="2622" y="1917636"/>
                    <a:pt x="0" y="1911305"/>
                    <a:pt x="0" y="1904705"/>
                  </a:cubicBezTo>
                  <a:lnTo>
                    <a:pt x="0" y="24887"/>
                  </a:lnTo>
                  <a:cubicBezTo>
                    <a:pt x="0" y="18287"/>
                    <a:pt x="2622" y="11957"/>
                    <a:pt x="7289" y="7289"/>
                  </a:cubicBezTo>
                  <a:cubicBezTo>
                    <a:pt x="11957" y="2622"/>
                    <a:pt x="18287" y="0"/>
                    <a:pt x="24887" y="0"/>
                  </a:cubicBezTo>
                  <a:close/>
                </a:path>
              </a:pathLst>
            </a:custGeom>
            <a:solidFill>
              <a:srgbClr val="FAEFDE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798020" cy="19676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5769778" y="4163767"/>
            <a:ext cx="8936821" cy="3418133"/>
            <a:chOff x="0" y="0"/>
            <a:chExt cx="1558318" cy="406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58318" cy="406400"/>
            </a:xfrm>
            <a:custGeom>
              <a:avLst/>
              <a:gdLst/>
              <a:ahLst/>
              <a:cxnLst/>
              <a:rect l="l" t="t" r="r" b="b"/>
              <a:pathLst>
                <a:path w="1558318" h="406400">
                  <a:moveTo>
                    <a:pt x="58508" y="0"/>
                  </a:moveTo>
                  <a:lnTo>
                    <a:pt x="1499810" y="0"/>
                  </a:lnTo>
                  <a:cubicBezTo>
                    <a:pt x="1532123" y="0"/>
                    <a:pt x="1558318" y="26195"/>
                    <a:pt x="1558318" y="58508"/>
                  </a:cubicBezTo>
                  <a:lnTo>
                    <a:pt x="1558318" y="347892"/>
                  </a:lnTo>
                  <a:cubicBezTo>
                    <a:pt x="1558318" y="363409"/>
                    <a:pt x="1552154" y="378291"/>
                    <a:pt x="1541181" y="389263"/>
                  </a:cubicBezTo>
                  <a:cubicBezTo>
                    <a:pt x="1530209" y="400236"/>
                    <a:pt x="1515327" y="406400"/>
                    <a:pt x="1499810" y="406400"/>
                  </a:cubicBezTo>
                  <a:lnTo>
                    <a:pt x="58508" y="406400"/>
                  </a:lnTo>
                  <a:cubicBezTo>
                    <a:pt x="42991" y="406400"/>
                    <a:pt x="28109" y="400236"/>
                    <a:pt x="17137" y="389263"/>
                  </a:cubicBezTo>
                  <a:cubicBezTo>
                    <a:pt x="6164" y="378291"/>
                    <a:pt x="0" y="363409"/>
                    <a:pt x="0" y="347892"/>
                  </a:cubicBezTo>
                  <a:lnTo>
                    <a:pt x="0" y="58508"/>
                  </a:lnTo>
                  <a:cubicBezTo>
                    <a:pt x="0" y="42991"/>
                    <a:pt x="6164" y="28109"/>
                    <a:pt x="17137" y="17137"/>
                  </a:cubicBezTo>
                  <a:cubicBezTo>
                    <a:pt x="28109" y="6164"/>
                    <a:pt x="42991" y="0"/>
                    <a:pt x="58508" y="0"/>
                  </a:cubicBezTo>
                  <a:close/>
                </a:path>
              </a:pathLst>
            </a:custGeom>
            <a:solidFill>
              <a:srgbClr val="3D397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76200"/>
              <a:ext cx="1558318" cy="482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74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489102">
            <a:off x="-960361" y="3513394"/>
            <a:ext cx="5719206" cy="6929208"/>
          </a:xfrm>
          <a:custGeom>
            <a:avLst/>
            <a:gdLst/>
            <a:ahLst/>
            <a:cxnLst/>
            <a:rect l="l" t="t" r="r" b="b"/>
            <a:pathLst>
              <a:path w="5719206" h="6929208">
                <a:moveTo>
                  <a:pt x="0" y="0"/>
                </a:moveTo>
                <a:lnTo>
                  <a:pt x="5719206" y="0"/>
                </a:lnTo>
                <a:lnTo>
                  <a:pt x="5719206" y="6929208"/>
                </a:lnTo>
                <a:lnTo>
                  <a:pt x="0" y="6929208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9620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7763329" y="5512577"/>
            <a:ext cx="4791736" cy="1786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04"/>
              </a:lnSpc>
            </a:pPr>
            <a:r>
              <a:rPr lang="en-US" sz="21400" dirty="0">
                <a:solidFill>
                  <a:srgbClr val="FFFFFF"/>
                </a:solidFill>
                <a:latin typeface="Fredoka One" panose="02000000000000000000" pitchFamily="2" charset="0"/>
              </a:rPr>
              <a:t>Yes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388368" y="2551482"/>
            <a:ext cx="3546468" cy="814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28"/>
              </a:lnSpc>
            </a:pPr>
            <a:r>
              <a:rPr lang="en-US" sz="6600" b="1" dirty="0">
                <a:solidFill>
                  <a:srgbClr val="3D397B"/>
                </a:solidFill>
                <a:latin typeface="Fredoka One" panose="02000000000000000000" pitchFamily="2" charset="0"/>
              </a:rPr>
              <a:t>Answer</a:t>
            </a:r>
          </a:p>
        </p:txBody>
      </p:sp>
      <p:sp>
        <p:nvSpPr>
          <p:cNvPr id="13" name="Freeform 13"/>
          <p:cNvSpPr/>
          <p:nvPr/>
        </p:nvSpPr>
        <p:spPr>
          <a:xfrm rot="-1919623">
            <a:off x="4569114" y="8271267"/>
            <a:ext cx="1597960" cy="1723291"/>
          </a:xfrm>
          <a:custGeom>
            <a:avLst/>
            <a:gdLst/>
            <a:ahLst/>
            <a:cxnLst/>
            <a:rect l="l" t="t" r="r" b="b"/>
            <a:pathLst>
              <a:path w="1597960" h="1723291">
                <a:moveTo>
                  <a:pt x="0" y="0"/>
                </a:moveTo>
                <a:lnTo>
                  <a:pt x="1597960" y="0"/>
                </a:lnTo>
                <a:lnTo>
                  <a:pt x="1597960" y="1723291"/>
                </a:lnTo>
                <a:lnTo>
                  <a:pt x="0" y="1723291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685595">
            <a:off x="15230140" y="423409"/>
            <a:ext cx="2067888" cy="2230075"/>
          </a:xfrm>
          <a:custGeom>
            <a:avLst/>
            <a:gdLst/>
            <a:ahLst/>
            <a:cxnLst/>
            <a:rect l="l" t="t" r="r" b="b"/>
            <a:pathLst>
              <a:path w="2067888" h="2230075">
                <a:moveTo>
                  <a:pt x="0" y="0"/>
                </a:moveTo>
                <a:lnTo>
                  <a:pt x="2067888" y="0"/>
                </a:lnTo>
                <a:lnTo>
                  <a:pt x="2067888" y="2230075"/>
                </a:lnTo>
                <a:lnTo>
                  <a:pt x="0" y="2230075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312049">
            <a:off x="3329007" y="1634446"/>
            <a:ext cx="2144525" cy="582010"/>
          </a:xfrm>
          <a:custGeom>
            <a:avLst/>
            <a:gdLst/>
            <a:ahLst/>
            <a:cxnLst/>
            <a:rect l="l" t="t" r="r" b="b"/>
            <a:pathLst>
              <a:path w="2144525" h="582010">
                <a:moveTo>
                  <a:pt x="0" y="0"/>
                </a:moveTo>
                <a:lnTo>
                  <a:pt x="2144525" y="0"/>
                </a:lnTo>
                <a:lnTo>
                  <a:pt x="2144525" y="582010"/>
                </a:lnTo>
                <a:lnTo>
                  <a:pt x="0" y="582010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-617451" y="3609837"/>
            <a:ext cx="1502257" cy="407703"/>
          </a:xfrm>
          <a:custGeom>
            <a:avLst/>
            <a:gdLst/>
            <a:ahLst/>
            <a:cxnLst/>
            <a:rect l="l" t="t" r="r" b="b"/>
            <a:pathLst>
              <a:path w="1502257" h="407703">
                <a:moveTo>
                  <a:pt x="0" y="0"/>
                </a:moveTo>
                <a:lnTo>
                  <a:pt x="1502257" y="0"/>
                </a:lnTo>
                <a:lnTo>
                  <a:pt x="1502257" y="407703"/>
                </a:lnTo>
                <a:lnTo>
                  <a:pt x="0" y="407703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312049">
            <a:off x="17515223" y="2090062"/>
            <a:ext cx="1638902" cy="444787"/>
          </a:xfrm>
          <a:custGeom>
            <a:avLst/>
            <a:gdLst/>
            <a:ahLst/>
            <a:cxnLst/>
            <a:rect l="l" t="t" r="r" b="b"/>
            <a:pathLst>
              <a:path w="1638902" h="444787">
                <a:moveTo>
                  <a:pt x="0" y="0"/>
                </a:moveTo>
                <a:lnTo>
                  <a:pt x="1638901" y="0"/>
                </a:lnTo>
                <a:lnTo>
                  <a:pt x="1638901" y="444787"/>
                </a:lnTo>
                <a:lnTo>
                  <a:pt x="0" y="444787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push/>
    <p:sndAc>
      <p:stSnd>
        <p:snd r:embed="rId2" name="tada sound.wav"/>
      </p:stSnd>
    </p:sndAc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B3A415-3416-BABC-6173-3743D3F2A64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-28798"/>
            <a:ext cx="18288000" cy="10315798"/>
          </a:xfrm>
          <a:prstGeom prst="rect">
            <a:avLst/>
          </a:prstGeom>
        </p:spPr>
      </p:pic>
      <p:sp>
        <p:nvSpPr>
          <p:cNvPr id="14" name="Freeform 14"/>
          <p:cNvSpPr/>
          <p:nvPr/>
        </p:nvSpPr>
        <p:spPr>
          <a:xfrm rot="-83564">
            <a:off x="14014406" y="8069023"/>
            <a:ext cx="12418159" cy="4402802"/>
          </a:xfrm>
          <a:custGeom>
            <a:avLst/>
            <a:gdLst/>
            <a:ahLst/>
            <a:cxnLst/>
            <a:rect l="l" t="t" r="r" b="b"/>
            <a:pathLst>
              <a:path w="12418159" h="4402802">
                <a:moveTo>
                  <a:pt x="0" y="0"/>
                </a:moveTo>
                <a:lnTo>
                  <a:pt x="12418160" y="0"/>
                </a:lnTo>
                <a:lnTo>
                  <a:pt x="12418160" y="4402801"/>
                </a:lnTo>
                <a:lnTo>
                  <a:pt x="0" y="4402801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alphaModFix amt="65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551428">
            <a:off x="-8728407" y="-1192479"/>
            <a:ext cx="12418159" cy="4402802"/>
          </a:xfrm>
          <a:custGeom>
            <a:avLst/>
            <a:gdLst/>
            <a:ahLst/>
            <a:cxnLst/>
            <a:rect l="l" t="t" r="r" b="b"/>
            <a:pathLst>
              <a:path w="12418159" h="4402802">
                <a:moveTo>
                  <a:pt x="0" y="0"/>
                </a:moveTo>
                <a:lnTo>
                  <a:pt x="12418159" y="0"/>
                </a:lnTo>
                <a:lnTo>
                  <a:pt x="12418159" y="4402802"/>
                </a:lnTo>
                <a:lnTo>
                  <a:pt x="0" y="4402802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alphaModFix amt="65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919623">
            <a:off x="1003052" y="3433310"/>
            <a:ext cx="1155268" cy="1245877"/>
          </a:xfrm>
          <a:custGeom>
            <a:avLst/>
            <a:gdLst/>
            <a:ahLst/>
            <a:cxnLst/>
            <a:rect l="l" t="t" r="r" b="b"/>
            <a:pathLst>
              <a:path w="1155268" h="1245877">
                <a:moveTo>
                  <a:pt x="0" y="0"/>
                </a:moveTo>
                <a:lnTo>
                  <a:pt x="1155268" y="0"/>
                </a:lnTo>
                <a:lnTo>
                  <a:pt x="1155268" y="1245878"/>
                </a:lnTo>
                <a:lnTo>
                  <a:pt x="0" y="1245878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685595">
            <a:off x="16445376" y="6184127"/>
            <a:ext cx="1155268" cy="1245877"/>
          </a:xfrm>
          <a:custGeom>
            <a:avLst/>
            <a:gdLst/>
            <a:ahLst/>
            <a:cxnLst/>
            <a:rect l="l" t="t" r="r" b="b"/>
            <a:pathLst>
              <a:path w="1155268" h="1245877">
                <a:moveTo>
                  <a:pt x="0" y="0"/>
                </a:moveTo>
                <a:lnTo>
                  <a:pt x="1155268" y="0"/>
                </a:lnTo>
                <a:lnTo>
                  <a:pt x="1155268" y="1245878"/>
                </a:lnTo>
                <a:lnTo>
                  <a:pt x="0" y="1245878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đồng hồ đếm ngược 15 giây có âm thanh">
            <a:hlinkClick r:id="" action="ppaction://media"/>
            <a:extLst>
              <a:ext uri="{FF2B5EF4-FFF2-40B4-BE49-F238E27FC236}">
                <a16:creationId xmlns:a16="http://schemas.microsoft.com/office/drawing/2014/main" id="{D616735A-4E81-C133-9997-94728557AC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3487400" y="501857"/>
            <a:ext cx="3656379" cy="2780056"/>
          </a:xfrm>
          <a:prstGeom prst="rect">
            <a:avLst/>
          </a:prstGeom>
          <a:ln w="57150">
            <a:solidFill>
              <a:srgbClr val="00FFFF"/>
            </a:solidFill>
          </a:ln>
        </p:spPr>
      </p:pic>
      <p:sp>
        <p:nvSpPr>
          <p:cNvPr id="19" name="TextBox 9">
            <a:extLst>
              <a:ext uri="{FF2B5EF4-FFF2-40B4-BE49-F238E27FC236}">
                <a16:creationId xmlns:a16="http://schemas.microsoft.com/office/drawing/2014/main" id="{5141F051-D456-F485-A375-669A10B040CD}"/>
              </a:ext>
            </a:extLst>
          </p:cNvPr>
          <p:cNvSpPr txBox="1"/>
          <p:nvPr/>
        </p:nvSpPr>
        <p:spPr>
          <a:xfrm>
            <a:off x="6781800" y="2975763"/>
            <a:ext cx="3987163" cy="5840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97"/>
              </a:lnSpc>
            </a:pPr>
            <a:r>
              <a:rPr lang="en-US" sz="3305" dirty="0">
                <a:solidFill>
                  <a:srgbClr val="FDA3B7"/>
                </a:solidFill>
                <a:latin typeface="Fredoka One" panose="02000000000000000000" pitchFamily="2" charset="0"/>
              </a:rPr>
              <a:t> </a:t>
            </a:r>
            <a:r>
              <a:rPr lang="en-US" sz="6000" dirty="0">
                <a:solidFill>
                  <a:srgbClr val="FDA3B7"/>
                </a:solidFill>
                <a:latin typeface="Fredoka One" panose="02000000000000000000" pitchFamily="2" charset="0"/>
              </a:rPr>
              <a:t>Question</a:t>
            </a:r>
            <a:endParaRPr lang="en-US" sz="3305" dirty="0">
              <a:solidFill>
                <a:srgbClr val="FDA3B7"/>
              </a:solidFill>
              <a:latin typeface="Fredoka One" panose="02000000000000000000" pitchFamily="2" charset="0"/>
            </a:endParaRPr>
          </a:p>
        </p:txBody>
      </p:sp>
      <p:sp>
        <p:nvSpPr>
          <p:cNvPr id="20" name="TextBox 2">
            <a:extLst>
              <a:ext uri="{FF2B5EF4-FFF2-40B4-BE49-F238E27FC236}">
                <a16:creationId xmlns:a16="http://schemas.microsoft.com/office/drawing/2014/main" id="{5410540A-BC49-938C-D8EB-227148EB992D}"/>
              </a:ext>
            </a:extLst>
          </p:cNvPr>
          <p:cNvSpPr txBox="1"/>
          <p:nvPr/>
        </p:nvSpPr>
        <p:spPr>
          <a:xfrm>
            <a:off x="3352800" y="4035021"/>
            <a:ext cx="11397008" cy="1513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11792"/>
              </a:lnSpc>
              <a:spcBef>
                <a:spcPct val="0"/>
              </a:spcBef>
            </a:pPr>
            <a:r>
              <a:rPr lang="en-US" sz="10166" u="none" dirty="0">
                <a:solidFill>
                  <a:srgbClr val="FFFFFF"/>
                </a:solidFill>
                <a:latin typeface="Fredoka One" panose="02000000000000000000" pitchFamily="2" charset="0"/>
              </a:rPr>
              <a:t>Is she American?</a:t>
            </a:r>
          </a:p>
        </p:txBody>
      </p:sp>
      <p:sp>
        <p:nvSpPr>
          <p:cNvPr id="21" name="Freeform 3">
            <a:extLst>
              <a:ext uri="{FF2B5EF4-FFF2-40B4-BE49-F238E27FC236}">
                <a16:creationId xmlns:a16="http://schemas.microsoft.com/office/drawing/2014/main" id="{87B0FD4B-4498-BFEA-29CB-488A86EE65AC}"/>
              </a:ext>
            </a:extLst>
          </p:cNvPr>
          <p:cNvSpPr/>
          <p:nvPr/>
        </p:nvSpPr>
        <p:spPr>
          <a:xfrm rot="20366520">
            <a:off x="633180" y="6027896"/>
            <a:ext cx="3796750" cy="3517117"/>
          </a:xfrm>
          <a:custGeom>
            <a:avLst/>
            <a:gdLst/>
            <a:ahLst/>
            <a:cxnLst/>
            <a:rect l="l" t="t" r="r" b="b"/>
            <a:pathLst>
              <a:path w="2266547" h="2034226">
                <a:moveTo>
                  <a:pt x="0" y="0"/>
                </a:moveTo>
                <a:lnTo>
                  <a:pt x="2266546" y="0"/>
                </a:lnTo>
                <a:lnTo>
                  <a:pt x="2266546" y="2034225"/>
                </a:lnTo>
                <a:lnTo>
                  <a:pt x="0" y="2034225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2" name="Group 10">
            <a:extLst>
              <a:ext uri="{FF2B5EF4-FFF2-40B4-BE49-F238E27FC236}">
                <a16:creationId xmlns:a16="http://schemas.microsoft.com/office/drawing/2014/main" id="{B238C7DF-07F6-1AAA-2CA8-EF27C8C3E038}"/>
              </a:ext>
            </a:extLst>
          </p:cNvPr>
          <p:cNvGrpSpPr/>
          <p:nvPr/>
        </p:nvGrpSpPr>
        <p:grpSpPr>
          <a:xfrm>
            <a:off x="5410200" y="5996834"/>
            <a:ext cx="7010399" cy="881487"/>
            <a:chOff x="0" y="0"/>
            <a:chExt cx="2424362" cy="406400"/>
          </a:xfrm>
        </p:grpSpPr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FE38ED03-978C-C12B-F2BC-9B6F235448A5}"/>
                </a:ext>
              </a:extLst>
            </p:cNvPr>
            <p:cNvSpPr/>
            <p:nvPr/>
          </p:nvSpPr>
          <p:spPr>
            <a:xfrm>
              <a:off x="0" y="0"/>
              <a:ext cx="2424362" cy="406400"/>
            </a:xfrm>
            <a:custGeom>
              <a:avLst/>
              <a:gdLst/>
              <a:ahLst/>
              <a:cxnLst/>
              <a:rect l="l" t="t" r="r" b="b"/>
              <a:pathLst>
                <a:path w="2424362" h="406400">
                  <a:moveTo>
                    <a:pt x="33862" y="0"/>
                  </a:moveTo>
                  <a:lnTo>
                    <a:pt x="2390499" y="0"/>
                  </a:lnTo>
                  <a:cubicBezTo>
                    <a:pt x="2409201" y="0"/>
                    <a:pt x="2424362" y="15161"/>
                    <a:pt x="2424362" y="33862"/>
                  </a:cubicBezTo>
                  <a:lnTo>
                    <a:pt x="2424362" y="372538"/>
                  </a:lnTo>
                  <a:cubicBezTo>
                    <a:pt x="2424362" y="381519"/>
                    <a:pt x="2420794" y="390132"/>
                    <a:pt x="2414444" y="396482"/>
                  </a:cubicBezTo>
                  <a:cubicBezTo>
                    <a:pt x="2408093" y="402832"/>
                    <a:pt x="2399480" y="406400"/>
                    <a:pt x="2390499" y="406400"/>
                  </a:cubicBezTo>
                  <a:lnTo>
                    <a:pt x="33862" y="406400"/>
                  </a:lnTo>
                  <a:cubicBezTo>
                    <a:pt x="15161" y="406400"/>
                    <a:pt x="0" y="391239"/>
                    <a:pt x="0" y="372538"/>
                  </a:cubicBezTo>
                  <a:lnTo>
                    <a:pt x="0" y="33862"/>
                  </a:lnTo>
                  <a:cubicBezTo>
                    <a:pt x="0" y="15161"/>
                    <a:pt x="15161" y="0"/>
                    <a:pt x="33862" y="0"/>
                  </a:cubicBezTo>
                  <a:close/>
                </a:path>
              </a:pathLst>
            </a:custGeom>
            <a:solidFill>
              <a:srgbClr val="FDA3B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12">
              <a:extLst>
                <a:ext uri="{FF2B5EF4-FFF2-40B4-BE49-F238E27FC236}">
                  <a16:creationId xmlns:a16="http://schemas.microsoft.com/office/drawing/2014/main" id="{24267071-0BD8-C7FE-6577-8A4BEDCA85B6}"/>
                </a:ext>
              </a:extLst>
            </p:cNvPr>
            <p:cNvSpPr txBox="1"/>
            <p:nvPr/>
          </p:nvSpPr>
          <p:spPr>
            <a:xfrm>
              <a:off x="0" y="-76200"/>
              <a:ext cx="2424362" cy="482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74"/>
                </a:lnSpc>
              </a:pPr>
              <a:endParaRPr/>
            </a:p>
          </p:txBody>
        </p:sp>
      </p:grpSp>
      <p:sp>
        <p:nvSpPr>
          <p:cNvPr id="25" name="TextBox 13">
            <a:extLst>
              <a:ext uri="{FF2B5EF4-FFF2-40B4-BE49-F238E27FC236}">
                <a16:creationId xmlns:a16="http://schemas.microsoft.com/office/drawing/2014/main" id="{73C5573D-277B-2BC2-F404-CFA4FF732BE4}"/>
              </a:ext>
            </a:extLst>
          </p:cNvPr>
          <p:cNvSpPr txBox="1"/>
          <p:nvPr/>
        </p:nvSpPr>
        <p:spPr>
          <a:xfrm>
            <a:off x="6129627" y="6194898"/>
            <a:ext cx="6028746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97"/>
              </a:lnSpc>
            </a:pPr>
            <a:r>
              <a:rPr lang="en-US" sz="4400" b="1" dirty="0">
                <a:solidFill>
                  <a:srgbClr val="3D397B"/>
                </a:solidFill>
                <a:latin typeface="Agrandir Medium"/>
              </a:rPr>
              <a:t>You have 15 seconds</a:t>
            </a:r>
            <a:r>
              <a:rPr lang="en-US" sz="3305" dirty="0">
                <a:solidFill>
                  <a:srgbClr val="3D397B"/>
                </a:solidFill>
                <a:latin typeface="Agrandir Medium"/>
              </a:rPr>
              <a:t>.</a:t>
            </a: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98365599-D53A-6B5E-01D4-2A38D778C5FC}"/>
              </a:ext>
            </a:extLst>
          </p:cNvPr>
          <p:cNvSpPr/>
          <p:nvPr/>
        </p:nvSpPr>
        <p:spPr>
          <a:xfrm rot="20623643">
            <a:off x="1148734" y="4645822"/>
            <a:ext cx="3100258" cy="4624526"/>
          </a:xfrm>
          <a:custGeom>
            <a:avLst/>
            <a:gdLst/>
            <a:ahLst/>
            <a:cxnLst/>
            <a:rect l="l" t="t" r="r" b="b"/>
            <a:pathLst>
              <a:path w="4526280" h="8229600">
                <a:moveTo>
                  <a:pt x="0" y="0"/>
                </a:moveTo>
                <a:lnTo>
                  <a:pt x="4526280" y="0"/>
                </a:lnTo>
                <a:lnTo>
                  <a:pt x="452628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push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3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E73435D-63EA-FCE2-244C-AA083FCF652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0776" y="-66256"/>
            <a:ext cx="18467454" cy="10353256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551428">
            <a:off x="12078920" y="-2485017"/>
            <a:ext cx="12418159" cy="4402802"/>
          </a:xfrm>
          <a:custGeom>
            <a:avLst/>
            <a:gdLst/>
            <a:ahLst/>
            <a:cxnLst/>
            <a:rect l="l" t="t" r="r" b="b"/>
            <a:pathLst>
              <a:path w="12418159" h="4402802">
                <a:moveTo>
                  <a:pt x="0" y="0"/>
                </a:moveTo>
                <a:lnTo>
                  <a:pt x="12418160" y="0"/>
                </a:lnTo>
                <a:lnTo>
                  <a:pt x="12418160" y="4402802"/>
                </a:lnTo>
                <a:lnTo>
                  <a:pt x="0" y="4402802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alphaModFix amt="65999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81972">
            <a:off x="-6756157" y="7766600"/>
            <a:ext cx="12418159" cy="4402802"/>
          </a:xfrm>
          <a:custGeom>
            <a:avLst/>
            <a:gdLst/>
            <a:ahLst/>
            <a:cxnLst/>
            <a:rect l="l" t="t" r="r" b="b"/>
            <a:pathLst>
              <a:path w="12418159" h="4402802">
                <a:moveTo>
                  <a:pt x="0" y="0"/>
                </a:moveTo>
                <a:lnTo>
                  <a:pt x="12418159" y="0"/>
                </a:lnTo>
                <a:lnTo>
                  <a:pt x="12418159" y="4402802"/>
                </a:lnTo>
                <a:lnTo>
                  <a:pt x="0" y="4402802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alphaModFix amt="65999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211486" y="1198039"/>
            <a:ext cx="15865028" cy="8060261"/>
            <a:chOff x="0" y="0"/>
            <a:chExt cx="3798020" cy="192959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98020" cy="1929592"/>
            </a:xfrm>
            <a:custGeom>
              <a:avLst/>
              <a:gdLst/>
              <a:ahLst/>
              <a:cxnLst/>
              <a:rect l="l" t="t" r="r" b="b"/>
              <a:pathLst>
                <a:path w="3798020" h="1929592">
                  <a:moveTo>
                    <a:pt x="24887" y="0"/>
                  </a:moveTo>
                  <a:lnTo>
                    <a:pt x="3773133" y="0"/>
                  </a:lnTo>
                  <a:cubicBezTo>
                    <a:pt x="3779734" y="0"/>
                    <a:pt x="3786064" y="2622"/>
                    <a:pt x="3790731" y="7289"/>
                  </a:cubicBezTo>
                  <a:cubicBezTo>
                    <a:pt x="3795399" y="11957"/>
                    <a:pt x="3798020" y="18287"/>
                    <a:pt x="3798020" y="24887"/>
                  </a:cubicBezTo>
                  <a:lnTo>
                    <a:pt x="3798020" y="1904705"/>
                  </a:lnTo>
                  <a:cubicBezTo>
                    <a:pt x="3798020" y="1911305"/>
                    <a:pt x="3795399" y="1917636"/>
                    <a:pt x="3790731" y="1922303"/>
                  </a:cubicBezTo>
                  <a:cubicBezTo>
                    <a:pt x="3786064" y="1926970"/>
                    <a:pt x="3779734" y="1929592"/>
                    <a:pt x="3773133" y="1929592"/>
                  </a:cubicBezTo>
                  <a:lnTo>
                    <a:pt x="24887" y="1929592"/>
                  </a:lnTo>
                  <a:cubicBezTo>
                    <a:pt x="18287" y="1929592"/>
                    <a:pt x="11957" y="1926970"/>
                    <a:pt x="7289" y="1922303"/>
                  </a:cubicBezTo>
                  <a:cubicBezTo>
                    <a:pt x="2622" y="1917636"/>
                    <a:pt x="0" y="1911305"/>
                    <a:pt x="0" y="1904705"/>
                  </a:cubicBezTo>
                  <a:lnTo>
                    <a:pt x="0" y="24887"/>
                  </a:lnTo>
                  <a:cubicBezTo>
                    <a:pt x="0" y="18287"/>
                    <a:pt x="2622" y="11957"/>
                    <a:pt x="7289" y="7289"/>
                  </a:cubicBezTo>
                  <a:cubicBezTo>
                    <a:pt x="11957" y="2622"/>
                    <a:pt x="18287" y="0"/>
                    <a:pt x="24887" y="0"/>
                  </a:cubicBezTo>
                  <a:close/>
                </a:path>
              </a:pathLst>
            </a:custGeom>
            <a:solidFill>
              <a:srgbClr val="FAEFDE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798020" cy="19676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5867400" y="3509694"/>
            <a:ext cx="6748442" cy="1759953"/>
            <a:chOff x="0" y="0"/>
            <a:chExt cx="1558318" cy="406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58318" cy="406400"/>
            </a:xfrm>
            <a:custGeom>
              <a:avLst/>
              <a:gdLst/>
              <a:ahLst/>
              <a:cxnLst/>
              <a:rect l="l" t="t" r="r" b="b"/>
              <a:pathLst>
                <a:path w="1558318" h="406400">
                  <a:moveTo>
                    <a:pt x="58508" y="0"/>
                  </a:moveTo>
                  <a:lnTo>
                    <a:pt x="1499810" y="0"/>
                  </a:lnTo>
                  <a:cubicBezTo>
                    <a:pt x="1532123" y="0"/>
                    <a:pt x="1558318" y="26195"/>
                    <a:pt x="1558318" y="58508"/>
                  </a:cubicBezTo>
                  <a:lnTo>
                    <a:pt x="1558318" y="347892"/>
                  </a:lnTo>
                  <a:cubicBezTo>
                    <a:pt x="1558318" y="363409"/>
                    <a:pt x="1552154" y="378291"/>
                    <a:pt x="1541181" y="389263"/>
                  </a:cubicBezTo>
                  <a:cubicBezTo>
                    <a:pt x="1530209" y="400236"/>
                    <a:pt x="1515327" y="406400"/>
                    <a:pt x="1499810" y="406400"/>
                  </a:cubicBezTo>
                  <a:lnTo>
                    <a:pt x="58508" y="406400"/>
                  </a:lnTo>
                  <a:cubicBezTo>
                    <a:pt x="42991" y="406400"/>
                    <a:pt x="28109" y="400236"/>
                    <a:pt x="17137" y="389263"/>
                  </a:cubicBezTo>
                  <a:cubicBezTo>
                    <a:pt x="6164" y="378291"/>
                    <a:pt x="0" y="363409"/>
                    <a:pt x="0" y="347892"/>
                  </a:cubicBezTo>
                  <a:lnTo>
                    <a:pt x="0" y="58508"/>
                  </a:lnTo>
                  <a:cubicBezTo>
                    <a:pt x="0" y="42991"/>
                    <a:pt x="6164" y="28109"/>
                    <a:pt x="17137" y="17137"/>
                  </a:cubicBezTo>
                  <a:cubicBezTo>
                    <a:pt x="28109" y="6164"/>
                    <a:pt x="42991" y="0"/>
                    <a:pt x="58508" y="0"/>
                  </a:cubicBezTo>
                  <a:close/>
                </a:path>
              </a:pathLst>
            </a:custGeom>
            <a:solidFill>
              <a:srgbClr val="3D397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76200"/>
              <a:ext cx="1558318" cy="482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74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6932525" y="3653407"/>
            <a:ext cx="4791736" cy="152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04"/>
              </a:lnSpc>
            </a:pPr>
            <a:r>
              <a:rPr lang="en-US" sz="10262" dirty="0">
                <a:solidFill>
                  <a:srgbClr val="FFFFFF"/>
                </a:solidFill>
                <a:latin typeface="Fredoka One" panose="02000000000000000000" pitchFamily="2" charset="0"/>
              </a:rPr>
              <a:t>No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329409" y="5585227"/>
            <a:ext cx="9753600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600" dirty="0">
                <a:solidFill>
                  <a:srgbClr val="3D397B"/>
                </a:solidFill>
                <a:latin typeface="Agrandir Medium"/>
              </a:rPr>
              <a:t>She’s Thai. </a:t>
            </a:r>
          </a:p>
          <a:p>
            <a:pPr algn="ctr"/>
            <a:r>
              <a:rPr lang="en-US" sz="6600" dirty="0">
                <a:solidFill>
                  <a:srgbClr val="3D397B"/>
                </a:solidFill>
                <a:latin typeface="Agrandir Medium"/>
              </a:rPr>
              <a:t>She’s from Thailand. </a:t>
            </a:r>
          </a:p>
        </p:txBody>
      </p:sp>
      <p:sp>
        <p:nvSpPr>
          <p:cNvPr id="13" name="Freeform 13"/>
          <p:cNvSpPr/>
          <p:nvPr/>
        </p:nvSpPr>
        <p:spPr>
          <a:xfrm rot="489102">
            <a:off x="12980590" y="3976563"/>
            <a:ext cx="5719206" cy="6929208"/>
          </a:xfrm>
          <a:custGeom>
            <a:avLst/>
            <a:gdLst/>
            <a:ahLst/>
            <a:cxnLst/>
            <a:rect l="l" t="t" r="r" b="b"/>
            <a:pathLst>
              <a:path w="5719206" h="6929208">
                <a:moveTo>
                  <a:pt x="0" y="0"/>
                </a:moveTo>
                <a:lnTo>
                  <a:pt x="5719207" y="0"/>
                </a:lnTo>
                <a:lnTo>
                  <a:pt x="5719207" y="6929208"/>
                </a:lnTo>
                <a:lnTo>
                  <a:pt x="0" y="6929208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93979" r="-222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1919623">
            <a:off x="11621619" y="8150210"/>
            <a:ext cx="1597960" cy="1723291"/>
          </a:xfrm>
          <a:custGeom>
            <a:avLst/>
            <a:gdLst/>
            <a:ahLst/>
            <a:cxnLst/>
            <a:rect l="l" t="t" r="r" b="b"/>
            <a:pathLst>
              <a:path w="1597960" h="1723291">
                <a:moveTo>
                  <a:pt x="0" y="0"/>
                </a:moveTo>
                <a:lnTo>
                  <a:pt x="1597960" y="0"/>
                </a:lnTo>
                <a:lnTo>
                  <a:pt x="1597960" y="1723291"/>
                </a:lnTo>
                <a:lnTo>
                  <a:pt x="0" y="1723291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685595">
            <a:off x="1229109" y="663708"/>
            <a:ext cx="2067888" cy="2230075"/>
          </a:xfrm>
          <a:custGeom>
            <a:avLst/>
            <a:gdLst/>
            <a:ahLst/>
            <a:cxnLst/>
            <a:rect l="l" t="t" r="r" b="b"/>
            <a:pathLst>
              <a:path w="2067888" h="2230075">
                <a:moveTo>
                  <a:pt x="0" y="0"/>
                </a:moveTo>
                <a:lnTo>
                  <a:pt x="2067888" y="0"/>
                </a:lnTo>
                <a:lnTo>
                  <a:pt x="2067888" y="2230076"/>
                </a:lnTo>
                <a:lnTo>
                  <a:pt x="0" y="2230076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312049">
            <a:off x="11828990" y="2203212"/>
            <a:ext cx="2144525" cy="582010"/>
          </a:xfrm>
          <a:custGeom>
            <a:avLst/>
            <a:gdLst/>
            <a:ahLst/>
            <a:cxnLst/>
            <a:rect l="l" t="t" r="r" b="b"/>
            <a:pathLst>
              <a:path w="2144525" h="582010">
                <a:moveTo>
                  <a:pt x="0" y="0"/>
                </a:moveTo>
                <a:lnTo>
                  <a:pt x="2144525" y="0"/>
                </a:lnTo>
                <a:lnTo>
                  <a:pt x="2144525" y="582010"/>
                </a:lnTo>
                <a:lnTo>
                  <a:pt x="0" y="582010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572334">
            <a:off x="2064104" y="7009196"/>
            <a:ext cx="2144525" cy="582010"/>
          </a:xfrm>
          <a:custGeom>
            <a:avLst/>
            <a:gdLst/>
            <a:ahLst/>
            <a:cxnLst/>
            <a:rect l="l" t="t" r="r" b="b"/>
            <a:pathLst>
              <a:path w="2144525" h="582010">
                <a:moveTo>
                  <a:pt x="0" y="0"/>
                </a:moveTo>
                <a:lnTo>
                  <a:pt x="2144525" y="0"/>
                </a:lnTo>
                <a:lnTo>
                  <a:pt x="2144525" y="582011"/>
                </a:lnTo>
                <a:lnTo>
                  <a:pt x="0" y="582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698175">
            <a:off x="-521399" y="6631676"/>
            <a:ext cx="1502257" cy="407703"/>
          </a:xfrm>
          <a:custGeom>
            <a:avLst/>
            <a:gdLst/>
            <a:ahLst/>
            <a:cxnLst/>
            <a:rect l="l" t="t" r="r" b="b"/>
            <a:pathLst>
              <a:path w="1502257" h="407703">
                <a:moveTo>
                  <a:pt x="0" y="0"/>
                </a:moveTo>
                <a:lnTo>
                  <a:pt x="1502257" y="0"/>
                </a:lnTo>
                <a:lnTo>
                  <a:pt x="1502257" y="407703"/>
                </a:lnTo>
                <a:lnTo>
                  <a:pt x="0" y="407703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312049">
            <a:off x="17625441" y="3499388"/>
            <a:ext cx="1638902" cy="444787"/>
          </a:xfrm>
          <a:custGeom>
            <a:avLst/>
            <a:gdLst/>
            <a:ahLst/>
            <a:cxnLst/>
            <a:rect l="l" t="t" r="r" b="b"/>
            <a:pathLst>
              <a:path w="1638902" h="444787">
                <a:moveTo>
                  <a:pt x="0" y="0"/>
                </a:moveTo>
                <a:lnTo>
                  <a:pt x="1638902" y="0"/>
                </a:lnTo>
                <a:lnTo>
                  <a:pt x="1638902" y="444787"/>
                </a:lnTo>
                <a:lnTo>
                  <a:pt x="0" y="444787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12">
            <a:extLst>
              <a:ext uri="{FF2B5EF4-FFF2-40B4-BE49-F238E27FC236}">
                <a16:creationId xmlns:a16="http://schemas.microsoft.com/office/drawing/2014/main" id="{B02C9800-8B77-A27C-6D5E-C2D03E342841}"/>
              </a:ext>
            </a:extLst>
          </p:cNvPr>
          <p:cNvSpPr txBox="1"/>
          <p:nvPr/>
        </p:nvSpPr>
        <p:spPr>
          <a:xfrm>
            <a:off x="7568320" y="2323866"/>
            <a:ext cx="3546468" cy="814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28"/>
              </a:lnSpc>
            </a:pPr>
            <a:r>
              <a:rPr lang="en-US" sz="6600" b="1" dirty="0">
                <a:solidFill>
                  <a:srgbClr val="3D397B"/>
                </a:solidFill>
                <a:latin typeface="Fredoka One" panose="02000000000000000000" pitchFamily="2" charset="0"/>
              </a:rPr>
              <a:t>Answer</a:t>
            </a:r>
          </a:p>
        </p:txBody>
      </p:sp>
    </p:spTree>
  </p:cSld>
  <p:clrMapOvr>
    <a:masterClrMapping/>
  </p:clrMapOvr>
  <p:transition spd="slow">
    <p:push/>
    <p:sndAc>
      <p:stSnd>
        <p:snd r:embed="rId2" name="negative_beeps-6008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80F1D7-A217-718A-94EF-1EF7FEFDC5D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-28798"/>
            <a:ext cx="18288000" cy="10315798"/>
          </a:xfrm>
          <a:prstGeom prst="rect">
            <a:avLst/>
          </a:prstGeom>
        </p:spPr>
      </p:pic>
      <p:sp>
        <p:nvSpPr>
          <p:cNvPr id="14" name="Freeform 14"/>
          <p:cNvSpPr/>
          <p:nvPr/>
        </p:nvSpPr>
        <p:spPr>
          <a:xfrm rot="-83564">
            <a:off x="-8071277" y="7223067"/>
            <a:ext cx="12418159" cy="4402802"/>
          </a:xfrm>
          <a:custGeom>
            <a:avLst/>
            <a:gdLst/>
            <a:ahLst/>
            <a:cxnLst/>
            <a:rect l="l" t="t" r="r" b="b"/>
            <a:pathLst>
              <a:path w="12418159" h="4402802">
                <a:moveTo>
                  <a:pt x="0" y="0"/>
                </a:moveTo>
                <a:lnTo>
                  <a:pt x="12418159" y="0"/>
                </a:lnTo>
                <a:lnTo>
                  <a:pt x="12418159" y="4402802"/>
                </a:lnTo>
                <a:lnTo>
                  <a:pt x="0" y="4402802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alphaModFix amt="65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551428">
            <a:off x="14153871" y="-1942552"/>
            <a:ext cx="12418159" cy="4402802"/>
          </a:xfrm>
          <a:custGeom>
            <a:avLst/>
            <a:gdLst/>
            <a:ahLst/>
            <a:cxnLst/>
            <a:rect l="l" t="t" r="r" b="b"/>
            <a:pathLst>
              <a:path w="12418159" h="4402802">
                <a:moveTo>
                  <a:pt x="0" y="0"/>
                </a:moveTo>
                <a:lnTo>
                  <a:pt x="12418159" y="0"/>
                </a:lnTo>
                <a:lnTo>
                  <a:pt x="12418159" y="4402802"/>
                </a:lnTo>
                <a:lnTo>
                  <a:pt x="0" y="4402802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alphaModFix amt="65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919623">
            <a:off x="1021804" y="5884531"/>
            <a:ext cx="1155268" cy="1245877"/>
          </a:xfrm>
          <a:custGeom>
            <a:avLst/>
            <a:gdLst/>
            <a:ahLst/>
            <a:cxnLst/>
            <a:rect l="l" t="t" r="r" b="b"/>
            <a:pathLst>
              <a:path w="1155268" h="1245877">
                <a:moveTo>
                  <a:pt x="0" y="0"/>
                </a:moveTo>
                <a:lnTo>
                  <a:pt x="1155268" y="0"/>
                </a:lnTo>
                <a:lnTo>
                  <a:pt x="1155268" y="1245878"/>
                </a:lnTo>
                <a:lnTo>
                  <a:pt x="0" y="1245878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685595">
            <a:off x="16463745" y="3943716"/>
            <a:ext cx="1155268" cy="1245877"/>
          </a:xfrm>
          <a:custGeom>
            <a:avLst/>
            <a:gdLst/>
            <a:ahLst/>
            <a:cxnLst/>
            <a:rect l="l" t="t" r="r" b="b"/>
            <a:pathLst>
              <a:path w="1155268" h="1245877">
                <a:moveTo>
                  <a:pt x="0" y="0"/>
                </a:moveTo>
                <a:lnTo>
                  <a:pt x="1155269" y="0"/>
                </a:lnTo>
                <a:lnTo>
                  <a:pt x="1155269" y="1245878"/>
                </a:lnTo>
                <a:lnTo>
                  <a:pt x="0" y="1245878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đồng hồ đếm ngược 15 giây có âm thanh">
            <a:hlinkClick r:id="" action="ppaction://media"/>
            <a:extLst>
              <a:ext uri="{FF2B5EF4-FFF2-40B4-BE49-F238E27FC236}">
                <a16:creationId xmlns:a16="http://schemas.microsoft.com/office/drawing/2014/main" id="{62D9BC41-5B72-5441-5A2D-D45EF36CED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779493" y="427609"/>
            <a:ext cx="3637768" cy="2765905"/>
          </a:xfrm>
          <a:prstGeom prst="rect">
            <a:avLst/>
          </a:prstGeom>
          <a:ln w="57150">
            <a:solidFill>
              <a:srgbClr val="00FFFF"/>
            </a:solidFill>
          </a:ln>
        </p:spPr>
      </p:pic>
      <p:sp>
        <p:nvSpPr>
          <p:cNvPr id="19" name="TextBox 2">
            <a:extLst>
              <a:ext uri="{FF2B5EF4-FFF2-40B4-BE49-F238E27FC236}">
                <a16:creationId xmlns:a16="http://schemas.microsoft.com/office/drawing/2014/main" id="{39C4A9A3-22DD-4368-39EC-01C51F271A34}"/>
              </a:ext>
            </a:extLst>
          </p:cNvPr>
          <p:cNvSpPr txBox="1"/>
          <p:nvPr/>
        </p:nvSpPr>
        <p:spPr>
          <a:xfrm>
            <a:off x="2209800" y="3815437"/>
            <a:ext cx="13970315" cy="15132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ctr">
              <a:lnSpc>
                <a:spcPts val="11792"/>
              </a:lnSpc>
              <a:spcBef>
                <a:spcPct val="0"/>
              </a:spcBef>
            </a:pPr>
            <a:r>
              <a:rPr lang="en-US" sz="10166" u="none" dirty="0">
                <a:solidFill>
                  <a:srgbClr val="FFFFFF"/>
                </a:solidFill>
                <a:latin typeface="Fredoka One" panose="02000000000000000000" pitchFamily="2" charset="0"/>
              </a:rPr>
              <a:t>Are they Australian?</a:t>
            </a:r>
          </a:p>
        </p:txBody>
      </p:sp>
      <p:sp>
        <p:nvSpPr>
          <p:cNvPr id="20" name="Freeform 3">
            <a:extLst>
              <a:ext uri="{FF2B5EF4-FFF2-40B4-BE49-F238E27FC236}">
                <a16:creationId xmlns:a16="http://schemas.microsoft.com/office/drawing/2014/main" id="{8154DC0D-3B07-05D9-8B89-45C4089E957B}"/>
              </a:ext>
            </a:extLst>
          </p:cNvPr>
          <p:cNvSpPr/>
          <p:nvPr/>
        </p:nvSpPr>
        <p:spPr>
          <a:xfrm rot="570438">
            <a:off x="13280549" y="5724129"/>
            <a:ext cx="4122967" cy="3671285"/>
          </a:xfrm>
          <a:custGeom>
            <a:avLst/>
            <a:gdLst/>
            <a:ahLst/>
            <a:cxnLst/>
            <a:rect l="l" t="t" r="r" b="b"/>
            <a:pathLst>
              <a:path w="2266547" h="2034226">
                <a:moveTo>
                  <a:pt x="0" y="0"/>
                </a:moveTo>
                <a:lnTo>
                  <a:pt x="2266546" y="0"/>
                </a:lnTo>
                <a:lnTo>
                  <a:pt x="2266546" y="2034225"/>
                </a:lnTo>
                <a:lnTo>
                  <a:pt x="0" y="2034225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1" name="Group 10">
            <a:extLst>
              <a:ext uri="{FF2B5EF4-FFF2-40B4-BE49-F238E27FC236}">
                <a16:creationId xmlns:a16="http://schemas.microsoft.com/office/drawing/2014/main" id="{CBFB5DDC-52F2-F7DB-8A05-91D2671D065E}"/>
              </a:ext>
            </a:extLst>
          </p:cNvPr>
          <p:cNvGrpSpPr/>
          <p:nvPr/>
        </p:nvGrpSpPr>
        <p:grpSpPr>
          <a:xfrm>
            <a:off x="5410200" y="5996834"/>
            <a:ext cx="7010399" cy="881487"/>
            <a:chOff x="0" y="0"/>
            <a:chExt cx="2424362" cy="406400"/>
          </a:xfrm>
        </p:grpSpPr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EE97A6F2-7715-460B-6CA5-836951F09A8B}"/>
                </a:ext>
              </a:extLst>
            </p:cNvPr>
            <p:cNvSpPr/>
            <p:nvPr/>
          </p:nvSpPr>
          <p:spPr>
            <a:xfrm>
              <a:off x="0" y="0"/>
              <a:ext cx="2424362" cy="406400"/>
            </a:xfrm>
            <a:custGeom>
              <a:avLst/>
              <a:gdLst/>
              <a:ahLst/>
              <a:cxnLst/>
              <a:rect l="l" t="t" r="r" b="b"/>
              <a:pathLst>
                <a:path w="2424362" h="406400">
                  <a:moveTo>
                    <a:pt x="33862" y="0"/>
                  </a:moveTo>
                  <a:lnTo>
                    <a:pt x="2390499" y="0"/>
                  </a:lnTo>
                  <a:cubicBezTo>
                    <a:pt x="2409201" y="0"/>
                    <a:pt x="2424362" y="15161"/>
                    <a:pt x="2424362" y="33862"/>
                  </a:cubicBezTo>
                  <a:lnTo>
                    <a:pt x="2424362" y="372538"/>
                  </a:lnTo>
                  <a:cubicBezTo>
                    <a:pt x="2424362" y="381519"/>
                    <a:pt x="2420794" y="390132"/>
                    <a:pt x="2414444" y="396482"/>
                  </a:cubicBezTo>
                  <a:cubicBezTo>
                    <a:pt x="2408093" y="402832"/>
                    <a:pt x="2399480" y="406400"/>
                    <a:pt x="2390499" y="406400"/>
                  </a:cubicBezTo>
                  <a:lnTo>
                    <a:pt x="33862" y="406400"/>
                  </a:lnTo>
                  <a:cubicBezTo>
                    <a:pt x="15161" y="406400"/>
                    <a:pt x="0" y="391239"/>
                    <a:pt x="0" y="372538"/>
                  </a:cubicBezTo>
                  <a:lnTo>
                    <a:pt x="0" y="33862"/>
                  </a:lnTo>
                  <a:cubicBezTo>
                    <a:pt x="0" y="15161"/>
                    <a:pt x="15161" y="0"/>
                    <a:pt x="33862" y="0"/>
                  </a:cubicBezTo>
                  <a:close/>
                </a:path>
              </a:pathLst>
            </a:custGeom>
            <a:solidFill>
              <a:srgbClr val="FDA3B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12">
              <a:extLst>
                <a:ext uri="{FF2B5EF4-FFF2-40B4-BE49-F238E27FC236}">
                  <a16:creationId xmlns:a16="http://schemas.microsoft.com/office/drawing/2014/main" id="{B5E5FCD4-CA7E-0879-8E87-AB64E97BFE52}"/>
                </a:ext>
              </a:extLst>
            </p:cNvPr>
            <p:cNvSpPr txBox="1"/>
            <p:nvPr/>
          </p:nvSpPr>
          <p:spPr>
            <a:xfrm>
              <a:off x="0" y="-76200"/>
              <a:ext cx="2424362" cy="482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74"/>
                </a:lnSpc>
              </a:pPr>
              <a:endParaRPr/>
            </a:p>
          </p:txBody>
        </p:sp>
      </p:grpSp>
      <p:sp>
        <p:nvSpPr>
          <p:cNvPr id="25" name="TextBox 9">
            <a:extLst>
              <a:ext uri="{FF2B5EF4-FFF2-40B4-BE49-F238E27FC236}">
                <a16:creationId xmlns:a16="http://schemas.microsoft.com/office/drawing/2014/main" id="{CDD5DD88-F534-2067-0001-7F0241CCD26F}"/>
              </a:ext>
            </a:extLst>
          </p:cNvPr>
          <p:cNvSpPr txBox="1"/>
          <p:nvPr/>
        </p:nvSpPr>
        <p:spPr>
          <a:xfrm>
            <a:off x="6934200" y="2470193"/>
            <a:ext cx="3987163" cy="5840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97"/>
              </a:lnSpc>
            </a:pPr>
            <a:r>
              <a:rPr lang="en-US" sz="3305" dirty="0">
                <a:solidFill>
                  <a:srgbClr val="FDA3B7"/>
                </a:solidFill>
                <a:latin typeface="Fredoka One" panose="02000000000000000000" pitchFamily="2" charset="0"/>
              </a:rPr>
              <a:t> </a:t>
            </a:r>
            <a:r>
              <a:rPr lang="en-US" sz="6000" dirty="0">
                <a:solidFill>
                  <a:srgbClr val="FDA3B7"/>
                </a:solidFill>
                <a:latin typeface="Fredoka One" panose="02000000000000000000" pitchFamily="2" charset="0"/>
              </a:rPr>
              <a:t>Question</a:t>
            </a:r>
            <a:endParaRPr lang="en-US" sz="3305" dirty="0">
              <a:solidFill>
                <a:srgbClr val="FDA3B7"/>
              </a:solidFill>
              <a:latin typeface="Fredoka One" panose="02000000000000000000" pitchFamily="2" charset="0"/>
            </a:endParaRPr>
          </a:p>
        </p:txBody>
      </p:sp>
      <p:sp>
        <p:nvSpPr>
          <p:cNvPr id="3" name="TextBox 13">
            <a:extLst>
              <a:ext uri="{FF2B5EF4-FFF2-40B4-BE49-F238E27FC236}">
                <a16:creationId xmlns:a16="http://schemas.microsoft.com/office/drawing/2014/main" id="{6476195F-A159-71F6-AA60-1EFB6A77E443}"/>
              </a:ext>
            </a:extLst>
          </p:cNvPr>
          <p:cNvSpPr txBox="1"/>
          <p:nvPr/>
        </p:nvSpPr>
        <p:spPr>
          <a:xfrm>
            <a:off x="5995266" y="6222328"/>
            <a:ext cx="5867399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97"/>
              </a:lnSpc>
            </a:pPr>
            <a:r>
              <a:rPr lang="en-US" sz="4400" b="1" dirty="0">
                <a:solidFill>
                  <a:srgbClr val="3D397B"/>
                </a:solidFill>
                <a:latin typeface="Agrandir Medium"/>
              </a:rPr>
              <a:t>You have 15 seconds.</a:t>
            </a: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4724018E-69ED-FE0A-49D3-805C9F804365}"/>
              </a:ext>
            </a:extLst>
          </p:cNvPr>
          <p:cNvSpPr/>
          <p:nvPr/>
        </p:nvSpPr>
        <p:spPr>
          <a:xfrm rot="844947">
            <a:off x="13851092" y="5893003"/>
            <a:ext cx="3284659" cy="3240526"/>
          </a:xfrm>
          <a:custGeom>
            <a:avLst/>
            <a:gdLst/>
            <a:ahLst/>
            <a:cxnLst/>
            <a:rect l="l" t="t" r="r" b="b"/>
            <a:pathLst>
              <a:path w="8694712" h="8238239">
                <a:moveTo>
                  <a:pt x="0" y="0"/>
                </a:moveTo>
                <a:lnTo>
                  <a:pt x="8694712" y="0"/>
                </a:lnTo>
                <a:lnTo>
                  <a:pt x="8694712" y="8238239"/>
                </a:lnTo>
                <a:lnTo>
                  <a:pt x="0" y="8238239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push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3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C2BCB18-9777-0CA9-8026-435461C6B8F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0776" y="-66256"/>
            <a:ext cx="18467454" cy="10353256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551428">
            <a:off x="10090990" y="-2900080"/>
            <a:ext cx="12418159" cy="4402802"/>
          </a:xfrm>
          <a:custGeom>
            <a:avLst/>
            <a:gdLst/>
            <a:ahLst/>
            <a:cxnLst/>
            <a:rect l="l" t="t" r="r" b="b"/>
            <a:pathLst>
              <a:path w="12418159" h="4402802">
                <a:moveTo>
                  <a:pt x="0" y="0"/>
                </a:moveTo>
                <a:lnTo>
                  <a:pt x="12418160" y="0"/>
                </a:lnTo>
                <a:lnTo>
                  <a:pt x="12418160" y="4402802"/>
                </a:lnTo>
                <a:lnTo>
                  <a:pt x="0" y="440280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alphaModFix amt="65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81972">
            <a:off x="-6756157" y="7766600"/>
            <a:ext cx="12418159" cy="4402802"/>
          </a:xfrm>
          <a:custGeom>
            <a:avLst/>
            <a:gdLst/>
            <a:ahLst/>
            <a:cxnLst/>
            <a:rect l="l" t="t" r="r" b="b"/>
            <a:pathLst>
              <a:path w="12418159" h="4402802">
                <a:moveTo>
                  <a:pt x="0" y="0"/>
                </a:moveTo>
                <a:lnTo>
                  <a:pt x="12418159" y="0"/>
                </a:lnTo>
                <a:lnTo>
                  <a:pt x="12418159" y="4402802"/>
                </a:lnTo>
                <a:lnTo>
                  <a:pt x="0" y="440280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alphaModFix amt="65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211486" y="1198039"/>
            <a:ext cx="15865028" cy="8060261"/>
            <a:chOff x="0" y="0"/>
            <a:chExt cx="3798020" cy="192959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98020" cy="1929592"/>
            </a:xfrm>
            <a:custGeom>
              <a:avLst/>
              <a:gdLst/>
              <a:ahLst/>
              <a:cxnLst/>
              <a:rect l="l" t="t" r="r" b="b"/>
              <a:pathLst>
                <a:path w="3798020" h="1929592">
                  <a:moveTo>
                    <a:pt x="24887" y="0"/>
                  </a:moveTo>
                  <a:lnTo>
                    <a:pt x="3773133" y="0"/>
                  </a:lnTo>
                  <a:cubicBezTo>
                    <a:pt x="3779734" y="0"/>
                    <a:pt x="3786064" y="2622"/>
                    <a:pt x="3790731" y="7289"/>
                  </a:cubicBezTo>
                  <a:cubicBezTo>
                    <a:pt x="3795399" y="11957"/>
                    <a:pt x="3798020" y="18287"/>
                    <a:pt x="3798020" y="24887"/>
                  </a:cubicBezTo>
                  <a:lnTo>
                    <a:pt x="3798020" y="1904705"/>
                  </a:lnTo>
                  <a:cubicBezTo>
                    <a:pt x="3798020" y="1911305"/>
                    <a:pt x="3795399" y="1917636"/>
                    <a:pt x="3790731" y="1922303"/>
                  </a:cubicBezTo>
                  <a:cubicBezTo>
                    <a:pt x="3786064" y="1926970"/>
                    <a:pt x="3779734" y="1929592"/>
                    <a:pt x="3773133" y="1929592"/>
                  </a:cubicBezTo>
                  <a:lnTo>
                    <a:pt x="24887" y="1929592"/>
                  </a:lnTo>
                  <a:cubicBezTo>
                    <a:pt x="18287" y="1929592"/>
                    <a:pt x="11957" y="1926970"/>
                    <a:pt x="7289" y="1922303"/>
                  </a:cubicBezTo>
                  <a:cubicBezTo>
                    <a:pt x="2622" y="1917636"/>
                    <a:pt x="0" y="1911305"/>
                    <a:pt x="0" y="1904705"/>
                  </a:cubicBezTo>
                  <a:lnTo>
                    <a:pt x="0" y="24887"/>
                  </a:lnTo>
                  <a:cubicBezTo>
                    <a:pt x="0" y="18287"/>
                    <a:pt x="2622" y="11957"/>
                    <a:pt x="7289" y="7289"/>
                  </a:cubicBezTo>
                  <a:cubicBezTo>
                    <a:pt x="11957" y="2622"/>
                    <a:pt x="18287" y="0"/>
                    <a:pt x="24887" y="0"/>
                  </a:cubicBezTo>
                  <a:close/>
                </a:path>
              </a:pathLst>
            </a:custGeom>
            <a:solidFill>
              <a:srgbClr val="FAEFDE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798020" cy="19676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-1919623">
            <a:off x="11439420" y="8271267"/>
            <a:ext cx="1597960" cy="1723291"/>
          </a:xfrm>
          <a:custGeom>
            <a:avLst/>
            <a:gdLst/>
            <a:ahLst/>
            <a:cxnLst/>
            <a:rect l="l" t="t" r="r" b="b"/>
            <a:pathLst>
              <a:path w="1597960" h="1723291">
                <a:moveTo>
                  <a:pt x="0" y="0"/>
                </a:moveTo>
                <a:lnTo>
                  <a:pt x="1597960" y="0"/>
                </a:lnTo>
                <a:lnTo>
                  <a:pt x="1597960" y="1723291"/>
                </a:lnTo>
                <a:lnTo>
                  <a:pt x="0" y="1723291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685595">
            <a:off x="2095730" y="182736"/>
            <a:ext cx="2067888" cy="2230075"/>
          </a:xfrm>
          <a:custGeom>
            <a:avLst/>
            <a:gdLst/>
            <a:ahLst/>
            <a:cxnLst/>
            <a:rect l="l" t="t" r="r" b="b"/>
            <a:pathLst>
              <a:path w="2067888" h="2230075">
                <a:moveTo>
                  <a:pt x="0" y="0"/>
                </a:moveTo>
                <a:lnTo>
                  <a:pt x="2067889" y="0"/>
                </a:lnTo>
                <a:lnTo>
                  <a:pt x="2067889" y="2230076"/>
                </a:lnTo>
                <a:lnTo>
                  <a:pt x="0" y="2230076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547078" y="3198389"/>
            <a:ext cx="1502257" cy="407703"/>
          </a:xfrm>
          <a:custGeom>
            <a:avLst/>
            <a:gdLst/>
            <a:ahLst/>
            <a:cxnLst/>
            <a:rect l="l" t="t" r="r" b="b"/>
            <a:pathLst>
              <a:path w="1502257" h="407703">
                <a:moveTo>
                  <a:pt x="0" y="0"/>
                </a:moveTo>
                <a:lnTo>
                  <a:pt x="1502257" y="0"/>
                </a:lnTo>
                <a:lnTo>
                  <a:pt x="1502257" y="407703"/>
                </a:lnTo>
                <a:lnTo>
                  <a:pt x="0" y="407703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312049">
            <a:off x="17468549" y="7218773"/>
            <a:ext cx="1638902" cy="444787"/>
          </a:xfrm>
          <a:custGeom>
            <a:avLst/>
            <a:gdLst/>
            <a:ahLst/>
            <a:cxnLst/>
            <a:rect l="l" t="t" r="r" b="b"/>
            <a:pathLst>
              <a:path w="1638902" h="444787">
                <a:moveTo>
                  <a:pt x="0" y="0"/>
                </a:moveTo>
                <a:lnTo>
                  <a:pt x="1638902" y="0"/>
                </a:lnTo>
                <a:lnTo>
                  <a:pt x="1638902" y="444787"/>
                </a:lnTo>
                <a:lnTo>
                  <a:pt x="0" y="444787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2">
            <a:extLst>
              <a:ext uri="{FF2B5EF4-FFF2-40B4-BE49-F238E27FC236}">
                <a16:creationId xmlns:a16="http://schemas.microsoft.com/office/drawing/2014/main" id="{8715EC14-CA1B-E8BB-FD08-733C30AF9EBA}"/>
              </a:ext>
            </a:extLst>
          </p:cNvPr>
          <p:cNvSpPr txBox="1"/>
          <p:nvPr/>
        </p:nvSpPr>
        <p:spPr>
          <a:xfrm>
            <a:off x="8458200" y="2300961"/>
            <a:ext cx="3546468" cy="814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28"/>
              </a:lnSpc>
            </a:pPr>
            <a:r>
              <a:rPr lang="en-US" sz="6600" b="1" dirty="0">
                <a:solidFill>
                  <a:srgbClr val="3D397B"/>
                </a:solidFill>
                <a:latin typeface="Fredoka One" panose="02000000000000000000" pitchFamily="2" charset="0"/>
              </a:rPr>
              <a:t>Answer</a:t>
            </a:r>
          </a:p>
        </p:txBody>
      </p:sp>
      <p:grpSp>
        <p:nvGrpSpPr>
          <p:cNvPr id="19" name="Group 7">
            <a:extLst>
              <a:ext uri="{FF2B5EF4-FFF2-40B4-BE49-F238E27FC236}">
                <a16:creationId xmlns:a16="http://schemas.microsoft.com/office/drawing/2014/main" id="{0DDD453A-80B2-672F-6C9F-E511FCCC641C}"/>
              </a:ext>
            </a:extLst>
          </p:cNvPr>
          <p:cNvGrpSpPr/>
          <p:nvPr/>
        </p:nvGrpSpPr>
        <p:grpSpPr>
          <a:xfrm>
            <a:off x="5638800" y="3606092"/>
            <a:ext cx="8936821" cy="3418133"/>
            <a:chOff x="0" y="0"/>
            <a:chExt cx="1558318" cy="406400"/>
          </a:xfrm>
        </p:grpSpPr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2BE3A19D-C852-31AD-6E51-6775B3287725}"/>
                </a:ext>
              </a:extLst>
            </p:cNvPr>
            <p:cNvSpPr/>
            <p:nvPr/>
          </p:nvSpPr>
          <p:spPr>
            <a:xfrm>
              <a:off x="0" y="0"/>
              <a:ext cx="1558318" cy="406400"/>
            </a:xfrm>
            <a:custGeom>
              <a:avLst/>
              <a:gdLst/>
              <a:ahLst/>
              <a:cxnLst/>
              <a:rect l="l" t="t" r="r" b="b"/>
              <a:pathLst>
                <a:path w="1558318" h="406400">
                  <a:moveTo>
                    <a:pt x="58508" y="0"/>
                  </a:moveTo>
                  <a:lnTo>
                    <a:pt x="1499810" y="0"/>
                  </a:lnTo>
                  <a:cubicBezTo>
                    <a:pt x="1532123" y="0"/>
                    <a:pt x="1558318" y="26195"/>
                    <a:pt x="1558318" y="58508"/>
                  </a:cubicBezTo>
                  <a:lnTo>
                    <a:pt x="1558318" y="347892"/>
                  </a:lnTo>
                  <a:cubicBezTo>
                    <a:pt x="1558318" y="363409"/>
                    <a:pt x="1552154" y="378291"/>
                    <a:pt x="1541181" y="389263"/>
                  </a:cubicBezTo>
                  <a:cubicBezTo>
                    <a:pt x="1530209" y="400236"/>
                    <a:pt x="1515327" y="406400"/>
                    <a:pt x="1499810" y="406400"/>
                  </a:cubicBezTo>
                  <a:lnTo>
                    <a:pt x="58508" y="406400"/>
                  </a:lnTo>
                  <a:cubicBezTo>
                    <a:pt x="42991" y="406400"/>
                    <a:pt x="28109" y="400236"/>
                    <a:pt x="17137" y="389263"/>
                  </a:cubicBezTo>
                  <a:cubicBezTo>
                    <a:pt x="6164" y="378291"/>
                    <a:pt x="0" y="363409"/>
                    <a:pt x="0" y="347892"/>
                  </a:cubicBezTo>
                  <a:lnTo>
                    <a:pt x="0" y="58508"/>
                  </a:lnTo>
                  <a:cubicBezTo>
                    <a:pt x="0" y="42991"/>
                    <a:pt x="6164" y="28109"/>
                    <a:pt x="17137" y="17137"/>
                  </a:cubicBezTo>
                  <a:cubicBezTo>
                    <a:pt x="28109" y="6164"/>
                    <a:pt x="42991" y="0"/>
                    <a:pt x="58508" y="0"/>
                  </a:cubicBezTo>
                  <a:close/>
                </a:path>
              </a:pathLst>
            </a:custGeom>
            <a:solidFill>
              <a:srgbClr val="3D397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9">
              <a:extLst>
                <a:ext uri="{FF2B5EF4-FFF2-40B4-BE49-F238E27FC236}">
                  <a16:creationId xmlns:a16="http://schemas.microsoft.com/office/drawing/2014/main" id="{1A1519FA-C66B-CE2B-CC69-8FAAE68F2740}"/>
                </a:ext>
              </a:extLst>
            </p:cNvPr>
            <p:cNvSpPr txBox="1"/>
            <p:nvPr/>
          </p:nvSpPr>
          <p:spPr>
            <a:xfrm>
              <a:off x="0" y="-76200"/>
              <a:ext cx="1558318" cy="482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74"/>
                </a:lnSpc>
              </a:pPr>
              <a:endParaRPr/>
            </a:p>
          </p:txBody>
        </p:sp>
      </p:grpSp>
      <p:sp>
        <p:nvSpPr>
          <p:cNvPr id="22" name="TextBox 11">
            <a:extLst>
              <a:ext uri="{FF2B5EF4-FFF2-40B4-BE49-F238E27FC236}">
                <a16:creationId xmlns:a16="http://schemas.microsoft.com/office/drawing/2014/main" id="{A352DE1A-85FA-EEA6-5C02-DE7BBF8655AF}"/>
              </a:ext>
            </a:extLst>
          </p:cNvPr>
          <p:cNvSpPr txBox="1"/>
          <p:nvPr/>
        </p:nvSpPr>
        <p:spPr>
          <a:xfrm>
            <a:off x="7632351" y="4954902"/>
            <a:ext cx="4791736" cy="1786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04"/>
              </a:lnSpc>
            </a:pPr>
            <a:r>
              <a:rPr lang="en-US" sz="21400" dirty="0">
                <a:solidFill>
                  <a:srgbClr val="FFFFFF"/>
                </a:solidFill>
                <a:latin typeface="Fredoka One" panose="02000000000000000000" pitchFamily="2" charset="0"/>
              </a:rPr>
              <a:t>Yes</a:t>
            </a:r>
          </a:p>
        </p:txBody>
      </p:sp>
      <p:sp>
        <p:nvSpPr>
          <p:cNvPr id="23" name="Freeform 10">
            <a:extLst>
              <a:ext uri="{FF2B5EF4-FFF2-40B4-BE49-F238E27FC236}">
                <a16:creationId xmlns:a16="http://schemas.microsoft.com/office/drawing/2014/main" id="{1BF1C2C5-DECF-5D1E-2BCF-82A3E98EE4AC}"/>
              </a:ext>
            </a:extLst>
          </p:cNvPr>
          <p:cNvSpPr/>
          <p:nvPr/>
        </p:nvSpPr>
        <p:spPr>
          <a:xfrm rot="489102">
            <a:off x="-960361" y="3513394"/>
            <a:ext cx="5719206" cy="6929208"/>
          </a:xfrm>
          <a:custGeom>
            <a:avLst/>
            <a:gdLst/>
            <a:ahLst/>
            <a:cxnLst/>
            <a:rect l="l" t="t" r="r" b="b"/>
            <a:pathLst>
              <a:path w="5719206" h="6929208">
                <a:moveTo>
                  <a:pt x="0" y="0"/>
                </a:moveTo>
                <a:lnTo>
                  <a:pt x="5719206" y="0"/>
                </a:lnTo>
                <a:lnTo>
                  <a:pt x="5719206" y="6929208"/>
                </a:lnTo>
                <a:lnTo>
                  <a:pt x="0" y="6929208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r="-96205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push/>
    <p:sndAc>
      <p:stSnd>
        <p:snd r:embed="rId2" name="tada sound.wav"/>
      </p:stSnd>
    </p:sndAc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CDFEA5-BCB6-03A5-828A-B8C14223B14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-28798"/>
            <a:ext cx="18288000" cy="10315798"/>
          </a:xfrm>
          <a:prstGeom prst="rect">
            <a:avLst/>
          </a:prstGeom>
        </p:spPr>
      </p:pic>
      <p:sp>
        <p:nvSpPr>
          <p:cNvPr id="14" name="Freeform 14"/>
          <p:cNvSpPr/>
          <p:nvPr/>
        </p:nvSpPr>
        <p:spPr>
          <a:xfrm rot="-83564">
            <a:off x="13916059" y="7424079"/>
            <a:ext cx="12418159" cy="4402802"/>
          </a:xfrm>
          <a:custGeom>
            <a:avLst/>
            <a:gdLst/>
            <a:ahLst/>
            <a:cxnLst/>
            <a:rect l="l" t="t" r="r" b="b"/>
            <a:pathLst>
              <a:path w="12418159" h="4402802">
                <a:moveTo>
                  <a:pt x="0" y="0"/>
                </a:moveTo>
                <a:lnTo>
                  <a:pt x="12418160" y="0"/>
                </a:lnTo>
                <a:lnTo>
                  <a:pt x="12418160" y="4402802"/>
                </a:lnTo>
                <a:lnTo>
                  <a:pt x="0" y="4402802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alphaModFix amt="65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551428">
            <a:off x="-8266305" y="-1467496"/>
            <a:ext cx="12418159" cy="4402802"/>
          </a:xfrm>
          <a:custGeom>
            <a:avLst/>
            <a:gdLst/>
            <a:ahLst/>
            <a:cxnLst/>
            <a:rect l="l" t="t" r="r" b="b"/>
            <a:pathLst>
              <a:path w="12418159" h="4402802">
                <a:moveTo>
                  <a:pt x="0" y="0"/>
                </a:moveTo>
                <a:lnTo>
                  <a:pt x="12418160" y="0"/>
                </a:lnTo>
                <a:lnTo>
                  <a:pt x="12418160" y="4402802"/>
                </a:lnTo>
                <a:lnTo>
                  <a:pt x="0" y="4402802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alphaModFix amt="65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919623">
            <a:off x="1003052" y="3428770"/>
            <a:ext cx="1155268" cy="1245877"/>
          </a:xfrm>
          <a:custGeom>
            <a:avLst/>
            <a:gdLst/>
            <a:ahLst/>
            <a:cxnLst/>
            <a:rect l="l" t="t" r="r" b="b"/>
            <a:pathLst>
              <a:path w="1155268" h="1245877">
                <a:moveTo>
                  <a:pt x="0" y="0"/>
                </a:moveTo>
                <a:lnTo>
                  <a:pt x="1155268" y="0"/>
                </a:lnTo>
                <a:lnTo>
                  <a:pt x="1155268" y="1245878"/>
                </a:lnTo>
                <a:lnTo>
                  <a:pt x="0" y="1245878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685595">
            <a:off x="16389717" y="5703612"/>
            <a:ext cx="1155268" cy="1245877"/>
          </a:xfrm>
          <a:custGeom>
            <a:avLst/>
            <a:gdLst/>
            <a:ahLst/>
            <a:cxnLst/>
            <a:rect l="l" t="t" r="r" b="b"/>
            <a:pathLst>
              <a:path w="1155268" h="1245877">
                <a:moveTo>
                  <a:pt x="0" y="0"/>
                </a:moveTo>
                <a:lnTo>
                  <a:pt x="1155268" y="0"/>
                </a:lnTo>
                <a:lnTo>
                  <a:pt x="1155268" y="1245877"/>
                </a:lnTo>
                <a:lnTo>
                  <a:pt x="0" y="1245877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đồng hồ đếm ngược 15 giây có âm thanh">
            <a:hlinkClick r:id="" action="ppaction://media"/>
            <a:extLst>
              <a:ext uri="{FF2B5EF4-FFF2-40B4-BE49-F238E27FC236}">
                <a16:creationId xmlns:a16="http://schemas.microsoft.com/office/drawing/2014/main" id="{67A30FF8-F6E5-61C9-7485-6A150ED5AA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3740107" y="510144"/>
            <a:ext cx="3637768" cy="2765905"/>
          </a:xfrm>
          <a:prstGeom prst="rect">
            <a:avLst/>
          </a:prstGeom>
          <a:ln w="57150">
            <a:solidFill>
              <a:srgbClr val="00FFFF"/>
            </a:solidFill>
          </a:ln>
        </p:spPr>
      </p:pic>
      <p:sp>
        <p:nvSpPr>
          <p:cNvPr id="19" name="TextBox 2">
            <a:extLst>
              <a:ext uri="{FF2B5EF4-FFF2-40B4-BE49-F238E27FC236}">
                <a16:creationId xmlns:a16="http://schemas.microsoft.com/office/drawing/2014/main" id="{B4AE551D-0DAD-2A59-927F-B49DA47E3E9D}"/>
              </a:ext>
            </a:extLst>
          </p:cNvPr>
          <p:cNvSpPr txBox="1"/>
          <p:nvPr/>
        </p:nvSpPr>
        <p:spPr>
          <a:xfrm>
            <a:off x="3352800" y="3789377"/>
            <a:ext cx="11397008" cy="1513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11792"/>
              </a:lnSpc>
              <a:spcBef>
                <a:spcPct val="0"/>
              </a:spcBef>
            </a:pPr>
            <a:r>
              <a:rPr lang="en-US" sz="10166" u="none" dirty="0">
                <a:solidFill>
                  <a:srgbClr val="FFFFFF"/>
                </a:solidFill>
                <a:latin typeface="Fredoka One" panose="02000000000000000000" pitchFamily="2" charset="0"/>
              </a:rPr>
              <a:t>Is she Malaysian?</a:t>
            </a:r>
          </a:p>
        </p:txBody>
      </p:sp>
      <p:sp>
        <p:nvSpPr>
          <p:cNvPr id="20" name="Freeform 3">
            <a:extLst>
              <a:ext uri="{FF2B5EF4-FFF2-40B4-BE49-F238E27FC236}">
                <a16:creationId xmlns:a16="http://schemas.microsoft.com/office/drawing/2014/main" id="{A6C93AC4-A114-F19F-4A27-2DF06B1C492B}"/>
              </a:ext>
            </a:extLst>
          </p:cNvPr>
          <p:cNvSpPr/>
          <p:nvPr/>
        </p:nvSpPr>
        <p:spPr>
          <a:xfrm rot="570438">
            <a:off x="1265489" y="5487438"/>
            <a:ext cx="3245087" cy="4199803"/>
          </a:xfrm>
          <a:custGeom>
            <a:avLst/>
            <a:gdLst/>
            <a:ahLst/>
            <a:cxnLst/>
            <a:rect l="l" t="t" r="r" b="b"/>
            <a:pathLst>
              <a:path w="2266547" h="2034226">
                <a:moveTo>
                  <a:pt x="0" y="0"/>
                </a:moveTo>
                <a:lnTo>
                  <a:pt x="2266546" y="0"/>
                </a:lnTo>
                <a:lnTo>
                  <a:pt x="2266546" y="2034225"/>
                </a:lnTo>
                <a:lnTo>
                  <a:pt x="0" y="2034225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1" name="Group 10">
            <a:extLst>
              <a:ext uri="{FF2B5EF4-FFF2-40B4-BE49-F238E27FC236}">
                <a16:creationId xmlns:a16="http://schemas.microsoft.com/office/drawing/2014/main" id="{D692C4FF-C443-6D46-B79E-9298A9B4636F}"/>
              </a:ext>
            </a:extLst>
          </p:cNvPr>
          <p:cNvGrpSpPr/>
          <p:nvPr/>
        </p:nvGrpSpPr>
        <p:grpSpPr>
          <a:xfrm>
            <a:off x="5410200" y="5996834"/>
            <a:ext cx="7010399" cy="881487"/>
            <a:chOff x="0" y="0"/>
            <a:chExt cx="2424362" cy="406400"/>
          </a:xfrm>
        </p:grpSpPr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1DCE17FB-6C5C-2881-54BC-B399288007AE}"/>
                </a:ext>
              </a:extLst>
            </p:cNvPr>
            <p:cNvSpPr/>
            <p:nvPr/>
          </p:nvSpPr>
          <p:spPr>
            <a:xfrm>
              <a:off x="0" y="0"/>
              <a:ext cx="2424362" cy="406400"/>
            </a:xfrm>
            <a:custGeom>
              <a:avLst/>
              <a:gdLst/>
              <a:ahLst/>
              <a:cxnLst/>
              <a:rect l="l" t="t" r="r" b="b"/>
              <a:pathLst>
                <a:path w="2424362" h="406400">
                  <a:moveTo>
                    <a:pt x="33862" y="0"/>
                  </a:moveTo>
                  <a:lnTo>
                    <a:pt x="2390499" y="0"/>
                  </a:lnTo>
                  <a:cubicBezTo>
                    <a:pt x="2409201" y="0"/>
                    <a:pt x="2424362" y="15161"/>
                    <a:pt x="2424362" y="33862"/>
                  </a:cubicBezTo>
                  <a:lnTo>
                    <a:pt x="2424362" y="372538"/>
                  </a:lnTo>
                  <a:cubicBezTo>
                    <a:pt x="2424362" y="381519"/>
                    <a:pt x="2420794" y="390132"/>
                    <a:pt x="2414444" y="396482"/>
                  </a:cubicBezTo>
                  <a:cubicBezTo>
                    <a:pt x="2408093" y="402832"/>
                    <a:pt x="2399480" y="406400"/>
                    <a:pt x="2390499" y="406400"/>
                  </a:cubicBezTo>
                  <a:lnTo>
                    <a:pt x="33862" y="406400"/>
                  </a:lnTo>
                  <a:cubicBezTo>
                    <a:pt x="15161" y="406400"/>
                    <a:pt x="0" y="391239"/>
                    <a:pt x="0" y="372538"/>
                  </a:cubicBezTo>
                  <a:lnTo>
                    <a:pt x="0" y="33862"/>
                  </a:lnTo>
                  <a:cubicBezTo>
                    <a:pt x="0" y="15161"/>
                    <a:pt x="15161" y="0"/>
                    <a:pt x="33862" y="0"/>
                  </a:cubicBezTo>
                  <a:close/>
                </a:path>
              </a:pathLst>
            </a:custGeom>
            <a:solidFill>
              <a:srgbClr val="FDA3B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12">
              <a:extLst>
                <a:ext uri="{FF2B5EF4-FFF2-40B4-BE49-F238E27FC236}">
                  <a16:creationId xmlns:a16="http://schemas.microsoft.com/office/drawing/2014/main" id="{09293CC6-E4A4-9E4B-5D29-68C3906F87A7}"/>
                </a:ext>
              </a:extLst>
            </p:cNvPr>
            <p:cNvSpPr txBox="1"/>
            <p:nvPr/>
          </p:nvSpPr>
          <p:spPr>
            <a:xfrm>
              <a:off x="0" y="-76200"/>
              <a:ext cx="2424362" cy="482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74"/>
                </a:lnSpc>
              </a:pPr>
              <a:endParaRPr/>
            </a:p>
          </p:txBody>
        </p:sp>
      </p:grpSp>
      <p:sp>
        <p:nvSpPr>
          <p:cNvPr id="25" name="TextBox 9">
            <a:extLst>
              <a:ext uri="{FF2B5EF4-FFF2-40B4-BE49-F238E27FC236}">
                <a16:creationId xmlns:a16="http://schemas.microsoft.com/office/drawing/2014/main" id="{E03DC27B-CA5B-1DA2-413B-E1CDDDE60113}"/>
              </a:ext>
            </a:extLst>
          </p:cNvPr>
          <p:cNvSpPr txBox="1"/>
          <p:nvPr/>
        </p:nvSpPr>
        <p:spPr>
          <a:xfrm>
            <a:off x="6934200" y="2470193"/>
            <a:ext cx="3987163" cy="5840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97"/>
              </a:lnSpc>
            </a:pPr>
            <a:r>
              <a:rPr lang="en-US" sz="3305" dirty="0">
                <a:solidFill>
                  <a:srgbClr val="FDA3B7"/>
                </a:solidFill>
                <a:latin typeface="Fredoka One" panose="02000000000000000000" pitchFamily="2" charset="0"/>
              </a:rPr>
              <a:t> </a:t>
            </a:r>
            <a:r>
              <a:rPr lang="en-US" sz="6000" dirty="0">
                <a:solidFill>
                  <a:srgbClr val="FDA3B7"/>
                </a:solidFill>
                <a:latin typeface="Fredoka One" panose="02000000000000000000" pitchFamily="2" charset="0"/>
              </a:rPr>
              <a:t>Question</a:t>
            </a:r>
            <a:endParaRPr lang="en-US" sz="3305" dirty="0">
              <a:solidFill>
                <a:srgbClr val="FDA3B7"/>
              </a:solidFill>
              <a:latin typeface="Fredoka One" panose="02000000000000000000" pitchFamily="2" charset="0"/>
            </a:endParaRPr>
          </a:p>
        </p:txBody>
      </p:sp>
      <p:sp>
        <p:nvSpPr>
          <p:cNvPr id="3" name="TextBox 13">
            <a:extLst>
              <a:ext uri="{FF2B5EF4-FFF2-40B4-BE49-F238E27FC236}">
                <a16:creationId xmlns:a16="http://schemas.microsoft.com/office/drawing/2014/main" id="{B6606ED1-0AFC-14E0-2674-63DC98AF56FC}"/>
              </a:ext>
            </a:extLst>
          </p:cNvPr>
          <p:cNvSpPr txBox="1"/>
          <p:nvPr/>
        </p:nvSpPr>
        <p:spPr>
          <a:xfrm>
            <a:off x="5995266" y="6222328"/>
            <a:ext cx="5867399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97"/>
              </a:lnSpc>
            </a:pPr>
            <a:r>
              <a:rPr lang="en-US" sz="4400" b="1" dirty="0">
                <a:solidFill>
                  <a:srgbClr val="3D397B"/>
                </a:solidFill>
                <a:latin typeface="Agrandir Medium"/>
              </a:rPr>
              <a:t>You have 15 seconds.</a:t>
            </a: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850AA6E3-461F-1BCA-3F2F-982307E34452}"/>
              </a:ext>
            </a:extLst>
          </p:cNvPr>
          <p:cNvSpPr/>
          <p:nvPr/>
        </p:nvSpPr>
        <p:spPr>
          <a:xfrm rot="577723">
            <a:off x="1951917" y="5823467"/>
            <a:ext cx="2286359" cy="3271827"/>
          </a:xfrm>
          <a:custGeom>
            <a:avLst/>
            <a:gdLst/>
            <a:ahLst/>
            <a:cxnLst/>
            <a:rect l="l" t="t" r="r" b="b"/>
            <a:pathLst>
              <a:path w="5349240" h="8229600">
                <a:moveTo>
                  <a:pt x="0" y="0"/>
                </a:moveTo>
                <a:lnTo>
                  <a:pt x="5349240" y="0"/>
                </a:lnTo>
                <a:lnTo>
                  <a:pt x="53492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push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3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19347080-3EE5-9246-73C4-02DFD3931FC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0776" y="-66256"/>
            <a:ext cx="18467454" cy="10353256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551428">
            <a:off x="12078920" y="-2485017"/>
            <a:ext cx="12418159" cy="4402802"/>
          </a:xfrm>
          <a:custGeom>
            <a:avLst/>
            <a:gdLst/>
            <a:ahLst/>
            <a:cxnLst/>
            <a:rect l="l" t="t" r="r" b="b"/>
            <a:pathLst>
              <a:path w="12418159" h="4402802">
                <a:moveTo>
                  <a:pt x="0" y="0"/>
                </a:moveTo>
                <a:lnTo>
                  <a:pt x="12418160" y="0"/>
                </a:lnTo>
                <a:lnTo>
                  <a:pt x="12418160" y="4402802"/>
                </a:lnTo>
                <a:lnTo>
                  <a:pt x="0" y="4402802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alphaModFix amt="65999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81972">
            <a:off x="-6756157" y="7766600"/>
            <a:ext cx="12418159" cy="4402802"/>
          </a:xfrm>
          <a:custGeom>
            <a:avLst/>
            <a:gdLst/>
            <a:ahLst/>
            <a:cxnLst/>
            <a:rect l="l" t="t" r="r" b="b"/>
            <a:pathLst>
              <a:path w="12418159" h="4402802">
                <a:moveTo>
                  <a:pt x="0" y="0"/>
                </a:moveTo>
                <a:lnTo>
                  <a:pt x="12418159" y="0"/>
                </a:lnTo>
                <a:lnTo>
                  <a:pt x="12418159" y="4402802"/>
                </a:lnTo>
                <a:lnTo>
                  <a:pt x="0" y="4402802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alphaModFix amt="65999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211486" y="1198039"/>
            <a:ext cx="15865028" cy="8060261"/>
            <a:chOff x="0" y="0"/>
            <a:chExt cx="3798020" cy="192959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98020" cy="1929592"/>
            </a:xfrm>
            <a:custGeom>
              <a:avLst/>
              <a:gdLst/>
              <a:ahLst/>
              <a:cxnLst/>
              <a:rect l="l" t="t" r="r" b="b"/>
              <a:pathLst>
                <a:path w="3798020" h="1929592">
                  <a:moveTo>
                    <a:pt x="24887" y="0"/>
                  </a:moveTo>
                  <a:lnTo>
                    <a:pt x="3773133" y="0"/>
                  </a:lnTo>
                  <a:cubicBezTo>
                    <a:pt x="3779734" y="0"/>
                    <a:pt x="3786064" y="2622"/>
                    <a:pt x="3790731" y="7289"/>
                  </a:cubicBezTo>
                  <a:cubicBezTo>
                    <a:pt x="3795399" y="11957"/>
                    <a:pt x="3798020" y="18287"/>
                    <a:pt x="3798020" y="24887"/>
                  </a:cubicBezTo>
                  <a:lnTo>
                    <a:pt x="3798020" y="1904705"/>
                  </a:lnTo>
                  <a:cubicBezTo>
                    <a:pt x="3798020" y="1911305"/>
                    <a:pt x="3795399" y="1917636"/>
                    <a:pt x="3790731" y="1922303"/>
                  </a:cubicBezTo>
                  <a:cubicBezTo>
                    <a:pt x="3786064" y="1926970"/>
                    <a:pt x="3779734" y="1929592"/>
                    <a:pt x="3773133" y="1929592"/>
                  </a:cubicBezTo>
                  <a:lnTo>
                    <a:pt x="24887" y="1929592"/>
                  </a:lnTo>
                  <a:cubicBezTo>
                    <a:pt x="18287" y="1929592"/>
                    <a:pt x="11957" y="1926970"/>
                    <a:pt x="7289" y="1922303"/>
                  </a:cubicBezTo>
                  <a:cubicBezTo>
                    <a:pt x="2622" y="1917636"/>
                    <a:pt x="0" y="1911305"/>
                    <a:pt x="0" y="1904705"/>
                  </a:cubicBezTo>
                  <a:lnTo>
                    <a:pt x="0" y="24887"/>
                  </a:lnTo>
                  <a:cubicBezTo>
                    <a:pt x="0" y="18287"/>
                    <a:pt x="2622" y="11957"/>
                    <a:pt x="7289" y="7289"/>
                  </a:cubicBezTo>
                  <a:cubicBezTo>
                    <a:pt x="11957" y="2622"/>
                    <a:pt x="18287" y="0"/>
                    <a:pt x="24887" y="0"/>
                  </a:cubicBezTo>
                  <a:close/>
                </a:path>
              </a:pathLst>
            </a:custGeom>
            <a:solidFill>
              <a:srgbClr val="FAEFDE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798020" cy="19676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489102">
            <a:off x="12980590" y="3976563"/>
            <a:ext cx="5719206" cy="6929208"/>
          </a:xfrm>
          <a:custGeom>
            <a:avLst/>
            <a:gdLst/>
            <a:ahLst/>
            <a:cxnLst/>
            <a:rect l="l" t="t" r="r" b="b"/>
            <a:pathLst>
              <a:path w="5719206" h="6929208">
                <a:moveTo>
                  <a:pt x="0" y="0"/>
                </a:moveTo>
                <a:lnTo>
                  <a:pt x="5719207" y="0"/>
                </a:lnTo>
                <a:lnTo>
                  <a:pt x="5719207" y="6929208"/>
                </a:lnTo>
                <a:lnTo>
                  <a:pt x="0" y="6929208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93979" r="-222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919623">
            <a:off x="11008046" y="8271267"/>
            <a:ext cx="1597960" cy="1723291"/>
          </a:xfrm>
          <a:custGeom>
            <a:avLst/>
            <a:gdLst/>
            <a:ahLst/>
            <a:cxnLst/>
            <a:rect l="l" t="t" r="r" b="b"/>
            <a:pathLst>
              <a:path w="1597960" h="1723291">
                <a:moveTo>
                  <a:pt x="0" y="0"/>
                </a:moveTo>
                <a:lnTo>
                  <a:pt x="1597960" y="0"/>
                </a:lnTo>
                <a:lnTo>
                  <a:pt x="1597960" y="1723291"/>
                </a:lnTo>
                <a:lnTo>
                  <a:pt x="0" y="1723291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685595">
            <a:off x="2077361" y="468410"/>
            <a:ext cx="2067888" cy="2230075"/>
          </a:xfrm>
          <a:custGeom>
            <a:avLst/>
            <a:gdLst/>
            <a:ahLst/>
            <a:cxnLst/>
            <a:rect l="l" t="t" r="r" b="b"/>
            <a:pathLst>
              <a:path w="2067888" h="2230075">
                <a:moveTo>
                  <a:pt x="0" y="0"/>
                </a:moveTo>
                <a:lnTo>
                  <a:pt x="2067888" y="0"/>
                </a:lnTo>
                <a:lnTo>
                  <a:pt x="2067888" y="2230075"/>
                </a:lnTo>
                <a:lnTo>
                  <a:pt x="0" y="2230075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290771" y="790336"/>
            <a:ext cx="1502257" cy="407703"/>
          </a:xfrm>
          <a:custGeom>
            <a:avLst/>
            <a:gdLst/>
            <a:ahLst/>
            <a:cxnLst/>
            <a:rect l="l" t="t" r="r" b="b"/>
            <a:pathLst>
              <a:path w="1502257" h="407703">
                <a:moveTo>
                  <a:pt x="0" y="0"/>
                </a:moveTo>
                <a:lnTo>
                  <a:pt x="1502257" y="0"/>
                </a:lnTo>
                <a:lnTo>
                  <a:pt x="1502257" y="407703"/>
                </a:lnTo>
                <a:lnTo>
                  <a:pt x="0" y="407703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312049">
            <a:off x="17468549" y="7218773"/>
            <a:ext cx="1638902" cy="444787"/>
          </a:xfrm>
          <a:custGeom>
            <a:avLst/>
            <a:gdLst/>
            <a:ahLst/>
            <a:cxnLst/>
            <a:rect l="l" t="t" r="r" b="b"/>
            <a:pathLst>
              <a:path w="1638902" h="444787">
                <a:moveTo>
                  <a:pt x="0" y="0"/>
                </a:moveTo>
                <a:lnTo>
                  <a:pt x="1638902" y="0"/>
                </a:lnTo>
                <a:lnTo>
                  <a:pt x="1638902" y="444787"/>
                </a:lnTo>
                <a:lnTo>
                  <a:pt x="0" y="444787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>
            <a:off x="5771454" y="3431391"/>
            <a:ext cx="6748442" cy="1759953"/>
            <a:chOff x="0" y="0"/>
            <a:chExt cx="1558318" cy="406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558318" cy="406400"/>
            </a:xfrm>
            <a:custGeom>
              <a:avLst/>
              <a:gdLst/>
              <a:ahLst/>
              <a:cxnLst/>
              <a:rect l="l" t="t" r="r" b="b"/>
              <a:pathLst>
                <a:path w="1558318" h="406400">
                  <a:moveTo>
                    <a:pt x="58508" y="0"/>
                  </a:moveTo>
                  <a:lnTo>
                    <a:pt x="1499810" y="0"/>
                  </a:lnTo>
                  <a:cubicBezTo>
                    <a:pt x="1532123" y="0"/>
                    <a:pt x="1558318" y="26195"/>
                    <a:pt x="1558318" y="58508"/>
                  </a:cubicBezTo>
                  <a:lnTo>
                    <a:pt x="1558318" y="347892"/>
                  </a:lnTo>
                  <a:cubicBezTo>
                    <a:pt x="1558318" y="363409"/>
                    <a:pt x="1552154" y="378291"/>
                    <a:pt x="1541181" y="389263"/>
                  </a:cubicBezTo>
                  <a:cubicBezTo>
                    <a:pt x="1530209" y="400236"/>
                    <a:pt x="1515327" y="406400"/>
                    <a:pt x="1499810" y="406400"/>
                  </a:cubicBezTo>
                  <a:lnTo>
                    <a:pt x="58508" y="406400"/>
                  </a:lnTo>
                  <a:cubicBezTo>
                    <a:pt x="42991" y="406400"/>
                    <a:pt x="28109" y="400236"/>
                    <a:pt x="17137" y="389263"/>
                  </a:cubicBezTo>
                  <a:cubicBezTo>
                    <a:pt x="6164" y="378291"/>
                    <a:pt x="0" y="363409"/>
                    <a:pt x="0" y="347892"/>
                  </a:cubicBezTo>
                  <a:lnTo>
                    <a:pt x="0" y="58508"/>
                  </a:lnTo>
                  <a:cubicBezTo>
                    <a:pt x="0" y="42991"/>
                    <a:pt x="6164" y="28109"/>
                    <a:pt x="17137" y="17137"/>
                  </a:cubicBezTo>
                  <a:cubicBezTo>
                    <a:pt x="28109" y="6164"/>
                    <a:pt x="42991" y="0"/>
                    <a:pt x="58508" y="0"/>
                  </a:cubicBezTo>
                  <a:close/>
                </a:path>
              </a:pathLst>
            </a:custGeom>
            <a:solidFill>
              <a:srgbClr val="3D397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76200"/>
              <a:ext cx="1558318" cy="482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74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6749807" y="3551798"/>
            <a:ext cx="4791736" cy="152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04"/>
              </a:lnSpc>
            </a:pPr>
            <a:r>
              <a:rPr lang="en-US" sz="10262" dirty="0">
                <a:solidFill>
                  <a:srgbClr val="FFFFFF"/>
                </a:solidFill>
                <a:latin typeface="Fredoka One" panose="02000000000000000000" pitchFamily="2" charset="0"/>
              </a:rPr>
              <a:t>No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029200" y="5470233"/>
            <a:ext cx="8646693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dirty="0">
                <a:solidFill>
                  <a:srgbClr val="3D397B"/>
                </a:solidFill>
                <a:latin typeface="Agrandir Medium"/>
              </a:rPr>
              <a:t>She’s Singaporean. </a:t>
            </a:r>
          </a:p>
          <a:p>
            <a:pPr algn="ctr"/>
            <a:r>
              <a:rPr lang="en-US" sz="6000" dirty="0">
                <a:solidFill>
                  <a:srgbClr val="3D397B"/>
                </a:solidFill>
                <a:latin typeface="Agrandir Medium"/>
              </a:rPr>
              <a:t>She’s from Singapore.  </a:t>
            </a:r>
          </a:p>
        </p:txBody>
      </p:sp>
      <p:sp>
        <p:nvSpPr>
          <p:cNvPr id="18" name="TextBox 12">
            <a:extLst>
              <a:ext uri="{FF2B5EF4-FFF2-40B4-BE49-F238E27FC236}">
                <a16:creationId xmlns:a16="http://schemas.microsoft.com/office/drawing/2014/main" id="{2AE1AAF0-3C57-6F54-E5E8-A73876B288B2}"/>
              </a:ext>
            </a:extLst>
          </p:cNvPr>
          <p:cNvSpPr txBox="1"/>
          <p:nvPr/>
        </p:nvSpPr>
        <p:spPr>
          <a:xfrm>
            <a:off x="7469275" y="1978594"/>
            <a:ext cx="3546468" cy="814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28"/>
              </a:lnSpc>
            </a:pPr>
            <a:r>
              <a:rPr lang="en-US" sz="6600" b="1" dirty="0">
                <a:solidFill>
                  <a:srgbClr val="3D397B"/>
                </a:solidFill>
                <a:latin typeface="Fredoka One" panose="02000000000000000000" pitchFamily="2" charset="0"/>
              </a:rPr>
              <a:t>Answer</a:t>
            </a:r>
          </a:p>
        </p:txBody>
      </p:sp>
    </p:spTree>
  </p:cSld>
  <p:clrMapOvr>
    <a:masterClrMapping/>
  </p:clrMapOvr>
  <p:transition spd="slow">
    <p:push/>
    <p:sndAc>
      <p:stSnd>
        <p:snd r:embed="rId2" name="negative_beeps-6008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249145-FE66-7806-98E4-B91D66E14A3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-28798"/>
            <a:ext cx="18288000" cy="10315798"/>
          </a:xfrm>
          <a:prstGeom prst="rect">
            <a:avLst/>
          </a:prstGeom>
        </p:spPr>
      </p:pic>
      <p:sp>
        <p:nvSpPr>
          <p:cNvPr id="14" name="Freeform 14"/>
          <p:cNvSpPr/>
          <p:nvPr/>
        </p:nvSpPr>
        <p:spPr>
          <a:xfrm rot="-83564">
            <a:off x="-8080504" y="7229798"/>
            <a:ext cx="12418159" cy="4402802"/>
          </a:xfrm>
          <a:custGeom>
            <a:avLst/>
            <a:gdLst/>
            <a:ahLst/>
            <a:cxnLst/>
            <a:rect l="l" t="t" r="r" b="b"/>
            <a:pathLst>
              <a:path w="12418159" h="4402802">
                <a:moveTo>
                  <a:pt x="0" y="0"/>
                </a:moveTo>
                <a:lnTo>
                  <a:pt x="12418159" y="0"/>
                </a:lnTo>
                <a:lnTo>
                  <a:pt x="12418159" y="4402802"/>
                </a:lnTo>
                <a:lnTo>
                  <a:pt x="0" y="4402802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alphaModFix amt="65999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551428">
            <a:off x="14174245" y="-1755468"/>
            <a:ext cx="12418159" cy="4402802"/>
          </a:xfrm>
          <a:custGeom>
            <a:avLst/>
            <a:gdLst/>
            <a:ahLst/>
            <a:cxnLst/>
            <a:rect l="l" t="t" r="r" b="b"/>
            <a:pathLst>
              <a:path w="12418159" h="4402802">
                <a:moveTo>
                  <a:pt x="0" y="0"/>
                </a:moveTo>
                <a:lnTo>
                  <a:pt x="12418160" y="0"/>
                </a:lnTo>
                <a:lnTo>
                  <a:pt x="12418160" y="4402802"/>
                </a:lnTo>
                <a:lnTo>
                  <a:pt x="0" y="4402802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alphaModFix amt="65999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919623">
            <a:off x="1278981" y="6013120"/>
            <a:ext cx="1155268" cy="1245877"/>
          </a:xfrm>
          <a:custGeom>
            <a:avLst/>
            <a:gdLst/>
            <a:ahLst/>
            <a:cxnLst/>
            <a:rect l="l" t="t" r="r" b="b"/>
            <a:pathLst>
              <a:path w="1155268" h="1245877">
                <a:moveTo>
                  <a:pt x="0" y="0"/>
                </a:moveTo>
                <a:lnTo>
                  <a:pt x="1155268" y="0"/>
                </a:lnTo>
                <a:lnTo>
                  <a:pt x="1155268" y="1245877"/>
                </a:lnTo>
                <a:lnTo>
                  <a:pt x="0" y="1245877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685595">
            <a:off x="16298417" y="3284027"/>
            <a:ext cx="1155268" cy="1245877"/>
          </a:xfrm>
          <a:custGeom>
            <a:avLst/>
            <a:gdLst/>
            <a:ahLst/>
            <a:cxnLst/>
            <a:rect l="l" t="t" r="r" b="b"/>
            <a:pathLst>
              <a:path w="1155268" h="1245877">
                <a:moveTo>
                  <a:pt x="0" y="0"/>
                </a:moveTo>
                <a:lnTo>
                  <a:pt x="1155268" y="0"/>
                </a:lnTo>
                <a:lnTo>
                  <a:pt x="1155268" y="1245878"/>
                </a:lnTo>
                <a:lnTo>
                  <a:pt x="0" y="1245878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đồng hồ đếm ngược 15 giây có âm thanh">
            <a:hlinkClick r:id="" action="ppaction://media"/>
            <a:extLst>
              <a:ext uri="{FF2B5EF4-FFF2-40B4-BE49-F238E27FC236}">
                <a16:creationId xmlns:a16="http://schemas.microsoft.com/office/drawing/2014/main" id="{EE42C12A-BD2F-B42C-E1AD-66405627A5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239032" y="593984"/>
            <a:ext cx="3637768" cy="2765905"/>
          </a:xfrm>
          <a:prstGeom prst="rect">
            <a:avLst/>
          </a:prstGeom>
          <a:ln w="57150">
            <a:solidFill>
              <a:srgbClr val="00FFFF"/>
            </a:solidFill>
          </a:ln>
        </p:spPr>
      </p:pic>
      <p:sp>
        <p:nvSpPr>
          <p:cNvPr id="19" name="TextBox 2">
            <a:extLst>
              <a:ext uri="{FF2B5EF4-FFF2-40B4-BE49-F238E27FC236}">
                <a16:creationId xmlns:a16="http://schemas.microsoft.com/office/drawing/2014/main" id="{4611821A-C111-07BE-24DE-709087E8CDE2}"/>
              </a:ext>
            </a:extLst>
          </p:cNvPr>
          <p:cNvSpPr txBox="1"/>
          <p:nvPr/>
        </p:nvSpPr>
        <p:spPr>
          <a:xfrm>
            <a:off x="3352800" y="3789377"/>
            <a:ext cx="11397008" cy="1513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11792"/>
              </a:lnSpc>
              <a:spcBef>
                <a:spcPct val="0"/>
              </a:spcBef>
            </a:pPr>
            <a:r>
              <a:rPr lang="en-US" sz="10166" u="none" dirty="0">
                <a:solidFill>
                  <a:srgbClr val="FFFFFF"/>
                </a:solidFill>
                <a:latin typeface="Fredoka One" panose="02000000000000000000" pitchFamily="2" charset="0"/>
              </a:rPr>
              <a:t>Is he British?</a:t>
            </a:r>
          </a:p>
        </p:txBody>
      </p:sp>
      <p:sp>
        <p:nvSpPr>
          <p:cNvPr id="20" name="Freeform 3">
            <a:extLst>
              <a:ext uri="{FF2B5EF4-FFF2-40B4-BE49-F238E27FC236}">
                <a16:creationId xmlns:a16="http://schemas.microsoft.com/office/drawing/2014/main" id="{3D3DB36C-562E-B6DF-97A0-F6E06E0F8D59}"/>
              </a:ext>
            </a:extLst>
          </p:cNvPr>
          <p:cNvSpPr/>
          <p:nvPr/>
        </p:nvSpPr>
        <p:spPr>
          <a:xfrm rot="570438">
            <a:off x="13452268" y="5654236"/>
            <a:ext cx="4151732" cy="3610520"/>
          </a:xfrm>
          <a:custGeom>
            <a:avLst/>
            <a:gdLst/>
            <a:ahLst/>
            <a:cxnLst/>
            <a:rect l="l" t="t" r="r" b="b"/>
            <a:pathLst>
              <a:path w="2266547" h="2034226">
                <a:moveTo>
                  <a:pt x="0" y="0"/>
                </a:moveTo>
                <a:lnTo>
                  <a:pt x="2266546" y="0"/>
                </a:lnTo>
                <a:lnTo>
                  <a:pt x="2266546" y="2034225"/>
                </a:lnTo>
                <a:lnTo>
                  <a:pt x="0" y="2034225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1" name="Group 10">
            <a:extLst>
              <a:ext uri="{FF2B5EF4-FFF2-40B4-BE49-F238E27FC236}">
                <a16:creationId xmlns:a16="http://schemas.microsoft.com/office/drawing/2014/main" id="{3274B6FB-464E-781B-26F9-C7795AF1269D}"/>
              </a:ext>
            </a:extLst>
          </p:cNvPr>
          <p:cNvGrpSpPr/>
          <p:nvPr/>
        </p:nvGrpSpPr>
        <p:grpSpPr>
          <a:xfrm>
            <a:off x="5410200" y="5996834"/>
            <a:ext cx="7010399" cy="881487"/>
            <a:chOff x="0" y="0"/>
            <a:chExt cx="2424362" cy="406400"/>
          </a:xfrm>
        </p:grpSpPr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B9F8A99D-3BA6-5EA7-4E0E-D489D81D0728}"/>
                </a:ext>
              </a:extLst>
            </p:cNvPr>
            <p:cNvSpPr/>
            <p:nvPr/>
          </p:nvSpPr>
          <p:spPr>
            <a:xfrm>
              <a:off x="0" y="0"/>
              <a:ext cx="2424362" cy="406400"/>
            </a:xfrm>
            <a:custGeom>
              <a:avLst/>
              <a:gdLst/>
              <a:ahLst/>
              <a:cxnLst/>
              <a:rect l="l" t="t" r="r" b="b"/>
              <a:pathLst>
                <a:path w="2424362" h="406400">
                  <a:moveTo>
                    <a:pt x="33862" y="0"/>
                  </a:moveTo>
                  <a:lnTo>
                    <a:pt x="2390499" y="0"/>
                  </a:lnTo>
                  <a:cubicBezTo>
                    <a:pt x="2409201" y="0"/>
                    <a:pt x="2424362" y="15161"/>
                    <a:pt x="2424362" y="33862"/>
                  </a:cubicBezTo>
                  <a:lnTo>
                    <a:pt x="2424362" y="372538"/>
                  </a:lnTo>
                  <a:cubicBezTo>
                    <a:pt x="2424362" y="381519"/>
                    <a:pt x="2420794" y="390132"/>
                    <a:pt x="2414444" y="396482"/>
                  </a:cubicBezTo>
                  <a:cubicBezTo>
                    <a:pt x="2408093" y="402832"/>
                    <a:pt x="2399480" y="406400"/>
                    <a:pt x="2390499" y="406400"/>
                  </a:cubicBezTo>
                  <a:lnTo>
                    <a:pt x="33862" y="406400"/>
                  </a:lnTo>
                  <a:cubicBezTo>
                    <a:pt x="15161" y="406400"/>
                    <a:pt x="0" y="391239"/>
                    <a:pt x="0" y="372538"/>
                  </a:cubicBezTo>
                  <a:lnTo>
                    <a:pt x="0" y="33862"/>
                  </a:lnTo>
                  <a:cubicBezTo>
                    <a:pt x="0" y="15161"/>
                    <a:pt x="15161" y="0"/>
                    <a:pt x="33862" y="0"/>
                  </a:cubicBezTo>
                  <a:close/>
                </a:path>
              </a:pathLst>
            </a:custGeom>
            <a:solidFill>
              <a:srgbClr val="FDA3B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12">
              <a:extLst>
                <a:ext uri="{FF2B5EF4-FFF2-40B4-BE49-F238E27FC236}">
                  <a16:creationId xmlns:a16="http://schemas.microsoft.com/office/drawing/2014/main" id="{DACFB989-27E3-C30C-B929-2F45F42EE2E0}"/>
                </a:ext>
              </a:extLst>
            </p:cNvPr>
            <p:cNvSpPr txBox="1"/>
            <p:nvPr/>
          </p:nvSpPr>
          <p:spPr>
            <a:xfrm>
              <a:off x="0" y="-76200"/>
              <a:ext cx="2424362" cy="482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74"/>
                </a:lnSpc>
              </a:pPr>
              <a:endParaRPr/>
            </a:p>
          </p:txBody>
        </p:sp>
      </p:grpSp>
      <p:sp>
        <p:nvSpPr>
          <p:cNvPr id="25" name="TextBox 9">
            <a:extLst>
              <a:ext uri="{FF2B5EF4-FFF2-40B4-BE49-F238E27FC236}">
                <a16:creationId xmlns:a16="http://schemas.microsoft.com/office/drawing/2014/main" id="{3D5387FE-BF81-AD9C-8DF6-83D91FB1E1CB}"/>
              </a:ext>
            </a:extLst>
          </p:cNvPr>
          <p:cNvSpPr txBox="1"/>
          <p:nvPr/>
        </p:nvSpPr>
        <p:spPr>
          <a:xfrm>
            <a:off x="6934200" y="2470193"/>
            <a:ext cx="3987163" cy="5840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97"/>
              </a:lnSpc>
            </a:pPr>
            <a:r>
              <a:rPr lang="en-US" sz="3305" dirty="0">
                <a:solidFill>
                  <a:srgbClr val="FDA3B7"/>
                </a:solidFill>
                <a:latin typeface="Fredoka One" panose="02000000000000000000" pitchFamily="2" charset="0"/>
              </a:rPr>
              <a:t> </a:t>
            </a:r>
            <a:r>
              <a:rPr lang="en-US" sz="6000" dirty="0">
                <a:solidFill>
                  <a:srgbClr val="FDA3B7"/>
                </a:solidFill>
                <a:latin typeface="Fredoka One" panose="02000000000000000000" pitchFamily="2" charset="0"/>
              </a:rPr>
              <a:t>Question</a:t>
            </a:r>
            <a:endParaRPr lang="en-US" sz="3305" dirty="0">
              <a:solidFill>
                <a:srgbClr val="FDA3B7"/>
              </a:solidFill>
              <a:latin typeface="Fredoka One" panose="02000000000000000000" pitchFamily="2" charset="0"/>
            </a:endParaRPr>
          </a:p>
        </p:txBody>
      </p:sp>
      <p:sp>
        <p:nvSpPr>
          <p:cNvPr id="3" name="TextBox 13">
            <a:extLst>
              <a:ext uri="{FF2B5EF4-FFF2-40B4-BE49-F238E27FC236}">
                <a16:creationId xmlns:a16="http://schemas.microsoft.com/office/drawing/2014/main" id="{9D3865C4-7A17-8014-667E-494F3BA193AE}"/>
              </a:ext>
            </a:extLst>
          </p:cNvPr>
          <p:cNvSpPr txBox="1"/>
          <p:nvPr/>
        </p:nvSpPr>
        <p:spPr>
          <a:xfrm>
            <a:off x="5995266" y="6222328"/>
            <a:ext cx="5867399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97"/>
              </a:lnSpc>
            </a:pPr>
            <a:r>
              <a:rPr lang="en-US" sz="4400" b="1" dirty="0">
                <a:solidFill>
                  <a:srgbClr val="3D397B"/>
                </a:solidFill>
                <a:latin typeface="Agrandir Medium"/>
              </a:rPr>
              <a:t>You have 15 seconds.</a:t>
            </a: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9AB71E83-9454-F23F-D368-045F1DB1A579}"/>
              </a:ext>
            </a:extLst>
          </p:cNvPr>
          <p:cNvSpPr/>
          <p:nvPr/>
        </p:nvSpPr>
        <p:spPr>
          <a:xfrm>
            <a:off x="13524491" y="5598172"/>
            <a:ext cx="4007286" cy="3261466"/>
          </a:xfrm>
          <a:custGeom>
            <a:avLst/>
            <a:gdLst/>
            <a:ahLst/>
            <a:cxnLst/>
            <a:rect l="l" t="t" r="r" b="b"/>
            <a:pathLst>
              <a:path w="9233773" h="8229600">
                <a:moveTo>
                  <a:pt x="0" y="0"/>
                </a:moveTo>
                <a:lnTo>
                  <a:pt x="9233772" y="0"/>
                </a:lnTo>
                <a:lnTo>
                  <a:pt x="923377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3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9CD994D6-0C3C-6F76-8D32-0253FEC0436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0776" y="-66256"/>
            <a:ext cx="18467454" cy="10353256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181972">
            <a:off x="-6756157" y="7395228"/>
            <a:ext cx="12418159" cy="4402802"/>
          </a:xfrm>
          <a:custGeom>
            <a:avLst/>
            <a:gdLst/>
            <a:ahLst/>
            <a:cxnLst/>
            <a:rect l="l" t="t" r="r" b="b"/>
            <a:pathLst>
              <a:path w="12418159" h="4402802">
                <a:moveTo>
                  <a:pt x="0" y="0"/>
                </a:moveTo>
                <a:lnTo>
                  <a:pt x="12418159" y="0"/>
                </a:lnTo>
                <a:lnTo>
                  <a:pt x="12418159" y="4402802"/>
                </a:lnTo>
                <a:lnTo>
                  <a:pt x="0" y="4402802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alphaModFix amt="65999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551428">
            <a:off x="14787748" y="-1587763"/>
            <a:ext cx="12418159" cy="4402802"/>
          </a:xfrm>
          <a:custGeom>
            <a:avLst/>
            <a:gdLst/>
            <a:ahLst/>
            <a:cxnLst/>
            <a:rect l="l" t="t" r="r" b="b"/>
            <a:pathLst>
              <a:path w="12418159" h="4402802">
                <a:moveTo>
                  <a:pt x="0" y="0"/>
                </a:moveTo>
                <a:lnTo>
                  <a:pt x="12418159" y="0"/>
                </a:lnTo>
                <a:lnTo>
                  <a:pt x="12418159" y="4402802"/>
                </a:lnTo>
                <a:lnTo>
                  <a:pt x="0" y="4402802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alphaModFix amt="65999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211486" y="1198039"/>
            <a:ext cx="15865028" cy="8060261"/>
            <a:chOff x="0" y="0"/>
            <a:chExt cx="3798020" cy="192959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98020" cy="1929592"/>
            </a:xfrm>
            <a:custGeom>
              <a:avLst/>
              <a:gdLst/>
              <a:ahLst/>
              <a:cxnLst/>
              <a:rect l="l" t="t" r="r" b="b"/>
              <a:pathLst>
                <a:path w="3798020" h="1929592">
                  <a:moveTo>
                    <a:pt x="24887" y="0"/>
                  </a:moveTo>
                  <a:lnTo>
                    <a:pt x="3773133" y="0"/>
                  </a:lnTo>
                  <a:cubicBezTo>
                    <a:pt x="3779734" y="0"/>
                    <a:pt x="3786064" y="2622"/>
                    <a:pt x="3790731" y="7289"/>
                  </a:cubicBezTo>
                  <a:cubicBezTo>
                    <a:pt x="3795399" y="11957"/>
                    <a:pt x="3798020" y="18287"/>
                    <a:pt x="3798020" y="24887"/>
                  </a:cubicBezTo>
                  <a:lnTo>
                    <a:pt x="3798020" y="1904705"/>
                  </a:lnTo>
                  <a:cubicBezTo>
                    <a:pt x="3798020" y="1911305"/>
                    <a:pt x="3795399" y="1917636"/>
                    <a:pt x="3790731" y="1922303"/>
                  </a:cubicBezTo>
                  <a:cubicBezTo>
                    <a:pt x="3786064" y="1926970"/>
                    <a:pt x="3779734" y="1929592"/>
                    <a:pt x="3773133" y="1929592"/>
                  </a:cubicBezTo>
                  <a:lnTo>
                    <a:pt x="24887" y="1929592"/>
                  </a:lnTo>
                  <a:cubicBezTo>
                    <a:pt x="18287" y="1929592"/>
                    <a:pt x="11957" y="1926970"/>
                    <a:pt x="7289" y="1922303"/>
                  </a:cubicBezTo>
                  <a:cubicBezTo>
                    <a:pt x="2622" y="1917636"/>
                    <a:pt x="0" y="1911305"/>
                    <a:pt x="0" y="1904705"/>
                  </a:cubicBezTo>
                  <a:lnTo>
                    <a:pt x="0" y="24887"/>
                  </a:lnTo>
                  <a:cubicBezTo>
                    <a:pt x="0" y="18287"/>
                    <a:pt x="2622" y="11957"/>
                    <a:pt x="7289" y="7289"/>
                  </a:cubicBezTo>
                  <a:cubicBezTo>
                    <a:pt x="11957" y="2622"/>
                    <a:pt x="18287" y="0"/>
                    <a:pt x="24887" y="0"/>
                  </a:cubicBezTo>
                  <a:close/>
                </a:path>
              </a:pathLst>
            </a:custGeom>
            <a:solidFill>
              <a:srgbClr val="FAEFDE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798020" cy="19676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489102">
            <a:off x="12980590" y="3976563"/>
            <a:ext cx="5719206" cy="6929208"/>
          </a:xfrm>
          <a:custGeom>
            <a:avLst/>
            <a:gdLst/>
            <a:ahLst/>
            <a:cxnLst/>
            <a:rect l="l" t="t" r="r" b="b"/>
            <a:pathLst>
              <a:path w="5719206" h="6929208">
                <a:moveTo>
                  <a:pt x="0" y="0"/>
                </a:moveTo>
                <a:lnTo>
                  <a:pt x="5719207" y="0"/>
                </a:lnTo>
                <a:lnTo>
                  <a:pt x="5719207" y="6929208"/>
                </a:lnTo>
                <a:lnTo>
                  <a:pt x="0" y="6929208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93979" r="-222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919623">
            <a:off x="12027254" y="8271267"/>
            <a:ext cx="1597960" cy="1723291"/>
          </a:xfrm>
          <a:custGeom>
            <a:avLst/>
            <a:gdLst/>
            <a:ahLst/>
            <a:cxnLst/>
            <a:rect l="l" t="t" r="r" b="b"/>
            <a:pathLst>
              <a:path w="1597960" h="1723291">
                <a:moveTo>
                  <a:pt x="0" y="0"/>
                </a:moveTo>
                <a:lnTo>
                  <a:pt x="1597960" y="0"/>
                </a:lnTo>
                <a:lnTo>
                  <a:pt x="1597960" y="1723291"/>
                </a:lnTo>
                <a:lnTo>
                  <a:pt x="0" y="1723291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685595">
            <a:off x="2224319" y="533628"/>
            <a:ext cx="2067888" cy="2230075"/>
          </a:xfrm>
          <a:custGeom>
            <a:avLst/>
            <a:gdLst/>
            <a:ahLst/>
            <a:cxnLst/>
            <a:rect l="l" t="t" r="r" b="b"/>
            <a:pathLst>
              <a:path w="2067888" h="2230075">
                <a:moveTo>
                  <a:pt x="0" y="0"/>
                </a:moveTo>
                <a:lnTo>
                  <a:pt x="2067888" y="0"/>
                </a:lnTo>
                <a:lnTo>
                  <a:pt x="2067888" y="2230075"/>
                </a:lnTo>
                <a:lnTo>
                  <a:pt x="0" y="2230075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473557" y="824849"/>
            <a:ext cx="1502257" cy="407703"/>
          </a:xfrm>
          <a:custGeom>
            <a:avLst/>
            <a:gdLst/>
            <a:ahLst/>
            <a:cxnLst/>
            <a:rect l="l" t="t" r="r" b="b"/>
            <a:pathLst>
              <a:path w="1502257" h="407703">
                <a:moveTo>
                  <a:pt x="0" y="0"/>
                </a:moveTo>
                <a:lnTo>
                  <a:pt x="1502257" y="0"/>
                </a:lnTo>
                <a:lnTo>
                  <a:pt x="1502257" y="407702"/>
                </a:lnTo>
                <a:lnTo>
                  <a:pt x="0" y="407702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312049">
            <a:off x="17506479" y="7143160"/>
            <a:ext cx="1638902" cy="444787"/>
          </a:xfrm>
          <a:custGeom>
            <a:avLst/>
            <a:gdLst/>
            <a:ahLst/>
            <a:cxnLst/>
            <a:rect l="l" t="t" r="r" b="b"/>
            <a:pathLst>
              <a:path w="1638902" h="444787">
                <a:moveTo>
                  <a:pt x="0" y="0"/>
                </a:moveTo>
                <a:lnTo>
                  <a:pt x="1638901" y="0"/>
                </a:lnTo>
                <a:lnTo>
                  <a:pt x="1638901" y="444788"/>
                </a:lnTo>
                <a:lnTo>
                  <a:pt x="0" y="444788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>
            <a:off x="5769779" y="3599191"/>
            <a:ext cx="6748442" cy="1759953"/>
            <a:chOff x="0" y="0"/>
            <a:chExt cx="1558318" cy="406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558318" cy="406400"/>
            </a:xfrm>
            <a:custGeom>
              <a:avLst/>
              <a:gdLst/>
              <a:ahLst/>
              <a:cxnLst/>
              <a:rect l="l" t="t" r="r" b="b"/>
              <a:pathLst>
                <a:path w="1558318" h="406400">
                  <a:moveTo>
                    <a:pt x="58508" y="0"/>
                  </a:moveTo>
                  <a:lnTo>
                    <a:pt x="1499810" y="0"/>
                  </a:lnTo>
                  <a:cubicBezTo>
                    <a:pt x="1532123" y="0"/>
                    <a:pt x="1558318" y="26195"/>
                    <a:pt x="1558318" y="58508"/>
                  </a:cubicBezTo>
                  <a:lnTo>
                    <a:pt x="1558318" y="347892"/>
                  </a:lnTo>
                  <a:cubicBezTo>
                    <a:pt x="1558318" y="363409"/>
                    <a:pt x="1552154" y="378291"/>
                    <a:pt x="1541181" y="389263"/>
                  </a:cubicBezTo>
                  <a:cubicBezTo>
                    <a:pt x="1530209" y="400236"/>
                    <a:pt x="1515327" y="406400"/>
                    <a:pt x="1499810" y="406400"/>
                  </a:cubicBezTo>
                  <a:lnTo>
                    <a:pt x="58508" y="406400"/>
                  </a:lnTo>
                  <a:cubicBezTo>
                    <a:pt x="42991" y="406400"/>
                    <a:pt x="28109" y="400236"/>
                    <a:pt x="17137" y="389263"/>
                  </a:cubicBezTo>
                  <a:cubicBezTo>
                    <a:pt x="6164" y="378291"/>
                    <a:pt x="0" y="363409"/>
                    <a:pt x="0" y="347892"/>
                  </a:cubicBezTo>
                  <a:lnTo>
                    <a:pt x="0" y="58508"/>
                  </a:lnTo>
                  <a:cubicBezTo>
                    <a:pt x="0" y="42991"/>
                    <a:pt x="6164" y="28109"/>
                    <a:pt x="17137" y="17137"/>
                  </a:cubicBezTo>
                  <a:cubicBezTo>
                    <a:pt x="28109" y="6164"/>
                    <a:pt x="42991" y="0"/>
                    <a:pt x="58508" y="0"/>
                  </a:cubicBezTo>
                  <a:close/>
                </a:path>
              </a:pathLst>
            </a:custGeom>
            <a:solidFill>
              <a:srgbClr val="3D397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76200"/>
              <a:ext cx="1558318" cy="482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74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6748132" y="3719598"/>
            <a:ext cx="4791736" cy="152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04"/>
              </a:lnSpc>
            </a:pPr>
            <a:r>
              <a:rPr lang="en-US" sz="10262" dirty="0">
                <a:solidFill>
                  <a:srgbClr val="FFFFFF"/>
                </a:solidFill>
                <a:latin typeface="Fredoka One" panose="02000000000000000000" pitchFamily="2" charset="0"/>
              </a:rPr>
              <a:t>No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986712" y="5683258"/>
            <a:ext cx="8966645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dirty="0">
                <a:solidFill>
                  <a:srgbClr val="3D397B"/>
                </a:solidFill>
                <a:latin typeface="Agrandir Medium"/>
              </a:rPr>
              <a:t>He’s Vietnamese. </a:t>
            </a:r>
          </a:p>
          <a:p>
            <a:pPr algn="ctr"/>
            <a:r>
              <a:rPr lang="en-US" sz="7200" dirty="0">
                <a:solidFill>
                  <a:srgbClr val="3D397B"/>
                </a:solidFill>
                <a:latin typeface="Agrandir Medium"/>
              </a:rPr>
              <a:t>He’s from Viet Nam. </a:t>
            </a:r>
          </a:p>
        </p:txBody>
      </p:sp>
      <p:sp>
        <p:nvSpPr>
          <p:cNvPr id="18" name="TextBox 12">
            <a:extLst>
              <a:ext uri="{FF2B5EF4-FFF2-40B4-BE49-F238E27FC236}">
                <a16:creationId xmlns:a16="http://schemas.microsoft.com/office/drawing/2014/main" id="{D2CC3318-72FC-B0FD-F145-122269E068E1}"/>
              </a:ext>
            </a:extLst>
          </p:cNvPr>
          <p:cNvSpPr txBox="1"/>
          <p:nvPr/>
        </p:nvSpPr>
        <p:spPr>
          <a:xfrm>
            <a:off x="7467600" y="2146394"/>
            <a:ext cx="3546468" cy="814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28"/>
              </a:lnSpc>
            </a:pPr>
            <a:r>
              <a:rPr lang="en-US" sz="6600" b="1" dirty="0">
                <a:solidFill>
                  <a:srgbClr val="3D397B"/>
                </a:solidFill>
                <a:latin typeface="Fredoka One" panose="02000000000000000000" pitchFamily="2" charset="0"/>
              </a:rPr>
              <a:t>Answer</a:t>
            </a:r>
          </a:p>
        </p:txBody>
      </p:sp>
    </p:spTree>
  </p:cSld>
  <p:clrMapOvr>
    <a:masterClrMapping/>
  </p:clrMapOvr>
  <p:transition spd="slow">
    <p:push/>
    <p:sndAc>
      <p:stSnd>
        <p:snd r:embed="rId2" name="negative_beeps-6008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550538">
            <a:off x="10139082" y="1878364"/>
            <a:ext cx="6652379" cy="6349443"/>
            <a:chOff x="-366471" y="-11891"/>
            <a:chExt cx="15572971" cy="14863810"/>
          </a:xfrm>
        </p:grpSpPr>
        <p:sp>
          <p:nvSpPr>
            <p:cNvPr id="7" name="Freeform 7"/>
            <p:cNvSpPr/>
            <p:nvPr/>
          </p:nvSpPr>
          <p:spPr>
            <a:xfrm>
              <a:off x="-366471" y="-11891"/>
              <a:ext cx="15572971" cy="14863810"/>
            </a:xfrm>
            <a:custGeom>
              <a:avLst/>
              <a:gdLst/>
              <a:ahLst/>
              <a:cxnLst/>
              <a:rect l="l" t="t" r="r" b="b"/>
              <a:pathLst>
                <a:path w="15572971" h="14863810">
                  <a:moveTo>
                    <a:pt x="7786486" y="11891"/>
                  </a:moveTo>
                  <a:cubicBezTo>
                    <a:pt x="5127664" y="0"/>
                    <a:pt x="2665709" y="1411641"/>
                    <a:pt x="1332855" y="3712286"/>
                  </a:cubicBezTo>
                  <a:cubicBezTo>
                    <a:pt x="0" y="6012931"/>
                    <a:pt x="0" y="8850880"/>
                    <a:pt x="1332855" y="11151525"/>
                  </a:cubicBezTo>
                  <a:cubicBezTo>
                    <a:pt x="2665709" y="13452170"/>
                    <a:pt x="5127664" y="14863811"/>
                    <a:pt x="7786486" y="14851920"/>
                  </a:cubicBezTo>
                  <a:cubicBezTo>
                    <a:pt x="10445306" y="14863811"/>
                    <a:pt x="12907262" y="13452170"/>
                    <a:pt x="14240117" y="11151525"/>
                  </a:cubicBezTo>
                  <a:cubicBezTo>
                    <a:pt x="15572971" y="8850880"/>
                    <a:pt x="15572971" y="6012931"/>
                    <a:pt x="14240117" y="3712286"/>
                  </a:cubicBezTo>
                  <a:cubicBezTo>
                    <a:pt x="12907262" y="1411641"/>
                    <a:pt x="10445306" y="0"/>
                    <a:pt x="7786486" y="11891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-156193" y="188812"/>
              <a:ext cx="15152415" cy="14462405"/>
            </a:xfrm>
            <a:custGeom>
              <a:avLst/>
              <a:gdLst/>
              <a:ahLst/>
              <a:cxnLst/>
              <a:rect l="l" t="t" r="r" b="b"/>
              <a:pathLst>
                <a:path w="15152415" h="14462405">
                  <a:moveTo>
                    <a:pt x="7576208" y="11570"/>
                  </a:moveTo>
                  <a:cubicBezTo>
                    <a:pt x="4989189" y="0"/>
                    <a:pt x="2593721" y="1373519"/>
                    <a:pt x="1296860" y="3612034"/>
                  </a:cubicBezTo>
                  <a:cubicBezTo>
                    <a:pt x="0" y="5850548"/>
                    <a:pt x="0" y="8611857"/>
                    <a:pt x="1296860" y="10850372"/>
                  </a:cubicBezTo>
                  <a:cubicBezTo>
                    <a:pt x="2593721" y="13088886"/>
                    <a:pt x="4989189" y="14462405"/>
                    <a:pt x="7576208" y="14450835"/>
                  </a:cubicBezTo>
                  <a:cubicBezTo>
                    <a:pt x="10163226" y="14462405"/>
                    <a:pt x="12558694" y="13088886"/>
                    <a:pt x="13855555" y="10850372"/>
                  </a:cubicBezTo>
                  <a:cubicBezTo>
                    <a:pt x="15152416" y="8611857"/>
                    <a:pt x="15152416" y="5850548"/>
                    <a:pt x="13855555" y="3612034"/>
                  </a:cubicBezTo>
                  <a:cubicBezTo>
                    <a:pt x="12558694" y="1373519"/>
                    <a:pt x="10163226" y="0"/>
                    <a:pt x="7576208" y="1157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4253561" y="7618757"/>
            <a:ext cx="1518528" cy="613106"/>
          </a:xfrm>
          <a:custGeom>
            <a:avLst/>
            <a:gdLst/>
            <a:ahLst/>
            <a:cxnLst/>
            <a:rect l="l" t="t" r="r" b="b"/>
            <a:pathLst>
              <a:path w="1518528" h="613106">
                <a:moveTo>
                  <a:pt x="0" y="0"/>
                </a:moveTo>
                <a:lnTo>
                  <a:pt x="1518528" y="0"/>
                </a:lnTo>
                <a:lnTo>
                  <a:pt x="1518528" y="613105"/>
                </a:lnTo>
                <a:lnTo>
                  <a:pt x="0" y="613105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52050493-3380-89B9-18BF-C8E3C2C7259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 rot="1405665">
            <a:off x="11089995" y="2250782"/>
            <a:ext cx="5112241" cy="5190093"/>
          </a:xfrm>
          <a:prstGeom prst="rect">
            <a:avLst/>
          </a:prstGeom>
        </p:spPr>
      </p:pic>
      <p:sp>
        <p:nvSpPr>
          <p:cNvPr id="19" name="Freeform 3">
            <a:extLst>
              <a:ext uri="{FF2B5EF4-FFF2-40B4-BE49-F238E27FC236}">
                <a16:creationId xmlns:a16="http://schemas.microsoft.com/office/drawing/2014/main" id="{4EB08D2E-6FAE-58A5-B8DE-12D5E0B6A601}"/>
              </a:ext>
            </a:extLst>
          </p:cNvPr>
          <p:cNvSpPr/>
          <p:nvPr/>
        </p:nvSpPr>
        <p:spPr>
          <a:xfrm>
            <a:off x="1718878" y="1684193"/>
            <a:ext cx="7728126" cy="5568802"/>
          </a:xfrm>
          <a:custGeom>
            <a:avLst/>
            <a:gdLst/>
            <a:ahLst/>
            <a:cxnLst/>
            <a:rect l="l" t="t" r="r" b="b"/>
            <a:pathLst>
              <a:path w="9122574" h="7092802">
                <a:moveTo>
                  <a:pt x="0" y="0"/>
                </a:moveTo>
                <a:lnTo>
                  <a:pt x="9122575" y="0"/>
                </a:lnTo>
                <a:lnTo>
                  <a:pt x="9122575" y="7092801"/>
                </a:lnTo>
                <a:lnTo>
                  <a:pt x="0" y="7092801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4753873" y="6296796"/>
            <a:ext cx="1830991" cy="1766906"/>
          </a:xfrm>
          <a:custGeom>
            <a:avLst/>
            <a:gdLst/>
            <a:ahLst/>
            <a:cxnLst/>
            <a:rect l="l" t="t" r="r" b="b"/>
            <a:pathLst>
              <a:path w="1830991" h="1766906">
                <a:moveTo>
                  <a:pt x="0" y="0"/>
                </a:moveTo>
                <a:lnTo>
                  <a:pt x="1830990" y="0"/>
                </a:lnTo>
                <a:lnTo>
                  <a:pt x="1830990" y="1766906"/>
                </a:lnTo>
                <a:lnTo>
                  <a:pt x="0" y="1766906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019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79">
            <a:extLst>
              <a:ext uri="{FF2B5EF4-FFF2-40B4-BE49-F238E27FC236}">
                <a16:creationId xmlns:a16="http://schemas.microsoft.com/office/drawing/2014/main" id="{0ECB9553-224F-CCA6-6BDF-70A47EECBF1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14" y="20938"/>
            <a:ext cx="18437986" cy="10266061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039887" y="395697"/>
            <a:ext cx="16219413" cy="1237104"/>
            <a:chOff x="0" y="0"/>
            <a:chExt cx="4550085" cy="3470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0085" cy="347049"/>
            </a:xfrm>
            <a:custGeom>
              <a:avLst/>
              <a:gdLst/>
              <a:ahLst/>
              <a:cxnLst/>
              <a:rect l="l" t="t" r="r" b="b"/>
              <a:pathLst>
                <a:path w="4550085" h="347049">
                  <a:moveTo>
                    <a:pt x="24344" y="0"/>
                  </a:moveTo>
                  <a:lnTo>
                    <a:pt x="4525741" y="0"/>
                  </a:lnTo>
                  <a:cubicBezTo>
                    <a:pt x="4539186" y="0"/>
                    <a:pt x="4550085" y="10899"/>
                    <a:pt x="4550085" y="24344"/>
                  </a:cubicBezTo>
                  <a:lnTo>
                    <a:pt x="4550085" y="322705"/>
                  </a:lnTo>
                  <a:cubicBezTo>
                    <a:pt x="4550085" y="329162"/>
                    <a:pt x="4547520" y="335354"/>
                    <a:pt x="4542954" y="339919"/>
                  </a:cubicBezTo>
                  <a:cubicBezTo>
                    <a:pt x="4538389" y="344484"/>
                    <a:pt x="4532197" y="347049"/>
                    <a:pt x="4525741" y="347049"/>
                  </a:cubicBezTo>
                  <a:lnTo>
                    <a:pt x="24344" y="347049"/>
                  </a:lnTo>
                  <a:cubicBezTo>
                    <a:pt x="17887" y="347049"/>
                    <a:pt x="11695" y="344484"/>
                    <a:pt x="7130" y="339919"/>
                  </a:cubicBezTo>
                  <a:cubicBezTo>
                    <a:pt x="2565" y="335354"/>
                    <a:pt x="0" y="329162"/>
                    <a:pt x="0" y="322705"/>
                  </a:cubicBezTo>
                  <a:lnTo>
                    <a:pt x="0" y="24344"/>
                  </a:lnTo>
                  <a:cubicBezTo>
                    <a:pt x="0" y="17887"/>
                    <a:pt x="2565" y="11695"/>
                    <a:pt x="7130" y="7130"/>
                  </a:cubicBezTo>
                  <a:cubicBezTo>
                    <a:pt x="11695" y="2565"/>
                    <a:pt x="17887" y="0"/>
                    <a:pt x="24344" y="0"/>
                  </a:cubicBezTo>
                  <a:close/>
                </a:path>
              </a:pathLst>
            </a:custGeom>
            <a:solidFill>
              <a:srgbClr val="11304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50085" cy="3946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1295848" y="5342856"/>
            <a:ext cx="15347348" cy="1498395"/>
            <a:chOff x="0" y="9525"/>
            <a:chExt cx="12485906" cy="1997858"/>
          </a:xfrm>
        </p:grpSpPr>
        <p:sp>
          <p:nvSpPr>
            <p:cNvPr id="54" name="TextBox 54"/>
            <p:cNvSpPr txBox="1"/>
            <p:nvPr/>
          </p:nvSpPr>
          <p:spPr>
            <a:xfrm>
              <a:off x="0" y="9525"/>
              <a:ext cx="2786243" cy="872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31"/>
                </a:lnSpc>
              </a:pPr>
              <a:r>
                <a:rPr lang="en-US" sz="5400" b="1" dirty="0">
                  <a:solidFill>
                    <a:srgbClr val="113047"/>
                  </a:solidFill>
                  <a:latin typeface="Abadi Extra Light" panose="020B0204020104020204" pitchFamily="34" charset="0"/>
                </a:rPr>
                <a:t>Australia</a:t>
              </a:r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0" y="1134570"/>
              <a:ext cx="2786243" cy="872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31"/>
                </a:lnSpc>
              </a:pPr>
              <a:r>
                <a:rPr lang="en-US" sz="5400" b="1" dirty="0">
                  <a:solidFill>
                    <a:srgbClr val="113047"/>
                  </a:solidFill>
                  <a:latin typeface="Abadi Extra Light" panose="020B0204020104020204" pitchFamily="34" charset="0"/>
                </a:rPr>
                <a:t>Viet Nam</a:t>
              </a:r>
            </a:p>
          </p:txBody>
        </p:sp>
        <p:sp>
          <p:nvSpPr>
            <p:cNvPr id="56" name="TextBox 56"/>
            <p:cNvSpPr txBox="1"/>
            <p:nvPr/>
          </p:nvSpPr>
          <p:spPr>
            <a:xfrm>
              <a:off x="3502048" y="68362"/>
              <a:ext cx="2703004" cy="87237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031"/>
                </a:lnSpc>
              </a:pPr>
              <a:r>
                <a:rPr lang="en-US" sz="5400" b="1" dirty="0">
                  <a:solidFill>
                    <a:srgbClr val="113047"/>
                  </a:solidFill>
                  <a:latin typeface="Abadi Extra Light" panose="020B0204020104020204" pitchFamily="34" charset="0"/>
                </a:rPr>
                <a:t>Singapore</a:t>
              </a:r>
            </a:p>
          </p:txBody>
        </p:sp>
        <p:sp>
          <p:nvSpPr>
            <p:cNvPr id="57" name="TextBox 57"/>
            <p:cNvSpPr txBox="1"/>
            <p:nvPr/>
          </p:nvSpPr>
          <p:spPr>
            <a:xfrm>
              <a:off x="3677339" y="1135008"/>
              <a:ext cx="2245355" cy="872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31"/>
                </a:lnSpc>
              </a:pPr>
              <a:r>
                <a:rPr lang="en-US" sz="5400" b="1" dirty="0">
                  <a:solidFill>
                    <a:srgbClr val="113047"/>
                  </a:solidFill>
                  <a:latin typeface="Abadi Extra Light" panose="020B0204020104020204" pitchFamily="34" charset="0"/>
                </a:rPr>
                <a:t>Britain</a:t>
              </a:r>
            </a:p>
          </p:txBody>
        </p:sp>
        <p:sp>
          <p:nvSpPr>
            <p:cNvPr id="58" name="TextBox 58"/>
            <p:cNvSpPr txBox="1"/>
            <p:nvPr/>
          </p:nvSpPr>
          <p:spPr>
            <a:xfrm>
              <a:off x="6769966" y="38589"/>
              <a:ext cx="2478741" cy="87237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031"/>
                </a:lnSpc>
              </a:pPr>
              <a:r>
                <a:rPr lang="en-US" sz="5400" b="1" dirty="0">
                  <a:solidFill>
                    <a:srgbClr val="113047"/>
                  </a:solidFill>
                  <a:latin typeface="Abadi Extra Light" panose="020B0204020104020204" pitchFamily="34" charset="0"/>
                </a:rPr>
                <a:t>Thailand</a:t>
              </a:r>
            </a:p>
          </p:txBody>
        </p:sp>
        <p:sp>
          <p:nvSpPr>
            <p:cNvPr id="59" name="TextBox 59"/>
            <p:cNvSpPr txBox="1"/>
            <p:nvPr/>
          </p:nvSpPr>
          <p:spPr>
            <a:xfrm>
              <a:off x="6717817" y="1075641"/>
              <a:ext cx="2245355" cy="872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31"/>
                </a:lnSpc>
              </a:pPr>
              <a:r>
                <a:rPr lang="en-US" sz="5400" b="1" dirty="0">
                  <a:solidFill>
                    <a:srgbClr val="113047"/>
                  </a:solidFill>
                  <a:latin typeface="Abadi Extra Light" panose="020B0204020104020204" pitchFamily="34" charset="0"/>
                </a:rPr>
                <a:t>Japan</a:t>
              </a:r>
            </a:p>
          </p:txBody>
        </p:sp>
        <p:sp>
          <p:nvSpPr>
            <p:cNvPr id="60" name="TextBox 60"/>
            <p:cNvSpPr txBox="1"/>
            <p:nvPr/>
          </p:nvSpPr>
          <p:spPr>
            <a:xfrm>
              <a:off x="10240551" y="22378"/>
              <a:ext cx="2245355" cy="872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31"/>
                </a:lnSpc>
              </a:pPr>
              <a:r>
                <a:rPr lang="en-US" sz="5400" b="1" dirty="0">
                  <a:solidFill>
                    <a:srgbClr val="113047"/>
                  </a:solidFill>
                  <a:latin typeface="Abadi Extra Light" panose="020B0204020104020204" pitchFamily="34" charset="0"/>
                </a:rPr>
                <a:t>Malaysia</a:t>
              </a:r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10199301" y="1120820"/>
              <a:ext cx="2245355" cy="872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31"/>
                </a:lnSpc>
              </a:pPr>
              <a:r>
                <a:rPr lang="en-US" sz="5400" b="1" dirty="0">
                  <a:solidFill>
                    <a:srgbClr val="113047"/>
                  </a:solidFill>
                  <a:latin typeface="Abadi Extra Light" panose="020B0204020104020204" pitchFamily="34" charset="0"/>
                </a:rPr>
                <a:t>America</a:t>
              </a:r>
            </a:p>
          </p:txBody>
        </p:sp>
      </p:grpSp>
      <p:sp>
        <p:nvSpPr>
          <p:cNvPr id="66" name="TextBox 66"/>
          <p:cNvSpPr txBox="1"/>
          <p:nvPr/>
        </p:nvSpPr>
        <p:spPr>
          <a:xfrm>
            <a:off x="168580" y="522456"/>
            <a:ext cx="17890819" cy="7861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85"/>
              </a:lnSpc>
            </a:pPr>
            <a:r>
              <a:rPr lang="en-US" sz="4400" dirty="0">
                <a:solidFill>
                  <a:srgbClr val="FFFFFF"/>
                </a:solidFill>
                <a:latin typeface="Fredoka One" panose="02000000000000000000" pitchFamily="2" charset="0"/>
              </a:rPr>
              <a:t>Match the flags to the countries and tell the nationalities.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4269E4A-379E-2562-B1C3-954DA0A16993}"/>
              </a:ext>
            </a:extLst>
          </p:cNvPr>
          <p:cNvGrpSpPr/>
          <p:nvPr/>
        </p:nvGrpSpPr>
        <p:grpSpPr>
          <a:xfrm>
            <a:off x="5449377" y="1915474"/>
            <a:ext cx="3327404" cy="2766736"/>
            <a:chOff x="5449377" y="1915474"/>
            <a:chExt cx="3327404" cy="2766736"/>
          </a:xfrm>
        </p:grpSpPr>
        <p:grpSp>
          <p:nvGrpSpPr>
            <p:cNvPr id="96" name="Group 40">
              <a:extLst>
                <a:ext uri="{FF2B5EF4-FFF2-40B4-BE49-F238E27FC236}">
                  <a16:creationId xmlns:a16="http://schemas.microsoft.com/office/drawing/2014/main" id="{1E28B322-15E2-544E-DA0B-2BEED4F7297A}"/>
                </a:ext>
              </a:extLst>
            </p:cNvPr>
            <p:cNvGrpSpPr/>
            <p:nvPr/>
          </p:nvGrpSpPr>
          <p:grpSpPr>
            <a:xfrm>
              <a:off x="5449377" y="2469704"/>
              <a:ext cx="3327404" cy="2212506"/>
              <a:chOff x="0" y="0"/>
              <a:chExt cx="610020" cy="470813"/>
            </a:xfrm>
          </p:grpSpPr>
          <p:sp>
            <p:nvSpPr>
              <p:cNvPr id="97" name="Freeform 41">
                <a:extLst>
                  <a:ext uri="{FF2B5EF4-FFF2-40B4-BE49-F238E27FC236}">
                    <a16:creationId xmlns:a16="http://schemas.microsoft.com/office/drawing/2014/main" id="{67D0BA2C-2A32-9055-4E92-A3473882F795}"/>
                  </a:ext>
                </a:extLst>
              </p:cNvPr>
              <p:cNvSpPr/>
              <p:nvPr/>
            </p:nvSpPr>
            <p:spPr>
              <a:xfrm>
                <a:off x="0" y="0"/>
                <a:ext cx="610020" cy="470813"/>
              </a:xfrm>
              <a:custGeom>
                <a:avLst/>
                <a:gdLst/>
                <a:ahLst/>
                <a:cxnLst/>
                <a:rect l="l" t="t" r="r" b="b"/>
                <a:pathLst>
                  <a:path w="610020" h="470813">
                    <a:moveTo>
                      <a:pt x="185612" y="0"/>
                    </a:moveTo>
                    <a:lnTo>
                      <a:pt x="424407" y="0"/>
                    </a:lnTo>
                    <a:cubicBezTo>
                      <a:pt x="473635" y="0"/>
                      <a:pt x="520846" y="19556"/>
                      <a:pt x="555655" y="54365"/>
                    </a:cubicBezTo>
                    <a:cubicBezTo>
                      <a:pt x="590464" y="89174"/>
                      <a:pt x="610020" y="136385"/>
                      <a:pt x="610020" y="185612"/>
                    </a:cubicBezTo>
                    <a:lnTo>
                      <a:pt x="610020" y="285201"/>
                    </a:lnTo>
                    <a:cubicBezTo>
                      <a:pt x="610020" y="334429"/>
                      <a:pt x="590464" y="381640"/>
                      <a:pt x="555655" y="416449"/>
                    </a:cubicBezTo>
                    <a:cubicBezTo>
                      <a:pt x="520846" y="451258"/>
                      <a:pt x="473635" y="470813"/>
                      <a:pt x="424407" y="470813"/>
                    </a:cubicBezTo>
                    <a:lnTo>
                      <a:pt x="185612" y="470813"/>
                    </a:lnTo>
                    <a:cubicBezTo>
                      <a:pt x="83101" y="470813"/>
                      <a:pt x="0" y="387712"/>
                      <a:pt x="0" y="285201"/>
                    </a:cubicBezTo>
                    <a:lnTo>
                      <a:pt x="0" y="185612"/>
                    </a:lnTo>
                    <a:cubicBezTo>
                      <a:pt x="0" y="83101"/>
                      <a:pt x="83101" y="0"/>
                      <a:pt x="185612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" name="TextBox 42">
                <a:extLst>
                  <a:ext uri="{FF2B5EF4-FFF2-40B4-BE49-F238E27FC236}">
                    <a16:creationId xmlns:a16="http://schemas.microsoft.com/office/drawing/2014/main" id="{20139F64-C5F7-EDCE-9BDE-3FB2DB28E361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610020" cy="5184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68" name="Freeform 68"/>
            <p:cNvSpPr/>
            <p:nvPr/>
          </p:nvSpPr>
          <p:spPr>
            <a:xfrm>
              <a:off x="6612237" y="1915474"/>
              <a:ext cx="786263" cy="740290"/>
            </a:xfrm>
            <a:custGeom>
              <a:avLst/>
              <a:gdLst/>
              <a:ahLst/>
              <a:cxnLst/>
              <a:rect l="l" t="t" r="r" b="b"/>
              <a:pathLst>
                <a:path w="402593" h="402593">
                  <a:moveTo>
                    <a:pt x="0" y="0"/>
                  </a:moveTo>
                  <a:lnTo>
                    <a:pt x="402593" y="0"/>
                  </a:lnTo>
                  <a:lnTo>
                    <a:pt x="402593" y="402593"/>
                  </a:lnTo>
                  <a:lnTo>
                    <a:pt x="0" y="402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 cstate="print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5780382" y="2804588"/>
              <a:ext cx="2665394" cy="1542737"/>
            </a:xfrm>
            <a:custGeom>
              <a:avLst/>
              <a:gdLst/>
              <a:ahLst/>
              <a:cxnLst/>
              <a:rect l="l" t="t" r="r" b="b"/>
              <a:pathLst>
                <a:path w="1698644" h="1226112">
                  <a:moveTo>
                    <a:pt x="0" y="0"/>
                  </a:moveTo>
                  <a:lnTo>
                    <a:pt x="1698644" y="0"/>
                  </a:lnTo>
                  <a:lnTo>
                    <a:pt x="1698644" y="1226112"/>
                  </a:lnTo>
                  <a:lnTo>
                    <a:pt x="0" y="12261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 cstate="print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62E5B10-9863-A875-4924-FA31A3A03D6A}"/>
              </a:ext>
            </a:extLst>
          </p:cNvPr>
          <p:cNvGrpSpPr/>
          <p:nvPr/>
        </p:nvGrpSpPr>
        <p:grpSpPr>
          <a:xfrm>
            <a:off x="1508098" y="1897861"/>
            <a:ext cx="3327404" cy="2755306"/>
            <a:chOff x="1508098" y="1897861"/>
            <a:chExt cx="3327404" cy="2755306"/>
          </a:xfrm>
        </p:grpSpPr>
        <p:grpSp>
          <p:nvGrpSpPr>
            <p:cNvPr id="99" name="Group 40">
              <a:extLst>
                <a:ext uri="{FF2B5EF4-FFF2-40B4-BE49-F238E27FC236}">
                  <a16:creationId xmlns:a16="http://schemas.microsoft.com/office/drawing/2014/main" id="{D11A8EE6-1DBE-74C9-6AE2-7EF276690A8A}"/>
                </a:ext>
              </a:extLst>
            </p:cNvPr>
            <p:cNvGrpSpPr/>
            <p:nvPr/>
          </p:nvGrpSpPr>
          <p:grpSpPr>
            <a:xfrm>
              <a:off x="1508098" y="2440661"/>
              <a:ext cx="3327404" cy="2212506"/>
              <a:chOff x="0" y="0"/>
              <a:chExt cx="610020" cy="470813"/>
            </a:xfrm>
          </p:grpSpPr>
          <p:sp>
            <p:nvSpPr>
              <p:cNvPr id="100" name="Freeform 41">
                <a:extLst>
                  <a:ext uri="{FF2B5EF4-FFF2-40B4-BE49-F238E27FC236}">
                    <a16:creationId xmlns:a16="http://schemas.microsoft.com/office/drawing/2014/main" id="{14346D3B-F692-1373-D90F-12B5987EBA9C}"/>
                  </a:ext>
                </a:extLst>
              </p:cNvPr>
              <p:cNvSpPr/>
              <p:nvPr/>
            </p:nvSpPr>
            <p:spPr>
              <a:xfrm>
                <a:off x="0" y="0"/>
                <a:ext cx="610020" cy="470813"/>
              </a:xfrm>
              <a:custGeom>
                <a:avLst/>
                <a:gdLst/>
                <a:ahLst/>
                <a:cxnLst/>
                <a:rect l="l" t="t" r="r" b="b"/>
                <a:pathLst>
                  <a:path w="610020" h="470813">
                    <a:moveTo>
                      <a:pt x="185612" y="0"/>
                    </a:moveTo>
                    <a:lnTo>
                      <a:pt x="424407" y="0"/>
                    </a:lnTo>
                    <a:cubicBezTo>
                      <a:pt x="473635" y="0"/>
                      <a:pt x="520846" y="19556"/>
                      <a:pt x="555655" y="54365"/>
                    </a:cubicBezTo>
                    <a:cubicBezTo>
                      <a:pt x="590464" y="89174"/>
                      <a:pt x="610020" y="136385"/>
                      <a:pt x="610020" y="185612"/>
                    </a:cubicBezTo>
                    <a:lnTo>
                      <a:pt x="610020" y="285201"/>
                    </a:lnTo>
                    <a:cubicBezTo>
                      <a:pt x="610020" y="334429"/>
                      <a:pt x="590464" y="381640"/>
                      <a:pt x="555655" y="416449"/>
                    </a:cubicBezTo>
                    <a:cubicBezTo>
                      <a:pt x="520846" y="451258"/>
                      <a:pt x="473635" y="470813"/>
                      <a:pt x="424407" y="470813"/>
                    </a:cubicBezTo>
                    <a:lnTo>
                      <a:pt x="185612" y="470813"/>
                    </a:lnTo>
                    <a:cubicBezTo>
                      <a:pt x="83101" y="470813"/>
                      <a:pt x="0" y="387712"/>
                      <a:pt x="0" y="285201"/>
                    </a:cubicBezTo>
                    <a:lnTo>
                      <a:pt x="0" y="185612"/>
                    </a:lnTo>
                    <a:cubicBezTo>
                      <a:pt x="0" y="83101"/>
                      <a:pt x="83101" y="0"/>
                      <a:pt x="185612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" name="TextBox 42">
                <a:extLst>
                  <a:ext uri="{FF2B5EF4-FFF2-40B4-BE49-F238E27FC236}">
                    <a16:creationId xmlns:a16="http://schemas.microsoft.com/office/drawing/2014/main" id="{0946F1B3-42BA-D4E7-BC78-0688A70465DC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610020" cy="5184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67" name="Freeform 67"/>
            <p:cNvSpPr/>
            <p:nvPr/>
          </p:nvSpPr>
          <p:spPr>
            <a:xfrm>
              <a:off x="2756058" y="1897861"/>
              <a:ext cx="778590" cy="740290"/>
            </a:xfrm>
            <a:custGeom>
              <a:avLst/>
              <a:gdLst/>
              <a:ahLst/>
              <a:cxnLst/>
              <a:rect l="l" t="t" r="r" b="b"/>
              <a:pathLst>
                <a:path w="408855" h="408855">
                  <a:moveTo>
                    <a:pt x="0" y="0"/>
                  </a:moveTo>
                  <a:lnTo>
                    <a:pt x="408856" y="0"/>
                  </a:lnTo>
                  <a:lnTo>
                    <a:pt x="408856" y="408855"/>
                  </a:lnTo>
                  <a:lnTo>
                    <a:pt x="0" y="4088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 cstate="print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43"/>
            <p:cNvSpPr/>
            <p:nvPr/>
          </p:nvSpPr>
          <p:spPr>
            <a:xfrm>
              <a:off x="1834169" y="2742653"/>
              <a:ext cx="2590800" cy="1564321"/>
            </a:xfrm>
            <a:custGeom>
              <a:avLst/>
              <a:gdLst/>
              <a:ahLst/>
              <a:cxnLst/>
              <a:rect l="l" t="t" r="r" b="b"/>
              <a:pathLst>
                <a:path w="1698644" h="1226112">
                  <a:moveTo>
                    <a:pt x="0" y="0"/>
                  </a:moveTo>
                  <a:lnTo>
                    <a:pt x="1698644" y="0"/>
                  </a:lnTo>
                  <a:lnTo>
                    <a:pt x="1698644" y="1226112"/>
                  </a:lnTo>
                  <a:lnTo>
                    <a:pt x="0" y="12261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 cstate="print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9586B24-70EF-3F2A-7859-C3A2B6F7AE22}"/>
              </a:ext>
            </a:extLst>
          </p:cNvPr>
          <p:cNvGrpSpPr/>
          <p:nvPr/>
        </p:nvGrpSpPr>
        <p:grpSpPr>
          <a:xfrm>
            <a:off x="9553212" y="1890782"/>
            <a:ext cx="3327404" cy="2762385"/>
            <a:chOff x="9553212" y="1890782"/>
            <a:chExt cx="3327404" cy="2762385"/>
          </a:xfrm>
        </p:grpSpPr>
        <p:grpSp>
          <p:nvGrpSpPr>
            <p:cNvPr id="93" name="Group 40">
              <a:extLst>
                <a:ext uri="{FF2B5EF4-FFF2-40B4-BE49-F238E27FC236}">
                  <a16:creationId xmlns:a16="http://schemas.microsoft.com/office/drawing/2014/main" id="{AF882761-0BAE-C2E1-C1E3-73C37A2821DE}"/>
                </a:ext>
              </a:extLst>
            </p:cNvPr>
            <p:cNvGrpSpPr/>
            <p:nvPr/>
          </p:nvGrpSpPr>
          <p:grpSpPr>
            <a:xfrm>
              <a:off x="9553212" y="2440661"/>
              <a:ext cx="3327404" cy="2212506"/>
              <a:chOff x="0" y="0"/>
              <a:chExt cx="610020" cy="470813"/>
            </a:xfrm>
          </p:grpSpPr>
          <p:sp>
            <p:nvSpPr>
              <p:cNvPr id="94" name="Freeform 41">
                <a:extLst>
                  <a:ext uri="{FF2B5EF4-FFF2-40B4-BE49-F238E27FC236}">
                    <a16:creationId xmlns:a16="http://schemas.microsoft.com/office/drawing/2014/main" id="{81D01C4E-DE2E-4DF7-4393-514C1E594A83}"/>
                  </a:ext>
                </a:extLst>
              </p:cNvPr>
              <p:cNvSpPr/>
              <p:nvPr/>
            </p:nvSpPr>
            <p:spPr>
              <a:xfrm>
                <a:off x="0" y="0"/>
                <a:ext cx="610020" cy="470813"/>
              </a:xfrm>
              <a:custGeom>
                <a:avLst/>
                <a:gdLst/>
                <a:ahLst/>
                <a:cxnLst/>
                <a:rect l="l" t="t" r="r" b="b"/>
                <a:pathLst>
                  <a:path w="610020" h="470813">
                    <a:moveTo>
                      <a:pt x="185612" y="0"/>
                    </a:moveTo>
                    <a:lnTo>
                      <a:pt x="424407" y="0"/>
                    </a:lnTo>
                    <a:cubicBezTo>
                      <a:pt x="473635" y="0"/>
                      <a:pt x="520846" y="19556"/>
                      <a:pt x="555655" y="54365"/>
                    </a:cubicBezTo>
                    <a:cubicBezTo>
                      <a:pt x="590464" y="89174"/>
                      <a:pt x="610020" y="136385"/>
                      <a:pt x="610020" y="185612"/>
                    </a:cubicBezTo>
                    <a:lnTo>
                      <a:pt x="610020" y="285201"/>
                    </a:lnTo>
                    <a:cubicBezTo>
                      <a:pt x="610020" y="334429"/>
                      <a:pt x="590464" y="381640"/>
                      <a:pt x="555655" y="416449"/>
                    </a:cubicBezTo>
                    <a:cubicBezTo>
                      <a:pt x="520846" y="451258"/>
                      <a:pt x="473635" y="470813"/>
                      <a:pt x="424407" y="470813"/>
                    </a:cubicBezTo>
                    <a:lnTo>
                      <a:pt x="185612" y="470813"/>
                    </a:lnTo>
                    <a:cubicBezTo>
                      <a:pt x="83101" y="470813"/>
                      <a:pt x="0" y="387712"/>
                      <a:pt x="0" y="285201"/>
                    </a:cubicBezTo>
                    <a:lnTo>
                      <a:pt x="0" y="185612"/>
                    </a:lnTo>
                    <a:cubicBezTo>
                      <a:pt x="0" y="83101"/>
                      <a:pt x="83101" y="0"/>
                      <a:pt x="185612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" name="TextBox 42">
                <a:extLst>
                  <a:ext uri="{FF2B5EF4-FFF2-40B4-BE49-F238E27FC236}">
                    <a16:creationId xmlns:a16="http://schemas.microsoft.com/office/drawing/2014/main" id="{2598CB67-717B-2522-78BE-60C67C6771BC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610020" cy="5184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69" name="Freeform 69"/>
            <p:cNvSpPr/>
            <p:nvPr/>
          </p:nvSpPr>
          <p:spPr>
            <a:xfrm>
              <a:off x="10748082" y="1890782"/>
              <a:ext cx="786262" cy="740290"/>
            </a:xfrm>
            <a:custGeom>
              <a:avLst/>
              <a:gdLst/>
              <a:ahLst/>
              <a:cxnLst/>
              <a:rect l="l" t="t" r="r" b="b"/>
              <a:pathLst>
                <a:path w="408855" h="408855">
                  <a:moveTo>
                    <a:pt x="0" y="0"/>
                  </a:moveTo>
                  <a:lnTo>
                    <a:pt x="408855" y="0"/>
                  </a:lnTo>
                  <a:lnTo>
                    <a:pt x="408855" y="408855"/>
                  </a:lnTo>
                  <a:lnTo>
                    <a:pt x="0" y="4088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 cstate="print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3F0EC92B-C118-181D-7A7E-0133D5D4CA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942763" y="2729606"/>
              <a:ext cx="2603553" cy="157736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42236D5-30B0-4598-4F7D-1C60186AEACA}"/>
              </a:ext>
            </a:extLst>
          </p:cNvPr>
          <p:cNvGrpSpPr/>
          <p:nvPr/>
        </p:nvGrpSpPr>
        <p:grpSpPr>
          <a:xfrm>
            <a:off x="13563600" y="1923304"/>
            <a:ext cx="3327404" cy="2729863"/>
            <a:chOff x="13563600" y="1923304"/>
            <a:chExt cx="3327404" cy="2729863"/>
          </a:xfrm>
        </p:grpSpPr>
        <p:grpSp>
          <p:nvGrpSpPr>
            <p:cNvPr id="90" name="Group 40">
              <a:extLst>
                <a:ext uri="{FF2B5EF4-FFF2-40B4-BE49-F238E27FC236}">
                  <a16:creationId xmlns:a16="http://schemas.microsoft.com/office/drawing/2014/main" id="{16FC6AC0-1E6B-49B1-49D6-3F89A0A7E9C7}"/>
                </a:ext>
              </a:extLst>
            </p:cNvPr>
            <p:cNvGrpSpPr/>
            <p:nvPr/>
          </p:nvGrpSpPr>
          <p:grpSpPr>
            <a:xfrm>
              <a:off x="13563600" y="2440661"/>
              <a:ext cx="3327404" cy="2212506"/>
              <a:chOff x="0" y="0"/>
              <a:chExt cx="610020" cy="470813"/>
            </a:xfrm>
          </p:grpSpPr>
          <p:sp>
            <p:nvSpPr>
              <p:cNvPr id="91" name="Freeform 41">
                <a:extLst>
                  <a:ext uri="{FF2B5EF4-FFF2-40B4-BE49-F238E27FC236}">
                    <a16:creationId xmlns:a16="http://schemas.microsoft.com/office/drawing/2014/main" id="{0BE4199F-6265-37DC-5DA3-BAB2E542CE66}"/>
                  </a:ext>
                </a:extLst>
              </p:cNvPr>
              <p:cNvSpPr/>
              <p:nvPr/>
            </p:nvSpPr>
            <p:spPr>
              <a:xfrm>
                <a:off x="0" y="0"/>
                <a:ext cx="610020" cy="470813"/>
              </a:xfrm>
              <a:custGeom>
                <a:avLst/>
                <a:gdLst/>
                <a:ahLst/>
                <a:cxnLst/>
                <a:rect l="l" t="t" r="r" b="b"/>
                <a:pathLst>
                  <a:path w="610020" h="470813">
                    <a:moveTo>
                      <a:pt x="185612" y="0"/>
                    </a:moveTo>
                    <a:lnTo>
                      <a:pt x="424407" y="0"/>
                    </a:lnTo>
                    <a:cubicBezTo>
                      <a:pt x="473635" y="0"/>
                      <a:pt x="520846" y="19556"/>
                      <a:pt x="555655" y="54365"/>
                    </a:cubicBezTo>
                    <a:cubicBezTo>
                      <a:pt x="590464" y="89174"/>
                      <a:pt x="610020" y="136385"/>
                      <a:pt x="610020" y="185612"/>
                    </a:cubicBezTo>
                    <a:lnTo>
                      <a:pt x="610020" y="285201"/>
                    </a:lnTo>
                    <a:cubicBezTo>
                      <a:pt x="610020" y="334429"/>
                      <a:pt x="590464" y="381640"/>
                      <a:pt x="555655" y="416449"/>
                    </a:cubicBezTo>
                    <a:cubicBezTo>
                      <a:pt x="520846" y="451258"/>
                      <a:pt x="473635" y="470813"/>
                      <a:pt x="424407" y="470813"/>
                    </a:cubicBezTo>
                    <a:lnTo>
                      <a:pt x="185612" y="470813"/>
                    </a:lnTo>
                    <a:cubicBezTo>
                      <a:pt x="83101" y="470813"/>
                      <a:pt x="0" y="387712"/>
                      <a:pt x="0" y="285201"/>
                    </a:cubicBezTo>
                    <a:lnTo>
                      <a:pt x="0" y="185612"/>
                    </a:lnTo>
                    <a:cubicBezTo>
                      <a:pt x="0" y="83101"/>
                      <a:pt x="83101" y="0"/>
                      <a:pt x="185612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" name="TextBox 42">
                <a:extLst>
                  <a:ext uri="{FF2B5EF4-FFF2-40B4-BE49-F238E27FC236}">
                    <a16:creationId xmlns:a16="http://schemas.microsoft.com/office/drawing/2014/main" id="{A70A6799-93D3-7654-E84A-09B0EF19BDAB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610020" cy="5184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70" name="Freeform 70"/>
            <p:cNvSpPr/>
            <p:nvPr/>
          </p:nvSpPr>
          <p:spPr>
            <a:xfrm>
              <a:off x="14828860" y="1923304"/>
              <a:ext cx="767334" cy="714847"/>
            </a:xfrm>
            <a:custGeom>
              <a:avLst/>
              <a:gdLst/>
              <a:ahLst/>
              <a:cxnLst/>
              <a:rect l="l" t="t" r="r" b="b"/>
              <a:pathLst>
                <a:path w="408855" h="408855">
                  <a:moveTo>
                    <a:pt x="0" y="0"/>
                  </a:moveTo>
                  <a:lnTo>
                    <a:pt x="408856" y="0"/>
                  </a:lnTo>
                  <a:lnTo>
                    <a:pt x="408856" y="408855"/>
                  </a:lnTo>
                  <a:lnTo>
                    <a:pt x="0" y="4088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 cstate="print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FFFBF113-B5F9-4DEC-C5C1-009CFAEFF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3985500" y="2795763"/>
              <a:ext cx="2657696" cy="147472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20DABBB-C2CF-D607-A03A-1ACDF7572925}"/>
              </a:ext>
            </a:extLst>
          </p:cNvPr>
          <p:cNvGrpSpPr/>
          <p:nvPr/>
        </p:nvGrpSpPr>
        <p:grpSpPr>
          <a:xfrm>
            <a:off x="1431898" y="7301496"/>
            <a:ext cx="3327404" cy="2705586"/>
            <a:chOff x="1431898" y="7301496"/>
            <a:chExt cx="3327404" cy="2705586"/>
          </a:xfrm>
        </p:grpSpPr>
        <p:grpSp>
          <p:nvGrpSpPr>
            <p:cNvPr id="87" name="Group 40">
              <a:extLst>
                <a:ext uri="{FF2B5EF4-FFF2-40B4-BE49-F238E27FC236}">
                  <a16:creationId xmlns:a16="http://schemas.microsoft.com/office/drawing/2014/main" id="{08C7961C-B563-B670-365F-4BB115049BF7}"/>
                </a:ext>
              </a:extLst>
            </p:cNvPr>
            <p:cNvGrpSpPr/>
            <p:nvPr/>
          </p:nvGrpSpPr>
          <p:grpSpPr>
            <a:xfrm>
              <a:off x="1431898" y="7794576"/>
              <a:ext cx="3327404" cy="2212506"/>
              <a:chOff x="0" y="0"/>
              <a:chExt cx="610020" cy="470813"/>
            </a:xfrm>
          </p:grpSpPr>
          <p:sp>
            <p:nvSpPr>
              <p:cNvPr id="88" name="Freeform 41">
                <a:extLst>
                  <a:ext uri="{FF2B5EF4-FFF2-40B4-BE49-F238E27FC236}">
                    <a16:creationId xmlns:a16="http://schemas.microsoft.com/office/drawing/2014/main" id="{BF9A9290-AD1D-3799-F660-383256992155}"/>
                  </a:ext>
                </a:extLst>
              </p:cNvPr>
              <p:cNvSpPr/>
              <p:nvPr/>
            </p:nvSpPr>
            <p:spPr>
              <a:xfrm>
                <a:off x="0" y="0"/>
                <a:ext cx="610020" cy="470813"/>
              </a:xfrm>
              <a:custGeom>
                <a:avLst/>
                <a:gdLst/>
                <a:ahLst/>
                <a:cxnLst/>
                <a:rect l="l" t="t" r="r" b="b"/>
                <a:pathLst>
                  <a:path w="610020" h="470813">
                    <a:moveTo>
                      <a:pt x="185612" y="0"/>
                    </a:moveTo>
                    <a:lnTo>
                      <a:pt x="424407" y="0"/>
                    </a:lnTo>
                    <a:cubicBezTo>
                      <a:pt x="473635" y="0"/>
                      <a:pt x="520846" y="19556"/>
                      <a:pt x="555655" y="54365"/>
                    </a:cubicBezTo>
                    <a:cubicBezTo>
                      <a:pt x="590464" y="89174"/>
                      <a:pt x="610020" y="136385"/>
                      <a:pt x="610020" y="185612"/>
                    </a:cubicBezTo>
                    <a:lnTo>
                      <a:pt x="610020" y="285201"/>
                    </a:lnTo>
                    <a:cubicBezTo>
                      <a:pt x="610020" y="334429"/>
                      <a:pt x="590464" y="381640"/>
                      <a:pt x="555655" y="416449"/>
                    </a:cubicBezTo>
                    <a:cubicBezTo>
                      <a:pt x="520846" y="451258"/>
                      <a:pt x="473635" y="470813"/>
                      <a:pt x="424407" y="470813"/>
                    </a:cubicBezTo>
                    <a:lnTo>
                      <a:pt x="185612" y="470813"/>
                    </a:lnTo>
                    <a:cubicBezTo>
                      <a:pt x="83101" y="470813"/>
                      <a:pt x="0" y="387712"/>
                      <a:pt x="0" y="285201"/>
                    </a:cubicBezTo>
                    <a:lnTo>
                      <a:pt x="0" y="185612"/>
                    </a:lnTo>
                    <a:cubicBezTo>
                      <a:pt x="0" y="83101"/>
                      <a:pt x="83101" y="0"/>
                      <a:pt x="185612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" name="TextBox 42">
                <a:extLst>
                  <a:ext uri="{FF2B5EF4-FFF2-40B4-BE49-F238E27FC236}">
                    <a16:creationId xmlns:a16="http://schemas.microsoft.com/office/drawing/2014/main" id="{CEDE22D1-19B0-C0C0-BB94-A9C0C675A7CB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610020" cy="5184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71" name="Freeform 71"/>
            <p:cNvSpPr/>
            <p:nvPr/>
          </p:nvSpPr>
          <p:spPr>
            <a:xfrm>
              <a:off x="2611601" y="7301496"/>
              <a:ext cx="927072" cy="609334"/>
            </a:xfrm>
            <a:custGeom>
              <a:avLst/>
              <a:gdLst/>
              <a:ahLst/>
              <a:cxnLst/>
              <a:rect l="l" t="t" r="r" b="b"/>
              <a:pathLst>
                <a:path w="402593" h="402593">
                  <a:moveTo>
                    <a:pt x="0" y="0"/>
                  </a:moveTo>
                  <a:lnTo>
                    <a:pt x="402593" y="0"/>
                  </a:lnTo>
                  <a:lnTo>
                    <a:pt x="402593" y="402593"/>
                  </a:lnTo>
                  <a:lnTo>
                    <a:pt x="0" y="402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 cstate="print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id="{39CF1F4E-DF9A-973C-2365-5064C61DA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947802" y="8118609"/>
              <a:ext cx="2404910" cy="159636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2231581-CD19-890C-B636-F7E84E4FD0E8}"/>
              </a:ext>
            </a:extLst>
          </p:cNvPr>
          <p:cNvGrpSpPr/>
          <p:nvPr/>
        </p:nvGrpSpPr>
        <p:grpSpPr>
          <a:xfrm>
            <a:off x="5373177" y="7367891"/>
            <a:ext cx="3327404" cy="2668234"/>
            <a:chOff x="5373177" y="7367891"/>
            <a:chExt cx="3327404" cy="2668234"/>
          </a:xfrm>
        </p:grpSpPr>
        <p:grpSp>
          <p:nvGrpSpPr>
            <p:cNvPr id="84" name="Group 40">
              <a:extLst>
                <a:ext uri="{FF2B5EF4-FFF2-40B4-BE49-F238E27FC236}">
                  <a16:creationId xmlns:a16="http://schemas.microsoft.com/office/drawing/2014/main" id="{91BF3050-CAE1-03AE-8E58-9BBE1B484AAE}"/>
                </a:ext>
              </a:extLst>
            </p:cNvPr>
            <p:cNvGrpSpPr/>
            <p:nvPr/>
          </p:nvGrpSpPr>
          <p:grpSpPr>
            <a:xfrm>
              <a:off x="5373177" y="7823619"/>
              <a:ext cx="3327404" cy="2212506"/>
              <a:chOff x="0" y="0"/>
              <a:chExt cx="610020" cy="470813"/>
            </a:xfrm>
          </p:grpSpPr>
          <p:sp>
            <p:nvSpPr>
              <p:cNvPr id="85" name="Freeform 41">
                <a:extLst>
                  <a:ext uri="{FF2B5EF4-FFF2-40B4-BE49-F238E27FC236}">
                    <a16:creationId xmlns:a16="http://schemas.microsoft.com/office/drawing/2014/main" id="{F32E6958-821C-12D5-495D-3AE10805BA89}"/>
                  </a:ext>
                </a:extLst>
              </p:cNvPr>
              <p:cNvSpPr/>
              <p:nvPr/>
            </p:nvSpPr>
            <p:spPr>
              <a:xfrm>
                <a:off x="0" y="0"/>
                <a:ext cx="610020" cy="470813"/>
              </a:xfrm>
              <a:custGeom>
                <a:avLst/>
                <a:gdLst/>
                <a:ahLst/>
                <a:cxnLst/>
                <a:rect l="l" t="t" r="r" b="b"/>
                <a:pathLst>
                  <a:path w="610020" h="470813">
                    <a:moveTo>
                      <a:pt x="185612" y="0"/>
                    </a:moveTo>
                    <a:lnTo>
                      <a:pt x="424407" y="0"/>
                    </a:lnTo>
                    <a:cubicBezTo>
                      <a:pt x="473635" y="0"/>
                      <a:pt x="520846" y="19556"/>
                      <a:pt x="555655" y="54365"/>
                    </a:cubicBezTo>
                    <a:cubicBezTo>
                      <a:pt x="590464" y="89174"/>
                      <a:pt x="610020" y="136385"/>
                      <a:pt x="610020" y="185612"/>
                    </a:cubicBezTo>
                    <a:lnTo>
                      <a:pt x="610020" y="285201"/>
                    </a:lnTo>
                    <a:cubicBezTo>
                      <a:pt x="610020" y="334429"/>
                      <a:pt x="590464" y="381640"/>
                      <a:pt x="555655" y="416449"/>
                    </a:cubicBezTo>
                    <a:cubicBezTo>
                      <a:pt x="520846" y="451258"/>
                      <a:pt x="473635" y="470813"/>
                      <a:pt x="424407" y="470813"/>
                    </a:cubicBezTo>
                    <a:lnTo>
                      <a:pt x="185612" y="470813"/>
                    </a:lnTo>
                    <a:cubicBezTo>
                      <a:pt x="83101" y="470813"/>
                      <a:pt x="0" y="387712"/>
                      <a:pt x="0" y="285201"/>
                    </a:cubicBezTo>
                    <a:lnTo>
                      <a:pt x="0" y="185612"/>
                    </a:lnTo>
                    <a:cubicBezTo>
                      <a:pt x="0" y="83101"/>
                      <a:pt x="83101" y="0"/>
                      <a:pt x="185612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" name="TextBox 42">
                <a:extLst>
                  <a:ext uri="{FF2B5EF4-FFF2-40B4-BE49-F238E27FC236}">
                    <a16:creationId xmlns:a16="http://schemas.microsoft.com/office/drawing/2014/main" id="{045DC9EB-6C23-3150-8713-C1DB347EB781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610020" cy="5184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72" name="Freeform 72"/>
            <p:cNvSpPr/>
            <p:nvPr/>
          </p:nvSpPr>
          <p:spPr>
            <a:xfrm>
              <a:off x="6621226" y="7367891"/>
              <a:ext cx="927072" cy="653664"/>
            </a:xfrm>
            <a:custGeom>
              <a:avLst/>
              <a:gdLst/>
              <a:ahLst/>
              <a:cxnLst/>
              <a:rect l="l" t="t" r="r" b="b"/>
              <a:pathLst>
                <a:path w="404835" h="404835">
                  <a:moveTo>
                    <a:pt x="0" y="0"/>
                  </a:moveTo>
                  <a:lnTo>
                    <a:pt x="404835" y="0"/>
                  </a:lnTo>
                  <a:lnTo>
                    <a:pt x="404835" y="404835"/>
                  </a:lnTo>
                  <a:lnTo>
                    <a:pt x="0" y="4048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 cstate="print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id="{5082AF65-7D0C-4D65-CE05-2F8075FFD6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780382" y="8114368"/>
              <a:ext cx="2515439" cy="160060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F4F8603-3E9F-F77A-BEB3-63C2B8FE3E89}"/>
              </a:ext>
            </a:extLst>
          </p:cNvPr>
          <p:cNvGrpSpPr/>
          <p:nvPr/>
        </p:nvGrpSpPr>
        <p:grpSpPr>
          <a:xfrm>
            <a:off x="9477012" y="7374183"/>
            <a:ext cx="3327404" cy="2632899"/>
            <a:chOff x="9477012" y="7374183"/>
            <a:chExt cx="3327404" cy="2632899"/>
          </a:xfrm>
        </p:grpSpPr>
        <p:grpSp>
          <p:nvGrpSpPr>
            <p:cNvPr id="81" name="Group 40">
              <a:extLst>
                <a:ext uri="{FF2B5EF4-FFF2-40B4-BE49-F238E27FC236}">
                  <a16:creationId xmlns:a16="http://schemas.microsoft.com/office/drawing/2014/main" id="{CFEF6AD3-C8C1-10DE-BE4B-2756169EBF30}"/>
                </a:ext>
              </a:extLst>
            </p:cNvPr>
            <p:cNvGrpSpPr/>
            <p:nvPr/>
          </p:nvGrpSpPr>
          <p:grpSpPr>
            <a:xfrm>
              <a:off x="9477012" y="7794576"/>
              <a:ext cx="3327404" cy="2212506"/>
              <a:chOff x="0" y="0"/>
              <a:chExt cx="610020" cy="470813"/>
            </a:xfrm>
          </p:grpSpPr>
          <p:sp>
            <p:nvSpPr>
              <p:cNvPr id="82" name="Freeform 41">
                <a:extLst>
                  <a:ext uri="{FF2B5EF4-FFF2-40B4-BE49-F238E27FC236}">
                    <a16:creationId xmlns:a16="http://schemas.microsoft.com/office/drawing/2014/main" id="{74FFDBBA-AB92-14C3-76ED-E6472F6E9F62}"/>
                  </a:ext>
                </a:extLst>
              </p:cNvPr>
              <p:cNvSpPr/>
              <p:nvPr/>
            </p:nvSpPr>
            <p:spPr>
              <a:xfrm>
                <a:off x="0" y="0"/>
                <a:ext cx="610020" cy="470813"/>
              </a:xfrm>
              <a:custGeom>
                <a:avLst/>
                <a:gdLst/>
                <a:ahLst/>
                <a:cxnLst/>
                <a:rect l="l" t="t" r="r" b="b"/>
                <a:pathLst>
                  <a:path w="610020" h="470813">
                    <a:moveTo>
                      <a:pt x="185612" y="0"/>
                    </a:moveTo>
                    <a:lnTo>
                      <a:pt x="424407" y="0"/>
                    </a:lnTo>
                    <a:cubicBezTo>
                      <a:pt x="473635" y="0"/>
                      <a:pt x="520846" y="19556"/>
                      <a:pt x="555655" y="54365"/>
                    </a:cubicBezTo>
                    <a:cubicBezTo>
                      <a:pt x="590464" y="89174"/>
                      <a:pt x="610020" y="136385"/>
                      <a:pt x="610020" y="185612"/>
                    </a:cubicBezTo>
                    <a:lnTo>
                      <a:pt x="610020" y="285201"/>
                    </a:lnTo>
                    <a:cubicBezTo>
                      <a:pt x="610020" y="334429"/>
                      <a:pt x="590464" y="381640"/>
                      <a:pt x="555655" y="416449"/>
                    </a:cubicBezTo>
                    <a:cubicBezTo>
                      <a:pt x="520846" y="451258"/>
                      <a:pt x="473635" y="470813"/>
                      <a:pt x="424407" y="470813"/>
                    </a:cubicBezTo>
                    <a:lnTo>
                      <a:pt x="185612" y="470813"/>
                    </a:lnTo>
                    <a:cubicBezTo>
                      <a:pt x="83101" y="470813"/>
                      <a:pt x="0" y="387712"/>
                      <a:pt x="0" y="285201"/>
                    </a:cubicBezTo>
                    <a:lnTo>
                      <a:pt x="0" y="185612"/>
                    </a:lnTo>
                    <a:cubicBezTo>
                      <a:pt x="0" y="83101"/>
                      <a:pt x="83101" y="0"/>
                      <a:pt x="185612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" name="TextBox 42">
                <a:extLst>
                  <a:ext uri="{FF2B5EF4-FFF2-40B4-BE49-F238E27FC236}">
                    <a16:creationId xmlns:a16="http://schemas.microsoft.com/office/drawing/2014/main" id="{E20E95A5-27FF-E6E8-5143-AE33C4AB7FA3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610020" cy="5184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73" name="Freeform 73"/>
            <p:cNvSpPr/>
            <p:nvPr/>
          </p:nvSpPr>
          <p:spPr>
            <a:xfrm>
              <a:off x="10653271" y="7374183"/>
              <a:ext cx="858074" cy="644500"/>
            </a:xfrm>
            <a:custGeom>
              <a:avLst/>
              <a:gdLst/>
              <a:ahLst/>
              <a:cxnLst/>
              <a:rect l="l" t="t" r="r" b="b"/>
              <a:pathLst>
                <a:path w="408855" h="408855">
                  <a:moveTo>
                    <a:pt x="0" y="0"/>
                  </a:moveTo>
                  <a:lnTo>
                    <a:pt x="408856" y="0"/>
                  </a:lnTo>
                  <a:lnTo>
                    <a:pt x="408856" y="408855"/>
                  </a:lnTo>
                  <a:lnTo>
                    <a:pt x="0" y="4088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 cstate="print">
                <a:extLs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6EAF1483-82B4-71D7-820B-5479172BE3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9838220" y="8145342"/>
              <a:ext cx="2665394" cy="139223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9B7BBB2-38F7-C9D9-17E8-54EE419A4057}"/>
              </a:ext>
            </a:extLst>
          </p:cNvPr>
          <p:cNvGrpSpPr/>
          <p:nvPr/>
        </p:nvGrpSpPr>
        <p:grpSpPr>
          <a:xfrm>
            <a:off x="13487400" y="7290853"/>
            <a:ext cx="3327404" cy="2716229"/>
            <a:chOff x="13487400" y="7290853"/>
            <a:chExt cx="3327404" cy="2716229"/>
          </a:xfrm>
        </p:grpSpPr>
        <p:grpSp>
          <p:nvGrpSpPr>
            <p:cNvPr id="40" name="Group 40"/>
            <p:cNvGrpSpPr/>
            <p:nvPr/>
          </p:nvGrpSpPr>
          <p:grpSpPr>
            <a:xfrm>
              <a:off x="13487400" y="7794576"/>
              <a:ext cx="3327404" cy="2212506"/>
              <a:chOff x="0" y="0"/>
              <a:chExt cx="610020" cy="470813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610020" cy="470813"/>
              </a:xfrm>
              <a:custGeom>
                <a:avLst/>
                <a:gdLst/>
                <a:ahLst/>
                <a:cxnLst/>
                <a:rect l="l" t="t" r="r" b="b"/>
                <a:pathLst>
                  <a:path w="610020" h="470813">
                    <a:moveTo>
                      <a:pt x="185612" y="0"/>
                    </a:moveTo>
                    <a:lnTo>
                      <a:pt x="424407" y="0"/>
                    </a:lnTo>
                    <a:cubicBezTo>
                      <a:pt x="473635" y="0"/>
                      <a:pt x="520846" y="19556"/>
                      <a:pt x="555655" y="54365"/>
                    </a:cubicBezTo>
                    <a:cubicBezTo>
                      <a:pt x="590464" y="89174"/>
                      <a:pt x="610020" y="136385"/>
                      <a:pt x="610020" y="185612"/>
                    </a:cubicBezTo>
                    <a:lnTo>
                      <a:pt x="610020" y="285201"/>
                    </a:lnTo>
                    <a:cubicBezTo>
                      <a:pt x="610020" y="334429"/>
                      <a:pt x="590464" y="381640"/>
                      <a:pt x="555655" y="416449"/>
                    </a:cubicBezTo>
                    <a:cubicBezTo>
                      <a:pt x="520846" y="451258"/>
                      <a:pt x="473635" y="470813"/>
                      <a:pt x="424407" y="470813"/>
                    </a:cubicBezTo>
                    <a:lnTo>
                      <a:pt x="185612" y="470813"/>
                    </a:lnTo>
                    <a:cubicBezTo>
                      <a:pt x="83101" y="470813"/>
                      <a:pt x="0" y="387712"/>
                      <a:pt x="0" y="285201"/>
                    </a:cubicBezTo>
                    <a:lnTo>
                      <a:pt x="0" y="185612"/>
                    </a:lnTo>
                    <a:cubicBezTo>
                      <a:pt x="0" y="83101"/>
                      <a:pt x="83101" y="0"/>
                      <a:pt x="185612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TextBox 42"/>
              <p:cNvSpPr txBox="1"/>
              <p:nvPr/>
            </p:nvSpPr>
            <p:spPr>
              <a:xfrm>
                <a:off x="0" y="-47625"/>
                <a:ext cx="610020" cy="5184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74" name="Freeform 74"/>
            <p:cNvSpPr/>
            <p:nvPr/>
          </p:nvSpPr>
          <p:spPr>
            <a:xfrm>
              <a:off x="14738120" y="7290853"/>
              <a:ext cx="858074" cy="644500"/>
            </a:xfrm>
            <a:custGeom>
              <a:avLst/>
              <a:gdLst/>
              <a:ahLst/>
              <a:cxnLst/>
              <a:rect l="l" t="t" r="r" b="b"/>
              <a:pathLst>
                <a:path w="400583" h="400583">
                  <a:moveTo>
                    <a:pt x="0" y="0"/>
                  </a:moveTo>
                  <a:lnTo>
                    <a:pt x="400583" y="0"/>
                  </a:lnTo>
                  <a:lnTo>
                    <a:pt x="400583" y="400582"/>
                  </a:lnTo>
                  <a:lnTo>
                    <a:pt x="0" y="4005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 cstate="print"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4000"/>
            </a:p>
          </p:txBody>
        </p:sp>
        <p:pic>
          <p:nvPicPr>
            <p:cNvPr id="108" name="Picture 107">
              <a:extLst>
                <a:ext uri="{FF2B5EF4-FFF2-40B4-BE49-F238E27FC236}">
                  <a16:creationId xmlns:a16="http://schemas.microsoft.com/office/drawing/2014/main" id="{E230968E-96E7-4D13-D8FF-48A55696C6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3977292" y="8159520"/>
              <a:ext cx="2433540" cy="143310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sp>
        <p:nvSpPr>
          <p:cNvPr id="13" name="TextBox 57">
            <a:extLst>
              <a:ext uri="{FF2B5EF4-FFF2-40B4-BE49-F238E27FC236}">
                <a16:creationId xmlns:a16="http://schemas.microsoft.com/office/drawing/2014/main" id="{238CC3CC-AE37-AC2C-FEC0-EBA8141440EC}"/>
              </a:ext>
            </a:extLst>
          </p:cNvPr>
          <p:cNvSpPr txBox="1"/>
          <p:nvPr/>
        </p:nvSpPr>
        <p:spPr>
          <a:xfrm>
            <a:off x="1695171" y="3477994"/>
            <a:ext cx="2759931" cy="654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1"/>
              </a:lnSpc>
            </a:pPr>
            <a:r>
              <a:rPr lang="en-US" sz="4800" dirty="0">
                <a:solidFill>
                  <a:srgbClr val="FF0000"/>
                </a:solidFill>
                <a:latin typeface="Fredoka One" panose="02000000000000000000" pitchFamily="2" charset="0"/>
              </a:rPr>
              <a:t>Britain</a:t>
            </a:r>
          </a:p>
        </p:txBody>
      </p:sp>
      <p:sp>
        <p:nvSpPr>
          <p:cNvPr id="14" name="TextBox 54">
            <a:extLst>
              <a:ext uri="{FF2B5EF4-FFF2-40B4-BE49-F238E27FC236}">
                <a16:creationId xmlns:a16="http://schemas.microsoft.com/office/drawing/2014/main" id="{F94481DA-814E-ECD9-F0C4-CDF41A0CA736}"/>
              </a:ext>
            </a:extLst>
          </p:cNvPr>
          <p:cNvSpPr txBox="1"/>
          <p:nvPr/>
        </p:nvSpPr>
        <p:spPr>
          <a:xfrm>
            <a:off x="4939587" y="3477994"/>
            <a:ext cx="4540785" cy="642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31"/>
              </a:lnSpc>
            </a:pPr>
            <a:r>
              <a:rPr lang="en-US" sz="4800" dirty="0">
                <a:solidFill>
                  <a:srgbClr val="FF0000"/>
                </a:solidFill>
                <a:latin typeface="Fredoka One" panose="02000000000000000000" pitchFamily="2" charset="0"/>
              </a:rPr>
              <a:t>Australia</a:t>
            </a:r>
          </a:p>
        </p:txBody>
      </p:sp>
      <p:sp>
        <p:nvSpPr>
          <p:cNvPr id="15" name="TextBox 55">
            <a:extLst>
              <a:ext uri="{FF2B5EF4-FFF2-40B4-BE49-F238E27FC236}">
                <a16:creationId xmlns:a16="http://schemas.microsoft.com/office/drawing/2014/main" id="{D165F9EF-BBCE-0529-C3FE-F0B67A038112}"/>
              </a:ext>
            </a:extLst>
          </p:cNvPr>
          <p:cNvSpPr txBox="1"/>
          <p:nvPr/>
        </p:nvSpPr>
        <p:spPr>
          <a:xfrm>
            <a:off x="9504525" y="3468271"/>
            <a:ext cx="3811267" cy="642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31"/>
              </a:lnSpc>
            </a:pPr>
            <a:r>
              <a:rPr lang="en-US" sz="4800" dirty="0">
                <a:solidFill>
                  <a:srgbClr val="FF0000"/>
                </a:solidFill>
                <a:latin typeface="Fredoka One" panose="02000000000000000000" pitchFamily="2" charset="0"/>
              </a:rPr>
              <a:t>Viet Nam</a:t>
            </a:r>
          </a:p>
        </p:txBody>
      </p:sp>
      <p:sp>
        <p:nvSpPr>
          <p:cNvPr id="16" name="TextBox 56">
            <a:extLst>
              <a:ext uri="{FF2B5EF4-FFF2-40B4-BE49-F238E27FC236}">
                <a16:creationId xmlns:a16="http://schemas.microsoft.com/office/drawing/2014/main" id="{B1EBF81B-2C4B-917B-056C-B7170DD2B707}"/>
              </a:ext>
            </a:extLst>
          </p:cNvPr>
          <p:cNvSpPr txBox="1"/>
          <p:nvPr/>
        </p:nvSpPr>
        <p:spPr>
          <a:xfrm>
            <a:off x="13348094" y="3456986"/>
            <a:ext cx="3708004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31"/>
              </a:lnSpc>
            </a:pPr>
            <a:r>
              <a:rPr lang="en-US" sz="4800" dirty="0">
                <a:solidFill>
                  <a:srgbClr val="FF0000"/>
                </a:solidFill>
                <a:latin typeface="Fredoka One" panose="02000000000000000000" pitchFamily="2" charset="0"/>
              </a:rPr>
              <a:t>Malaysia</a:t>
            </a:r>
          </a:p>
        </p:txBody>
      </p:sp>
      <p:sp>
        <p:nvSpPr>
          <p:cNvPr id="17" name="TextBox 58">
            <a:extLst>
              <a:ext uri="{FF2B5EF4-FFF2-40B4-BE49-F238E27FC236}">
                <a16:creationId xmlns:a16="http://schemas.microsoft.com/office/drawing/2014/main" id="{B4AF5CB5-1504-69D2-89D0-70113119C3EF}"/>
              </a:ext>
            </a:extLst>
          </p:cNvPr>
          <p:cNvSpPr txBox="1"/>
          <p:nvPr/>
        </p:nvSpPr>
        <p:spPr>
          <a:xfrm>
            <a:off x="1177897" y="6494372"/>
            <a:ext cx="3660677" cy="642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31"/>
              </a:lnSpc>
            </a:pPr>
            <a:r>
              <a:rPr lang="en-US" sz="4800" dirty="0">
                <a:solidFill>
                  <a:srgbClr val="FF0000"/>
                </a:solidFill>
                <a:latin typeface="Fredoka One" panose="02000000000000000000" pitchFamily="2" charset="0"/>
              </a:rPr>
              <a:t>Thailand</a:t>
            </a:r>
          </a:p>
        </p:txBody>
      </p:sp>
      <p:sp>
        <p:nvSpPr>
          <p:cNvPr id="18" name="TextBox 56">
            <a:extLst>
              <a:ext uri="{FF2B5EF4-FFF2-40B4-BE49-F238E27FC236}">
                <a16:creationId xmlns:a16="http://schemas.microsoft.com/office/drawing/2014/main" id="{F6FD81FE-7139-228A-567C-448FC3D3A642}"/>
              </a:ext>
            </a:extLst>
          </p:cNvPr>
          <p:cNvSpPr txBox="1"/>
          <p:nvPr/>
        </p:nvSpPr>
        <p:spPr>
          <a:xfrm>
            <a:off x="4487798" y="6523655"/>
            <a:ext cx="4952195" cy="642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31"/>
              </a:lnSpc>
            </a:pPr>
            <a:r>
              <a:rPr lang="en-US" sz="4800" dirty="0">
                <a:solidFill>
                  <a:srgbClr val="FF0000"/>
                </a:solidFill>
                <a:latin typeface="Fredoka One" panose="02000000000000000000" pitchFamily="2" charset="0"/>
              </a:rPr>
              <a:t>Singapore</a:t>
            </a:r>
          </a:p>
        </p:txBody>
      </p:sp>
      <p:sp>
        <p:nvSpPr>
          <p:cNvPr id="19" name="TextBox 61">
            <a:extLst>
              <a:ext uri="{FF2B5EF4-FFF2-40B4-BE49-F238E27FC236}">
                <a16:creationId xmlns:a16="http://schemas.microsoft.com/office/drawing/2014/main" id="{661127A9-4E8C-2ED1-1FBE-325DA03524A3}"/>
              </a:ext>
            </a:extLst>
          </p:cNvPr>
          <p:cNvSpPr txBox="1"/>
          <p:nvPr/>
        </p:nvSpPr>
        <p:spPr>
          <a:xfrm>
            <a:off x="9206009" y="6510675"/>
            <a:ext cx="3828380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31"/>
              </a:lnSpc>
            </a:pPr>
            <a:r>
              <a:rPr lang="en-US" sz="4800" dirty="0">
                <a:solidFill>
                  <a:srgbClr val="FF0000"/>
                </a:solidFill>
                <a:latin typeface="Fredoka One" panose="02000000000000000000" pitchFamily="2" charset="0"/>
              </a:rPr>
              <a:t>America</a:t>
            </a:r>
          </a:p>
        </p:txBody>
      </p:sp>
      <p:sp>
        <p:nvSpPr>
          <p:cNvPr id="20" name="TextBox 59">
            <a:extLst>
              <a:ext uri="{FF2B5EF4-FFF2-40B4-BE49-F238E27FC236}">
                <a16:creationId xmlns:a16="http://schemas.microsoft.com/office/drawing/2014/main" id="{EDD241CC-F7BE-BAA0-57F1-8A9516103E19}"/>
              </a:ext>
            </a:extLst>
          </p:cNvPr>
          <p:cNvSpPr txBox="1"/>
          <p:nvPr/>
        </p:nvSpPr>
        <p:spPr>
          <a:xfrm>
            <a:off x="13787191" y="6511760"/>
            <a:ext cx="2759931" cy="654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1"/>
              </a:lnSpc>
            </a:pPr>
            <a:r>
              <a:rPr lang="en-US" sz="4800" dirty="0">
                <a:solidFill>
                  <a:srgbClr val="FF0000"/>
                </a:solidFill>
                <a:latin typeface="Fredoka One" panose="02000000000000000000" pitchFamily="2" charset="0"/>
              </a:rPr>
              <a:t>Japan</a:t>
            </a:r>
          </a:p>
        </p:txBody>
      </p:sp>
    </p:spTree>
    <p:extLst>
      <p:ext uri="{BB962C8B-B14F-4D97-AF65-F5344CB8AC3E}">
        <p14:creationId xmlns:p14="http://schemas.microsoft.com/office/powerpoint/2010/main" val="279387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19753E-6 L -0.00261 -0.16234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-81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0556E-6 9.87654E-7 L -0.00079 -0.17099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" y="-85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4444E-6 L -0.00417 -0.1620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81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23457E-6 L 0.00069 -0.1739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87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A5050-64CF-4C3D-BA69-76E1B68B4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329A07-AB77-48C5-BF49-5C0F0570EE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C1CF8C-0835-4195-B449-34BB998675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-7620"/>
            <a:ext cx="18288000" cy="10287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E40B30B-20D5-4F16-ACBB-23D708000BEE}"/>
              </a:ext>
            </a:extLst>
          </p:cNvPr>
          <p:cNvSpPr/>
          <p:nvPr/>
        </p:nvSpPr>
        <p:spPr>
          <a:xfrm>
            <a:off x="1798320" y="8793480"/>
            <a:ext cx="15544800" cy="1241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3734" i="1" kern="0" dirty="0" err="1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.</a:t>
            </a:r>
            <a:r>
              <a:rPr lang="vi-VN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vn</a:t>
            </a:r>
          </a:p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 err="1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</a:rPr>
              <a:t>https://www.facebook.com/tienganhglobalsuccess.vn/</a:t>
            </a:r>
            <a:endParaRPr lang="en-GB" sz="3734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64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E76F6CC-FA15-DC8E-3302-C2FFBA7FFF8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4" y="20938"/>
            <a:ext cx="18437986" cy="10266061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2341012" y="3381028"/>
            <a:ext cx="13605977" cy="3524944"/>
            <a:chOff x="0" y="0"/>
            <a:chExt cx="3488696" cy="9038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88696" cy="903828"/>
            </a:xfrm>
            <a:custGeom>
              <a:avLst/>
              <a:gdLst/>
              <a:ahLst/>
              <a:cxnLst/>
              <a:rect l="l" t="t" r="r" b="b"/>
              <a:pathLst>
                <a:path w="3488696" h="903828">
                  <a:moveTo>
                    <a:pt x="29019" y="0"/>
                  </a:moveTo>
                  <a:lnTo>
                    <a:pt x="3459677" y="0"/>
                  </a:lnTo>
                  <a:cubicBezTo>
                    <a:pt x="3467373" y="0"/>
                    <a:pt x="3474755" y="3057"/>
                    <a:pt x="3480197" y="8500"/>
                  </a:cubicBezTo>
                  <a:cubicBezTo>
                    <a:pt x="3485639" y="13942"/>
                    <a:pt x="3488696" y="21323"/>
                    <a:pt x="3488696" y="29019"/>
                  </a:cubicBezTo>
                  <a:lnTo>
                    <a:pt x="3488696" y="874808"/>
                  </a:lnTo>
                  <a:cubicBezTo>
                    <a:pt x="3488696" y="890835"/>
                    <a:pt x="3475704" y="903828"/>
                    <a:pt x="3459677" y="903828"/>
                  </a:cubicBezTo>
                  <a:lnTo>
                    <a:pt x="29019" y="903828"/>
                  </a:lnTo>
                  <a:cubicBezTo>
                    <a:pt x="21323" y="903828"/>
                    <a:pt x="13942" y="900771"/>
                    <a:pt x="8500" y="895328"/>
                  </a:cubicBezTo>
                  <a:cubicBezTo>
                    <a:pt x="3057" y="889886"/>
                    <a:pt x="0" y="882505"/>
                    <a:pt x="0" y="874808"/>
                  </a:cubicBezTo>
                  <a:lnTo>
                    <a:pt x="0" y="29019"/>
                  </a:lnTo>
                  <a:cubicBezTo>
                    <a:pt x="0" y="21323"/>
                    <a:pt x="3057" y="13942"/>
                    <a:pt x="8500" y="8500"/>
                  </a:cubicBezTo>
                  <a:cubicBezTo>
                    <a:pt x="13942" y="3057"/>
                    <a:pt x="21323" y="0"/>
                    <a:pt x="29019" y="0"/>
                  </a:cubicBezTo>
                  <a:close/>
                </a:path>
              </a:pathLst>
            </a:custGeom>
            <a:solidFill>
              <a:srgbClr val="D6D0D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3488696" cy="9514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520928" y="3520370"/>
            <a:ext cx="13246144" cy="3246259"/>
            <a:chOff x="0" y="0"/>
            <a:chExt cx="3488696" cy="85498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488696" cy="854982"/>
            </a:xfrm>
            <a:custGeom>
              <a:avLst/>
              <a:gdLst/>
              <a:ahLst/>
              <a:cxnLst/>
              <a:rect l="l" t="t" r="r" b="b"/>
              <a:pathLst>
                <a:path w="3488696" h="854982">
                  <a:moveTo>
                    <a:pt x="29808" y="0"/>
                  </a:moveTo>
                  <a:lnTo>
                    <a:pt x="3458888" y="0"/>
                  </a:lnTo>
                  <a:cubicBezTo>
                    <a:pt x="3466794" y="0"/>
                    <a:pt x="3474376" y="3140"/>
                    <a:pt x="3479966" y="8730"/>
                  </a:cubicBezTo>
                  <a:cubicBezTo>
                    <a:pt x="3485556" y="14321"/>
                    <a:pt x="3488696" y="21902"/>
                    <a:pt x="3488696" y="29808"/>
                  </a:cubicBezTo>
                  <a:lnTo>
                    <a:pt x="3488696" y="825174"/>
                  </a:lnTo>
                  <a:cubicBezTo>
                    <a:pt x="3488696" y="841637"/>
                    <a:pt x="3475351" y="854982"/>
                    <a:pt x="3458888" y="854982"/>
                  </a:cubicBezTo>
                  <a:lnTo>
                    <a:pt x="29808" y="854982"/>
                  </a:lnTo>
                  <a:cubicBezTo>
                    <a:pt x="21902" y="854982"/>
                    <a:pt x="14321" y="851842"/>
                    <a:pt x="8730" y="846251"/>
                  </a:cubicBezTo>
                  <a:cubicBezTo>
                    <a:pt x="3140" y="840661"/>
                    <a:pt x="0" y="833080"/>
                    <a:pt x="0" y="825174"/>
                  </a:cubicBezTo>
                  <a:lnTo>
                    <a:pt x="0" y="29808"/>
                  </a:lnTo>
                  <a:cubicBezTo>
                    <a:pt x="0" y="21902"/>
                    <a:pt x="3140" y="14321"/>
                    <a:pt x="8730" y="8730"/>
                  </a:cubicBezTo>
                  <a:cubicBezTo>
                    <a:pt x="14321" y="3140"/>
                    <a:pt x="21902" y="0"/>
                    <a:pt x="2980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3488696" cy="9026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540684" y="4086543"/>
            <a:ext cx="13155543" cy="9640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75"/>
              </a:lnSpc>
            </a:pPr>
            <a:r>
              <a:rPr lang="en-US" sz="7902" dirty="0">
                <a:solidFill>
                  <a:srgbClr val="0070C0"/>
                </a:solidFill>
                <a:latin typeface="Modern Love" panose="04090805081005020601" pitchFamily="82" charset="0"/>
              </a:rPr>
              <a:t>What about you?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540684" y="5489957"/>
            <a:ext cx="13062964" cy="837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30"/>
              </a:lnSpc>
            </a:pPr>
            <a:r>
              <a:rPr lang="en-US" sz="7390" spc="125" dirty="0">
                <a:solidFill>
                  <a:srgbClr val="C00000"/>
                </a:solidFill>
                <a:latin typeface="Fredoka One" panose="02000000000000000000" pitchFamily="2" charset="0"/>
              </a:rPr>
              <a:t>WHERE ARE YOU FROM?</a:t>
            </a:r>
          </a:p>
        </p:txBody>
      </p:sp>
      <p:sp>
        <p:nvSpPr>
          <p:cNvPr id="11" name="Freeform 30">
            <a:extLst>
              <a:ext uri="{FF2B5EF4-FFF2-40B4-BE49-F238E27FC236}">
                <a16:creationId xmlns:a16="http://schemas.microsoft.com/office/drawing/2014/main" id="{5C266D0A-A20A-7D51-F21B-886C901DDEEF}"/>
              </a:ext>
            </a:extLst>
          </p:cNvPr>
          <p:cNvSpPr/>
          <p:nvPr/>
        </p:nvSpPr>
        <p:spPr>
          <a:xfrm>
            <a:off x="1438470" y="8036609"/>
            <a:ext cx="3213529" cy="2980548"/>
          </a:xfrm>
          <a:custGeom>
            <a:avLst/>
            <a:gdLst/>
            <a:ahLst/>
            <a:cxnLst/>
            <a:rect l="l" t="t" r="r" b="b"/>
            <a:pathLst>
              <a:path w="3213529" h="2980548">
                <a:moveTo>
                  <a:pt x="0" y="0"/>
                </a:moveTo>
                <a:lnTo>
                  <a:pt x="3213529" y="0"/>
                </a:lnTo>
                <a:lnTo>
                  <a:pt x="3213529" y="2980548"/>
                </a:lnTo>
                <a:lnTo>
                  <a:pt x="0" y="298054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31">
            <a:extLst>
              <a:ext uri="{FF2B5EF4-FFF2-40B4-BE49-F238E27FC236}">
                <a16:creationId xmlns:a16="http://schemas.microsoft.com/office/drawing/2014/main" id="{77E272EF-0156-48B3-D605-7BF07F77E722}"/>
              </a:ext>
            </a:extLst>
          </p:cNvPr>
          <p:cNvSpPr/>
          <p:nvPr/>
        </p:nvSpPr>
        <p:spPr>
          <a:xfrm>
            <a:off x="-243536" y="7884074"/>
            <a:ext cx="2922394" cy="3621866"/>
          </a:xfrm>
          <a:custGeom>
            <a:avLst/>
            <a:gdLst/>
            <a:ahLst/>
            <a:cxnLst/>
            <a:rect l="l" t="t" r="r" b="b"/>
            <a:pathLst>
              <a:path w="2922394" h="3621866">
                <a:moveTo>
                  <a:pt x="0" y="0"/>
                </a:moveTo>
                <a:lnTo>
                  <a:pt x="2922394" y="0"/>
                </a:lnTo>
                <a:lnTo>
                  <a:pt x="2922394" y="3621866"/>
                </a:lnTo>
                <a:lnTo>
                  <a:pt x="0" y="3621866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68">
            <a:extLst>
              <a:ext uri="{FF2B5EF4-FFF2-40B4-BE49-F238E27FC236}">
                <a16:creationId xmlns:a16="http://schemas.microsoft.com/office/drawing/2014/main" id="{8F884D93-14C0-AFC1-485D-D52C544A76A8}"/>
              </a:ext>
            </a:extLst>
          </p:cNvPr>
          <p:cNvSpPr/>
          <p:nvPr/>
        </p:nvSpPr>
        <p:spPr>
          <a:xfrm flipH="1">
            <a:off x="3486610" y="8063412"/>
            <a:ext cx="2279794" cy="2888100"/>
          </a:xfrm>
          <a:custGeom>
            <a:avLst/>
            <a:gdLst/>
            <a:ahLst/>
            <a:cxnLst/>
            <a:rect l="l" t="t" r="r" b="b"/>
            <a:pathLst>
              <a:path w="2279794" h="2888100">
                <a:moveTo>
                  <a:pt x="2279794" y="0"/>
                </a:moveTo>
                <a:lnTo>
                  <a:pt x="0" y="0"/>
                </a:lnTo>
                <a:lnTo>
                  <a:pt x="0" y="2888100"/>
                </a:lnTo>
                <a:lnTo>
                  <a:pt x="2279794" y="2888100"/>
                </a:lnTo>
                <a:lnTo>
                  <a:pt x="2279794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69">
            <a:extLst>
              <a:ext uri="{FF2B5EF4-FFF2-40B4-BE49-F238E27FC236}">
                <a16:creationId xmlns:a16="http://schemas.microsoft.com/office/drawing/2014/main" id="{6817677F-3D5B-AFD9-A2CA-5D080EF0FB43}"/>
              </a:ext>
            </a:extLst>
          </p:cNvPr>
          <p:cNvSpPr/>
          <p:nvPr/>
        </p:nvSpPr>
        <p:spPr>
          <a:xfrm flipH="1">
            <a:off x="4931480" y="8025910"/>
            <a:ext cx="2079698" cy="3127365"/>
          </a:xfrm>
          <a:custGeom>
            <a:avLst/>
            <a:gdLst/>
            <a:ahLst/>
            <a:cxnLst/>
            <a:rect l="l" t="t" r="r" b="b"/>
            <a:pathLst>
              <a:path w="2079698" h="3127365">
                <a:moveTo>
                  <a:pt x="2079698" y="0"/>
                </a:moveTo>
                <a:lnTo>
                  <a:pt x="0" y="0"/>
                </a:lnTo>
                <a:lnTo>
                  <a:pt x="0" y="3127366"/>
                </a:lnTo>
                <a:lnTo>
                  <a:pt x="2079698" y="3127366"/>
                </a:lnTo>
                <a:lnTo>
                  <a:pt x="2079698" y="0"/>
                </a:lnTo>
                <a:close/>
              </a:path>
            </a:pathLst>
          </a:custGeom>
          <a:blipFill>
            <a:blip r:embed="rId9" cstate="print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70">
            <a:extLst>
              <a:ext uri="{FF2B5EF4-FFF2-40B4-BE49-F238E27FC236}">
                <a16:creationId xmlns:a16="http://schemas.microsoft.com/office/drawing/2014/main" id="{07A24915-3BED-EB8F-0DF4-4EFA19828601}"/>
              </a:ext>
            </a:extLst>
          </p:cNvPr>
          <p:cNvSpPr/>
          <p:nvPr/>
        </p:nvSpPr>
        <p:spPr>
          <a:xfrm flipH="1">
            <a:off x="6090610" y="8065184"/>
            <a:ext cx="2278413" cy="3063413"/>
          </a:xfrm>
          <a:custGeom>
            <a:avLst/>
            <a:gdLst/>
            <a:ahLst/>
            <a:cxnLst/>
            <a:rect l="l" t="t" r="r" b="b"/>
            <a:pathLst>
              <a:path w="2278413" h="3063413">
                <a:moveTo>
                  <a:pt x="2278413" y="0"/>
                </a:moveTo>
                <a:lnTo>
                  <a:pt x="0" y="0"/>
                </a:lnTo>
                <a:lnTo>
                  <a:pt x="0" y="3063413"/>
                </a:lnTo>
                <a:lnTo>
                  <a:pt x="2278413" y="3063413"/>
                </a:lnTo>
                <a:lnTo>
                  <a:pt x="2278413" y="0"/>
                </a:lnTo>
                <a:close/>
              </a:path>
            </a:pathLst>
          </a:custGeom>
          <a:blipFill>
            <a:blip r:embed="rId11" cstate="print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71">
            <a:extLst>
              <a:ext uri="{FF2B5EF4-FFF2-40B4-BE49-F238E27FC236}">
                <a16:creationId xmlns:a16="http://schemas.microsoft.com/office/drawing/2014/main" id="{626AB94F-0244-F9DC-2268-27420F98922C}"/>
              </a:ext>
            </a:extLst>
          </p:cNvPr>
          <p:cNvSpPr/>
          <p:nvPr/>
        </p:nvSpPr>
        <p:spPr>
          <a:xfrm flipH="1">
            <a:off x="7405497" y="8079214"/>
            <a:ext cx="1927052" cy="3074061"/>
          </a:xfrm>
          <a:custGeom>
            <a:avLst/>
            <a:gdLst/>
            <a:ahLst/>
            <a:cxnLst/>
            <a:rect l="l" t="t" r="r" b="b"/>
            <a:pathLst>
              <a:path w="1927052" h="3074061">
                <a:moveTo>
                  <a:pt x="1927052" y="0"/>
                </a:moveTo>
                <a:lnTo>
                  <a:pt x="0" y="0"/>
                </a:lnTo>
                <a:lnTo>
                  <a:pt x="0" y="3074062"/>
                </a:lnTo>
                <a:lnTo>
                  <a:pt x="1927052" y="3074062"/>
                </a:lnTo>
                <a:lnTo>
                  <a:pt x="1927052" y="0"/>
                </a:lnTo>
                <a:close/>
              </a:path>
            </a:pathLst>
          </a:custGeom>
          <a:blipFill>
            <a:blip r:embed="rId13" cstate="print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72">
            <a:extLst>
              <a:ext uri="{FF2B5EF4-FFF2-40B4-BE49-F238E27FC236}">
                <a16:creationId xmlns:a16="http://schemas.microsoft.com/office/drawing/2014/main" id="{1897A625-B37A-96F0-FB0A-75AD2EADC62E}"/>
              </a:ext>
            </a:extLst>
          </p:cNvPr>
          <p:cNvSpPr/>
          <p:nvPr/>
        </p:nvSpPr>
        <p:spPr>
          <a:xfrm flipH="1">
            <a:off x="9563215" y="8113638"/>
            <a:ext cx="2388151" cy="3342993"/>
          </a:xfrm>
          <a:custGeom>
            <a:avLst/>
            <a:gdLst/>
            <a:ahLst/>
            <a:cxnLst/>
            <a:rect l="l" t="t" r="r" b="b"/>
            <a:pathLst>
              <a:path w="2388151" h="3342993">
                <a:moveTo>
                  <a:pt x="2388151" y="0"/>
                </a:moveTo>
                <a:lnTo>
                  <a:pt x="0" y="0"/>
                </a:lnTo>
                <a:lnTo>
                  <a:pt x="0" y="3342993"/>
                </a:lnTo>
                <a:lnTo>
                  <a:pt x="2388151" y="3342993"/>
                </a:lnTo>
                <a:lnTo>
                  <a:pt x="2388151" y="0"/>
                </a:lnTo>
                <a:close/>
              </a:path>
            </a:pathLst>
          </a:custGeom>
          <a:blipFill>
            <a:blip r:embed="rId15" cstate="print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74">
            <a:extLst>
              <a:ext uri="{FF2B5EF4-FFF2-40B4-BE49-F238E27FC236}">
                <a16:creationId xmlns:a16="http://schemas.microsoft.com/office/drawing/2014/main" id="{431CD7E1-5467-8488-5B44-08E0A61DB136}"/>
              </a:ext>
            </a:extLst>
          </p:cNvPr>
          <p:cNvSpPr/>
          <p:nvPr/>
        </p:nvSpPr>
        <p:spPr>
          <a:xfrm flipH="1">
            <a:off x="11570987" y="8046134"/>
            <a:ext cx="2497812" cy="3156793"/>
          </a:xfrm>
          <a:custGeom>
            <a:avLst/>
            <a:gdLst/>
            <a:ahLst/>
            <a:cxnLst/>
            <a:rect l="l" t="t" r="r" b="b"/>
            <a:pathLst>
              <a:path w="2497812" h="3156793">
                <a:moveTo>
                  <a:pt x="2497813" y="0"/>
                </a:moveTo>
                <a:lnTo>
                  <a:pt x="0" y="0"/>
                </a:lnTo>
                <a:lnTo>
                  <a:pt x="0" y="3156793"/>
                </a:lnTo>
                <a:lnTo>
                  <a:pt x="2497813" y="3156793"/>
                </a:lnTo>
                <a:lnTo>
                  <a:pt x="2497813" y="0"/>
                </a:lnTo>
                <a:close/>
              </a:path>
            </a:pathLst>
          </a:custGeom>
          <a:blipFill>
            <a:blip r:embed="rId17" cstate="print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75">
            <a:extLst>
              <a:ext uri="{FF2B5EF4-FFF2-40B4-BE49-F238E27FC236}">
                <a16:creationId xmlns:a16="http://schemas.microsoft.com/office/drawing/2014/main" id="{7467A2C3-BD6B-4E07-F069-2C5FC83D8D28}"/>
              </a:ext>
            </a:extLst>
          </p:cNvPr>
          <p:cNvSpPr/>
          <p:nvPr/>
        </p:nvSpPr>
        <p:spPr>
          <a:xfrm>
            <a:off x="13011453" y="8010623"/>
            <a:ext cx="2645262" cy="3211243"/>
          </a:xfrm>
          <a:custGeom>
            <a:avLst/>
            <a:gdLst/>
            <a:ahLst/>
            <a:cxnLst/>
            <a:rect l="l" t="t" r="r" b="b"/>
            <a:pathLst>
              <a:path w="2645262" h="3211243">
                <a:moveTo>
                  <a:pt x="0" y="0"/>
                </a:moveTo>
                <a:lnTo>
                  <a:pt x="2645262" y="0"/>
                </a:lnTo>
                <a:lnTo>
                  <a:pt x="2645262" y="3211244"/>
                </a:lnTo>
                <a:lnTo>
                  <a:pt x="0" y="3211244"/>
                </a:lnTo>
                <a:lnTo>
                  <a:pt x="0" y="0"/>
                </a:lnTo>
                <a:close/>
              </a:path>
            </a:pathLst>
          </a:custGeom>
          <a:blipFill>
            <a:blip r:embed="rId19" cstate="print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76">
            <a:extLst>
              <a:ext uri="{FF2B5EF4-FFF2-40B4-BE49-F238E27FC236}">
                <a16:creationId xmlns:a16="http://schemas.microsoft.com/office/drawing/2014/main" id="{9BC848CD-FF9A-C257-2190-3A0B6F86FC78}"/>
              </a:ext>
            </a:extLst>
          </p:cNvPr>
          <p:cNvSpPr/>
          <p:nvPr/>
        </p:nvSpPr>
        <p:spPr>
          <a:xfrm>
            <a:off x="14448470" y="8125971"/>
            <a:ext cx="2397440" cy="3164937"/>
          </a:xfrm>
          <a:custGeom>
            <a:avLst/>
            <a:gdLst/>
            <a:ahLst/>
            <a:cxnLst/>
            <a:rect l="l" t="t" r="r" b="b"/>
            <a:pathLst>
              <a:path w="2397440" h="3164937">
                <a:moveTo>
                  <a:pt x="0" y="0"/>
                </a:moveTo>
                <a:lnTo>
                  <a:pt x="2397440" y="0"/>
                </a:lnTo>
                <a:lnTo>
                  <a:pt x="2397440" y="3164937"/>
                </a:lnTo>
                <a:lnTo>
                  <a:pt x="0" y="3164937"/>
                </a:lnTo>
                <a:lnTo>
                  <a:pt x="0" y="0"/>
                </a:lnTo>
                <a:close/>
              </a:path>
            </a:pathLst>
          </a:custGeom>
          <a:blipFill>
            <a:blip r:embed="rId21" cstate="print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77">
            <a:extLst>
              <a:ext uri="{FF2B5EF4-FFF2-40B4-BE49-F238E27FC236}">
                <a16:creationId xmlns:a16="http://schemas.microsoft.com/office/drawing/2014/main" id="{BFF7DD02-71AE-8544-BE06-EE010BF03EB2}"/>
              </a:ext>
            </a:extLst>
          </p:cNvPr>
          <p:cNvSpPr/>
          <p:nvPr/>
        </p:nvSpPr>
        <p:spPr>
          <a:xfrm>
            <a:off x="16178267" y="7884074"/>
            <a:ext cx="2345524" cy="3127365"/>
          </a:xfrm>
          <a:custGeom>
            <a:avLst/>
            <a:gdLst/>
            <a:ahLst/>
            <a:cxnLst/>
            <a:rect l="l" t="t" r="r" b="b"/>
            <a:pathLst>
              <a:path w="2345524" h="3127365">
                <a:moveTo>
                  <a:pt x="0" y="0"/>
                </a:moveTo>
                <a:lnTo>
                  <a:pt x="2345524" y="0"/>
                </a:lnTo>
                <a:lnTo>
                  <a:pt x="2345524" y="3127365"/>
                </a:lnTo>
                <a:lnTo>
                  <a:pt x="0" y="3127365"/>
                </a:lnTo>
                <a:lnTo>
                  <a:pt x="0" y="0"/>
                </a:lnTo>
                <a:close/>
              </a:path>
            </a:pathLst>
          </a:custGeom>
          <a:blipFill>
            <a:blip r:embed="rId23" cstate="print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4" name="Picture 23" descr="A cartoon of a person in a long red dress&#10;&#10;Description automatically generated">
            <a:extLst>
              <a:ext uri="{FF2B5EF4-FFF2-40B4-BE49-F238E27FC236}">
                <a16:creationId xmlns:a16="http://schemas.microsoft.com/office/drawing/2014/main" id="{0DA8F368-658C-E71A-6389-595DFD8902BE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786" y="7843969"/>
            <a:ext cx="2198050" cy="5164743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42648DDB-6809-2BBF-2C60-E91BFB6B3446}"/>
              </a:ext>
            </a:extLst>
          </p:cNvPr>
          <p:cNvGrpSpPr/>
          <p:nvPr/>
        </p:nvGrpSpPr>
        <p:grpSpPr>
          <a:xfrm>
            <a:off x="2433070" y="1116041"/>
            <a:ext cx="2107079" cy="1411556"/>
            <a:chOff x="4409098" y="443377"/>
            <a:chExt cx="3327404" cy="2212506"/>
          </a:xfrm>
        </p:grpSpPr>
        <p:grpSp>
          <p:nvGrpSpPr>
            <p:cNvPr id="43" name="Group 40">
              <a:extLst>
                <a:ext uri="{FF2B5EF4-FFF2-40B4-BE49-F238E27FC236}">
                  <a16:creationId xmlns:a16="http://schemas.microsoft.com/office/drawing/2014/main" id="{4EF6A052-F269-6544-7AE3-8431F8193771}"/>
                </a:ext>
              </a:extLst>
            </p:cNvPr>
            <p:cNvGrpSpPr/>
            <p:nvPr/>
          </p:nvGrpSpPr>
          <p:grpSpPr>
            <a:xfrm>
              <a:off x="4409098" y="443377"/>
              <a:ext cx="3327404" cy="2212506"/>
              <a:chOff x="0" y="0"/>
              <a:chExt cx="610020" cy="470813"/>
            </a:xfrm>
          </p:grpSpPr>
          <p:sp>
            <p:nvSpPr>
              <p:cNvPr id="44" name="Freeform 41">
                <a:extLst>
                  <a:ext uri="{FF2B5EF4-FFF2-40B4-BE49-F238E27FC236}">
                    <a16:creationId xmlns:a16="http://schemas.microsoft.com/office/drawing/2014/main" id="{1BE307E9-0FA2-0CA9-7CF8-DFFB1B72A084}"/>
                  </a:ext>
                </a:extLst>
              </p:cNvPr>
              <p:cNvSpPr/>
              <p:nvPr/>
            </p:nvSpPr>
            <p:spPr>
              <a:xfrm>
                <a:off x="0" y="0"/>
                <a:ext cx="610020" cy="470813"/>
              </a:xfrm>
              <a:custGeom>
                <a:avLst/>
                <a:gdLst/>
                <a:ahLst/>
                <a:cxnLst/>
                <a:rect l="l" t="t" r="r" b="b"/>
                <a:pathLst>
                  <a:path w="610020" h="470813">
                    <a:moveTo>
                      <a:pt x="185612" y="0"/>
                    </a:moveTo>
                    <a:lnTo>
                      <a:pt x="424407" y="0"/>
                    </a:lnTo>
                    <a:cubicBezTo>
                      <a:pt x="473635" y="0"/>
                      <a:pt x="520846" y="19556"/>
                      <a:pt x="555655" y="54365"/>
                    </a:cubicBezTo>
                    <a:cubicBezTo>
                      <a:pt x="590464" y="89174"/>
                      <a:pt x="610020" y="136385"/>
                      <a:pt x="610020" y="185612"/>
                    </a:cubicBezTo>
                    <a:lnTo>
                      <a:pt x="610020" y="285201"/>
                    </a:lnTo>
                    <a:cubicBezTo>
                      <a:pt x="610020" y="334429"/>
                      <a:pt x="590464" y="381640"/>
                      <a:pt x="555655" y="416449"/>
                    </a:cubicBezTo>
                    <a:cubicBezTo>
                      <a:pt x="520846" y="451258"/>
                      <a:pt x="473635" y="470813"/>
                      <a:pt x="424407" y="470813"/>
                    </a:cubicBezTo>
                    <a:lnTo>
                      <a:pt x="185612" y="470813"/>
                    </a:lnTo>
                    <a:cubicBezTo>
                      <a:pt x="83101" y="470813"/>
                      <a:pt x="0" y="387712"/>
                      <a:pt x="0" y="285201"/>
                    </a:cubicBezTo>
                    <a:lnTo>
                      <a:pt x="0" y="185612"/>
                    </a:lnTo>
                    <a:cubicBezTo>
                      <a:pt x="0" y="83101"/>
                      <a:pt x="83101" y="0"/>
                      <a:pt x="185612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TextBox 42">
                <a:extLst>
                  <a:ext uri="{FF2B5EF4-FFF2-40B4-BE49-F238E27FC236}">
                    <a16:creationId xmlns:a16="http://schemas.microsoft.com/office/drawing/2014/main" id="{CB84376E-7B81-1EDB-9A6A-1F6C4F43DC17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610020" cy="5184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9" name="Freeform 27">
              <a:extLst>
                <a:ext uri="{FF2B5EF4-FFF2-40B4-BE49-F238E27FC236}">
                  <a16:creationId xmlns:a16="http://schemas.microsoft.com/office/drawing/2014/main" id="{1622B481-027C-E353-D6C6-8EEC32B4F737}"/>
                </a:ext>
              </a:extLst>
            </p:cNvPr>
            <p:cNvSpPr/>
            <p:nvPr/>
          </p:nvSpPr>
          <p:spPr>
            <a:xfrm>
              <a:off x="4740103" y="778261"/>
              <a:ext cx="2665394" cy="1542737"/>
            </a:xfrm>
            <a:custGeom>
              <a:avLst/>
              <a:gdLst/>
              <a:ahLst/>
              <a:cxnLst/>
              <a:rect l="l" t="t" r="r" b="b"/>
              <a:pathLst>
                <a:path w="1698644" h="1226112">
                  <a:moveTo>
                    <a:pt x="0" y="0"/>
                  </a:moveTo>
                  <a:lnTo>
                    <a:pt x="1698644" y="0"/>
                  </a:lnTo>
                  <a:lnTo>
                    <a:pt x="1698644" y="1226112"/>
                  </a:lnTo>
                  <a:lnTo>
                    <a:pt x="0" y="12261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 cstate="print"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1086F2A4-23A8-A017-D33E-CCDD5F10434E}"/>
              </a:ext>
            </a:extLst>
          </p:cNvPr>
          <p:cNvGrpSpPr/>
          <p:nvPr/>
        </p:nvGrpSpPr>
        <p:grpSpPr>
          <a:xfrm>
            <a:off x="147022" y="1093402"/>
            <a:ext cx="2107079" cy="1411556"/>
            <a:chOff x="467819" y="414334"/>
            <a:chExt cx="3327404" cy="2212506"/>
          </a:xfrm>
        </p:grpSpPr>
        <p:grpSp>
          <p:nvGrpSpPr>
            <p:cNvPr id="46" name="Group 40">
              <a:extLst>
                <a:ext uri="{FF2B5EF4-FFF2-40B4-BE49-F238E27FC236}">
                  <a16:creationId xmlns:a16="http://schemas.microsoft.com/office/drawing/2014/main" id="{D5C55411-B49A-E254-8B11-E9FA598C4F23}"/>
                </a:ext>
              </a:extLst>
            </p:cNvPr>
            <p:cNvGrpSpPr/>
            <p:nvPr/>
          </p:nvGrpSpPr>
          <p:grpSpPr>
            <a:xfrm>
              <a:off x="467819" y="414334"/>
              <a:ext cx="3327404" cy="2212506"/>
              <a:chOff x="0" y="0"/>
              <a:chExt cx="610020" cy="470813"/>
            </a:xfrm>
          </p:grpSpPr>
          <p:sp>
            <p:nvSpPr>
              <p:cNvPr id="47" name="Freeform 41">
                <a:extLst>
                  <a:ext uri="{FF2B5EF4-FFF2-40B4-BE49-F238E27FC236}">
                    <a16:creationId xmlns:a16="http://schemas.microsoft.com/office/drawing/2014/main" id="{9FBC9246-7CB0-79A5-87B4-8AF1DFB2C91E}"/>
                  </a:ext>
                </a:extLst>
              </p:cNvPr>
              <p:cNvSpPr/>
              <p:nvPr/>
            </p:nvSpPr>
            <p:spPr>
              <a:xfrm>
                <a:off x="0" y="0"/>
                <a:ext cx="610020" cy="470813"/>
              </a:xfrm>
              <a:custGeom>
                <a:avLst/>
                <a:gdLst/>
                <a:ahLst/>
                <a:cxnLst/>
                <a:rect l="l" t="t" r="r" b="b"/>
                <a:pathLst>
                  <a:path w="610020" h="470813">
                    <a:moveTo>
                      <a:pt x="185612" y="0"/>
                    </a:moveTo>
                    <a:lnTo>
                      <a:pt x="424407" y="0"/>
                    </a:lnTo>
                    <a:cubicBezTo>
                      <a:pt x="473635" y="0"/>
                      <a:pt x="520846" y="19556"/>
                      <a:pt x="555655" y="54365"/>
                    </a:cubicBezTo>
                    <a:cubicBezTo>
                      <a:pt x="590464" y="89174"/>
                      <a:pt x="610020" y="136385"/>
                      <a:pt x="610020" y="185612"/>
                    </a:cubicBezTo>
                    <a:lnTo>
                      <a:pt x="610020" y="285201"/>
                    </a:lnTo>
                    <a:cubicBezTo>
                      <a:pt x="610020" y="334429"/>
                      <a:pt x="590464" y="381640"/>
                      <a:pt x="555655" y="416449"/>
                    </a:cubicBezTo>
                    <a:cubicBezTo>
                      <a:pt x="520846" y="451258"/>
                      <a:pt x="473635" y="470813"/>
                      <a:pt x="424407" y="470813"/>
                    </a:cubicBezTo>
                    <a:lnTo>
                      <a:pt x="185612" y="470813"/>
                    </a:lnTo>
                    <a:cubicBezTo>
                      <a:pt x="83101" y="470813"/>
                      <a:pt x="0" y="387712"/>
                      <a:pt x="0" y="285201"/>
                    </a:cubicBezTo>
                    <a:lnTo>
                      <a:pt x="0" y="185612"/>
                    </a:lnTo>
                    <a:cubicBezTo>
                      <a:pt x="0" y="83101"/>
                      <a:pt x="83101" y="0"/>
                      <a:pt x="185612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TextBox 42">
                <a:extLst>
                  <a:ext uri="{FF2B5EF4-FFF2-40B4-BE49-F238E27FC236}">
                    <a16:creationId xmlns:a16="http://schemas.microsoft.com/office/drawing/2014/main" id="{167227F8-F43C-65B9-9EAD-A22DC1BDAC37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610020" cy="5184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50" name="Freeform 43">
              <a:extLst>
                <a:ext uri="{FF2B5EF4-FFF2-40B4-BE49-F238E27FC236}">
                  <a16:creationId xmlns:a16="http://schemas.microsoft.com/office/drawing/2014/main" id="{8AA8FCE5-A0FB-377D-DED1-FE9FC13F7846}"/>
                </a:ext>
              </a:extLst>
            </p:cNvPr>
            <p:cNvSpPr/>
            <p:nvPr/>
          </p:nvSpPr>
          <p:spPr>
            <a:xfrm>
              <a:off x="793890" y="716326"/>
              <a:ext cx="2590800" cy="1564321"/>
            </a:xfrm>
            <a:custGeom>
              <a:avLst/>
              <a:gdLst/>
              <a:ahLst/>
              <a:cxnLst/>
              <a:rect l="l" t="t" r="r" b="b"/>
              <a:pathLst>
                <a:path w="1698644" h="1226112">
                  <a:moveTo>
                    <a:pt x="0" y="0"/>
                  </a:moveTo>
                  <a:lnTo>
                    <a:pt x="1698644" y="0"/>
                  </a:lnTo>
                  <a:lnTo>
                    <a:pt x="1698644" y="1226112"/>
                  </a:lnTo>
                  <a:lnTo>
                    <a:pt x="0" y="12261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 cstate="print"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000C6A7-8DAA-9BF8-D84E-7A1EBC8CBC0E}"/>
              </a:ext>
            </a:extLst>
          </p:cNvPr>
          <p:cNvGrpSpPr/>
          <p:nvPr/>
        </p:nvGrpSpPr>
        <p:grpSpPr>
          <a:xfrm>
            <a:off x="4737788" y="1100842"/>
            <a:ext cx="2107079" cy="1411556"/>
            <a:chOff x="8512933" y="414334"/>
            <a:chExt cx="3327404" cy="2212506"/>
          </a:xfrm>
        </p:grpSpPr>
        <p:grpSp>
          <p:nvGrpSpPr>
            <p:cNvPr id="40" name="Group 40">
              <a:extLst>
                <a:ext uri="{FF2B5EF4-FFF2-40B4-BE49-F238E27FC236}">
                  <a16:creationId xmlns:a16="http://schemas.microsoft.com/office/drawing/2014/main" id="{AA70D400-C15D-D5FA-BF9D-68072BF75775}"/>
                </a:ext>
              </a:extLst>
            </p:cNvPr>
            <p:cNvGrpSpPr/>
            <p:nvPr/>
          </p:nvGrpSpPr>
          <p:grpSpPr>
            <a:xfrm>
              <a:off x="8512933" y="414334"/>
              <a:ext cx="3327404" cy="2212506"/>
              <a:chOff x="0" y="0"/>
              <a:chExt cx="610020" cy="470813"/>
            </a:xfrm>
          </p:grpSpPr>
          <p:sp>
            <p:nvSpPr>
              <p:cNvPr id="41" name="Freeform 41">
                <a:extLst>
                  <a:ext uri="{FF2B5EF4-FFF2-40B4-BE49-F238E27FC236}">
                    <a16:creationId xmlns:a16="http://schemas.microsoft.com/office/drawing/2014/main" id="{18EA9A75-A675-A6D2-5673-FAAED2D570C9}"/>
                  </a:ext>
                </a:extLst>
              </p:cNvPr>
              <p:cNvSpPr/>
              <p:nvPr/>
            </p:nvSpPr>
            <p:spPr>
              <a:xfrm>
                <a:off x="0" y="0"/>
                <a:ext cx="610020" cy="470813"/>
              </a:xfrm>
              <a:custGeom>
                <a:avLst/>
                <a:gdLst/>
                <a:ahLst/>
                <a:cxnLst/>
                <a:rect l="l" t="t" r="r" b="b"/>
                <a:pathLst>
                  <a:path w="610020" h="470813">
                    <a:moveTo>
                      <a:pt x="185612" y="0"/>
                    </a:moveTo>
                    <a:lnTo>
                      <a:pt x="424407" y="0"/>
                    </a:lnTo>
                    <a:cubicBezTo>
                      <a:pt x="473635" y="0"/>
                      <a:pt x="520846" y="19556"/>
                      <a:pt x="555655" y="54365"/>
                    </a:cubicBezTo>
                    <a:cubicBezTo>
                      <a:pt x="590464" y="89174"/>
                      <a:pt x="610020" y="136385"/>
                      <a:pt x="610020" y="185612"/>
                    </a:cubicBezTo>
                    <a:lnTo>
                      <a:pt x="610020" y="285201"/>
                    </a:lnTo>
                    <a:cubicBezTo>
                      <a:pt x="610020" y="334429"/>
                      <a:pt x="590464" y="381640"/>
                      <a:pt x="555655" y="416449"/>
                    </a:cubicBezTo>
                    <a:cubicBezTo>
                      <a:pt x="520846" y="451258"/>
                      <a:pt x="473635" y="470813"/>
                      <a:pt x="424407" y="470813"/>
                    </a:cubicBezTo>
                    <a:lnTo>
                      <a:pt x="185612" y="470813"/>
                    </a:lnTo>
                    <a:cubicBezTo>
                      <a:pt x="83101" y="470813"/>
                      <a:pt x="0" y="387712"/>
                      <a:pt x="0" y="285201"/>
                    </a:cubicBezTo>
                    <a:lnTo>
                      <a:pt x="0" y="185612"/>
                    </a:lnTo>
                    <a:cubicBezTo>
                      <a:pt x="0" y="83101"/>
                      <a:pt x="83101" y="0"/>
                      <a:pt x="185612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TextBox 42">
                <a:extLst>
                  <a:ext uri="{FF2B5EF4-FFF2-40B4-BE49-F238E27FC236}">
                    <a16:creationId xmlns:a16="http://schemas.microsoft.com/office/drawing/2014/main" id="{C57D036B-BF10-E718-B83A-72F140379181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610020" cy="5184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6F4B5B14-3D0D-606C-98D1-79495A9751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8902484" y="703279"/>
              <a:ext cx="2603553" cy="157736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65BB081-8EA7-836C-1417-3410A9369ECF}"/>
              </a:ext>
            </a:extLst>
          </p:cNvPr>
          <p:cNvGrpSpPr/>
          <p:nvPr/>
        </p:nvGrpSpPr>
        <p:grpSpPr>
          <a:xfrm>
            <a:off x="7023836" y="1144895"/>
            <a:ext cx="2107079" cy="1411556"/>
            <a:chOff x="12523321" y="414334"/>
            <a:chExt cx="3327404" cy="2212506"/>
          </a:xfrm>
        </p:grpSpPr>
        <p:grpSp>
          <p:nvGrpSpPr>
            <p:cNvPr id="37" name="Group 40">
              <a:extLst>
                <a:ext uri="{FF2B5EF4-FFF2-40B4-BE49-F238E27FC236}">
                  <a16:creationId xmlns:a16="http://schemas.microsoft.com/office/drawing/2014/main" id="{050CDBE0-DACB-5CD1-A588-B90079A1C057}"/>
                </a:ext>
              </a:extLst>
            </p:cNvPr>
            <p:cNvGrpSpPr/>
            <p:nvPr/>
          </p:nvGrpSpPr>
          <p:grpSpPr>
            <a:xfrm>
              <a:off x="12523321" y="414334"/>
              <a:ext cx="3327404" cy="2212506"/>
              <a:chOff x="0" y="0"/>
              <a:chExt cx="610020" cy="470813"/>
            </a:xfrm>
          </p:grpSpPr>
          <p:sp>
            <p:nvSpPr>
              <p:cNvPr id="38" name="Freeform 41">
                <a:extLst>
                  <a:ext uri="{FF2B5EF4-FFF2-40B4-BE49-F238E27FC236}">
                    <a16:creationId xmlns:a16="http://schemas.microsoft.com/office/drawing/2014/main" id="{94B50CD0-F522-DAB8-EC71-16E34DAD8BDC}"/>
                  </a:ext>
                </a:extLst>
              </p:cNvPr>
              <p:cNvSpPr/>
              <p:nvPr/>
            </p:nvSpPr>
            <p:spPr>
              <a:xfrm>
                <a:off x="0" y="0"/>
                <a:ext cx="610020" cy="470813"/>
              </a:xfrm>
              <a:custGeom>
                <a:avLst/>
                <a:gdLst/>
                <a:ahLst/>
                <a:cxnLst/>
                <a:rect l="l" t="t" r="r" b="b"/>
                <a:pathLst>
                  <a:path w="610020" h="470813">
                    <a:moveTo>
                      <a:pt x="185612" y="0"/>
                    </a:moveTo>
                    <a:lnTo>
                      <a:pt x="424407" y="0"/>
                    </a:lnTo>
                    <a:cubicBezTo>
                      <a:pt x="473635" y="0"/>
                      <a:pt x="520846" y="19556"/>
                      <a:pt x="555655" y="54365"/>
                    </a:cubicBezTo>
                    <a:cubicBezTo>
                      <a:pt x="590464" y="89174"/>
                      <a:pt x="610020" y="136385"/>
                      <a:pt x="610020" y="185612"/>
                    </a:cubicBezTo>
                    <a:lnTo>
                      <a:pt x="610020" y="285201"/>
                    </a:lnTo>
                    <a:cubicBezTo>
                      <a:pt x="610020" y="334429"/>
                      <a:pt x="590464" y="381640"/>
                      <a:pt x="555655" y="416449"/>
                    </a:cubicBezTo>
                    <a:cubicBezTo>
                      <a:pt x="520846" y="451258"/>
                      <a:pt x="473635" y="470813"/>
                      <a:pt x="424407" y="470813"/>
                    </a:cubicBezTo>
                    <a:lnTo>
                      <a:pt x="185612" y="470813"/>
                    </a:lnTo>
                    <a:cubicBezTo>
                      <a:pt x="83101" y="470813"/>
                      <a:pt x="0" y="387712"/>
                      <a:pt x="0" y="285201"/>
                    </a:cubicBezTo>
                    <a:lnTo>
                      <a:pt x="0" y="185612"/>
                    </a:lnTo>
                    <a:cubicBezTo>
                      <a:pt x="0" y="83101"/>
                      <a:pt x="83101" y="0"/>
                      <a:pt x="185612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TextBox 42">
                <a:extLst>
                  <a:ext uri="{FF2B5EF4-FFF2-40B4-BE49-F238E27FC236}">
                    <a16:creationId xmlns:a16="http://schemas.microsoft.com/office/drawing/2014/main" id="{233F5D77-8359-19A0-0938-F64E4F90066E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610020" cy="5184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EDAC5011-6892-D848-F3F0-B1B41D6AD0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2945221" y="769436"/>
              <a:ext cx="2657696" cy="147472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911294BC-6E7D-A735-02A4-AB9B4D2875BD}"/>
              </a:ext>
            </a:extLst>
          </p:cNvPr>
          <p:cNvGrpSpPr/>
          <p:nvPr/>
        </p:nvGrpSpPr>
        <p:grpSpPr>
          <a:xfrm>
            <a:off x="9261782" y="1121490"/>
            <a:ext cx="2107079" cy="1411556"/>
            <a:chOff x="391619" y="5768249"/>
            <a:chExt cx="3327404" cy="2212506"/>
          </a:xfrm>
        </p:grpSpPr>
        <p:grpSp>
          <p:nvGrpSpPr>
            <p:cNvPr id="34" name="Group 40">
              <a:extLst>
                <a:ext uri="{FF2B5EF4-FFF2-40B4-BE49-F238E27FC236}">
                  <a16:creationId xmlns:a16="http://schemas.microsoft.com/office/drawing/2014/main" id="{6C1A6EFF-A3B0-2B9B-B541-4D8175225072}"/>
                </a:ext>
              </a:extLst>
            </p:cNvPr>
            <p:cNvGrpSpPr/>
            <p:nvPr/>
          </p:nvGrpSpPr>
          <p:grpSpPr>
            <a:xfrm>
              <a:off x="391619" y="5768249"/>
              <a:ext cx="3327404" cy="2212506"/>
              <a:chOff x="0" y="0"/>
              <a:chExt cx="610020" cy="470813"/>
            </a:xfrm>
          </p:grpSpPr>
          <p:sp>
            <p:nvSpPr>
              <p:cNvPr id="35" name="Freeform 41">
                <a:extLst>
                  <a:ext uri="{FF2B5EF4-FFF2-40B4-BE49-F238E27FC236}">
                    <a16:creationId xmlns:a16="http://schemas.microsoft.com/office/drawing/2014/main" id="{6E929F68-C5E8-4E28-3823-F20E2B02A021}"/>
                  </a:ext>
                </a:extLst>
              </p:cNvPr>
              <p:cNvSpPr/>
              <p:nvPr/>
            </p:nvSpPr>
            <p:spPr>
              <a:xfrm>
                <a:off x="0" y="0"/>
                <a:ext cx="610020" cy="470813"/>
              </a:xfrm>
              <a:custGeom>
                <a:avLst/>
                <a:gdLst/>
                <a:ahLst/>
                <a:cxnLst/>
                <a:rect l="l" t="t" r="r" b="b"/>
                <a:pathLst>
                  <a:path w="610020" h="470813">
                    <a:moveTo>
                      <a:pt x="185612" y="0"/>
                    </a:moveTo>
                    <a:lnTo>
                      <a:pt x="424407" y="0"/>
                    </a:lnTo>
                    <a:cubicBezTo>
                      <a:pt x="473635" y="0"/>
                      <a:pt x="520846" y="19556"/>
                      <a:pt x="555655" y="54365"/>
                    </a:cubicBezTo>
                    <a:cubicBezTo>
                      <a:pt x="590464" y="89174"/>
                      <a:pt x="610020" y="136385"/>
                      <a:pt x="610020" y="185612"/>
                    </a:cubicBezTo>
                    <a:lnTo>
                      <a:pt x="610020" y="285201"/>
                    </a:lnTo>
                    <a:cubicBezTo>
                      <a:pt x="610020" y="334429"/>
                      <a:pt x="590464" y="381640"/>
                      <a:pt x="555655" y="416449"/>
                    </a:cubicBezTo>
                    <a:cubicBezTo>
                      <a:pt x="520846" y="451258"/>
                      <a:pt x="473635" y="470813"/>
                      <a:pt x="424407" y="470813"/>
                    </a:cubicBezTo>
                    <a:lnTo>
                      <a:pt x="185612" y="470813"/>
                    </a:lnTo>
                    <a:cubicBezTo>
                      <a:pt x="83101" y="470813"/>
                      <a:pt x="0" y="387712"/>
                      <a:pt x="0" y="285201"/>
                    </a:cubicBezTo>
                    <a:lnTo>
                      <a:pt x="0" y="185612"/>
                    </a:lnTo>
                    <a:cubicBezTo>
                      <a:pt x="0" y="83101"/>
                      <a:pt x="83101" y="0"/>
                      <a:pt x="185612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TextBox 42">
                <a:extLst>
                  <a:ext uri="{FF2B5EF4-FFF2-40B4-BE49-F238E27FC236}">
                    <a16:creationId xmlns:a16="http://schemas.microsoft.com/office/drawing/2014/main" id="{891101E2-A04E-A604-D2F5-18D7271292B3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610020" cy="5184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9070E4DF-8317-9940-8307-3394F0C9A4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907523" y="6092282"/>
              <a:ext cx="2404910" cy="159636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19CB4AC-0E12-23EE-D16D-3C606283A1C1}"/>
              </a:ext>
            </a:extLst>
          </p:cNvPr>
          <p:cNvGrpSpPr/>
          <p:nvPr/>
        </p:nvGrpSpPr>
        <p:grpSpPr>
          <a:xfrm>
            <a:off x="11499728" y="1107482"/>
            <a:ext cx="2107079" cy="1411556"/>
            <a:chOff x="4332898" y="5797292"/>
            <a:chExt cx="3327404" cy="2212506"/>
          </a:xfrm>
        </p:grpSpPr>
        <p:grpSp>
          <p:nvGrpSpPr>
            <p:cNvPr id="31" name="Group 40">
              <a:extLst>
                <a:ext uri="{FF2B5EF4-FFF2-40B4-BE49-F238E27FC236}">
                  <a16:creationId xmlns:a16="http://schemas.microsoft.com/office/drawing/2014/main" id="{14BE96C0-BF56-CC37-0869-D5D10B6C58D2}"/>
                </a:ext>
              </a:extLst>
            </p:cNvPr>
            <p:cNvGrpSpPr/>
            <p:nvPr/>
          </p:nvGrpSpPr>
          <p:grpSpPr>
            <a:xfrm>
              <a:off x="4332898" y="5797292"/>
              <a:ext cx="3327404" cy="2212506"/>
              <a:chOff x="0" y="0"/>
              <a:chExt cx="610020" cy="470813"/>
            </a:xfrm>
          </p:grpSpPr>
          <p:sp>
            <p:nvSpPr>
              <p:cNvPr id="32" name="Freeform 41">
                <a:extLst>
                  <a:ext uri="{FF2B5EF4-FFF2-40B4-BE49-F238E27FC236}">
                    <a16:creationId xmlns:a16="http://schemas.microsoft.com/office/drawing/2014/main" id="{F7442408-2C95-CEFB-BADF-EFE16A74395C}"/>
                  </a:ext>
                </a:extLst>
              </p:cNvPr>
              <p:cNvSpPr/>
              <p:nvPr/>
            </p:nvSpPr>
            <p:spPr>
              <a:xfrm>
                <a:off x="0" y="0"/>
                <a:ext cx="610020" cy="470813"/>
              </a:xfrm>
              <a:custGeom>
                <a:avLst/>
                <a:gdLst/>
                <a:ahLst/>
                <a:cxnLst/>
                <a:rect l="l" t="t" r="r" b="b"/>
                <a:pathLst>
                  <a:path w="610020" h="470813">
                    <a:moveTo>
                      <a:pt x="185612" y="0"/>
                    </a:moveTo>
                    <a:lnTo>
                      <a:pt x="424407" y="0"/>
                    </a:lnTo>
                    <a:cubicBezTo>
                      <a:pt x="473635" y="0"/>
                      <a:pt x="520846" y="19556"/>
                      <a:pt x="555655" y="54365"/>
                    </a:cubicBezTo>
                    <a:cubicBezTo>
                      <a:pt x="590464" y="89174"/>
                      <a:pt x="610020" y="136385"/>
                      <a:pt x="610020" y="185612"/>
                    </a:cubicBezTo>
                    <a:lnTo>
                      <a:pt x="610020" y="285201"/>
                    </a:lnTo>
                    <a:cubicBezTo>
                      <a:pt x="610020" y="334429"/>
                      <a:pt x="590464" y="381640"/>
                      <a:pt x="555655" y="416449"/>
                    </a:cubicBezTo>
                    <a:cubicBezTo>
                      <a:pt x="520846" y="451258"/>
                      <a:pt x="473635" y="470813"/>
                      <a:pt x="424407" y="470813"/>
                    </a:cubicBezTo>
                    <a:lnTo>
                      <a:pt x="185612" y="470813"/>
                    </a:lnTo>
                    <a:cubicBezTo>
                      <a:pt x="83101" y="470813"/>
                      <a:pt x="0" y="387712"/>
                      <a:pt x="0" y="285201"/>
                    </a:cubicBezTo>
                    <a:lnTo>
                      <a:pt x="0" y="185612"/>
                    </a:lnTo>
                    <a:cubicBezTo>
                      <a:pt x="0" y="83101"/>
                      <a:pt x="83101" y="0"/>
                      <a:pt x="185612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TextBox 42">
                <a:extLst>
                  <a:ext uri="{FF2B5EF4-FFF2-40B4-BE49-F238E27FC236}">
                    <a16:creationId xmlns:a16="http://schemas.microsoft.com/office/drawing/2014/main" id="{4F0DA281-E3CE-155D-56ED-6E27FFF16F37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610020" cy="5184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BEF5C02A-8B13-733B-2ED6-5DAB88BBD6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4740103" y="6088041"/>
              <a:ext cx="2515439" cy="160060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04F36A44-6BBA-8007-7F02-4DD4F8C8CC4F}"/>
              </a:ext>
            </a:extLst>
          </p:cNvPr>
          <p:cNvGrpSpPr/>
          <p:nvPr/>
        </p:nvGrpSpPr>
        <p:grpSpPr>
          <a:xfrm>
            <a:off x="13768807" y="1132418"/>
            <a:ext cx="2107079" cy="1411556"/>
            <a:chOff x="8436733" y="5768249"/>
            <a:chExt cx="3327404" cy="2212506"/>
          </a:xfrm>
        </p:grpSpPr>
        <p:grpSp>
          <p:nvGrpSpPr>
            <p:cNvPr id="28" name="Group 40">
              <a:extLst>
                <a:ext uri="{FF2B5EF4-FFF2-40B4-BE49-F238E27FC236}">
                  <a16:creationId xmlns:a16="http://schemas.microsoft.com/office/drawing/2014/main" id="{E3B84B3F-2BC0-DAB9-3E0C-94F55A3C170B}"/>
                </a:ext>
              </a:extLst>
            </p:cNvPr>
            <p:cNvGrpSpPr/>
            <p:nvPr/>
          </p:nvGrpSpPr>
          <p:grpSpPr>
            <a:xfrm>
              <a:off x="8436733" y="5768249"/>
              <a:ext cx="3327404" cy="2212506"/>
              <a:chOff x="0" y="0"/>
              <a:chExt cx="610020" cy="470813"/>
            </a:xfrm>
          </p:grpSpPr>
          <p:sp>
            <p:nvSpPr>
              <p:cNvPr id="29" name="Freeform 41">
                <a:extLst>
                  <a:ext uri="{FF2B5EF4-FFF2-40B4-BE49-F238E27FC236}">
                    <a16:creationId xmlns:a16="http://schemas.microsoft.com/office/drawing/2014/main" id="{1E1B1E86-2C69-A254-1BF0-1E45C80D2717}"/>
                  </a:ext>
                </a:extLst>
              </p:cNvPr>
              <p:cNvSpPr/>
              <p:nvPr/>
            </p:nvSpPr>
            <p:spPr>
              <a:xfrm>
                <a:off x="0" y="0"/>
                <a:ext cx="610020" cy="470813"/>
              </a:xfrm>
              <a:custGeom>
                <a:avLst/>
                <a:gdLst/>
                <a:ahLst/>
                <a:cxnLst/>
                <a:rect l="l" t="t" r="r" b="b"/>
                <a:pathLst>
                  <a:path w="610020" h="470813">
                    <a:moveTo>
                      <a:pt x="185612" y="0"/>
                    </a:moveTo>
                    <a:lnTo>
                      <a:pt x="424407" y="0"/>
                    </a:lnTo>
                    <a:cubicBezTo>
                      <a:pt x="473635" y="0"/>
                      <a:pt x="520846" y="19556"/>
                      <a:pt x="555655" y="54365"/>
                    </a:cubicBezTo>
                    <a:cubicBezTo>
                      <a:pt x="590464" y="89174"/>
                      <a:pt x="610020" y="136385"/>
                      <a:pt x="610020" y="185612"/>
                    </a:cubicBezTo>
                    <a:lnTo>
                      <a:pt x="610020" y="285201"/>
                    </a:lnTo>
                    <a:cubicBezTo>
                      <a:pt x="610020" y="334429"/>
                      <a:pt x="590464" y="381640"/>
                      <a:pt x="555655" y="416449"/>
                    </a:cubicBezTo>
                    <a:cubicBezTo>
                      <a:pt x="520846" y="451258"/>
                      <a:pt x="473635" y="470813"/>
                      <a:pt x="424407" y="470813"/>
                    </a:cubicBezTo>
                    <a:lnTo>
                      <a:pt x="185612" y="470813"/>
                    </a:lnTo>
                    <a:cubicBezTo>
                      <a:pt x="83101" y="470813"/>
                      <a:pt x="0" y="387712"/>
                      <a:pt x="0" y="285201"/>
                    </a:cubicBezTo>
                    <a:lnTo>
                      <a:pt x="0" y="185612"/>
                    </a:lnTo>
                    <a:cubicBezTo>
                      <a:pt x="0" y="83101"/>
                      <a:pt x="83101" y="0"/>
                      <a:pt x="185612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TextBox 42">
                <a:extLst>
                  <a:ext uri="{FF2B5EF4-FFF2-40B4-BE49-F238E27FC236}">
                    <a16:creationId xmlns:a16="http://schemas.microsoft.com/office/drawing/2014/main" id="{2276F577-109D-BE11-7F4D-883B4CF6E3D9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610020" cy="5184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0D0D93CA-03FC-F462-4E68-177526E54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8797941" y="6119015"/>
              <a:ext cx="2665394" cy="139223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0D766AEF-28BF-CB87-B6B2-99B67A7CAA91}"/>
              </a:ext>
            </a:extLst>
          </p:cNvPr>
          <p:cNvGrpSpPr/>
          <p:nvPr/>
        </p:nvGrpSpPr>
        <p:grpSpPr>
          <a:xfrm>
            <a:off x="16050478" y="1116715"/>
            <a:ext cx="2107079" cy="1411556"/>
            <a:chOff x="12447121" y="5768249"/>
            <a:chExt cx="3327404" cy="2212506"/>
          </a:xfrm>
        </p:grpSpPr>
        <p:grpSp>
          <p:nvGrpSpPr>
            <p:cNvPr id="25" name="Group 40">
              <a:extLst>
                <a:ext uri="{FF2B5EF4-FFF2-40B4-BE49-F238E27FC236}">
                  <a16:creationId xmlns:a16="http://schemas.microsoft.com/office/drawing/2014/main" id="{707B732C-C995-EACE-926D-C40B023A5E0D}"/>
                </a:ext>
              </a:extLst>
            </p:cNvPr>
            <p:cNvGrpSpPr/>
            <p:nvPr/>
          </p:nvGrpSpPr>
          <p:grpSpPr>
            <a:xfrm>
              <a:off x="12447121" y="5768249"/>
              <a:ext cx="3327404" cy="2212506"/>
              <a:chOff x="0" y="0"/>
              <a:chExt cx="610020" cy="470813"/>
            </a:xfrm>
          </p:grpSpPr>
          <p:sp>
            <p:nvSpPr>
              <p:cNvPr id="26" name="Freeform 41">
                <a:extLst>
                  <a:ext uri="{FF2B5EF4-FFF2-40B4-BE49-F238E27FC236}">
                    <a16:creationId xmlns:a16="http://schemas.microsoft.com/office/drawing/2014/main" id="{89A7768B-A63C-C604-21F0-ED30EF377D86}"/>
                  </a:ext>
                </a:extLst>
              </p:cNvPr>
              <p:cNvSpPr/>
              <p:nvPr/>
            </p:nvSpPr>
            <p:spPr>
              <a:xfrm>
                <a:off x="0" y="0"/>
                <a:ext cx="610020" cy="470813"/>
              </a:xfrm>
              <a:custGeom>
                <a:avLst/>
                <a:gdLst/>
                <a:ahLst/>
                <a:cxnLst/>
                <a:rect l="l" t="t" r="r" b="b"/>
                <a:pathLst>
                  <a:path w="610020" h="470813">
                    <a:moveTo>
                      <a:pt x="185612" y="0"/>
                    </a:moveTo>
                    <a:lnTo>
                      <a:pt x="424407" y="0"/>
                    </a:lnTo>
                    <a:cubicBezTo>
                      <a:pt x="473635" y="0"/>
                      <a:pt x="520846" y="19556"/>
                      <a:pt x="555655" y="54365"/>
                    </a:cubicBezTo>
                    <a:cubicBezTo>
                      <a:pt x="590464" y="89174"/>
                      <a:pt x="610020" y="136385"/>
                      <a:pt x="610020" y="185612"/>
                    </a:cubicBezTo>
                    <a:lnTo>
                      <a:pt x="610020" y="285201"/>
                    </a:lnTo>
                    <a:cubicBezTo>
                      <a:pt x="610020" y="334429"/>
                      <a:pt x="590464" y="381640"/>
                      <a:pt x="555655" y="416449"/>
                    </a:cubicBezTo>
                    <a:cubicBezTo>
                      <a:pt x="520846" y="451258"/>
                      <a:pt x="473635" y="470813"/>
                      <a:pt x="424407" y="470813"/>
                    </a:cubicBezTo>
                    <a:lnTo>
                      <a:pt x="185612" y="470813"/>
                    </a:lnTo>
                    <a:cubicBezTo>
                      <a:pt x="83101" y="470813"/>
                      <a:pt x="0" y="387712"/>
                      <a:pt x="0" y="285201"/>
                    </a:cubicBezTo>
                    <a:lnTo>
                      <a:pt x="0" y="185612"/>
                    </a:lnTo>
                    <a:cubicBezTo>
                      <a:pt x="0" y="83101"/>
                      <a:pt x="83101" y="0"/>
                      <a:pt x="185612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TextBox 42">
                <a:extLst>
                  <a:ext uri="{FF2B5EF4-FFF2-40B4-BE49-F238E27FC236}">
                    <a16:creationId xmlns:a16="http://schemas.microsoft.com/office/drawing/2014/main" id="{8AF444D5-C1B7-EDE3-5376-7573E83C6709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610020" cy="5184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4655D3AF-5EDC-02DD-31D7-F183043C9E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2937013" y="6133193"/>
              <a:ext cx="2433540" cy="143310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550538">
            <a:off x="10139082" y="1878364"/>
            <a:ext cx="6652379" cy="6349443"/>
            <a:chOff x="-366471" y="-11891"/>
            <a:chExt cx="15572971" cy="14863810"/>
          </a:xfrm>
        </p:grpSpPr>
        <p:sp>
          <p:nvSpPr>
            <p:cNvPr id="7" name="Freeform 7"/>
            <p:cNvSpPr/>
            <p:nvPr/>
          </p:nvSpPr>
          <p:spPr>
            <a:xfrm>
              <a:off x="-366471" y="-11891"/>
              <a:ext cx="15572971" cy="14863810"/>
            </a:xfrm>
            <a:custGeom>
              <a:avLst/>
              <a:gdLst/>
              <a:ahLst/>
              <a:cxnLst/>
              <a:rect l="l" t="t" r="r" b="b"/>
              <a:pathLst>
                <a:path w="15572971" h="14863810">
                  <a:moveTo>
                    <a:pt x="7786486" y="11891"/>
                  </a:moveTo>
                  <a:cubicBezTo>
                    <a:pt x="5127664" y="0"/>
                    <a:pt x="2665709" y="1411641"/>
                    <a:pt x="1332855" y="3712286"/>
                  </a:cubicBezTo>
                  <a:cubicBezTo>
                    <a:pt x="0" y="6012931"/>
                    <a:pt x="0" y="8850880"/>
                    <a:pt x="1332855" y="11151525"/>
                  </a:cubicBezTo>
                  <a:cubicBezTo>
                    <a:pt x="2665709" y="13452170"/>
                    <a:pt x="5127664" y="14863811"/>
                    <a:pt x="7786486" y="14851920"/>
                  </a:cubicBezTo>
                  <a:cubicBezTo>
                    <a:pt x="10445306" y="14863811"/>
                    <a:pt x="12907262" y="13452170"/>
                    <a:pt x="14240117" y="11151525"/>
                  </a:cubicBezTo>
                  <a:cubicBezTo>
                    <a:pt x="15572971" y="8850880"/>
                    <a:pt x="15572971" y="6012931"/>
                    <a:pt x="14240117" y="3712286"/>
                  </a:cubicBezTo>
                  <a:cubicBezTo>
                    <a:pt x="12907262" y="1411641"/>
                    <a:pt x="10445306" y="0"/>
                    <a:pt x="7786486" y="11891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-156193" y="188812"/>
              <a:ext cx="15152415" cy="14462405"/>
            </a:xfrm>
            <a:custGeom>
              <a:avLst/>
              <a:gdLst/>
              <a:ahLst/>
              <a:cxnLst/>
              <a:rect l="l" t="t" r="r" b="b"/>
              <a:pathLst>
                <a:path w="15152415" h="14462405">
                  <a:moveTo>
                    <a:pt x="7576208" y="11570"/>
                  </a:moveTo>
                  <a:cubicBezTo>
                    <a:pt x="4989189" y="0"/>
                    <a:pt x="2593721" y="1373519"/>
                    <a:pt x="1296860" y="3612034"/>
                  </a:cubicBezTo>
                  <a:cubicBezTo>
                    <a:pt x="0" y="5850548"/>
                    <a:pt x="0" y="8611857"/>
                    <a:pt x="1296860" y="10850372"/>
                  </a:cubicBezTo>
                  <a:cubicBezTo>
                    <a:pt x="2593721" y="13088886"/>
                    <a:pt x="4989189" y="14462405"/>
                    <a:pt x="7576208" y="14450835"/>
                  </a:cubicBezTo>
                  <a:cubicBezTo>
                    <a:pt x="10163226" y="14462405"/>
                    <a:pt x="12558694" y="13088886"/>
                    <a:pt x="13855555" y="10850372"/>
                  </a:cubicBezTo>
                  <a:cubicBezTo>
                    <a:pt x="15152416" y="8611857"/>
                    <a:pt x="15152416" y="5850548"/>
                    <a:pt x="13855555" y="3612034"/>
                  </a:cubicBezTo>
                  <a:cubicBezTo>
                    <a:pt x="12558694" y="1373519"/>
                    <a:pt x="10163226" y="0"/>
                    <a:pt x="7576208" y="1157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4253561" y="7618757"/>
            <a:ext cx="1518528" cy="613106"/>
          </a:xfrm>
          <a:custGeom>
            <a:avLst/>
            <a:gdLst/>
            <a:ahLst/>
            <a:cxnLst/>
            <a:rect l="l" t="t" r="r" b="b"/>
            <a:pathLst>
              <a:path w="1518528" h="613106">
                <a:moveTo>
                  <a:pt x="0" y="0"/>
                </a:moveTo>
                <a:lnTo>
                  <a:pt x="1518528" y="0"/>
                </a:lnTo>
                <a:lnTo>
                  <a:pt x="1518528" y="613105"/>
                </a:lnTo>
                <a:lnTo>
                  <a:pt x="0" y="613105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52050493-3380-89B9-18BF-C8E3C2C7259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 rot="1405665">
            <a:off x="11089995" y="2250782"/>
            <a:ext cx="5112241" cy="5190093"/>
          </a:xfrm>
          <a:prstGeom prst="rect">
            <a:avLst/>
          </a:prstGeom>
        </p:spPr>
      </p:pic>
      <p:sp>
        <p:nvSpPr>
          <p:cNvPr id="19" name="Freeform 3">
            <a:extLst>
              <a:ext uri="{FF2B5EF4-FFF2-40B4-BE49-F238E27FC236}">
                <a16:creationId xmlns:a16="http://schemas.microsoft.com/office/drawing/2014/main" id="{4EB08D2E-6FAE-58A5-B8DE-12D5E0B6A601}"/>
              </a:ext>
            </a:extLst>
          </p:cNvPr>
          <p:cNvSpPr/>
          <p:nvPr/>
        </p:nvSpPr>
        <p:spPr>
          <a:xfrm>
            <a:off x="1779170" y="1714500"/>
            <a:ext cx="7728126" cy="5568802"/>
          </a:xfrm>
          <a:custGeom>
            <a:avLst/>
            <a:gdLst/>
            <a:ahLst/>
            <a:cxnLst/>
            <a:rect l="l" t="t" r="r" b="b"/>
            <a:pathLst>
              <a:path w="9122574" h="7092802">
                <a:moveTo>
                  <a:pt x="0" y="0"/>
                </a:moveTo>
                <a:lnTo>
                  <a:pt x="9122575" y="0"/>
                </a:lnTo>
                <a:lnTo>
                  <a:pt x="9122575" y="7092801"/>
                </a:lnTo>
                <a:lnTo>
                  <a:pt x="0" y="7092801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4753873" y="6296796"/>
            <a:ext cx="1830991" cy="1766906"/>
          </a:xfrm>
          <a:custGeom>
            <a:avLst/>
            <a:gdLst/>
            <a:ahLst/>
            <a:cxnLst/>
            <a:rect l="l" t="t" r="r" b="b"/>
            <a:pathLst>
              <a:path w="1830991" h="1766906">
                <a:moveTo>
                  <a:pt x="0" y="0"/>
                </a:moveTo>
                <a:lnTo>
                  <a:pt x="1830990" y="0"/>
                </a:lnTo>
                <a:lnTo>
                  <a:pt x="1830990" y="1766906"/>
                </a:lnTo>
                <a:lnTo>
                  <a:pt x="0" y="1766906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1878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601462" y="5729420"/>
            <a:ext cx="5982911" cy="5143500"/>
          </a:xfrm>
          <a:custGeom>
            <a:avLst/>
            <a:gdLst/>
            <a:ahLst/>
            <a:cxnLst/>
            <a:rect l="l" t="t" r="r" b="b"/>
            <a:pathLst>
              <a:path w="5982911" h="5143500">
                <a:moveTo>
                  <a:pt x="0" y="0"/>
                </a:moveTo>
                <a:lnTo>
                  <a:pt x="5982911" y="0"/>
                </a:lnTo>
                <a:lnTo>
                  <a:pt x="5982911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614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9966725" flipH="1">
            <a:off x="-1739835" y="-1612786"/>
            <a:ext cx="6797317" cy="6426554"/>
          </a:xfrm>
          <a:custGeom>
            <a:avLst/>
            <a:gdLst/>
            <a:ahLst/>
            <a:cxnLst/>
            <a:rect l="l" t="t" r="r" b="b"/>
            <a:pathLst>
              <a:path w="6797317" h="6426554">
                <a:moveTo>
                  <a:pt x="6797318" y="0"/>
                </a:moveTo>
                <a:lnTo>
                  <a:pt x="0" y="0"/>
                </a:lnTo>
                <a:lnTo>
                  <a:pt x="0" y="6426555"/>
                </a:lnTo>
                <a:lnTo>
                  <a:pt x="6797318" y="6426555"/>
                </a:lnTo>
                <a:lnTo>
                  <a:pt x="6797318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6368" t="-9253" r="-1380" b="-28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1842329">
            <a:off x="13163489" y="1832886"/>
            <a:ext cx="4777751" cy="4027525"/>
          </a:xfrm>
          <a:custGeom>
            <a:avLst/>
            <a:gdLst/>
            <a:ahLst/>
            <a:cxnLst/>
            <a:rect l="l" t="t" r="r" b="b"/>
            <a:pathLst>
              <a:path w="4777751" h="4027525">
                <a:moveTo>
                  <a:pt x="0" y="0"/>
                </a:moveTo>
                <a:lnTo>
                  <a:pt x="4777751" y="0"/>
                </a:lnTo>
                <a:lnTo>
                  <a:pt x="4777751" y="4027526"/>
                </a:lnTo>
                <a:lnTo>
                  <a:pt x="0" y="4027526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972153" flipH="1">
            <a:off x="-1337983" y="6383616"/>
            <a:ext cx="5271645" cy="4854306"/>
          </a:xfrm>
          <a:custGeom>
            <a:avLst/>
            <a:gdLst/>
            <a:ahLst/>
            <a:cxnLst/>
            <a:rect l="l" t="t" r="r" b="b"/>
            <a:pathLst>
              <a:path w="5271645" h="4854306">
                <a:moveTo>
                  <a:pt x="5271645" y="0"/>
                </a:moveTo>
                <a:lnTo>
                  <a:pt x="0" y="0"/>
                </a:lnTo>
                <a:lnTo>
                  <a:pt x="0" y="4854307"/>
                </a:lnTo>
                <a:lnTo>
                  <a:pt x="5271645" y="4854307"/>
                </a:lnTo>
                <a:lnTo>
                  <a:pt x="5271645" y="0"/>
                </a:lnTo>
                <a:close/>
              </a:path>
            </a:pathLst>
          </a:custGeom>
          <a:blipFill>
            <a:blip r:embed="rId9" cstate="print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4411232" y="516757"/>
            <a:ext cx="9136276" cy="9253485"/>
          </a:xfrm>
          <a:custGeom>
            <a:avLst/>
            <a:gdLst/>
            <a:ahLst/>
            <a:cxnLst/>
            <a:rect l="l" t="t" r="r" b="b"/>
            <a:pathLst>
              <a:path w="9136276" h="9253485">
                <a:moveTo>
                  <a:pt x="0" y="0"/>
                </a:moveTo>
                <a:lnTo>
                  <a:pt x="9136276" y="0"/>
                </a:lnTo>
                <a:lnTo>
                  <a:pt x="9136276" y="9253486"/>
                </a:lnTo>
                <a:lnTo>
                  <a:pt x="0" y="9253486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t="-1218" r="-1468" b="-38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470180" y="2814700"/>
            <a:ext cx="7347640" cy="5386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10000" dirty="0">
                <a:solidFill>
                  <a:srgbClr val="424F9D"/>
                </a:solidFill>
                <a:latin typeface="Snap ITC" panose="04040A07060A02020202" pitchFamily="82" charset="0"/>
              </a:rPr>
              <a:t>LUCKY STARS</a:t>
            </a:r>
          </a:p>
          <a:p>
            <a:pPr algn="ctr">
              <a:lnSpc>
                <a:spcPts val="14000"/>
              </a:lnSpc>
            </a:pPr>
            <a:r>
              <a:rPr lang="en-US" sz="10000" dirty="0">
                <a:solidFill>
                  <a:srgbClr val="424F9D"/>
                </a:solidFill>
                <a:latin typeface="Snap ITC" panose="04040A07060A02020202" pitchFamily="82" charset="0"/>
              </a:rPr>
              <a:t>GAME</a:t>
            </a:r>
          </a:p>
        </p:txBody>
      </p:sp>
      <p:sp>
        <p:nvSpPr>
          <p:cNvPr id="8" name="Freeform 8"/>
          <p:cNvSpPr/>
          <p:nvPr/>
        </p:nvSpPr>
        <p:spPr>
          <a:xfrm rot="4632055" flipH="1" flipV="1">
            <a:off x="15381491" y="-659034"/>
            <a:ext cx="4385362" cy="4519051"/>
          </a:xfrm>
          <a:custGeom>
            <a:avLst/>
            <a:gdLst/>
            <a:ahLst/>
            <a:cxnLst/>
            <a:rect l="l" t="t" r="r" b="b"/>
            <a:pathLst>
              <a:path w="4385362" h="4519051">
                <a:moveTo>
                  <a:pt x="4385363" y="4519051"/>
                </a:moveTo>
                <a:lnTo>
                  <a:pt x="0" y="4519051"/>
                </a:lnTo>
                <a:lnTo>
                  <a:pt x="0" y="0"/>
                </a:lnTo>
                <a:lnTo>
                  <a:pt x="4385363" y="0"/>
                </a:lnTo>
                <a:lnTo>
                  <a:pt x="4385363" y="4519051"/>
                </a:lnTo>
                <a:close/>
              </a:path>
            </a:pathLst>
          </a:custGeom>
          <a:blipFill>
            <a:blip r:embed="rId13" cstate="print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1866253" flipH="1">
            <a:off x="3013583" y="8020101"/>
            <a:ext cx="4913194" cy="4114800"/>
          </a:xfrm>
          <a:custGeom>
            <a:avLst/>
            <a:gdLst/>
            <a:ahLst/>
            <a:cxnLst/>
            <a:rect l="l" t="t" r="r" b="b"/>
            <a:pathLst>
              <a:path w="4913194" h="4114800">
                <a:moveTo>
                  <a:pt x="4913194" y="0"/>
                </a:moveTo>
                <a:lnTo>
                  <a:pt x="0" y="0"/>
                </a:lnTo>
                <a:lnTo>
                  <a:pt x="0" y="4114800"/>
                </a:lnTo>
                <a:lnTo>
                  <a:pt x="4913194" y="4114800"/>
                </a:lnTo>
                <a:lnTo>
                  <a:pt x="4913194" y="0"/>
                </a:lnTo>
                <a:close/>
              </a:path>
            </a:pathLst>
          </a:custGeom>
          <a:blipFill>
            <a:blip r:embed="rId15" cstate="print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7286833" y="2287691"/>
            <a:ext cx="3762167" cy="5581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6600" b="1" dirty="0">
                <a:latin typeface="Abadi Extra Light" panose="020B0204020104020204" pitchFamily="34" charset="0"/>
              </a:rPr>
              <a:t>Let's play.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happy-logoversion-3-13398.wav"/>
          </p:stSnd>
        </p:sndAc>
      </p:transition>
    </mc:Choice>
    <mc:Fallback xmlns="">
      <p:transition spd="slow">
        <p:random/>
        <p:sndAc>
          <p:stSnd>
            <p:snd r:embed="rId17" name="happy-logoversion-3-13398.wav"/>
          </p:stSnd>
        </p:sndAc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1571</TotalTime>
  <Words>769</Words>
  <Application>Microsoft Office PowerPoint</Application>
  <PresentationFormat>Custom</PresentationFormat>
  <Paragraphs>221</Paragraphs>
  <Slides>60</Slides>
  <Notes>30</Notes>
  <HiddenSlides>0</HiddenSlides>
  <MMClips>15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77" baseType="lpstr">
      <vt:lpstr>Abadi Extra Light</vt:lpstr>
      <vt:lpstr>Times New Roman</vt:lpstr>
      <vt:lpstr>Showcard Gothic</vt:lpstr>
      <vt:lpstr>Modern Love</vt:lpstr>
      <vt:lpstr>Charcoal Font TH</vt:lpstr>
      <vt:lpstr>Redkits</vt:lpstr>
      <vt:lpstr>Agrandir Medium</vt:lpstr>
      <vt:lpstr>Fredoka One</vt:lpstr>
      <vt:lpstr>Calibri</vt:lpstr>
      <vt:lpstr>Arial</vt:lpstr>
      <vt:lpstr>Snap ITC</vt:lpstr>
      <vt:lpstr>Abadi</vt:lpstr>
      <vt:lpstr>Margin</vt:lpstr>
      <vt:lpstr>Congenial Black</vt:lpstr>
      <vt:lpstr>Nunito Bold</vt:lpstr>
      <vt:lpstr>Aharoni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 Nguyen</dc:creator>
  <cp:lastModifiedBy>Ngan-BanNgoaiNgu</cp:lastModifiedBy>
  <cp:revision>58</cp:revision>
  <dcterms:created xsi:type="dcterms:W3CDTF">2006-08-16T00:00:00Z</dcterms:created>
  <dcterms:modified xsi:type="dcterms:W3CDTF">2024-09-30T08:10:08Z</dcterms:modified>
  <dc:identifier>DAF2SKbqxMw</dc:identifier>
</cp:coreProperties>
</file>