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0"/>
  </p:notesMasterIdLst>
  <p:sldIdLst>
    <p:sldId id="274" r:id="rId2"/>
    <p:sldId id="444" r:id="rId3"/>
    <p:sldId id="406" r:id="rId4"/>
    <p:sldId id="407" r:id="rId5"/>
    <p:sldId id="412" r:id="rId6"/>
    <p:sldId id="413" r:id="rId7"/>
    <p:sldId id="265" r:id="rId8"/>
    <p:sldId id="268" r:id="rId9"/>
    <p:sldId id="269" r:id="rId10"/>
    <p:sldId id="273" r:id="rId11"/>
    <p:sldId id="41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70" r:id="rId21"/>
    <p:sldId id="271" r:id="rId22"/>
    <p:sldId id="408" r:id="rId23"/>
    <p:sldId id="259" r:id="rId24"/>
    <p:sldId id="415" r:id="rId25"/>
    <p:sldId id="416" r:id="rId26"/>
    <p:sldId id="417" r:id="rId27"/>
    <p:sldId id="418" r:id="rId28"/>
    <p:sldId id="419" r:id="rId29"/>
    <p:sldId id="443" r:id="rId30"/>
    <p:sldId id="409" r:id="rId31"/>
    <p:sldId id="261" r:id="rId32"/>
    <p:sldId id="420" r:id="rId33"/>
    <p:sldId id="421" r:id="rId34"/>
    <p:sldId id="422" r:id="rId35"/>
    <p:sldId id="423" r:id="rId36"/>
    <p:sldId id="424" r:id="rId37"/>
    <p:sldId id="425" r:id="rId38"/>
    <p:sldId id="426" r:id="rId39"/>
    <p:sldId id="427" r:id="rId40"/>
    <p:sldId id="428" r:id="rId41"/>
    <p:sldId id="442" r:id="rId42"/>
    <p:sldId id="410" r:id="rId43"/>
    <p:sldId id="429" r:id="rId44"/>
    <p:sldId id="430" r:id="rId45"/>
    <p:sldId id="431" r:id="rId46"/>
    <p:sldId id="433" r:id="rId47"/>
    <p:sldId id="434" r:id="rId48"/>
    <p:sldId id="432" r:id="rId49"/>
    <p:sldId id="435" r:id="rId50"/>
    <p:sldId id="441" r:id="rId51"/>
    <p:sldId id="411" r:id="rId52"/>
    <p:sldId id="445" r:id="rId53"/>
    <p:sldId id="437" r:id="rId54"/>
    <p:sldId id="438" r:id="rId55"/>
    <p:sldId id="439" r:id="rId56"/>
    <p:sldId id="440" r:id="rId57"/>
    <p:sldId id="266" r:id="rId58"/>
    <p:sldId id="272" r:id="rId59"/>
  </p:sldIdLst>
  <p:sldSz cx="18288000" cy="10287000"/>
  <p:notesSz cx="6858000" cy="9144000"/>
  <p:embeddedFontLst>
    <p:embeddedFont>
      <p:font typeface="Abadi" panose="020B0604020104020204" pitchFamily="34" charset="0"/>
      <p:regular r:id="rId61"/>
    </p:embeddedFont>
    <p:embeddedFont>
      <p:font typeface="Aharoni" panose="02010803020104030203" pitchFamily="2" charset="-79"/>
      <p:bold r:id="rId62"/>
    </p:embeddedFont>
    <p:embeddedFont>
      <p:font typeface="Arial Rounded MT Bold" panose="020F0704030504030204" pitchFamily="34" charset="0"/>
      <p:regular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Dreaming Outloud Pro" panose="020B0604020202020204" charset="0"/>
      <p:regular r:id="rId68"/>
      <p:italic r:id="rId69"/>
    </p:embeddedFont>
    <p:embeddedFont>
      <p:font typeface="Fredoka One" panose="020B0604020202020204" charset="0"/>
      <p:regular r:id="rId70"/>
    </p:embeddedFont>
    <p:embeddedFont>
      <p:font typeface="Margin" charset="0"/>
      <p:regular r:id="rId71"/>
    </p:embeddedFont>
    <p:embeddedFont>
      <p:font typeface="Segoe UI Black" panose="020B0A02040204020203" pitchFamily="34" charset="0"/>
      <p:bold r:id="rId72"/>
      <p:boldItalic r:id="rId73"/>
    </p:embeddedFont>
    <p:embeddedFont>
      <p:font typeface="Snap ITC" panose="04040A07060A02020202" pitchFamily="82" charset="0"/>
      <p:regular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8E9A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2314" autoAdjust="0"/>
  </p:normalViewPr>
  <p:slideViewPr>
    <p:cSldViewPr>
      <p:cViewPr varScale="1">
        <p:scale>
          <a:sx n="63" d="100"/>
          <a:sy n="63" d="100"/>
        </p:scale>
        <p:origin x="119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presProps" Target="presProps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76A90-5BBC-4459-8B44-5AE6575CBE7F}" type="doc">
      <dgm:prSet loTypeId="urn:microsoft.com/office/officeart/2005/8/layout/chevron2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AAD6E3-97EB-4D0A-9153-037580A0EB67}">
      <dgm:prSet phldrT="[Text]" custT="1"/>
      <dgm:spPr/>
      <dgm:t>
        <a:bodyPr/>
        <a:lstStyle/>
        <a:p>
          <a:r>
            <a:rPr lang="en-US" sz="4400" b="1" dirty="0"/>
            <a:t>01</a:t>
          </a:r>
        </a:p>
      </dgm:t>
    </dgm:pt>
    <dgm:pt modelId="{DA940237-FF31-475B-96EE-84CB105E4BFD}" type="parTrans" cxnId="{17957BB6-42D0-4890-812A-20E754D95C75}">
      <dgm:prSet/>
      <dgm:spPr/>
      <dgm:t>
        <a:bodyPr/>
        <a:lstStyle/>
        <a:p>
          <a:endParaRPr lang="en-US"/>
        </a:p>
      </dgm:t>
    </dgm:pt>
    <dgm:pt modelId="{BDE00CC1-136C-49D7-AE91-3F10175983AF}" type="sibTrans" cxnId="{17957BB6-42D0-4890-812A-20E754D95C75}">
      <dgm:prSet/>
      <dgm:spPr/>
      <dgm:t>
        <a:bodyPr/>
        <a:lstStyle/>
        <a:p>
          <a:endParaRPr lang="en-US"/>
        </a:p>
      </dgm:t>
    </dgm:pt>
    <dgm:pt modelId="{00102B94-D567-40C1-A005-04C615414674}">
      <dgm:prSet phldrT="[Text]"/>
      <dgm:spPr/>
      <dgm:t>
        <a:bodyPr/>
        <a:lstStyle/>
        <a:p>
          <a:r>
            <a:rPr lang="en-US" dirty="0"/>
            <a:t> Warm up and review</a:t>
          </a:r>
        </a:p>
      </dgm:t>
    </dgm:pt>
    <dgm:pt modelId="{5114010A-614E-402E-B1C1-6EBDA827DD84}" type="parTrans" cxnId="{D250509B-EAEA-4BA5-B97C-671B7B2724C1}">
      <dgm:prSet/>
      <dgm:spPr/>
      <dgm:t>
        <a:bodyPr/>
        <a:lstStyle/>
        <a:p>
          <a:endParaRPr lang="en-US"/>
        </a:p>
      </dgm:t>
    </dgm:pt>
    <dgm:pt modelId="{B9C5B8B8-0321-4C89-A77E-DC83F018F80D}" type="sibTrans" cxnId="{D250509B-EAEA-4BA5-B97C-671B7B2724C1}">
      <dgm:prSet/>
      <dgm:spPr/>
      <dgm:t>
        <a:bodyPr/>
        <a:lstStyle/>
        <a:p>
          <a:endParaRPr lang="en-US"/>
        </a:p>
      </dgm:t>
    </dgm:pt>
    <dgm:pt modelId="{7717FD77-666B-44EA-997C-583E80D6852C}">
      <dgm:prSet phldrT="[Text]" custT="1"/>
      <dgm:spPr/>
      <dgm:t>
        <a:bodyPr/>
        <a:lstStyle/>
        <a:p>
          <a:r>
            <a:rPr lang="en-US" sz="4400" b="1" dirty="0"/>
            <a:t>02</a:t>
          </a:r>
        </a:p>
      </dgm:t>
    </dgm:pt>
    <dgm:pt modelId="{A6C66E1E-9CC8-472A-B3B4-D16B2D172873}" type="parTrans" cxnId="{38A3A2D0-B05F-4590-A8DD-491A84D8979B}">
      <dgm:prSet/>
      <dgm:spPr/>
      <dgm:t>
        <a:bodyPr/>
        <a:lstStyle/>
        <a:p>
          <a:endParaRPr lang="en-US"/>
        </a:p>
      </dgm:t>
    </dgm:pt>
    <dgm:pt modelId="{8CC3FF31-19D4-48F2-9C70-6EB5FE23CBB8}" type="sibTrans" cxnId="{38A3A2D0-B05F-4590-A8DD-491A84D8979B}">
      <dgm:prSet/>
      <dgm:spPr/>
      <dgm:t>
        <a:bodyPr/>
        <a:lstStyle/>
        <a:p>
          <a:endParaRPr lang="en-US"/>
        </a:p>
      </dgm:t>
    </dgm:pt>
    <dgm:pt modelId="{17E10C27-726F-443D-88FE-16ECDDB3963E}">
      <dgm:prSet phldrT="[Text]"/>
      <dgm:spPr/>
      <dgm:t>
        <a:bodyPr/>
        <a:lstStyle/>
        <a:p>
          <a:r>
            <a:rPr lang="en-US" dirty="0"/>
            <a:t> Look, listen and repeat.</a:t>
          </a:r>
        </a:p>
      </dgm:t>
    </dgm:pt>
    <dgm:pt modelId="{14FA252F-20DA-47DA-8828-19B96958F58B}" type="parTrans" cxnId="{79357641-7F43-484F-BA6F-C162EBEFA25E}">
      <dgm:prSet/>
      <dgm:spPr/>
      <dgm:t>
        <a:bodyPr/>
        <a:lstStyle/>
        <a:p>
          <a:endParaRPr lang="en-US"/>
        </a:p>
      </dgm:t>
    </dgm:pt>
    <dgm:pt modelId="{5AEADB10-07CB-437A-97B2-636824BE9271}" type="sibTrans" cxnId="{79357641-7F43-484F-BA6F-C162EBEFA25E}">
      <dgm:prSet/>
      <dgm:spPr/>
      <dgm:t>
        <a:bodyPr/>
        <a:lstStyle/>
        <a:p>
          <a:endParaRPr lang="en-US"/>
        </a:p>
      </dgm:t>
    </dgm:pt>
    <dgm:pt modelId="{E35302E4-8E46-4B2A-8BB6-34DE1F0745A4}">
      <dgm:prSet phldrT="[Text]" custT="1"/>
      <dgm:spPr/>
      <dgm:t>
        <a:bodyPr/>
        <a:lstStyle/>
        <a:p>
          <a:r>
            <a:rPr lang="en-US" sz="4400" b="1" dirty="0"/>
            <a:t>03</a:t>
          </a:r>
        </a:p>
      </dgm:t>
    </dgm:pt>
    <dgm:pt modelId="{BF163182-12B5-45F3-B9A2-FDA21E58B8B3}" type="parTrans" cxnId="{4EBF68B1-0DD3-4326-B2A7-35749C026A80}">
      <dgm:prSet/>
      <dgm:spPr/>
      <dgm:t>
        <a:bodyPr/>
        <a:lstStyle/>
        <a:p>
          <a:endParaRPr lang="en-US"/>
        </a:p>
      </dgm:t>
    </dgm:pt>
    <dgm:pt modelId="{E6ED0C9C-87F6-4CFF-BED2-5E846BA4AAFA}" type="sibTrans" cxnId="{4EBF68B1-0DD3-4326-B2A7-35749C026A80}">
      <dgm:prSet/>
      <dgm:spPr/>
      <dgm:t>
        <a:bodyPr/>
        <a:lstStyle/>
        <a:p>
          <a:endParaRPr lang="en-US"/>
        </a:p>
      </dgm:t>
    </dgm:pt>
    <dgm:pt modelId="{44F8F0CC-4EB0-4739-AC83-B5B1C1D34AAE}">
      <dgm:prSet phldrT="[Text]"/>
      <dgm:spPr/>
      <dgm:t>
        <a:bodyPr/>
        <a:lstStyle/>
        <a:p>
          <a:r>
            <a:rPr lang="en-US" dirty="0"/>
            <a:t> Listen, point and say.</a:t>
          </a:r>
        </a:p>
      </dgm:t>
    </dgm:pt>
    <dgm:pt modelId="{DBFE39FA-6A1C-4793-AE67-6E3A94B3E7DD}" type="parTrans" cxnId="{D540F64A-118D-40B6-9F70-FD66F1461489}">
      <dgm:prSet/>
      <dgm:spPr/>
      <dgm:t>
        <a:bodyPr/>
        <a:lstStyle/>
        <a:p>
          <a:endParaRPr lang="en-US"/>
        </a:p>
      </dgm:t>
    </dgm:pt>
    <dgm:pt modelId="{9F9D34CA-FF4A-4F8F-8FC2-09C28C5DDFB3}" type="sibTrans" cxnId="{D540F64A-118D-40B6-9F70-FD66F1461489}">
      <dgm:prSet/>
      <dgm:spPr/>
      <dgm:t>
        <a:bodyPr/>
        <a:lstStyle/>
        <a:p>
          <a:endParaRPr lang="en-US"/>
        </a:p>
      </dgm:t>
    </dgm:pt>
    <dgm:pt modelId="{37A904CB-1ABB-4BEB-A888-9B85BA1BAA6B}">
      <dgm:prSet phldrT="[Text]" custT="1"/>
      <dgm:spPr/>
      <dgm:t>
        <a:bodyPr/>
        <a:lstStyle/>
        <a:p>
          <a:r>
            <a:rPr lang="en-US" sz="4400" b="1" dirty="0"/>
            <a:t>05</a:t>
          </a:r>
        </a:p>
      </dgm:t>
    </dgm:pt>
    <dgm:pt modelId="{346037D6-ABE3-4285-ADAF-2165AC31A4CE}" type="parTrans" cxnId="{D898D362-D759-4C8D-BC76-F2408C96D8CA}">
      <dgm:prSet/>
      <dgm:spPr/>
      <dgm:t>
        <a:bodyPr/>
        <a:lstStyle/>
        <a:p>
          <a:endParaRPr lang="en-US"/>
        </a:p>
      </dgm:t>
    </dgm:pt>
    <dgm:pt modelId="{D7589E5B-C750-40E6-9909-3643B44B1E87}" type="sibTrans" cxnId="{D898D362-D759-4C8D-BC76-F2408C96D8CA}">
      <dgm:prSet/>
      <dgm:spPr/>
      <dgm:t>
        <a:bodyPr/>
        <a:lstStyle/>
        <a:p>
          <a:endParaRPr lang="en-US"/>
        </a:p>
      </dgm:t>
    </dgm:pt>
    <dgm:pt modelId="{E2F6231E-44BF-43FD-A81E-831CBC6437B5}">
      <dgm:prSet phldrT="[Text]"/>
      <dgm:spPr/>
      <dgm:t>
        <a:bodyPr/>
        <a:lstStyle/>
        <a:p>
          <a:r>
            <a:rPr lang="en-US" dirty="0"/>
            <a:t> Fun corner and wrap-up</a:t>
          </a:r>
        </a:p>
      </dgm:t>
    </dgm:pt>
    <dgm:pt modelId="{6B4F6B77-2A71-448D-AFFE-5B9383DC4F24}" type="parTrans" cxnId="{2EAFE62A-D72A-4FB5-A198-27BC1D4E818C}">
      <dgm:prSet/>
      <dgm:spPr/>
      <dgm:t>
        <a:bodyPr/>
        <a:lstStyle/>
        <a:p>
          <a:endParaRPr lang="en-US"/>
        </a:p>
      </dgm:t>
    </dgm:pt>
    <dgm:pt modelId="{BB2201F8-F046-45F9-B455-A7AAB295C4D6}" type="sibTrans" cxnId="{2EAFE62A-D72A-4FB5-A198-27BC1D4E818C}">
      <dgm:prSet/>
      <dgm:spPr/>
      <dgm:t>
        <a:bodyPr/>
        <a:lstStyle/>
        <a:p>
          <a:endParaRPr lang="en-US"/>
        </a:p>
      </dgm:t>
    </dgm:pt>
    <dgm:pt modelId="{AB360257-4ED5-4433-A073-EE4EFA062638}">
      <dgm:prSet phldrT="[Text]" custT="1"/>
      <dgm:spPr/>
      <dgm:t>
        <a:bodyPr/>
        <a:lstStyle/>
        <a:p>
          <a:r>
            <a:rPr lang="en-US" sz="4400" b="1" dirty="0"/>
            <a:t>04</a:t>
          </a:r>
        </a:p>
      </dgm:t>
    </dgm:pt>
    <dgm:pt modelId="{A9EB2084-5A19-4BAB-A1FD-4201AD303412}" type="parTrans" cxnId="{9746FDEB-90A5-414B-8605-2C005E6A2993}">
      <dgm:prSet/>
      <dgm:spPr/>
      <dgm:t>
        <a:bodyPr/>
        <a:lstStyle/>
        <a:p>
          <a:endParaRPr lang="en-US"/>
        </a:p>
      </dgm:t>
    </dgm:pt>
    <dgm:pt modelId="{3E3186D1-7C8C-4138-932C-7F4A9982CD02}" type="sibTrans" cxnId="{9746FDEB-90A5-414B-8605-2C005E6A2993}">
      <dgm:prSet/>
      <dgm:spPr/>
      <dgm:t>
        <a:bodyPr/>
        <a:lstStyle/>
        <a:p>
          <a:endParaRPr lang="en-US"/>
        </a:p>
      </dgm:t>
    </dgm:pt>
    <dgm:pt modelId="{7B0DF395-187F-46F0-81E9-22B35A8F4674}">
      <dgm:prSet/>
      <dgm:spPr/>
      <dgm:t>
        <a:bodyPr/>
        <a:lstStyle/>
        <a:p>
          <a:r>
            <a:rPr lang="en-US" dirty="0"/>
            <a:t> Let’s talk.</a:t>
          </a:r>
        </a:p>
      </dgm:t>
    </dgm:pt>
    <dgm:pt modelId="{2A46A543-2A6E-4898-84AB-1EEE140A61A5}" type="parTrans" cxnId="{0BFEBA2A-1F99-45DC-A733-DB64A70D76C0}">
      <dgm:prSet/>
      <dgm:spPr/>
      <dgm:t>
        <a:bodyPr/>
        <a:lstStyle/>
        <a:p>
          <a:endParaRPr lang="en-US"/>
        </a:p>
      </dgm:t>
    </dgm:pt>
    <dgm:pt modelId="{B0C75D4B-6C95-42D7-98AD-90F56E2FF95C}" type="sibTrans" cxnId="{0BFEBA2A-1F99-45DC-A733-DB64A70D76C0}">
      <dgm:prSet/>
      <dgm:spPr/>
      <dgm:t>
        <a:bodyPr/>
        <a:lstStyle/>
        <a:p>
          <a:endParaRPr lang="en-US"/>
        </a:p>
      </dgm:t>
    </dgm:pt>
    <dgm:pt modelId="{59936B3A-00EE-4962-8BE7-13C0128D5048}" type="pres">
      <dgm:prSet presAssocID="{4EA76A90-5BBC-4459-8B44-5AE6575CBE7F}" presName="linearFlow" presStyleCnt="0">
        <dgm:presLayoutVars>
          <dgm:dir/>
          <dgm:animLvl val="lvl"/>
          <dgm:resizeHandles val="exact"/>
        </dgm:presLayoutVars>
      </dgm:prSet>
      <dgm:spPr/>
    </dgm:pt>
    <dgm:pt modelId="{492D1B5A-2F98-43C3-A139-4AE2DC52C4DA}" type="pres">
      <dgm:prSet presAssocID="{F4AAD6E3-97EB-4D0A-9153-037580A0EB67}" presName="composite" presStyleCnt="0"/>
      <dgm:spPr/>
    </dgm:pt>
    <dgm:pt modelId="{D818E02B-BC08-436E-B160-8CD5AEC94236}" type="pres">
      <dgm:prSet presAssocID="{F4AAD6E3-97EB-4D0A-9153-037580A0EB67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340D973F-EAEC-4D2B-BD66-E02E941726EC}" type="pres">
      <dgm:prSet presAssocID="{F4AAD6E3-97EB-4D0A-9153-037580A0EB67}" presName="descendantText" presStyleLbl="alignAcc1" presStyleIdx="0" presStyleCnt="5">
        <dgm:presLayoutVars>
          <dgm:bulletEnabled val="1"/>
        </dgm:presLayoutVars>
      </dgm:prSet>
      <dgm:spPr/>
    </dgm:pt>
    <dgm:pt modelId="{6EA90A8E-F29D-4412-B3B0-5CEA895E27B5}" type="pres">
      <dgm:prSet presAssocID="{BDE00CC1-136C-49D7-AE91-3F10175983AF}" presName="sp" presStyleCnt="0"/>
      <dgm:spPr/>
    </dgm:pt>
    <dgm:pt modelId="{85DF538D-1E2C-4EAF-9E25-C10F69741DD6}" type="pres">
      <dgm:prSet presAssocID="{7717FD77-666B-44EA-997C-583E80D6852C}" presName="composite" presStyleCnt="0"/>
      <dgm:spPr/>
    </dgm:pt>
    <dgm:pt modelId="{73DBA3A0-1F15-46A1-9802-AC98916DA33D}" type="pres">
      <dgm:prSet presAssocID="{7717FD77-666B-44EA-997C-583E80D6852C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689D937E-AB06-4786-B25F-39431E1E576C}" type="pres">
      <dgm:prSet presAssocID="{7717FD77-666B-44EA-997C-583E80D6852C}" presName="descendantText" presStyleLbl="alignAcc1" presStyleIdx="1" presStyleCnt="5">
        <dgm:presLayoutVars>
          <dgm:bulletEnabled val="1"/>
        </dgm:presLayoutVars>
      </dgm:prSet>
      <dgm:spPr/>
    </dgm:pt>
    <dgm:pt modelId="{412CD3C3-5FEA-4F5B-A316-308C9E491A16}" type="pres">
      <dgm:prSet presAssocID="{8CC3FF31-19D4-48F2-9C70-6EB5FE23CBB8}" presName="sp" presStyleCnt="0"/>
      <dgm:spPr/>
    </dgm:pt>
    <dgm:pt modelId="{95DB1CA8-5270-4030-9E21-0FD578A067EF}" type="pres">
      <dgm:prSet presAssocID="{E35302E4-8E46-4B2A-8BB6-34DE1F0745A4}" presName="composite" presStyleCnt="0"/>
      <dgm:spPr/>
    </dgm:pt>
    <dgm:pt modelId="{B0F3892E-4C95-464C-9A1F-E77E4B8EC96B}" type="pres">
      <dgm:prSet presAssocID="{E35302E4-8E46-4B2A-8BB6-34DE1F0745A4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814E68F6-075F-43EF-9AC2-85568A55D1E0}" type="pres">
      <dgm:prSet presAssocID="{E35302E4-8E46-4B2A-8BB6-34DE1F0745A4}" presName="descendantText" presStyleLbl="alignAcc1" presStyleIdx="2" presStyleCnt="5">
        <dgm:presLayoutVars>
          <dgm:bulletEnabled val="1"/>
        </dgm:presLayoutVars>
      </dgm:prSet>
      <dgm:spPr/>
    </dgm:pt>
    <dgm:pt modelId="{4AA12C56-6705-42AA-81DF-FCF444A3211D}" type="pres">
      <dgm:prSet presAssocID="{E6ED0C9C-87F6-4CFF-BED2-5E846BA4AAFA}" presName="sp" presStyleCnt="0"/>
      <dgm:spPr/>
    </dgm:pt>
    <dgm:pt modelId="{BDB9BEE3-BD28-4E39-BE04-3B34864AD249}" type="pres">
      <dgm:prSet presAssocID="{AB360257-4ED5-4433-A073-EE4EFA062638}" presName="composite" presStyleCnt="0"/>
      <dgm:spPr/>
    </dgm:pt>
    <dgm:pt modelId="{BDED93CC-6F54-4FA6-831A-1E3330030F7F}" type="pres">
      <dgm:prSet presAssocID="{AB360257-4ED5-4433-A073-EE4EFA06263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DFBBB23A-C406-4579-9F3A-C4EA7CEB7523}" type="pres">
      <dgm:prSet presAssocID="{AB360257-4ED5-4433-A073-EE4EFA062638}" presName="descendantText" presStyleLbl="alignAcc1" presStyleIdx="3" presStyleCnt="5">
        <dgm:presLayoutVars>
          <dgm:bulletEnabled val="1"/>
        </dgm:presLayoutVars>
      </dgm:prSet>
      <dgm:spPr/>
    </dgm:pt>
    <dgm:pt modelId="{31137CD6-80B0-4597-81D4-2E18B7FB96E7}" type="pres">
      <dgm:prSet presAssocID="{3E3186D1-7C8C-4138-932C-7F4A9982CD02}" presName="sp" presStyleCnt="0"/>
      <dgm:spPr/>
    </dgm:pt>
    <dgm:pt modelId="{C94FB813-E84A-4936-B9B6-2EDD40CDF066}" type="pres">
      <dgm:prSet presAssocID="{37A904CB-1ABB-4BEB-A888-9B85BA1BAA6B}" presName="composite" presStyleCnt="0"/>
      <dgm:spPr/>
    </dgm:pt>
    <dgm:pt modelId="{8491BCC1-B193-429B-9AF9-D7562FE5E9DA}" type="pres">
      <dgm:prSet presAssocID="{37A904CB-1ABB-4BEB-A888-9B85BA1BAA6B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2C982D44-42DD-478F-9CA1-A96CA0EBAC22}" type="pres">
      <dgm:prSet presAssocID="{37A904CB-1ABB-4BEB-A888-9B85BA1BAA6B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E175490B-9BD7-4F11-BCE9-EB619D94CE8E}" type="presOf" srcId="{AB360257-4ED5-4433-A073-EE4EFA062638}" destId="{BDED93CC-6F54-4FA6-831A-1E3330030F7F}" srcOrd="0" destOrd="0" presId="urn:microsoft.com/office/officeart/2005/8/layout/chevron2"/>
    <dgm:cxn modelId="{6DDDC30C-CAAD-48E5-BAE5-087388D5E3DB}" type="presOf" srcId="{44F8F0CC-4EB0-4739-AC83-B5B1C1D34AAE}" destId="{814E68F6-075F-43EF-9AC2-85568A55D1E0}" srcOrd="0" destOrd="0" presId="urn:microsoft.com/office/officeart/2005/8/layout/chevron2"/>
    <dgm:cxn modelId="{AF95BD21-2F54-422D-9071-E5DE4BE435E6}" type="presOf" srcId="{37A904CB-1ABB-4BEB-A888-9B85BA1BAA6B}" destId="{8491BCC1-B193-429B-9AF9-D7562FE5E9DA}" srcOrd="0" destOrd="0" presId="urn:microsoft.com/office/officeart/2005/8/layout/chevron2"/>
    <dgm:cxn modelId="{3F544124-4FEC-42D9-82CF-440A02DEF3A1}" type="presOf" srcId="{E35302E4-8E46-4B2A-8BB6-34DE1F0745A4}" destId="{B0F3892E-4C95-464C-9A1F-E77E4B8EC96B}" srcOrd="0" destOrd="0" presId="urn:microsoft.com/office/officeart/2005/8/layout/chevron2"/>
    <dgm:cxn modelId="{0BFEBA2A-1F99-45DC-A733-DB64A70D76C0}" srcId="{AB360257-4ED5-4433-A073-EE4EFA062638}" destId="{7B0DF395-187F-46F0-81E9-22B35A8F4674}" srcOrd="0" destOrd="0" parTransId="{2A46A543-2A6E-4898-84AB-1EEE140A61A5}" sibTransId="{B0C75D4B-6C95-42D7-98AD-90F56E2FF95C}"/>
    <dgm:cxn modelId="{2EAFE62A-D72A-4FB5-A198-27BC1D4E818C}" srcId="{37A904CB-1ABB-4BEB-A888-9B85BA1BAA6B}" destId="{E2F6231E-44BF-43FD-A81E-831CBC6437B5}" srcOrd="0" destOrd="0" parTransId="{6B4F6B77-2A71-448D-AFFE-5B9383DC4F24}" sibTransId="{BB2201F8-F046-45F9-B455-A7AAB295C4D6}"/>
    <dgm:cxn modelId="{041DD960-A849-43F1-AB28-5BD31E511C35}" type="presOf" srcId="{E2F6231E-44BF-43FD-A81E-831CBC6437B5}" destId="{2C982D44-42DD-478F-9CA1-A96CA0EBAC22}" srcOrd="0" destOrd="0" presId="urn:microsoft.com/office/officeart/2005/8/layout/chevron2"/>
    <dgm:cxn modelId="{79357641-7F43-484F-BA6F-C162EBEFA25E}" srcId="{7717FD77-666B-44EA-997C-583E80D6852C}" destId="{17E10C27-726F-443D-88FE-16ECDDB3963E}" srcOrd="0" destOrd="0" parTransId="{14FA252F-20DA-47DA-8828-19B96958F58B}" sibTransId="{5AEADB10-07CB-437A-97B2-636824BE9271}"/>
    <dgm:cxn modelId="{D898D362-D759-4C8D-BC76-F2408C96D8CA}" srcId="{4EA76A90-5BBC-4459-8B44-5AE6575CBE7F}" destId="{37A904CB-1ABB-4BEB-A888-9B85BA1BAA6B}" srcOrd="4" destOrd="0" parTransId="{346037D6-ABE3-4285-ADAF-2165AC31A4CE}" sibTransId="{D7589E5B-C750-40E6-9909-3643B44B1E87}"/>
    <dgm:cxn modelId="{16221063-A73B-41B6-94E3-75F159FF6EB8}" type="presOf" srcId="{F4AAD6E3-97EB-4D0A-9153-037580A0EB67}" destId="{D818E02B-BC08-436E-B160-8CD5AEC94236}" srcOrd="0" destOrd="0" presId="urn:microsoft.com/office/officeart/2005/8/layout/chevron2"/>
    <dgm:cxn modelId="{D540F64A-118D-40B6-9F70-FD66F1461489}" srcId="{E35302E4-8E46-4B2A-8BB6-34DE1F0745A4}" destId="{44F8F0CC-4EB0-4739-AC83-B5B1C1D34AAE}" srcOrd="0" destOrd="0" parTransId="{DBFE39FA-6A1C-4793-AE67-6E3A94B3E7DD}" sibTransId="{9F9D34CA-FF4A-4F8F-8FC2-09C28C5DDFB3}"/>
    <dgm:cxn modelId="{3FD8FA87-3EBA-4C84-B1DB-05DBEC16C3F5}" type="presOf" srcId="{7717FD77-666B-44EA-997C-583E80D6852C}" destId="{73DBA3A0-1F15-46A1-9802-AC98916DA33D}" srcOrd="0" destOrd="0" presId="urn:microsoft.com/office/officeart/2005/8/layout/chevron2"/>
    <dgm:cxn modelId="{D250509B-EAEA-4BA5-B97C-671B7B2724C1}" srcId="{F4AAD6E3-97EB-4D0A-9153-037580A0EB67}" destId="{00102B94-D567-40C1-A005-04C615414674}" srcOrd="0" destOrd="0" parTransId="{5114010A-614E-402E-B1C1-6EBDA827DD84}" sibTransId="{B9C5B8B8-0321-4C89-A77E-DC83F018F80D}"/>
    <dgm:cxn modelId="{CBD6C8A7-2A14-4F94-B246-9B824283CEA6}" type="presOf" srcId="{00102B94-D567-40C1-A005-04C615414674}" destId="{340D973F-EAEC-4D2B-BD66-E02E941726EC}" srcOrd="0" destOrd="0" presId="urn:microsoft.com/office/officeart/2005/8/layout/chevron2"/>
    <dgm:cxn modelId="{4EBF68B1-0DD3-4326-B2A7-35749C026A80}" srcId="{4EA76A90-5BBC-4459-8B44-5AE6575CBE7F}" destId="{E35302E4-8E46-4B2A-8BB6-34DE1F0745A4}" srcOrd="2" destOrd="0" parTransId="{BF163182-12B5-45F3-B9A2-FDA21E58B8B3}" sibTransId="{E6ED0C9C-87F6-4CFF-BED2-5E846BA4AAFA}"/>
    <dgm:cxn modelId="{17957BB6-42D0-4890-812A-20E754D95C75}" srcId="{4EA76A90-5BBC-4459-8B44-5AE6575CBE7F}" destId="{F4AAD6E3-97EB-4D0A-9153-037580A0EB67}" srcOrd="0" destOrd="0" parTransId="{DA940237-FF31-475B-96EE-84CB105E4BFD}" sibTransId="{BDE00CC1-136C-49D7-AE91-3F10175983AF}"/>
    <dgm:cxn modelId="{8D190DB9-55F9-4747-BA81-49079BB5CDD2}" type="presOf" srcId="{17E10C27-726F-443D-88FE-16ECDDB3963E}" destId="{689D937E-AB06-4786-B25F-39431E1E576C}" srcOrd="0" destOrd="0" presId="urn:microsoft.com/office/officeart/2005/8/layout/chevron2"/>
    <dgm:cxn modelId="{AF664DC3-68B1-4781-AB04-E9FE828AA245}" type="presOf" srcId="{4EA76A90-5BBC-4459-8B44-5AE6575CBE7F}" destId="{59936B3A-00EE-4962-8BE7-13C0128D5048}" srcOrd="0" destOrd="0" presId="urn:microsoft.com/office/officeart/2005/8/layout/chevron2"/>
    <dgm:cxn modelId="{38A3A2D0-B05F-4590-A8DD-491A84D8979B}" srcId="{4EA76A90-5BBC-4459-8B44-5AE6575CBE7F}" destId="{7717FD77-666B-44EA-997C-583E80D6852C}" srcOrd="1" destOrd="0" parTransId="{A6C66E1E-9CC8-472A-B3B4-D16B2D172873}" sibTransId="{8CC3FF31-19D4-48F2-9C70-6EB5FE23CBB8}"/>
    <dgm:cxn modelId="{40D1E4E9-DD8D-4E26-B80F-FA6FAE2A607F}" type="presOf" srcId="{7B0DF395-187F-46F0-81E9-22B35A8F4674}" destId="{DFBBB23A-C406-4579-9F3A-C4EA7CEB7523}" srcOrd="0" destOrd="0" presId="urn:microsoft.com/office/officeart/2005/8/layout/chevron2"/>
    <dgm:cxn modelId="{9746FDEB-90A5-414B-8605-2C005E6A2993}" srcId="{4EA76A90-5BBC-4459-8B44-5AE6575CBE7F}" destId="{AB360257-4ED5-4433-A073-EE4EFA062638}" srcOrd="3" destOrd="0" parTransId="{A9EB2084-5A19-4BAB-A1FD-4201AD303412}" sibTransId="{3E3186D1-7C8C-4138-932C-7F4A9982CD02}"/>
    <dgm:cxn modelId="{FB3FE398-9A2A-48E9-B421-D2C67B90B645}" type="presParOf" srcId="{59936B3A-00EE-4962-8BE7-13C0128D5048}" destId="{492D1B5A-2F98-43C3-A139-4AE2DC52C4DA}" srcOrd="0" destOrd="0" presId="urn:microsoft.com/office/officeart/2005/8/layout/chevron2"/>
    <dgm:cxn modelId="{73860B4B-E0F1-48A1-A1E3-8217AD91E24B}" type="presParOf" srcId="{492D1B5A-2F98-43C3-A139-4AE2DC52C4DA}" destId="{D818E02B-BC08-436E-B160-8CD5AEC94236}" srcOrd="0" destOrd="0" presId="urn:microsoft.com/office/officeart/2005/8/layout/chevron2"/>
    <dgm:cxn modelId="{F5FC01C8-5755-41EA-8800-093C4FDB0A29}" type="presParOf" srcId="{492D1B5A-2F98-43C3-A139-4AE2DC52C4DA}" destId="{340D973F-EAEC-4D2B-BD66-E02E941726EC}" srcOrd="1" destOrd="0" presId="urn:microsoft.com/office/officeart/2005/8/layout/chevron2"/>
    <dgm:cxn modelId="{5B31233C-2A85-4A98-852F-D5754238B146}" type="presParOf" srcId="{59936B3A-00EE-4962-8BE7-13C0128D5048}" destId="{6EA90A8E-F29D-4412-B3B0-5CEA895E27B5}" srcOrd="1" destOrd="0" presId="urn:microsoft.com/office/officeart/2005/8/layout/chevron2"/>
    <dgm:cxn modelId="{B55D038C-09EA-4394-AB43-10A665E45485}" type="presParOf" srcId="{59936B3A-00EE-4962-8BE7-13C0128D5048}" destId="{85DF538D-1E2C-4EAF-9E25-C10F69741DD6}" srcOrd="2" destOrd="0" presId="urn:microsoft.com/office/officeart/2005/8/layout/chevron2"/>
    <dgm:cxn modelId="{B41EA53C-C09A-4D7B-891E-E3DAE731B19C}" type="presParOf" srcId="{85DF538D-1E2C-4EAF-9E25-C10F69741DD6}" destId="{73DBA3A0-1F15-46A1-9802-AC98916DA33D}" srcOrd="0" destOrd="0" presId="urn:microsoft.com/office/officeart/2005/8/layout/chevron2"/>
    <dgm:cxn modelId="{A0FA4D87-66C2-4830-88C2-69E1A0F47CAD}" type="presParOf" srcId="{85DF538D-1E2C-4EAF-9E25-C10F69741DD6}" destId="{689D937E-AB06-4786-B25F-39431E1E576C}" srcOrd="1" destOrd="0" presId="urn:microsoft.com/office/officeart/2005/8/layout/chevron2"/>
    <dgm:cxn modelId="{B64ABA6B-EBEA-4F49-AF58-AFD0E7028F5F}" type="presParOf" srcId="{59936B3A-00EE-4962-8BE7-13C0128D5048}" destId="{412CD3C3-5FEA-4F5B-A316-308C9E491A16}" srcOrd="3" destOrd="0" presId="urn:microsoft.com/office/officeart/2005/8/layout/chevron2"/>
    <dgm:cxn modelId="{DE872E75-3B32-473A-B376-6DB4E9CEAF87}" type="presParOf" srcId="{59936B3A-00EE-4962-8BE7-13C0128D5048}" destId="{95DB1CA8-5270-4030-9E21-0FD578A067EF}" srcOrd="4" destOrd="0" presId="urn:microsoft.com/office/officeart/2005/8/layout/chevron2"/>
    <dgm:cxn modelId="{E1D264B6-CC4D-4573-8815-D80A8BBCB4C2}" type="presParOf" srcId="{95DB1CA8-5270-4030-9E21-0FD578A067EF}" destId="{B0F3892E-4C95-464C-9A1F-E77E4B8EC96B}" srcOrd="0" destOrd="0" presId="urn:microsoft.com/office/officeart/2005/8/layout/chevron2"/>
    <dgm:cxn modelId="{129F37B0-B019-4757-8D77-30F25A7A2F61}" type="presParOf" srcId="{95DB1CA8-5270-4030-9E21-0FD578A067EF}" destId="{814E68F6-075F-43EF-9AC2-85568A55D1E0}" srcOrd="1" destOrd="0" presId="urn:microsoft.com/office/officeart/2005/8/layout/chevron2"/>
    <dgm:cxn modelId="{EDC3391F-6872-4171-B327-B1BFFF73816D}" type="presParOf" srcId="{59936B3A-00EE-4962-8BE7-13C0128D5048}" destId="{4AA12C56-6705-42AA-81DF-FCF444A3211D}" srcOrd="5" destOrd="0" presId="urn:microsoft.com/office/officeart/2005/8/layout/chevron2"/>
    <dgm:cxn modelId="{D34B75BC-C004-4BD2-B98B-3A09F0D66CA5}" type="presParOf" srcId="{59936B3A-00EE-4962-8BE7-13C0128D5048}" destId="{BDB9BEE3-BD28-4E39-BE04-3B34864AD249}" srcOrd="6" destOrd="0" presId="urn:microsoft.com/office/officeart/2005/8/layout/chevron2"/>
    <dgm:cxn modelId="{AF946522-14D3-4AF6-9B97-A5692536F7B5}" type="presParOf" srcId="{BDB9BEE3-BD28-4E39-BE04-3B34864AD249}" destId="{BDED93CC-6F54-4FA6-831A-1E3330030F7F}" srcOrd="0" destOrd="0" presId="urn:microsoft.com/office/officeart/2005/8/layout/chevron2"/>
    <dgm:cxn modelId="{B6D16C52-AAE3-4132-9991-0D0BC29282C2}" type="presParOf" srcId="{BDB9BEE3-BD28-4E39-BE04-3B34864AD249}" destId="{DFBBB23A-C406-4579-9F3A-C4EA7CEB7523}" srcOrd="1" destOrd="0" presId="urn:microsoft.com/office/officeart/2005/8/layout/chevron2"/>
    <dgm:cxn modelId="{E322E555-41FA-45A1-BDAF-C1C3CA64CD62}" type="presParOf" srcId="{59936B3A-00EE-4962-8BE7-13C0128D5048}" destId="{31137CD6-80B0-4597-81D4-2E18B7FB96E7}" srcOrd="7" destOrd="0" presId="urn:microsoft.com/office/officeart/2005/8/layout/chevron2"/>
    <dgm:cxn modelId="{E771C5B4-7F73-4327-9FC3-DC2C18AC26FE}" type="presParOf" srcId="{59936B3A-00EE-4962-8BE7-13C0128D5048}" destId="{C94FB813-E84A-4936-B9B6-2EDD40CDF066}" srcOrd="8" destOrd="0" presId="urn:microsoft.com/office/officeart/2005/8/layout/chevron2"/>
    <dgm:cxn modelId="{6737AE28-9B35-4D07-9934-DDC87E92E107}" type="presParOf" srcId="{C94FB813-E84A-4936-B9B6-2EDD40CDF066}" destId="{8491BCC1-B193-429B-9AF9-D7562FE5E9DA}" srcOrd="0" destOrd="0" presId="urn:microsoft.com/office/officeart/2005/8/layout/chevron2"/>
    <dgm:cxn modelId="{79691D28-178B-49A0-ACD7-CE8AF6FF881E}" type="presParOf" srcId="{C94FB813-E84A-4936-B9B6-2EDD40CDF066}" destId="{2C982D44-42DD-478F-9CA1-A96CA0EBAC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8E02B-BC08-436E-B160-8CD5AEC94236}">
      <dsp:nvSpPr>
        <dsp:cNvPr id="0" name=""/>
        <dsp:cNvSpPr/>
      </dsp:nvSpPr>
      <dsp:spPr>
        <a:xfrm rot="5400000">
          <a:off x="-213034" y="218502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01</a:t>
          </a:r>
        </a:p>
      </dsp:txBody>
      <dsp:txXfrm rot="-5400000">
        <a:off x="1" y="502549"/>
        <a:ext cx="994161" cy="426069"/>
      </dsp:txXfrm>
    </dsp:sp>
    <dsp:sp modelId="{340D973F-EAEC-4D2B-BD66-E02E941726EC}">
      <dsp:nvSpPr>
        <dsp:cNvPr id="0" name=""/>
        <dsp:cNvSpPr/>
      </dsp:nvSpPr>
      <dsp:spPr>
        <a:xfrm rot="5400000">
          <a:off x="6384237" y="-5384608"/>
          <a:ext cx="923635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Warm up and review</a:t>
          </a:r>
        </a:p>
      </dsp:txBody>
      <dsp:txXfrm rot="-5400000">
        <a:off x="994161" y="50556"/>
        <a:ext cx="11658699" cy="833459"/>
      </dsp:txXfrm>
    </dsp:sp>
    <dsp:sp modelId="{73DBA3A0-1F15-46A1-9802-AC98916DA33D}">
      <dsp:nvSpPr>
        <dsp:cNvPr id="0" name=""/>
        <dsp:cNvSpPr/>
      </dsp:nvSpPr>
      <dsp:spPr>
        <a:xfrm rot="5400000">
          <a:off x="-213034" y="1524410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02</a:t>
          </a:r>
        </a:p>
      </dsp:txBody>
      <dsp:txXfrm rot="-5400000">
        <a:off x="1" y="1808457"/>
        <a:ext cx="994161" cy="426069"/>
      </dsp:txXfrm>
    </dsp:sp>
    <dsp:sp modelId="{689D937E-AB06-4786-B25F-39431E1E576C}">
      <dsp:nvSpPr>
        <dsp:cNvPr id="0" name=""/>
        <dsp:cNvSpPr/>
      </dsp:nvSpPr>
      <dsp:spPr>
        <a:xfrm rot="5400000">
          <a:off x="6384480" y="-4078942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Look, listen and repeat.</a:t>
          </a:r>
        </a:p>
      </dsp:txBody>
      <dsp:txXfrm rot="-5400000">
        <a:off x="994161" y="1356441"/>
        <a:ext cx="11658723" cy="833021"/>
      </dsp:txXfrm>
    </dsp:sp>
    <dsp:sp modelId="{B0F3892E-4C95-464C-9A1F-E77E4B8EC96B}">
      <dsp:nvSpPr>
        <dsp:cNvPr id="0" name=""/>
        <dsp:cNvSpPr/>
      </dsp:nvSpPr>
      <dsp:spPr>
        <a:xfrm rot="5400000">
          <a:off x="-213034" y="2830319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03</a:t>
          </a:r>
        </a:p>
      </dsp:txBody>
      <dsp:txXfrm rot="-5400000">
        <a:off x="1" y="3114366"/>
        <a:ext cx="994161" cy="426069"/>
      </dsp:txXfrm>
    </dsp:sp>
    <dsp:sp modelId="{814E68F6-075F-43EF-9AC2-85568A55D1E0}">
      <dsp:nvSpPr>
        <dsp:cNvPr id="0" name=""/>
        <dsp:cNvSpPr/>
      </dsp:nvSpPr>
      <dsp:spPr>
        <a:xfrm rot="5400000">
          <a:off x="6384480" y="-2773034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Listen, point and say.</a:t>
          </a:r>
        </a:p>
      </dsp:txBody>
      <dsp:txXfrm rot="-5400000">
        <a:off x="994161" y="2662349"/>
        <a:ext cx="11658723" cy="833021"/>
      </dsp:txXfrm>
    </dsp:sp>
    <dsp:sp modelId="{BDED93CC-6F54-4FA6-831A-1E3330030F7F}">
      <dsp:nvSpPr>
        <dsp:cNvPr id="0" name=""/>
        <dsp:cNvSpPr/>
      </dsp:nvSpPr>
      <dsp:spPr>
        <a:xfrm rot="5400000">
          <a:off x="-213034" y="4136227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04</a:t>
          </a:r>
        </a:p>
      </dsp:txBody>
      <dsp:txXfrm rot="-5400000">
        <a:off x="1" y="4420274"/>
        <a:ext cx="994161" cy="426069"/>
      </dsp:txXfrm>
    </dsp:sp>
    <dsp:sp modelId="{DFBBB23A-C406-4579-9F3A-C4EA7CEB7523}">
      <dsp:nvSpPr>
        <dsp:cNvPr id="0" name=""/>
        <dsp:cNvSpPr/>
      </dsp:nvSpPr>
      <dsp:spPr>
        <a:xfrm rot="5400000">
          <a:off x="6384480" y="-1467125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Let’s talk.</a:t>
          </a:r>
        </a:p>
      </dsp:txBody>
      <dsp:txXfrm rot="-5400000">
        <a:off x="994161" y="3968258"/>
        <a:ext cx="11658723" cy="833021"/>
      </dsp:txXfrm>
    </dsp:sp>
    <dsp:sp modelId="{8491BCC1-B193-429B-9AF9-D7562FE5E9DA}">
      <dsp:nvSpPr>
        <dsp:cNvPr id="0" name=""/>
        <dsp:cNvSpPr/>
      </dsp:nvSpPr>
      <dsp:spPr>
        <a:xfrm rot="5400000">
          <a:off x="-213034" y="5442136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05</a:t>
          </a:r>
        </a:p>
      </dsp:txBody>
      <dsp:txXfrm rot="-5400000">
        <a:off x="1" y="5726183"/>
        <a:ext cx="994161" cy="426069"/>
      </dsp:txXfrm>
    </dsp:sp>
    <dsp:sp modelId="{2C982D44-42DD-478F-9CA1-A96CA0EBAC22}">
      <dsp:nvSpPr>
        <dsp:cNvPr id="0" name=""/>
        <dsp:cNvSpPr/>
      </dsp:nvSpPr>
      <dsp:spPr>
        <a:xfrm rot="5400000">
          <a:off x="6384480" y="-161217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Fun corner and wrap-up</a:t>
          </a:r>
        </a:p>
      </dsp:txBody>
      <dsp:txXfrm rot="-5400000">
        <a:off x="994161" y="5274166"/>
        <a:ext cx="11658723" cy="833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97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67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86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50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5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68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30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39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55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73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79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49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18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96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this link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https://wheelofnames.com/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choose pupils in random.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88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4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088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21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360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70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6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96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56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31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31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audio" Target="../media/audio5.wav"/><Relationship Id="rId10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gif"/><Relationship Id="rId12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image" Target="../media/image9.png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gif"/><Relationship Id="rId11" Type="http://schemas.openxmlformats.org/officeDocument/2006/relationships/image" Target="../media/image6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5.png"/><Relationship Id="rId5" Type="http://schemas.openxmlformats.org/officeDocument/2006/relationships/audio" Target="../media/audio5.wav"/><Relationship Id="rId10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4.gif"/><Relationship Id="rId10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gif"/><Relationship Id="rId12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18.png"/><Relationship Id="rId5" Type="http://schemas.openxmlformats.org/officeDocument/2006/relationships/audio" Target="../media/audio5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4.gif"/><Relationship Id="rId10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gif"/><Relationship Id="rId12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18.png"/><Relationship Id="rId5" Type="http://schemas.openxmlformats.org/officeDocument/2006/relationships/audio" Target="../media/audio5.wav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4.gif"/><Relationship Id="rId10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gif"/><Relationship Id="rId9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12" Type="http://schemas.openxmlformats.org/officeDocument/2006/relationships/image" Target="../media/image4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38.png"/><Relationship Id="rId5" Type="http://schemas.openxmlformats.org/officeDocument/2006/relationships/image" Target="../media/image45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37.png"/><Relationship Id="rId5" Type="http://schemas.openxmlformats.org/officeDocument/2006/relationships/audio" Target="../media/audio7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Relationship Id="rId14" Type="http://schemas.openxmlformats.org/officeDocument/2006/relationships/image" Target="../media/image50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audio" Target="../media/audio7.wav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1.png"/><Relationship Id="rId14" Type="http://schemas.openxmlformats.org/officeDocument/2006/relationships/image" Target="../media/image50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12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53.png"/><Relationship Id="rId5" Type="http://schemas.openxmlformats.org/officeDocument/2006/relationships/image" Target="../media/image45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png"/><Relationship Id="rId7" Type="http://schemas.openxmlformats.org/officeDocument/2006/relationships/image" Target="../media/image56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audio" Target="../media/audio2.wav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61.png"/><Relationship Id="rId5" Type="http://schemas.openxmlformats.org/officeDocument/2006/relationships/image" Target="../media/image5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62.png"/><Relationship Id="rId5" Type="http://schemas.openxmlformats.org/officeDocument/2006/relationships/image" Target="../media/image51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63.png"/><Relationship Id="rId5" Type="http://schemas.openxmlformats.org/officeDocument/2006/relationships/image" Target="../media/image51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64.png"/><Relationship Id="rId5" Type="http://schemas.openxmlformats.org/officeDocument/2006/relationships/image" Target="../media/image51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52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3.png"/><Relationship Id="rId14" Type="http://schemas.openxmlformats.org/officeDocument/2006/relationships/image" Target="../media/image6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6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6.png"/><Relationship Id="rId5" Type="http://schemas.openxmlformats.org/officeDocument/2006/relationships/image" Target="../media/image39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6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6.png"/><Relationship Id="rId5" Type="http://schemas.openxmlformats.org/officeDocument/2006/relationships/image" Target="../media/image39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7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6.png"/><Relationship Id="rId5" Type="http://schemas.openxmlformats.org/officeDocument/2006/relationships/image" Target="../media/image39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12" Type="http://schemas.openxmlformats.org/officeDocument/2006/relationships/image" Target="../media/image6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11" Type="http://schemas.openxmlformats.org/officeDocument/2006/relationships/image" Target="../media/image6.png"/><Relationship Id="rId5" Type="http://schemas.openxmlformats.org/officeDocument/2006/relationships/image" Target="../media/image45.png"/><Relationship Id="rId15" Type="http://schemas.openxmlformats.org/officeDocument/2006/relationships/image" Target="../media/image64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9.png"/><Relationship Id="rId1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png"/><Relationship Id="rId7" Type="http://schemas.openxmlformats.org/officeDocument/2006/relationships/image" Target="../media/image56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.png"/><Relationship Id="rId5" Type="http://schemas.openxmlformats.org/officeDocument/2006/relationships/image" Target="../media/image73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7.png"/><Relationship Id="rId11" Type="http://schemas.openxmlformats.org/officeDocument/2006/relationships/image" Target="../media/image6.png"/><Relationship Id="rId5" Type="http://schemas.openxmlformats.org/officeDocument/2006/relationships/image" Target="../media/image73.pn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png"/><Relationship Id="rId7" Type="http://schemas.openxmlformats.org/officeDocument/2006/relationships/image" Target="../media/image56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6.png"/><Relationship Id="rId5" Type="http://schemas.openxmlformats.org/officeDocument/2006/relationships/image" Target="../media/image39.png"/><Relationship Id="rId10" Type="http://schemas.openxmlformats.org/officeDocument/2006/relationships/image" Target="../media/image81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82.png"/><Relationship Id="rId5" Type="http://schemas.openxmlformats.org/officeDocument/2006/relationships/image" Target="../media/image39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83.png"/><Relationship Id="rId5" Type="http://schemas.openxmlformats.org/officeDocument/2006/relationships/image" Target="../media/image39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84.png"/><Relationship Id="rId5" Type="http://schemas.openxmlformats.org/officeDocument/2006/relationships/image" Target="../media/image39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png"/><Relationship Id="rId7" Type="http://schemas.openxmlformats.org/officeDocument/2006/relationships/image" Target="../media/image56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gif"/><Relationship Id="rId12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audio" Target="../media/audio5.wav"/><Relationship Id="rId10" Type="http://schemas.openxmlformats.org/officeDocument/2006/relationships/image" Target="../media/image17.jpeg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gif"/><Relationship Id="rId12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audio" Target="../media/audio5.wav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4.gif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629284-0671-EC05-89FD-9949BF972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64F841-9091-C0F1-B8BC-C777AB83E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C4B7DE-453B-9E5D-B872-6058B7454C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4400" y="4076700"/>
            <a:ext cx="5964661" cy="3048756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0DC4D0DA-9786-8977-E1C2-6348A18FDC38}"/>
              </a:ext>
            </a:extLst>
          </p:cNvPr>
          <p:cNvSpPr txBox="1"/>
          <p:nvPr/>
        </p:nvSpPr>
        <p:spPr>
          <a:xfrm>
            <a:off x="4114800" y="2857500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49B686-A7B3-99B0-87A5-FAD6E725DB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7200" y="-94869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rack 7">
            <a:hlinkClick r:id="" action="ppaction://media"/>
            <a:extLst>
              <a:ext uri="{FF2B5EF4-FFF2-40B4-BE49-F238E27FC236}">
                <a16:creationId xmlns:a16="http://schemas.microsoft.com/office/drawing/2014/main" id="{8812FDFD-9AE2-B055-740E-95CDD96B07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9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-3.7037E-7 C 0.22344 -3.7037E-7 0.34185 0.06389 0.34185 0.1429 C 0.34185 0.22161 0.22344 0.28642 0.07891 0.28642 C -0.06623 0.28642 -0.18333 0.22161 -0.18333 0.1429 C -0.18333 0.06389 -0.06623 -3.7037E-7 0.07891 -3.7037E-7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3CAC653-E279-B130-FCA2-AE6FF45D3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A5A3DA-0466-E3FA-F5A6-EEE8A2F77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724400" y="6509136"/>
            <a:ext cx="5737112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724400" y="6753860"/>
            <a:ext cx="5737112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Malaysia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6BBC84-4E6B-5CE1-8295-607BB7A7E3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4956" y="2996317"/>
            <a:ext cx="6096000" cy="3115889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A1D997D1-6654-7AEA-0338-704F1A4EC9DA}"/>
              </a:ext>
            </a:extLst>
          </p:cNvPr>
          <p:cNvSpPr txBox="1"/>
          <p:nvPr/>
        </p:nvSpPr>
        <p:spPr>
          <a:xfrm>
            <a:off x="4544956" y="2070639"/>
            <a:ext cx="5131068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___. </a:t>
            </a:r>
          </a:p>
        </p:txBody>
      </p:sp>
      <p:pic>
        <p:nvPicPr>
          <p:cNvPr id="19" name="Track 11">
            <a:hlinkClick r:id="" action="ppaction://media"/>
            <a:extLst>
              <a:ext uri="{FF2B5EF4-FFF2-40B4-BE49-F238E27FC236}">
                <a16:creationId xmlns:a16="http://schemas.microsoft.com/office/drawing/2014/main" id="{5942885E-4E38-51E6-7D0F-CB950353C8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43" end="45116.5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97600" y="2101439"/>
            <a:ext cx="2050015" cy="20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2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F1A8F3-880B-9F73-9BB3-8C12525D8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64F841-9091-C0F1-B8BC-C777AB83E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306017-0285-EDB9-E43E-89F0715A51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6613" y="4000500"/>
            <a:ext cx="6151856" cy="3326376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7AAD7B44-B1A1-2BD9-BA34-81FB717371D2}"/>
              </a:ext>
            </a:extLst>
          </p:cNvPr>
          <p:cNvSpPr txBox="1"/>
          <p:nvPr/>
        </p:nvSpPr>
        <p:spPr>
          <a:xfrm>
            <a:off x="4230792" y="2843533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F77D8C-74C4-04F7-4EC4-41CD0735C5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7200" y="-94869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rack 7">
            <a:hlinkClick r:id="" action="ppaction://media"/>
            <a:extLst>
              <a:ext uri="{FF2B5EF4-FFF2-40B4-BE49-F238E27FC236}">
                <a16:creationId xmlns:a16="http://schemas.microsoft.com/office/drawing/2014/main" id="{A4105F84-9AA2-24F1-4DB1-B380473A97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2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-3.7037E-7 C 0.22344 -3.7037E-7 0.34185 0.06389 0.34185 0.1429 C 0.34185 0.22161 0.22344 0.28642 0.07891 0.28642 C -0.06623 0.28642 -0.18333 0.22161 -0.18333 0.1429 C -0.18333 0.06389 -0.06623 -3.7037E-7 0.07891 -3.7037E-7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FEF459A-0D3D-BB11-D3CE-44A7620DC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A5A3DA-0466-E3FA-F5A6-EEE8A2F77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575730" y="6488688"/>
            <a:ext cx="5737112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507431" y="6770075"/>
            <a:ext cx="5737112" cy="72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Britain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FBE285-4ED8-4FD9-3986-249E0822B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8285" y="3097247"/>
            <a:ext cx="5737112" cy="3102119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8977527A-0187-0A43-28F7-22152A49B896}"/>
              </a:ext>
            </a:extLst>
          </p:cNvPr>
          <p:cNvSpPr txBox="1"/>
          <p:nvPr/>
        </p:nvSpPr>
        <p:spPr>
          <a:xfrm>
            <a:off x="5330444" y="2122710"/>
            <a:ext cx="3779689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...</a:t>
            </a:r>
          </a:p>
        </p:txBody>
      </p:sp>
      <p:pic>
        <p:nvPicPr>
          <p:cNvPr id="20" name="Track 7">
            <a:hlinkClick r:id="" action="ppaction://media"/>
            <a:extLst>
              <a:ext uri="{FF2B5EF4-FFF2-40B4-BE49-F238E27FC236}">
                <a16:creationId xmlns:a16="http://schemas.microsoft.com/office/drawing/2014/main" id="{273FFBFD-379E-322E-D591-213CBC8A71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859" end="29292.03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38024" y="1716182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8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C00205-9C8F-32A2-46A7-CB29A9780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64F841-9091-C0F1-B8BC-C777AB83E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D6EB75-C221-580C-05FE-9B1C5CEAD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0600" y="3811012"/>
            <a:ext cx="5437372" cy="3609289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AEEF269F-6D34-D3DD-0420-19C56CD629EF}"/>
              </a:ext>
            </a:extLst>
          </p:cNvPr>
          <p:cNvSpPr txBox="1"/>
          <p:nvPr/>
        </p:nvSpPr>
        <p:spPr>
          <a:xfrm>
            <a:off x="4114800" y="2857500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F4E202-B903-0771-9DEC-CDDB0CC65E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7200" y="-94869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rack 7">
            <a:hlinkClick r:id="" action="ppaction://media"/>
            <a:extLst>
              <a:ext uri="{FF2B5EF4-FFF2-40B4-BE49-F238E27FC236}">
                <a16:creationId xmlns:a16="http://schemas.microsoft.com/office/drawing/2014/main" id="{9D7A7E37-1E54-5E4F-C078-46482D2C3B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-3.7037E-7 C 0.22344 -3.7037E-7 0.34185 0.06389 0.34185 0.1429 C 0.34185 0.22161 0.22344 0.28642 0.07891 0.28642 C -0.06623 0.28642 -0.18333 0.22161 -0.18333 0.1429 C -0.18333 0.06389 -0.06623 -3.7037E-7 0.07891 -3.7037E-7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9A5A3DA-0466-E3FA-F5A6-EEE8A2F77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2" y="-294108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558797" y="6478668"/>
            <a:ext cx="5737112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99084" y="6750708"/>
            <a:ext cx="5737112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Thailand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D9BB77-5398-4FF7-4D72-817928C3B8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3590" y="3044621"/>
            <a:ext cx="4833397" cy="320837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C20B0235-67CE-4FB1-29A8-ECE429638AA8}"/>
              </a:ext>
            </a:extLst>
          </p:cNvPr>
          <p:cNvSpPr txBox="1"/>
          <p:nvPr/>
        </p:nvSpPr>
        <p:spPr>
          <a:xfrm>
            <a:off x="5330444" y="2122710"/>
            <a:ext cx="3779689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...</a:t>
            </a:r>
          </a:p>
        </p:txBody>
      </p:sp>
      <p:pic>
        <p:nvPicPr>
          <p:cNvPr id="17" name="Track 11">
            <a:hlinkClick r:id="" action="ppaction://media"/>
            <a:extLst>
              <a:ext uri="{FF2B5EF4-FFF2-40B4-BE49-F238E27FC236}">
                <a16:creationId xmlns:a16="http://schemas.microsoft.com/office/drawing/2014/main" id="{E0DA2FA3-BF3D-01F8-3FAD-76A52509FC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80" end="40767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97600" y="2101439"/>
            <a:ext cx="2050015" cy="20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64F841-9091-C0F1-B8BC-C777AB83E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BBABB-9C93-E03F-9ED3-2F2DB6BA9E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1543" y="4000500"/>
            <a:ext cx="5658372" cy="360048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715A9BE0-DCE2-1D7C-78BA-CA69509FD6C5}"/>
              </a:ext>
            </a:extLst>
          </p:cNvPr>
          <p:cNvSpPr txBox="1"/>
          <p:nvPr/>
        </p:nvSpPr>
        <p:spPr>
          <a:xfrm>
            <a:off x="4114800" y="2857500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EBD065-B166-0D0B-6793-292694B035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7200" y="-94869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Track 7">
            <a:hlinkClick r:id="" action="ppaction://media"/>
            <a:extLst>
              <a:ext uri="{FF2B5EF4-FFF2-40B4-BE49-F238E27FC236}">
                <a16:creationId xmlns:a16="http://schemas.microsoft.com/office/drawing/2014/main" id="{5EFD9DDC-DBB5-7221-9B94-D7E96EF2A8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0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-3.7037E-7 C 0.22344 -3.7037E-7 0.34185 0.06389 0.34185 0.1429 C 0.34185 0.22161 0.22344 0.28642 0.07891 0.28642 C -0.06623 0.28642 -0.18333 0.22161 -0.18333 0.1429 C -0.18333 0.06389 -0.06623 -3.7037E-7 0.07891 -3.7037E-7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9A5A3DA-0466-E3FA-F5A6-EEE8A2F77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558797" y="6357355"/>
            <a:ext cx="5737112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557076" y="6689572"/>
            <a:ext cx="5737112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Singapore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D43196-7DB6-3216-1056-A1228E5812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600" y="2939318"/>
            <a:ext cx="5051078" cy="321405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CC3B9DD2-AE8A-6049-325E-26110763A426}"/>
              </a:ext>
            </a:extLst>
          </p:cNvPr>
          <p:cNvSpPr txBox="1"/>
          <p:nvPr/>
        </p:nvSpPr>
        <p:spPr>
          <a:xfrm>
            <a:off x="4646113" y="2064927"/>
            <a:ext cx="5737112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____.</a:t>
            </a:r>
          </a:p>
        </p:txBody>
      </p:sp>
      <p:pic>
        <p:nvPicPr>
          <p:cNvPr id="17" name="Track 11">
            <a:hlinkClick r:id="" action="ppaction://media"/>
            <a:extLst>
              <a:ext uri="{FF2B5EF4-FFF2-40B4-BE49-F238E27FC236}">
                <a16:creationId xmlns:a16="http://schemas.microsoft.com/office/drawing/2014/main" id="{16DF69DC-4AC7-E8E0-24D2-6F95FCF1F2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53" end="50019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97600" y="2101439"/>
            <a:ext cx="2050015" cy="20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8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64F841-9091-C0F1-B8BC-C777AB83E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289DE8-BD0C-1173-E742-238D60C81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3922836"/>
            <a:ext cx="5748142" cy="3002466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5C82347D-5808-4A10-ED66-4761273B608C}"/>
              </a:ext>
            </a:extLst>
          </p:cNvPr>
          <p:cNvSpPr txBox="1"/>
          <p:nvPr/>
        </p:nvSpPr>
        <p:spPr>
          <a:xfrm>
            <a:off x="4114800" y="2857500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264636-BC8D-6673-A416-15A2EF5E82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7200" y="-94869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Track 7">
            <a:hlinkClick r:id="" action="ppaction://media"/>
            <a:extLst>
              <a:ext uri="{FF2B5EF4-FFF2-40B4-BE49-F238E27FC236}">
                <a16:creationId xmlns:a16="http://schemas.microsoft.com/office/drawing/2014/main" id="{F8ED4E7F-9307-907F-051E-D54122E15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0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-3.7037E-7 C 0.22344 -3.7037E-7 0.34185 0.06389 0.34185 0.1429 C 0.34185 0.22161 0.22344 0.28642 0.07891 0.28642 C -0.06623 0.28642 -0.18333 0.22161 -0.18333 0.1429 C -0.18333 0.06389 -0.06623 -3.7037E-7 0.07891 -3.7037E-7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9A5A3DA-0466-E3FA-F5A6-EEE8A2F77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724400" y="6395558"/>
            <a:ext cx="5737112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532831" y="6709153"/>
            <a:ext cx="5737112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America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27B4B3-06D5-BF38-8008-30744ECA60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925" y="3094777"/>
            <a:ext cx="5748142" cy="3002466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90B97818-221E-37A9-16AA-08F2341BAB60}"/>
              </a:ext>
            </a:extLst>
          </p:cNvPr>
          <p:cNvSpPr txBox="1"/>
          <p:nvPr/>
        </p:nvSpPr>
        <p:spPr>
          <a:xfrm>
            <a:off x="4746672" y="2122710"/>
            <a:ext cx="5480647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_____.</a:t>
            </a:r>
          </a:p>
        </p:txBody>
      </p:sp>
      <p:pic>
        <p:nvPicPr>
          <p:cNvPr id="17" name="Track 7">
            <a:hlinkClick r:id="" action="ppaction://media"/>
            <a:extLst>
              <a:ext uri="{FF2B5EF4-FFF2-40B4-BE49-F238E27FC236}">
                <a16:creationId xmlns:a16="http://schemas.microsoft.com/office/drawing/2014/main" id="{287D3A9B-6B78-B33D-A7B2-E13320D460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107" end="12048.03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38024" y="1716182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1 – Period 1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D32F1E65-EA3C-1804-69E0-446690E6F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81.8437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000" y="1562100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7E4926-B729-CAE4-FA0A-44DCDA4D0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402054"/>
            <a:ext cx="10042943" cy="948289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204360" y="6549694"/>
            <a:ext cx="8268947" cy="8268947"/>
          </a:xfrm>
          <a:custGeom>
            <a:avLst/>
            <a:gdLst/>
            <a:ahLst/>
            <a:cxnLst/>
            <a:rect l="l" t="t" r="r" b="b"/>
            <a:pathLst>
              <a:path w="8268947" h="8268947">
                <a:moveTo>
                  <a:pt x="0" y="0"/>
                </a:moveTo>
                <a:lnTo>
                  <a:pt x="8268947" y="0"/>
                </a:lnTo>
                <a:lnTo>
                  <a:pt x="8268947" y="8268947"/>
                </a:lnTo>
                <a:lnTo>
                  <a:pt x="0" y="82689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3411921" y="3512093"/>
            <a:ext cx="3847379" cy="5654368"/>
          </a:xfrm>
          <a:custGeom>
            <a:avLst/>
            <a:gdLst/>
            <a:ahLst/>
            <a:cxnLst/>
            <a:rect l="l" t="t" r="r" b="b"/>
            <a:pathLst>
              <a:path w="3847379" h="5654368">
                <a:moveTo>
                  <a:pt x="0" y="0"/>
                </a:moveTo>
                <a:lnTo>
                  <a:pt x="3847379" y="0"/>
                </a:lnTo>
                <a:lnTo>
                  <a:pt x="3847379" y="5654368"/>
                </a:lnTo>
                <a:lnTo>
                  <a:pt x="0" y="56543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9846" y="256656"/>
            <a:ext cx="3316185" cy="198301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015838" y="4324482"/>
            <a:ext cx="5657439" cy="169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7200" dirty="0">
                <a:solidFill>
                  <a:srgbClr val="342E5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Let's have a great class!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9" name="applaus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97FBE5-B19B-F70A-A235-A3CF42A9D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9795544">
            <a:off x="15358200" y="7856100"/>
            <a:ext cx="4770642" cy="4861801"/>
          </a:xfrm>
          <a:custGeom>
            <a:avLst/>
            <a:gdLst/>
            <a:ahLst/>
            <a:cxnLst/>
            <a:rect l="l" t="t" r="r" b="b"/>
            <a:pathLst>
              <a:path w="4770642" h="4861801">
                <a:moveTo>
                  <a:pt x="0" y="0"/>
                </a:moveTo>
                <a:lnTo>
                  <a:pt x="4770642" y="0"/>
                </a:lnTo>
                <a:lnTo>
                  <a:pt x="4770642" y="4861800"/>
                </a:lnTo>
                <a:lnTo>
                  <a:pt x="0" y="4861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1342" y="1968480"/>
            <a:ext cx="8665317" cy="635004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9795544">
            <a:off x="-1840842" y="-1402200"/>
            <a:ext cx="4770642" cy="4861801"/>
          </a:xfrm>
          <a:custGeom>
            <a:avLst/>
            <a:gdLst/>
            <a:ahLst/>
            <a:cxnLst/>
            <a:rect l="l" t="t" r="r" b="b"/>
            <a:pathLst>
              <a:path w="4770642" h="4861801">
                <a:moveTo>
                  <a:pt x="0" y="0"/>
                </a:moveTo>
                <a:lnTo>
                  <a:pt x="4770642" y="0"/>
                </a:lnTo>
                <a:lnTo>
                  <a:pt x="4770642" y="4861800"/>
                </a:lnTo>
                <a:lnTo>
                  <a:pt x="0" y="4861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39000"/>
          </a:blip>
          <a:srcRect/>
          <a:stretch>
            <a:fillRect/>
          </a:stretch>
        </p:blipFill>
        <p:spPr>
          <a:xfrm>
            <a:off x="1028700" y="5898219"/>
            <a:ext cx="3259278" cy="33600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alphaModFix amt="39000"/>
          </a:blip>
          <a:srcRect/>
          <a:stretch>
            <a:fillRect/>
          </a:stretch>
        </p:blipFill>
        <p:spPr>
          <a:xfrm>
            <a:off x="13838029" y="1028700"/>
            <a:ext cx="3421271" cy="3527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7" name="drumroll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58256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9C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0974B0-3568-6424-B096-340B3C9C42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59" r="8061"/>
          <a:stretch/>
        </p:blipFill>
        <p:spPr>
          <a:xfrm>
            <a:off x="3419962" y="2196219"/>
            <a:ext cx="12124838" cy="6878251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 11"/>
          <p:cNvSpPr/>
          <p:nvPr/>
        </p:nvSpPr>
        <p:spPr>
          <a:xfrm rot="19318832">
            <a:off x="2292208" y="1067642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5678645" y="945396"/>
            <a:ext cx="606623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FF1368-8215-B862-B1A7-B897F417FC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118" y="2390117"/>
            <a:ext cx="10656282" cy="63844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6C1255-6010-B702-BDFB-18239151ED40}"/>
              </a:ext>
            </a:extLst>
          </p:cNvPr>
          <p:cNvSpPr txBox="1"/>
          <p:nvPr/>
        </p:nvSpPr>
        <p:spPr>
          <a:xfrm>
            <a:off x="5836791" y="2544599"/>
            <a:ext cx="417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Mum, I have a new</a:t>
            </a:r>
          </a:p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foreign friend.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8722F-4F60-244E-AC16-B547102C74E2}"/>
              </a:ext>
            </a:extLst>
          </p:cNvPr>
          <p:cNvSpPr txBox="1"/>
          <p:nvPr/>
        </p:nvSpPr>
        <p:spPr>
          <a:xfrm>
            <a:off x="10838187" y="2881929"/>
            <a:ext cx="4009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 you? Where’s he from?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47DDD4-0780-1F98-092E-08DB5C694173}"/>
              </a:ext>
            </a:extLst>
          </p:cNvPr>
          <p:cNvSpPr txBox="1"/>
          <p:nvPr/>
        </p:nvSpPr>
        <p:spPr>
          <a:xfrm>
            <a:off x="5394353" y="7896884"/>
            <a:ext cx="4359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5678645" y="945396"/>
            <a:ext cx="606623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LOOK and SAY.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0974B0-3568-6424-B096-340B3C9C42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59" r="8061"/>
          <a:stretch/>
        </p:blipFill>
        <p:spPr>
          <a:xfrm>
            <a:off x="3810000" y="2476500"/>
            <a:ext cx="9803520" cy="6554979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2262476" y="1827354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F56423-CBCB-866C-8145-2A5BF0CA9F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9600" y="2867076"/>
            <a:ext cx="8557149" cy="5813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80541B-988F-01DE-6FBD-E755022D5574}"/>
              </a:ext>
            </a:extLst>
          </p:cNvPr>
          <p:cNvSpPr txBox="1"/>
          <p:nvPr/>
        </p:nvSpPr>
        <p:spPr>
          <a:xfrm>
            <a:off x="6584475" y="3086100"/>
            <a:ext cx="4388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What nationality is he?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849487-B44B-4AF6-E59E-EB1205D2A45D}"/>
              </a:ext>
            </a:extLst>
          </p:cNvPr>
          <p:cNvSpPr txBox="1"/>
          <p:nvPr/>
        </p:nvSpPr>
        <p:spPr>
          <a:xfrm>
            <a:off x="6553200" y="7942302"/>
            <a:ext cx="2898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Australian.</a:t>
            </a:r>
          </a:p>
        </p:txBody>
      </p:sp>
    </p:spTree>
    <p:extLst>
      <p:ext uri="{BB962C8B-B14F-4D97-AF65-F5344CB8AC3E}">
        <p14:creationId xmlns:p14="http://schemas.microsoft.com/office/powerpoint/2010/main" val="24821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7077130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313022" y="491036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5847056" y="8222260"/>
            <a:ext cx="2950690" cy="2781026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564224" y="-190750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B3F24A-E374-F82C-845B-BB2E1F28A33A}"/>
              </a:ext>
            </a:extLst>
          </p:cNvPr>
          <p:cNvSpPr/>
          <p:nvPr/>
        </p:nvSpPr>
        <p:spPr>
          <a:xfrm>
            <a:off x="990600" y="2910384"/>
            <a:ext cx="8162767" cy="5662115"/>
          </a:xfrm>
          <a:prstGeom prst="roundRect">
            <a:avLst/>
          </a:prstGeom>
          <a:solidFill>
            <a:srgbClr val="FF33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390DC0-9F57-54AC-5231-5B631769DAFC}"/>
              </a:ext>
            </a:extLst>
          </p:cNvPr>
          <p:cNvSpPr/>
          <p:nvPr/>
        </p:nvSpPr>
        <p:spPr>
          <a:xfrm>
            <a:off x="9473062" y="2886362"/>
            <a:ext cx="8357738" cy="5662115"/>
          </a:xfrm>
          <a:prstGeom prst="roundRect">
            <a:avLst/>
          </a:prstGeom>
          <a:solidFill>
            <a:srgbClr val="FF33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5773022" y="1283503"/>
            <a:ext cx="67419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POINT.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65559" y="8755612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Track 25">
            <a:hlinkClick r:id="" action="ppaction://media"/>
            <a:extLst>
              <a:ext uri="{FF2B5EF4-FFF2-40B4-BE49-F238E27FC236}">
                <a16:creationId xmlns:a16="http://schemas.microsoft.com/office/drawing/2014/main" id="{6B5A081E-2645-C1B6-7FEF-E8E6D72115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1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924592" y="1511797"/>
            <a:ext cx="799140" cy="79914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451BC7-A88A-7DC9-64B6-EAB5B51D4B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6573" y="3302275"/>
            <a:ext cx="7650819" cy="4900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7DD4D0-1912-FC52-763D-2533A8DE33B8}"/>
              </a:ext>
            </a:extLst>
          </p:cNvPr>
          <p:cNvSpPr txBox="1"/>
          <p:nvPr/>
        </p:nvSpPr>
        <p:spPr>
          <a:xfrm>
            <a:off x="2156826" y="3421847"/>
            <a:ext cx="3407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Mum, I have a new</a:t>
            </a:r>
          </a:p>
          <a:p>
            <a:pPr algn="l"/>
            <a:r>
              <a:rPr lang="en-US" sz="2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foreign friend.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44F81B-6E75-89E4-1690-1584821CDC00}"/>
              </a:ext>
            </a:extLst>
          </p:cNvPr>
          <p:cNvSpPr txBox="1"/>
          <p:nvPr/>
        </p:nvSpPr>
        <p:spPr>
          <a:xfrm>
            <a:off x="5753680" y="3615932"/>
            <a:ext cx="3013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you? Where’s he from?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BC3BF5-EF1E-E421-3323-D0F07B7D67E6}"/>
              </a:ext>
            </a:extLst>
          </p:cNvPr>
          <p:cNvSpPr txBox="1"/>
          <p:nvPr/>
        </p:nvSpPr>
        <p:spPr>
          <a:xfrm>
            <a:off x="1981200" y="7531450"/>
            <a:ext cx="3407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613223-A987-F473-0FD4-ECBFFC62D4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3786" y="3289403"/>
            <a:ext cx="7924908" cy="4864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EEE4ED-3F9C-25E2-2A10-6E79D8B2A6F9}"/>
              </a:ext>
            </a:extLst>
          </p:cNvPr>
          <p:cNvSpPr txBox="1"/>
          <p:nvPr/>
        </p:nvSpPr>
        <p:spPr>
          <a:xfrm>
            <a:off x="11724560" y="3465625"/>
            <a:ext cx="379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What nationality is he?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BC52E7-A722-E66F-C138-300C9FB93A9F}"/>
              </a:ext>
            </a:extLst>
          </p:cNvPr>
          <p:cNvSpPr txBox="1"/>
          <p:nvPr/>
        </p:nvSpPr>
        <p:spPr>
          <a:xfrm>
            <a:off x="11630617" y="7572638"/>
            <a:ext cx="2708682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Australian.</a:t>
            </a:r>
          </a:p>
        </p:txBody>
      </p:sp>
      <p:pic>
        <p:nvPicPr>
          <p:cNvPr id="29" name="Picture 28" descr="giphy">
            <a:extLst>
              <a:ext uri="{FF2B5EF4-FFF2-40B4-BE49-F238E27FC236}">
                <a16:creationId xmlns:a16="http://schemas.microsoft.com/office/drawing/2014/main" id="{9342450C-D219-73E2-BEEF-36F9E88A7B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695" y="5595304"/>
            <a:ext cx="2023139" cy="790306"/>
          </a:xfrm>
          <a:prstGeom prst="rect">
            <a:avLst/>
          </a:prstGeom>
        </p:spPr>
      </p:pic>
      <p:pic>
        <p:nvPicPr>
          <p:cNvPr id="30" name="Picture 29" descr="giphy">
            <a:extLst>
              <a:ext uri="{FF2B5EF4-FFF2-40B4-BE49-F238E27FC236}">
                <a16:creationId xmlns:a16="http://schemas.microsoft.com/office/drawing/2014/main" id="{BD1CB062-DDCB-4FAD-0E16-FD49814A65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508376">
            <a:off x="7276438" y="5132237"/>
            <a:ext cx="1904939" cy="862566"/>
          </a:xfrm>
          <a:prstGeom prst="rect">
            <a:avLst/>
          </a:prstGeom>
        </p:spPr>
      </p:pic>
      <p:pic>
        <p:nvPicPr>
          <p:cNvPr id="33" name="Picture 32" descr="giphy">
            <a:extLst>
              <a:ext uri="{FF2B5EF4-FFF2-40B4-BE49-F238E27FC236}">
                <a16:creationId xmlns:a16="http://schemas.microsoft.com/office/drawing/2014/main" id="{2E99CACB-3D5A-A987-3DB1-72D71E5177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39619" y="6404681"/>
            <a:ext cx="2052033" cy="801593"/>
          </a:xfrm>
          <a:prstGeom prst="rect">
            <a:avLst/>
          </a:prstGeom>
        </p:spPr>
      </p:pic>
      <p:pic>
        <p:nvPicPr>
          <p:cNvPr id="38" name="Picture 37" descr="giphy">
            <a:extLst>
              <a:ext uri="{FF2B5EF4-FFF2-40B4-BE49-F238E27FC236}">
                <a16:creationId xmlns:a16="http://schemas.microsoft.com/office/drawing/2014/main" id="{5700A902-24CD-7676-4C00-C538D53DEB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3003" y="6651901"/>
            <a:ext cx="2052033" cy="801593"/>
          </a:xfrm>
          <a:prstGeom prst="rect">
            <a:avLst/>
          </a:prstGeom>
        </p:spPr>
      </p:pic>
      <p:pic>
        <p:nvPicPr>
          <p:cNvPr id="32" name="Picture 31" descr="giphy">
            <a:extLst>
              <a:ext uri="{FF2B5EF4-FFF2-40B4-BE49-F238E27FC236}">
                <a16:creationId xmlns:a16="http://schemas.microsoft.com/office/drawing/2014/main" id="{D3157DF3-D132-40D2-5DB5-741D0F7C89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508376">
            <a:off x="15759391" y="3198637"/>
            <a:ext cx="1904939" cy="86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1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856042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682217" y="8261882"/>
            <a:ext cx="1129240" cy="1918177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0974B0-3568-6424-B096-340B3C9C42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459" r="8061"/>
          <a:stretch/>
        </p:blipFill>
        <p:spPr>
          <a:xfrm>
            <a:off x="2959463" y="2476500"/>
            <a:ext cx="12027455" cy="6554979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 11"/>
          <p:cNvSpPr/>
          <p:nvPr/>
        </p:nvSpPr>
        <p:spPr>
          <a:xfrm rot="20668598">
            <a:off x="14022926" y="7965680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508201" y="928973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 </a:t>
            </a:r>
          </a:p>
        </p:txBody>
      </p:sp>
      <p:pic>
        <p:nvPicPr>
          <p:cNvPr id="7" name="Track 25">
            <a:hlinkClick r:id="" action="ppaction://media"/>
            <a:extLst>
              <a:ext uri="{FF2B5EF4-FFF2-40B4-BE49-F238E27FC236}">
                <a16:creationId xmlns:a16="http://schemas.microsoft.com/office/drawing/2014/main" id="{A08BFB08-ABFE-661C-0259-D62CA63F4C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32" end="18043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824555" y="1220772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Track 25">
            <a:hlinkClick r:id="" action="ppaction://media"/>
            <a:extLst>
              <a:ext uri="{FF2B5EF4-FFF2-40B4-BE49-F238E27FC236}">
                <a16:creationId xmlns:a16="http://schemas.microsoft.com/office/drawing/2014/main" id="{B0B6281A-A6E3-C0CE-3580-9F28F3363D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36" end="14257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903681" y="3074109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Track 25">
            <a:hlinkClick r:id="" action="ppaction://media"/>
            <a:extLst>
              <a:ext uri="{FF2B5EF4-FFF2-40B4-BE49-F238E27FC236}">
                <a16:creationId xmlns:a16="http://schemas.microsoft.com/office/drawing/2014/main" id="{25D5E28E-EF51-5551-6B7C-C0AABA0508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22" end="11260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951487" y="4891454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896EC3-2AA2-F10B-0B96-8D89ED3E17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8201" y="2692150"/>
            <a:ext cx="10743021" cy="60189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D3054C-DF3F-698B-1BB9-505B6C245722}"/>
              </a:ext>
            </a:extLst>
          </p:cNvPr>
          <p:cNvSpPr txBox="1"/>
          <p:nvPr/>
        </p:nvSpPr>
        <p:spPr>
          <a:xfrm>
            <a:off x="5209052" y="280315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Mum, I have a new</a:t>
            </a:r>
          </a:p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foreign friend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BBB465-36FA-9E3F-601D-587FDECA52DB}"/>
              </a:ext>
            </a:extLst>
          </p:cNvPr>
          <p:cNvSpPr txBox="1"/>
          <p:nvPr/>
        </p:nvSpPr>
        <p:spPr>
          <a:xfrm>
            <a:off x="10060222" y="3091551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 you? Where’s he from?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B71E63-ED3C-2721-2BC5-0BBAB7D6193B}"/>
              </a:ext>
            </a:extLst>
          </p:cNvPr>
          <p:cNvSpPr txBox="1"/>
          <p:nvPr/>
        </p:nvSpPr>
        <p:spPr>
          <a:xfrm>
            <a:off x="4758472" y="7885019"/>
            <a:ext cx="428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507F4313-6392-5E7A-FD7D-EE1C57F787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1512" y="3074109"/>
            <a:ext cx="2023139" cy="790306"/>
          </a:xfrm>
          <a:prstGeom prst="rect">
            <a:avLst/>
          </a:prstGeom>
        </p:spPr>
      </p:pic>
      <p:pic>
        <p:nvPicPr>
          <p:cNvPr id="14" name="Picture 13" descr="giphy">
            <a:extLst>
              <a:ext uri="{FF2B5EF4-FFF2-40B4-BE49-F238E27FC236}">
                <a16:creationId xmlns:a16="http://schemas.microsoft.com/office/drawing/2014/main" id="{3C2BF672-C4DE-CC48-4B39-F3B038B72B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508376">
            <a:off x="13913585" y="3388120"/>
            <a:ext cx="1904939" cy="862566"/>
          </a:xfrm>
          <a:prstGeom prst="rect">
            <a:avLst/>
          </a:prstGeom>
        </p:spPr>
      </p:pic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id="{6D1FF782-378F-F785-6E28-CEDA4924D5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57465" y="7819417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40974B0-3568-6424-B096-340B3C9C42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9" r="8061"/>
          <a:stretch/>
        </p:blipFill>
        <p:spPr>
          <a:xfrm>
            <a:off x="3809998" y="2476500"/>
            <a:ext cx="10980593" cy="6554979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4359866" y="1414311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Track 25">
            <a:hlinkClick r:id="" action="ppaction://media"/>
            <a:extLst>
              <a:ext uri="{FF2B5EF4-FFF2-40B4-BE49-F238E27FC236}">
                <a16:creationId xmlns:a16="http://schemas.microsoft.com/office/drawing/2014/main" id="{375AF18A-6402-64AF-BBB6-FBF1448924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17" end="5272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824555" y="1220772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Track 25">
            <a:hlinkClick r:id="" action="ppaction://media"/>
            <a:extLst>
              <a:ext uri="{FF2B5EF4-FFF2-40B4-BE49-F238E27FC236}">
                <a16:creationId xmlns:a16="http://schemas.microsoft.com/office/drawing/2014/main" id="{0083280F-F84A-1787-DC70-C45D4EC602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847" end="2166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863559" y="2976215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3508201" y="928973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FC2E94-C4F7-3DA8-42B8-38CB5CD5BD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6613" y="2867076"/>
            <a:ext cx="10109997" cy="58130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BA5B73-5A97-DC41-BFD5-848EDB838AA6}"/>
              </a:ext>
            </a:extLst>
          </p:cNvPr>
          <p:cNvSpPr txBox="1"/>
          <p:nvPr/>
        </p:nvSpPr>
        <p:spPr>
          <a:xfrm>
            <a:off x="6783815" y="3036579"/>
            <a:ext cx="49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What nationality is he?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DD20C9-30D8-B3C7-43F1-45252D3AC892}"/>
              </a:ext>
            </a:extLst>
          </p:cNvPr>
          <p:cNvSpPr txBox="1"/>
          <p:nvPr/>
        </p:nvSpPr>
        <p:spPr>
          <a:xfrm>
            <a:off x="6726778" y="7988758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Australian.</a:t>
            </a:r>
          </a:p>
        </p:txBody>
      </p:sp>
      <p:pic>
        <p:nvPicPr>
          <p:cNvPr id="7" name="Picture 6" descr="giphy">
            <a:extLst>
              <a:ext uri="{FF2B5EF4-FFF2-40B4-BE49-F238E27FC236}">
                <a16:creationId xmlns:a16="http://schemas.microsoft.com/office/drawing/2014/main" id="{E394A5FB-8DBF-EC30-945C-AFBA6A620F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6015" y="3123848"/>
            <a:ext cx="2023139" cy="790306"/>
          </a:xfrm>
          <a:prstGeom prst="rect">
            <a:avLst/>
          </a:prstGeom>
        </p:spPr>
      </p:pic>
      <p:pic>
        <p:nvPicPr>
          <p:cNvPr id="10" name="Picture 9" descr="giphy">
            <a:extLst>
              <a:ext uri="{FF2B5EF4-FFF2-40B4-BE49-F238E27FC236}">
                <a16:creationId xmlns:a16="http://schemas.microsoft.com/office/drawing/2014/main" id="{5F5AD7D9-98A6-E974-613C-26A4C975CF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6613" y="7916771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758" y="1884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22735" y="1028700"/>
            <a:ext cx="16505649" cy="8747459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313022" y="491036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5847056" y="8222260"/>
            <a:ext cx="2950690" cy="2781026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564224" y="-190750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5773022" y="-163402"/>
            <a:ext cx="67419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POINT.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65559" y="8755612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Cartoon of a child and child&#10;&#10;Description automatically generated">
            <a:extLst>
              <a:ext uri="{FF2B5EF4-FFF2-40B4-BE49-F238E27FC236}">
                <a16:creationId xmlns:a16="http://schemas.microsoft.com/office/drawing/2014/main" id="{47485FAE-BD9E-832A-7F01-BC77D8148E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44" y="5886059"/>
            <a:ext cx="4954303" cy="31498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11F6F9-E90A-BC69-945C-BFA94A57C6CF}"/>
              </a:ext>
            </a:extLst>
          </p:cNvPr>
          <p:cNvGrpSpPr/>
          <p:nvPr/>
        </p:nvGrpSpPr>
        <p:grpSpPr>
          <a:xfrm>
            <a:off x="728631" y="2211831"/>
            <a:ext cx="9421777" cy="2460622"/>
            <a:chOff x="2534222" y="2694402"/>
            <a:chExt cx="9366381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E021160-92D5-C201-59AB-B04D5EC31A13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-1357"/>
                <a:gd name="adj2" fmla="val 78577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2D6DF1D6-3D31-1DFB-0301-5E1A3D88826C}"/>
                </a:ext>
              </a:extLst>
            </p:cNvPr>
            <p:cNvSpPr txBox="1"/>
            <p:nvPr/>
          </p:nvSpPr>
          <p:spPr>
            <a:xfrm>
              <a:off x="2604204" y="3082779"/>
              <a:ext cx="9296399" cy="42957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he?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266F71-6D46-8781-8610-8A329313C5AA}"/>
              </a:ext>
            </a:extLst>
          </p:cNvPr>
          <p:cNvGrpSpPr/>
          <p:nvPr/>
        </p:nvGrpSpPr>
        <p:grpSpPr>
          <a:xfrm>
            <a:off x="10544114" y="6577520"/>
            <a:ext cx="5796154" cy="2062343"/>
            <a:chOff x="2328523" y="2634461"/>
            <a:chExt cx="9343430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65A858A0-FC63-DBBE-735A-9C3AC747FAC1}"/>
                </a:ext>
              </a:extLst>
            </p:cNvPr>
            <p:cNvSpPr/>
            <p:nvPr/>
          </p:nvSpPr>
          <p:spPr>
            <a:xfrm>
              <a:off x="2328523" y="2634461"/>
              <a:ext cx="9296399" cy="1625492"/>
            </a:xfrm>
            <a:prstGeom prst="wedgeEllipseCallout">
              <a:avLst>
                <a:gd name="adj1" fmla="val -59577"/>
                <a:gd name="adj2" fmla="val -458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C7740CC3-7502-EA58-FC8C-D64C0BE28939}"/>
                </a:ext>
              </a:extLst>
            </p:cNvPr>
            <p:cNvSpPr txBox="1"/>
            <p:nvPr/>
          </p:nvSpPr>
          <p:spPr>
            <a:xfrm>
              <a:off x="2375555" y="3086394"/>
              <a:ext cx="9296398" cy="10331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He’s Australian.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5054E93-4039-009D-90E6-E82AA3B0F6C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387"/>
          <a:stretch/>
        </p:blipFill>
        <p:spPr>
          <a:xfrm>
            <a:off x="12019572" y="1556533"/>
            <a:ext cx="5266685" cy="4148999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glow rad="381000">
              <a:schemeClr val="accent3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1" name="Track 26">
            <a:hlinkClick r:id="" action="ppaction://media"/>
            <a:extLst>
              <a:ext uri="{FF2B5EF4-FFF2-40B4-BE49-F238E27FC236}">
                <a16:creationId xmlns:a16="http://schemas.microsoft.com/office/drawing/2014/main" id="{C98CD8ED-1FBA-7359-2A78-C943A3E0FF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41" end="31536.1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28792" y="3503074"/>
            <a:ext cx="1570037" cy="1570037"/>
          </a:xfrm>
          <a:prstGeom prst="rect">
            <a:avLst/>
          </a:prstGeom>
        </p:spPr>
      </p:pic>
      <p:pic>
        <p:nvPicPr>
          <p:cNvPr id="35" name="Track 26">
            <a:hlinkClick r:id="" action="ppaction://media"/>
            <a:extLst>
              <a:ext uri="{FF2B5EF4-FFF2-40B4-BE49-F238E27FC236}">
                <a16:creationId xmlns:a16="http://schemas.microsoft.com/office/drawing/2014/main" id="{B0496B8F-0E54-D800-827B-7EF899F6F0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46" end="28360.1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50544" y="5162341"/>
            <a:ext cx="1570037" cy="15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7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9600" y="609600"/>
            <a:ext cx="17068799" cy="925701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0383268">
            <a:off x="15775421" y="8978036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810000" y="571500"/>
            <a:ext cx="10333766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Table of contents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C1F8DAE-BD40-B967-B781-760C5EE62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0491206"/>
              </p:ext>
            </p:extLst>
          </p:nvPr>
        </p:nvGraphicFramePr>
        <p:xfrm>
          <a:off x="2704108" y="2552700"/>
          <a:ext cx="12697949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874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10" name="drumroll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018035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2467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4176" y="802302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253957" y="10738"/>
            <a:ext cx="6057900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9C3A3A-A07E-0332-F8ED-0A2C1F0FD45B}"/>
              </a:ext>
            </a:extLst>
          </p:cNvPr>
          <p:cNvSpPr/>
          <p:nvPr/>
        </p:nvSpPr>
        <p:spPr>
          <a:xfrm>
            <a:off x="3444401" y="1736941"/>
            <a:ext cx="5562600" cy="35453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075FCA-7652-A54B-D316-123DB7469CA6}"/>
              </a:ext>
            </a:extLst>
          </p:cNvPr>
          <p:cNvSpPr/>
          <p:nvPr/>
        </p:nvSpPr>
        <p:spPr>
          <a:xfrm>
            <a:off x="9282907" y="1741546"/>
            <a:ext cx="5562600" cy="35453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4963C60-B603-68F5-6C89-AE52C4422904}"/>
              </a:ext>
            </a:extLst>
          </p:cNvPr>
          <p:cNvSpPr/>
          <p:nvPr/>
        </p:nvSpPr>
        <p:spPr>
          <a:xfrm>
            <a:off x="3491706" y="5526191"/>
            <a:ext cx="5562600" cy="35453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FF21F7-DEEF-A15A-CFB2-7CD6AD74BE42}"/>
              </a:ext>
            </a:extLst>
          </p:cNvPr>
          <p:cNvSpPr/>
          <p:nvPr/>
        </p:nvSpPr>
        <p:spPr>
          <a:xfrm>
            <a:off x="9304678" y="5530084"/>
            <a:ext cx="5562600" cy="35453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95372D-D9EA-4161-4989-17B36ECEE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074" y="1943100"/>
            <a:ext cx="5059899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71B12-BE2B-9F56-946F-C305B9C0E2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7400" y="2019300"/>
            <a:ext cx="4806810" cy="2971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5418EE-3177-4782-AEE4-D2C1EA18A5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8074" y="5873958"/>
            <a:ext cx="5059899" cy="27747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D836A9-30C5-43F5-836C-6248D27362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5000" y="5873959"/>
            <a:ext cx="5064926" cy="277474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69873C0-F635-1F2B-1C49-EF7392C63537}"/>
              </a:ext>
            </a:extLst>
          </p:cNvPr>
          <p:cNvSpPr/>
          <p:nvPr/>
        </p:nvSpPr>
        <p:spPr>
          <a:xfrm>
            <a:off x="4930301" y="4626355"/>
            <a:ext cx="2590800" cy="595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5323DA8-FFB8-5E81-FFB3-8051F5A3BBFC}"/>
              </a:ext>
            </a:extLst>
          </p:cNvPr>
          <p:cNvSpPr/>
          <p:nvPr/>
        </p:nvSpPr>
        <p:spPr>
          <a:xfrm>
            <a:off x="10791359" y="4608488"/>
            <a:ext cx="2590800" cy="595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AA6C3C3-39B2-357F-F51A-CAD85F8F8369}"/>
              </a:ext>
            </a:extLst>
          </p:cNvPr>
          <p:cNvSpPr/>
          <p:nvPr/>
        </p:nvSpPr>
        <p:spPr>
          <a:xfrm>
            <a:off x="4953983" y="8381314"/>
            <a:ext cx="2590800" cy="595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913E8FC-8E7F-36CD-7370-CB55FABF75BD}"/>
              </a:ext>
            </a:extLst>
          </p:cNvPr>
          <p:cNvSpPr/>
          <p:nvPr/>
        </p:nvSpPr>
        <p:spPr>
          <a:xfrm>
            <a:off x="10768807" y="8413617"/>
            <a:ext cx="2590800" cy="595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1817134-666C-212A-E467-88C11B702080}"/>
              </a:ext>
            </a:extLst>
          </p:cNvPr>
          <p:cNvSpPr/>
          <p:nvPr/>
        </p:nvSpPr>
        <p:spPr>
          <a:xfrm>
            <a:off x="4251037" y="2385205"/>
            <a:ext cx="9503320" cy="6477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Track 26">
            <a:hlinkClick r:id="" action="ppaction://media"/>
            <a:extLst>
              <a:ext uri="{FF2B5EF4-FFF2-40B4-BE49-F238E27FC236}">
                <a16:creationId xmlns:a16="http://schemas.microsoft.com/office/drawing/2014/main" id="{3392D7D4-566B-E7BD-15D7-F5A284CE2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61" end="51238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56760" y="2759799"/>
            <a:ext cx="1570037" cy="1570037"/>
          </a:xfrm>
          <a:prstGeom prst="rect">
            <a:avLst/>
          </a:prstGeom>
        </p:spPr>
      </p:pic>
      <p:pic>
        <p:nvPicPr>
          <p:cNvPr id="21" name="Track 26">
            <a:hlinkClick r:id="" action="ppaction://media"/>
            <a:extLst>
              <a:ext uri="{FF2B5EF4-FFF2-40B4-BE49-F238E27FC236}">
                <a16:creationId xmlns:a16="http://schemas.microsoft.com/office/drawing/2014/main" id="{1936C1AF-4623-AEBD-3E80-6EEE8EAE7C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61" end="51238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06648" y="4468542"/>
            <a:ext cx="1570037" cy="1570037"/>
          </a:xfrm>
          <a:prstGeom prst="rect">
            <a:avLst/>
          </a:prstGeom>
        </p:spPr>
      </p:pic>
      <p:pic>
        <p:nvPicPr>
          <p:cNvPr id="25" name="Track 26">
            <a:hlinkClick r:id="" action="ppaction://media"/>
            <a:extLst>
              <a:ext uri="{FF2B5EF4-FFF2-40B4-BE49-F238E27FC236}">
                <a16:creationId xmlns:a16="http://schemas.microsoft.com/office/drawing/2014/main" id="{7B8A9448-832E-9EDE-C808-B8E28A3B52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61" end="51238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97600" y="5981700"/>
            <a:ext cx="1570037" cy="1570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4191B2-A53B-B2CD-79EA-B243172B6D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3806" y="2892439"/>
            <a:ext cx="8621194" cy="555004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D7AB3C-3A54-CBDF-E30C-8322311AFFBD}"/>
              </a:ext>
            </a:extLst>
          </p:cNvPr>
          <p:cNvSpPr/>
          <p:nvPr/>
        </p:nvSpPr>
        <p:spPr>
          <a:xfrm>
            <a:off x="6684993" y="7658100"/>
            <a:ext cx="4745007" cy="108518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</p:spTree>
    <p:extLst>
      <p:ext uri="{BB962C8B-B14F-4D97-AF65-F5344CB8AC3E}">
        <p14:creationId xmlns:p14="http://schemas.microsoft.com/office/powerpoint/2010/main" val="5978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pic>
        <p:nvPicPr>
          <p:cNvPr id="20" name="Track 26">
            <a:hlinkClick r:id="" action="ppaction://media"/>
            <a:extLst>
              <a:ext uri="{FF2B5EF4-FFF2-40B4-BE49-F238E27FC236}">
                <a16:creationId xmlns:a16="http://schemas.microsoft.com/office/drawing/2014/main" id="{3392D7D4-566B-E7BD-15D7-F5A284CE2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99" end="46501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56760" y="2759799"/>
            <a:ext cx="1570037" cy="15700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E4B377-34BD-24C9-A173-B1F7A905A1A6}"/>
              </a:ext>
            </a:extLst>
          </p:cNvPr>
          <p:cNvSpPr/>
          <p:nvPr/>
        </p:nvSpPr>
        <p:spPr>
          <a:xfrm>
            <a:off x="4328709" y="2420578"/>
            <a:ext cx="9163037" cy="653333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Track 26">
            <a:hlinkClick r:id="" action="ppaction://media"/>
            <a:extLst>
              <a:ext uri="{FF2B5EF4-FFF2-40B4-BE49-F238E27FC236}">
                <a16:creationId xmlns:a16="http://schemas.microsoft.com/office/drawing/2014/main" id="{9BA8C5BF-94E5-0144-620A-F754770823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99" end="46501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59026" y="4323556"/>
            <a:ext cx="1570037" cy="1570037"/>
          </a:xfrm>
          <a:prstGeom prst="rect">
            <a:avLst/>
          </a:prstGeom>
        </p:spPr>
      </p:pic>
      <p:pic>
        <p:nvPicPr>
          <p:cNvPr id="15" name="Track 26">
            <a:hlinkClick r:id="" action="ppaction://media"/>
            <a:extLst>
              <a:ext uri="{FF2B5EF4-FFF2-40B4-BE49-F238E27FC236}">
                <a16:creationId xmlns:a16="http://schemas.microsoft.com/office/drawing/2014/main" id="{A0001B66-7F4D-FF18-499C-3FCF7C55CC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99" end="46501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59025" y="5893593"/>
            <a:ext cx="1570037" cy="1570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FC0251-FBCD-089C-EB07-172BC491A8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6800" y="2921792"/>
            <a:ext cx="7997810" cy="552068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382B92B-D877-492D-7640-9D537558BC8E}"/>
              </a:ext>
            </a:extLst>
          </p:cNvPr>
          <p:cNvSpPr/>
          <p:nvPr/>
        </p:nvSpPr>
        <p:spPr>
          <a:xfrm>
            <a:off x="6590685" y="7747324"/>
            <a:ext cx="4616813" cy="11071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</p:spTree>
    <p:extLst>
      <p:ext uri="{BB962C8B-B14F-4D97-AF65-F5344CB8AC3E}">
        <p14:creationId xmlns:p14="http://schemas.microsoft.com/office/powerpoint/2010/main" val="35342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pic>
        <p:nvPicPr>
          <p:cNvPr id="20" name="Track 26">
            <a:hlinkClick r:id="" action="ppaction://media"/>
            <a:extLst>
              <a:ext uri="{FF2B5EF4-FFF2-40B4-BE49-F238E27FC236}">
                <a16:creationId xmlns:a16="http://schemas.microsoft.com/office/drawing/2014/main" id="{3392D7D4-566B-E7BD-15D7-F5A284CE2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68" end="4183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56760" y="2759799"/>
            <a:ext cx="1570037" cy="157003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8EE71A2-8748-4960-B735-359E35CF8CCB}"/>
              </a:ext>
            </a:extLst>
          </p:cNvPr>
          <p:cNvSpPr/>
          <p:nvPr/>
        </p:nvSpPr>
        <p:spPr>
          <a:xfrm>
            <a:off x="3887635" y="2348903"/>
            <a:ext cx="9712320" cy="657634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26">
            <a:hlinkClick r:id="" action="ppaction://media"/>
            <a:extLst>
              <a:ext uri="{FF2B5EF4-FFF2-40B4-BE49-F238E27FC236}">
                <a16:creationId xmlns:a16="http://schemas.microsoft.com/office/drawing/2014/main" id="{11388C1B-918F-F783-39AD-58CA93B86B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68" end="4183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3247" y="4268067"/>
            <a:ext cx="1570037" cy="1570037"/>
          </a:xfrm>
          <a:prstGeom prst="rect">
            <a:avLst/>
          </a:prstGeom>
        </p:spPr>
      </p:pic>
      <p:pic>
        <p:nvPicPr>
          <p:cNvPr id="19" name="Track 26">
            <a:hlinkClick r:id="" action="ppaction://media"/>
            <a:extLst>
              <a:ext uri="{FF2B5EF4-FFF2-40B4-BE49-F238E27FC236}">
                <a16:creationId xmlns:a16="http://schemas.microsoft.com/office/drawing/2014/main" id="{34D0A773-74A8-D32B-986E-E15B87124C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68" end="4183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04736" y="5776335"/>
            <a:ext cx="1570037" cy="15700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D6B48D-455C-0F4B-C089-C2C14D4727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3400" y="2951947"/>
            <a:ext cx="8839200" cy="549053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22AFBEC-247D-B4F6-CAB6-3FC38C9A4BAA}"/>
              </a:ext>
            </a:extLst>
          </p:cNvPr>
          <p:cNvSpPr/>
          <p:nvPr/>
        </p:nvSpPr>
        <p:spPr>
          <a:xfrm>
            <a:off x="6288945" y="7677505"/>
            <a:ext cx="5064855" cy="117927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</p:spTree>
    <p:extLst>
      <p:ext uri="{BB962C8B-B14F-4D97-AF65-F5344CB8AC3E}">
        <p14:creationId xmlns:p14="http://schemas.microsoft.com/office/powerpoint/2010/main" val="69307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pic>
        <p:nvPicPr>
          <p:cNvPr id="20" name="Track 26">
            <a:hlinkClick r:id="" action="ppaction://media"/>
            <a:extLst>
              <a:ext uri="{FF2B5EF4-FFF2-40B4-BE49-F238E27FC236}">
                <a16:creationId xmlns:a16="http://schemas.microsoft.com/office/drawing/2014/main" id="{3392D7D4-566B-E7BD-15D7-F5A284CE2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22" end="3709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56760" y="2759799"/>
            <a:ext cx="1570037" cy="15700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FA9D23-1AEA-64C6-12B1-1207D657EB2C}"/>
              </a:ext>
            </a:extLst>
          </p:cNvPr>
          <p:cNvSpPr/>
          <p:nvPr/>
        </p:nvSpPr>
        <p:spPr>
          <a:xfrm>
            <a:off x="4400648" y="2319177"/>
            <a:ext cx="9311574" cy="64951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Track 26">
            <a:hlinkClick r:id="" action="ppaction://media"/>
            <a:extLst>
              <a:ext uri="{FF2B5EF4-FFF2-40B4-BE49-F238E27FC236}">
                <a16:creationId xmlns:a16="http://schemas.microsoft.com/office/drawing/2014/main" id="{AAA7E9D5-1E0A-9F5A-F1DC-E4BC062CF3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22" end="3709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1400" y="4358480"/>
            <a:ext cx="1570037" cy="1570037"/>
          </a:xfrm>
          <a:prstGeom prst="rect">
            <a:avLst/>
          </a:prstGeom>
        </p:spPr>
      </p:pic>
      <p:pic>
        <p:nvPicPr>
          <p:cNvPr id="15" name="Track 26">
            <a:hlinkClick r:id="" action="ppaction://media"/>
            <a:extLst>
              <a:ext uri="{FF2B5EF4-FFF2-40B4-BE49-F238E27FC236}">
                <a16:creationId xmlns:a16="http://schemas.microsoft.com/office/drawing/2014/main" id="{AA610945-FDEB-2822-EC5E-AAF6135E68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22" end="3709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1400" y="5957161"/>
            <a:ext cx="1570037" cy="1570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9B008-1220-A923-CCCD-4CA1A231DA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0600" y="2875416"/>
            <a:ext cx="8491220" cy="531608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670407-8815-B6B1-104C-5839731B95A6}"/>
              </a:ext>
            </a:extLst>
          </p:cNvPr>
          <p:cNvSpPr/>
          <p:nvPr/>
        </p:nvSpPr>
        <p:spPr>
          <a:xfrm>
            <a:off x="6464418" y="7520609"/>
            <a:ext cx="5064855" cy="117927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</p:spTree>
    <p:extLst>
      <p:ext uri="{BB962C8B-B14F-4D97-AF65-F5344CB8AC3E}">
        <p14:creationId xmlns:p14="http://schemas.microsoft.com/office/powerpoint/2010/main" val="35398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1409699"/>
            <a:ext cx="16505649" cy="7964949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971399" y="19835"/>
            <a:ext cx="7344443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say.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24843" y="202576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Cartoon of a child and child&#10;&#10;Description automatically generated">
            <a:extLst>
              <a:ext uri="{FF2B5EF4-FFF2-40B4-BE49-F238E27FC236}">
                <a16:creationId xmlns:a16="http://schemas.microsoft.com/office/drawing/2014/main" id="{A91D65FA-CACD-7E41-97A4-3495B15A92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679" y="5342927"/>
            <a:ext cx="5986597" cy="38061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8F47467-0F97-F8E3-F3E7-7BC87FA8CFFD}"/>
              </a:ext>
            </a:extLst>
          </p:cNvPr>
          <p:cNvGrpSpPr/>
          <p:nvPr/>
        </p:nvGrpSpPr>
        <p:grpSpPr>
          <a:xfrm>
            <a:off x="813940" y="2735255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AC59910-CC1F-4DBB-5467-6FC4F47C684B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18591"/>
                <a:gd name="adj2" fmla="val 9046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0F6D9315-174B-0810-96CA-143CC9D60A0C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he?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EEBF8B-6CCD-0BC5-E059-DA35EF69D93B}"/>
              </a:ext>
            </a:extLst>
          </p:cNvPr>
          <p:cNvGrpSpPr/>
          <p:nvPr/>
        </p:nvGrpSpPr>
        <p:grpSpPr>
          <a:xfrm>
            <a:off x="10741538" y="6876940"/>
            <a:ext cx="5804962" cy="1361849"/>
            <a:chOff x="2492270" y="2491121"/>
            <a:chExt cx="9357629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4B15C89D-64B2-48E3-27F1-651070CF2FAB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59577"/>
                <a:gd name="adj2" fmla="val -458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C5637F9E-317C-FAAD-D92B-46AD6AC30CEE}"/>
                </a:ext>
              </a:extLst>
            </p:cNvPr>
            <p:cNvSpPr txBox="1"/>
            <p:nvPr/>
          </p:nvSpPr>
          <p:spPr>
            <a:xfrm>
              <a:off x="2553500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He’s Australian.</a:t>
              </a:r>
            </a:p>
          </p:txBody>
        </p:sp>
      </p:grpSp>
      <p:pic>
        <p:nvPicPr>
          <p:cNvPr id="29" name="Track 26">
            <a:hlinkClick r:id="" action="ppaction://media"/>
            <a:extLst>
              <a:ext uri="{FF2B5EF4-FFF2-40B4-BE49-F238E27FC236}">
                <a16:creationId xmlns:a16="http://schemas.microsoft.com/office/drawing/2014/main" id="{10808E19-3FC3-9F39-4BA1-FFD9EBC36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41" end="31536.1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11254" y="4128382"/>
            <a:ext cx="1570037" cy="1570037"/>
          </a:xfrm>
          <a:prstGeom prst="rect">
            <a:avLst/>
          </a:prstGeom>
        </p:spPr>
      </p:pic>
      <p:pic>
        <p:nvPicPr>
          <p:cNvPr id="30" name="Track 26">
            <a:hlinkClick r:id="" action="ppaction://media"/>
            <a:extLst>
              <a:ext uri="{FF2B5EF4-FFF2-40B4-BE49-F238E27FC236}">
                <a16:creationId xmlns:a16="http://schemas.microsoft.com/office/drawing/2014/main" id="{99D42461-DB78-3556-7F74-A7C48F1742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46" end="28360.1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63603" y="6563405"/>
            <a:ext cx="1570037" cy="1570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406FBB-EFE7-48D4-B773-9A507A3E5E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4625" r="4625"/>
          <a:stretch/>
        </p:blipFill>
        <p:spPr>
          <a:xfrm>
            <a:off x="11634994" y="1638301"/>
            <a:ext cx="5433806" cy="4267200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glow rad="381000">
              <a:schemeClr val="accent3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092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63231" y="1202061"/>
            <a:ext cx="16505649" cy="8172588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24843" y="202576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Cartoon of a child and child&#10;&#10;Description automatically generated">
            <a:extLst>
              <a:ext uri="{FF2B5EF4-FFF2-40B4-BE49-F238E27FC236}">
                <a16:creationId xmlns:a16="http://schemas.microsoft.com/office/drawing/2014/main" id="{A91D65FA-CACD-7E41-97A4-3495B15A9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08" y="5373879"/>
            <a:ext cx="5986597" cy="38061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8F47467-0F97-F8E3-F3E7-7BC87FA8CFFD}"/>
              </a:ext>
            </a:extLst>
          </p:cNvPr>
          <p:cNvGrpSpPr/>
          <p:nvPr/>
        </p:nvGrpSpPr>
        <p:grpSpPr>
          <a:xfrm>
            <a:off x="1127765" y="2872014"/>
            <a:ext cx="8659961" cy="1694315"/>
            <a:chOff x="2532629" y="2382824"/>
            <a:chExt cx="9363029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AC59910-CC1F-4DBB-5467-6FC4F47C684B}"/>
                </a:ext>
              </a:extLst>
            </p:cNvPr>
            <p:cNvSpPr/>
            <p:nvPr/>
          </p:nvSpPr>
          <p:spPr>
            <a:xfrm>
              <a:off x="2532629" y="2382824"/>
              <a:ext cx="9296399" cy="1221125"/>
            </a:xfrm>
            <a:prstGeom prst="wedgeEllipseCallout">
              <a:avLst>
                <a:gd name="adj1" fmla="val 938"/>
                <a:gd name="adj2" fmla="val 9694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0F6D9315-174B-0810-96CA-143CC9D60A0C}"/>
                </a:ext>
              </a:extLst>
            </p:cNvPr>
            <p:cNvSpPr txBox="1"/>
            <p:nvPr/>
          </p:nvSpPr>
          <p:spPr>
            <a:xfrm>
              <a:off x="2599259" y="2739199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EEBF8B-6CCD-0BC5-E059-DA35EF69D93B}"/>
              </a:ext>
            </a:extLst>
          </p:cNvPr>
          <p:cNvGrpSpPr/>
          <p:nvPr/>
        </p:nvGrpSpPr>
        <p:grpSpPr>
          <a:xfrm>
            <a:off x="10082166" y="6843205"/>
            <a:ext cx="5804962" cy="1361849"/>
            <a:chOff x="2492270" y="2491121"/>
            <a:chExt cx="9357629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4B15C89D-64B2-48E3-27F1-651070CF2FAB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59577"/>
                <a:gd name="adj2" fmla="val -458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C5637F9E-317C-FAAD-D92B-46AD6AC30CEE}"/>
                </a:ext>
              </a:extLst>
            </p:cNvPr>
            <p:cNvSpPr txBox="1"/>
            <p:nvPr/>
          </p:nvSpPr>
          <p:spPr>
            <a:xfrm>
              <a:off x="2553500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She’s Malaysian.</a:t>
              </a:r>
            </a:p>
          </p:txBody>
        </p:sp>
      </p:grpSp>
      <p:pic>
        <p:nvPicPr>
          <p:cNvPr id="29" name="Track 26">
            <a:hlinkClick r:id="" action="ppaction://media"/>
            <a:extLst>
              <a:ext uri="{FF2B5EF4-FFF2-40B4-BE49-F238E27FC236}">
                <a16:creationId xmlns:a16="http://schemas.microsoft.com/office/drawing/2014/main" id="{10808E19-3FC3-9F39-4BA1-FFD9EBC36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11254" y="4128382"/>
            <a:ext cx="1570037" cy="1570037"/>
          </a:xfrm>
          <a:prstGeom prst="rect">
            <a:avLst/>
          </a:prstGeom>
        </p:spPr>
      </p:pic>
      <p:pic>
        <p:nvPicPr>
          <p:cNvPr id="30" name="Track 26">
            <a:hlinkClick r:id="" action="ppaction://media"/>
            <a:extLst>
              <a:ext uri="{FF2B5EF4-FFF2-40B4-BE49-F238E27FC236}">
                <a16:creationId xmlns:a16="http://schemas.microsoft.com/office/drawing/2014/main" id="{99D42461-DB78-3556-7F74-A7C48F1742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596" end="198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63603" y="6563405"/>
            <a:ext cx="1570037" cy="1570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64914-41D5-AD66-0076-661BBC3181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537" r="3537"/>
          <a:stretch/>
        </p:blipFill>
        <p:spPr>
          <a:xfrm>
            <a:off x="11488010" y="1418641"/>
            <a:ext cx="5610597" cy="4279778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glow rad="381000">
              <a:schemeClr val="accent3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0E2171FD-0984-487A-564E-732FA52AE445}"/>
              </a:ext>
            </a:extLst>
          </p:cNvPr>
          <p:cNvSpPr txBox="1"/>
          <p:nvPr/>
        </p:nvSpPr>
        <p:spPr>
          <a:xfrm>
            <a:off x="5257800" y="-187459"/>
            <a:ext cx="7344443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62685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1103131"/>
            <a:ext cx="16505649" cy="8271517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24843" y="202576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Cartoon of a child and child&#10;&#10;Description automatically generated">
            <a:extLst>
              <a:ext uri="{FF2B5EF4-FFF2-40B4-BE49-F238E27FC236}">
                <a16:creationId xmlns:a16="http://schemas.microsoft.com/office/drawing/2014/main" id="{A91D65FA-CACD-7E41-97A4-3495B15A9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21" y="5230763"/>
            <a:ext cx="5986597" cy="38061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8F47467-0F97-F8E3-F3E7-7BC87FA8CFFD}"/>
              </a:ext>
            </a:extLst>
          </p:cNvPr>
          <p:cNvGrpSpPr/>
          <p:nvPr/>
        </p:nvGrpSpPr>
        <p:grpSpPr>
          <a:xfrm>
            <a:off x="1127765" y="2574456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AC59910-CC1F-4DBB-5467-6FC4F47C684B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-2891"/>
                <a:gd name="adj2" fmla="val 112057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0F6D9315-174B-0810-96CA-143CC9D60A0C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EEBF8B-6CCD-0BC5-E059-DA35EF69D93B}"/>
              </a:ext>
            </a:extLst>
          </p:cNvPr>
          <p:cNvGrpSpPr/>
          <p:nvPr/>
        </p:nvGrpSpPr>
        <p:grpSpPr>
          <a:xfrm>
            <a:off x="10069335" y="7199110"/>
            <a:ext cx="5804962" cy="1361849"/>
            <a:chOff x="2492270" y="2491121"/>
            <a:chExt cx="9357629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4B15C89D-64B2-48E3-27F1-651070CF2FAB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59577"/>
                <a:gd name="adj2" fmla="val -458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C5637F9E-317C-FAAD-D92B-46AD6AC30CEE}"/>
                </a:ext>
              </a:extLst>
            </p:cNvPr>
            <p:cNvSpPr txBox="1"/>
            <p:nvPr/>
          </p:nvSpPr>
          <p:spPr>
            <a:xfrm>
              <a:off x="2553500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She’s American.</a:t>
              </a:r>
            </a:p>
          </p:txBody>
        </p:sp>
      </p:grpSp>
      <p:pic>
        <p:nvPicPr>
          <p:cNvPr id="29" name="Track 26">
            <a:hlinkClick r:id="" action="ppaction://media"/>
            <a:extLst>
              <a:ext uri="{FF2B5EF4-FFF2-40B4-BE49-F238E27FC236}">
                <a16:creationId xmlns:a16="http://schemas.microsoft.com/office/drawing/2014/main" id="{10808E19-3FC3-9F39-4BA1-FFD9EBC36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11254" y="4128382"/>
            <a:ext cx="1570037" cy="1570037"/>
          </a:xfrm>
          <a:prstGeom prst="rect">
            <a:avLst/>
          </a:prstGeom>
        </p:spPr>
      </p:pic>
      <p:pic>
        <p:nvPicPr>
          <p:cNvPr id="30" name="Track 26">
            <a:hlinkClick r:id="" action="ppaction://media"/>
            <a:extLst>
              <a:ext uri="{FF2B5EF4-FFF2-40B4-BE49-F238E27FC236}">
                <a16:creationId xmlns:a16="http://schemas.microsoft.com/office/drawing/2014/main" id="{99D42461-DB78-3556-7F74-A7C48F1742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939" end="11180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63603" y="6563405"/>
            <a:ext cx="1570037" cy="1570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47645-EF2D-EF29-168B-22D77AA32B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7" r="667"/>
          <a:stretch/>
        </p:blipFill>
        <p:spPr>
          <a:xfrm>
            <a:off x="11506200" y="1562100"/>
            <a:ext cx="5641826" cy="4440927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glow rad="381000">
              <a:schemeClr val="accent3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8F6FAEB0-6EF5-2892-7F92-39454F5EB8B4}"/>
              </a:ext>
            </a:extLst>
          </p:cNvPr>
          <p:cNvSpPr txBox="1"/>
          <p:nvPr/>
        </p:nvSpPr>
        <p:spPr>
          <a:xfrm>
            <a:off x="5181600" y="-152596"/>
            <a:ext cx="7344443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29699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220771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24843" y="202576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Cartoon of a child and child&#10;&#10;Description automatically generated">
            <a:extLst>
              <a:ext uri="{FF2B5EF4-FFF2-40B4-BE49-F238E27FC236}">
                <a16:creationId xmlns:a16="http://schemas.microsoft.com/office/drawing/2014/main" id="{A91D65FA-CACD-7E41-97A4-3495B15A9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06" y="5231407"/>
            <a:ext cx="5986597" cy="38061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8F47467-0F97-F8E3-F3E7-7BC87FA8CFFD}"/>
              </a:ext>
            </a:extLst>
          </p:cNvPr>
          <p:cNvGrpSpPr/>
          <p:nvPr/>
        </p:nvGrpSpPr>
        <p:grpSpPr>
          <a:xfrm>
            <a:off x="977555" y="2718199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AC59910-CC1F-4DBB-5467-6FC4F47C684B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299"/>
                <a:gd name="adj2" fmla="val 10666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0F6D9315-174B-0810-96CA-143CC9D60A0C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EEBF8B-6CCD-0BC5-E059-DA35EF69D93B}"/>
              </a:ext>
            </a:extLst>
          </p:cNvPr>
          <p:cNvGrpSpPr/>
          <p:nvPr/>
        </p:nvGrpSpPr>
        <p:grpSpPr>
          <a:xfrm>
            <a:off x="10280656" y="7031531"/>
            <a:ext cx="5804962" cy="1361849"/>
            <a:chOff x="2492270" y="2491121"/>
            <a:chExt cx="9357629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4B15C89D-64B2-48E3-27F1-651070CF2FAB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59577"/>
                <a:gd name="adj2" fmla="val -458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C5637F9E-317C-FAAD-D92B-46AD6AC30CEE}"/>
                </a:ext>
              </a:extLst>
            </p:cNvPr>
            <p:cNvSpPr txBox="1"/>
            <p:nvPr/>
          </p:nvSpPr>
          <p:spPr>
            <a:xfrm>
              <a:off x="2553500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She’s Japanese.</a:t>
              </a:r>
            </a:p>
          </p:txBody>
        </p:sp>
      </p:grpSp>
      <p:pic>
        <p:nvPicPr>
          <p:cNvPr id="29" name="Track 26">
            <a:hlinkClick r:id="" action="ppaction://media"/>
            <a:extLst>
              <a:ext uri="{FF2B5EF4-FFF2-40B4-BE49-F238E27FC236}">
                <a16:creationId xmlns:a16="http://schemas.microsoft.com/office/drawing/2014/main" id="{10808E19-3FC3-9F39-4BA1-FFD9EBC36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11254" y="4128382"/>
            <a:ext cx="1570037" cy="1570037"/>
          </a:xfrm>
          <a:prstGeom prst="rect">
            <a:avLst/>
          </a:prstGeom>
        </p:spPr>
      </p:pic>
      <p:pic>
        <p:nvPicPr>
          <p:cNvPr id="30" name="Track 26">
            <a:hlinkClick r:id="" action="ppaction://media"/>
            <a:extLst>
              <a:ext uri="{FF2B5EF4-FFF2-40B4-BE49-F238E27FC236}">
                <a16:creationId xmlns:a16="http://schemas.microsoft.com/office/drawing/2014/main" id="{99D42461-DB78-3556-7F74-A7C48F1742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913" end="214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63603" y="6563405"/>
            <a:ext cx="1570037" cy="1570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2FCFF9-33E8-6B1D-0A62-FEB952A277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594" r="1594"/>
          <a:stretch/>
        </p:blipFill>
        <p:spPr>
          <a:xfrm>
            <a:off x="11281041" y="1560193"/>
            <a:ext cx="5901352" cy="4486863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glow rad="381000">
              <a:srgbClr val="00B050">
                <a:alpha val="40000"/>
              </a:srgb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AF628CF0-8FC8-FBE2-316C-35F705760EBB}"/>
              </a:ext>
            </a:extLst>
          </p:cNvPr>
          <p:cNvSpPr txBox="1"/>
          <p:nvPr/>
        </p:nvSpPr>
        <p:spPr>
          <a:xfrm>
            <a:off x="5105400" y="-68920"/>
            <a:ext cx="7344443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4952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2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421268"/>
            <a:ext cx="16505649" cy="8294232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313022" y="491036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6970736" y="8917320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564224" y="-190750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5578292" y="-69905"/>
            <a:ext cx="67419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ASK and ANSWER.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65559" y="8755612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Cartoon of a child and child&#10;&#10;Description automatically generated">
            <a:extLst>
              <a:ext uri="{FF2B5EF4-FFF2-40B4-BE49-F238E27FC236}">
                <a16:creationId xmlns:a16="http://schemas.microsoft.com/office/drawing/2014/main" id="{47485FAE-BD9E-832A-7F01-BC77D8148E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32" y="4023931"/>
            <a:ext cx="4497070" cy="325316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5205D30-4F93-6405-6BFE-7301CE8C95CE}"/>
              </a:ext>
            </a:extLst>
          </p:cNvPr>
          <p:cNvSpPr/>
          <p:nvPr/>
        </p:nvSpPr>
        <p:spPr>
          <a:xfrm>
            <a:off x="6400800" y="2301086"/>
            <a:ext cx="5096944" cy="31150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90C27C8-0D72-927A-CFB8-12E3793DC466}"/>
              </a:ext>
            </a:extLst>
          </p:cNvPr>
          <p:cNvSpPr/>
          <p:nvPr/>
        </p:nvSpPr>
        <p:spPr>
          <a:xfrm>
            <a:off x="11731568" y="2309476"/>
            <a:ext cx="5096944" cy="31150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DF16529-1007-2CB9-166B-DF0947D1FD35}"/>
              </a:ext>
            </a:extLst>
          </p:cNvPr>
          <p:cNvSpPr/>
          <p:nvPr/>
        </p:nvSpPr>
        <p:spPr>
          <a:xfrm>
            <a:off x="6400800" y="5801378"/>
            <a:ext cx="5096944" cy="31150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4B9938B-B100-9026-6414-EF5F9041D45D}"/>
              </a:ext>
            </a:extLst>
          </p:cNvPr>
          <p:cNvSpPr/>
          <p:nvPr/>
        </p:nvSpPr>
        <p:spPr>
          <a:xfrm>
            <a:off x="11731568" y="5820055"/>
            <a:ext cx="5096944" cy="31150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happy-cooking-show-111370">
            <a:hlinkClick r:id="" action="ppaction://media"/>
            <a:extLst>
              <a:ext uri="{FF2B5EF4-FFF2-40B4-BE49-F238E27FC236}">
                <a16:creationId xmlns:a16="http://schemas.microsoft.com/office/drawing/2014/main" id="{15856853-CEFF-4A74-76A2-2E552BAC7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09622" y="235445"/>
            <a:ext cx="1005024" cy="100502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ED2EE-8CE3-49E6-B143-BFD0B52028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8989" y="2509099"/>
            <a:ext cx="4559674" cy="2809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1E6814-7184-B32B-74E2-174B214767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13769" y="2509099"/>
            <a:ext cx="4585852" cy="2719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BD931B-12BF-E298-F110-70A94CB349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88103" y="5943170"/>
            <a:ext cx="4480560" cy="2845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43371B-B465-890C-750B-3074EC2021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050345" y="5968970"/>
            <a:ext cx="4505671" cy="282006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7178C2E-B1B0-FF30-BEB3-DC82687E9C00}"/>
              </a:ext>
            </a:extLst>
          </p:cNvPr>
          <p:cNvSpPr/>
          <p:nvPr/>
        </p:nvSpPr>
        <p:spPr>
          <a:xfrm>
            <a:off x="7802189" y="4883831"/>
            <a:ext cx="2294163" cy="4977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8AC3AE6-9CF4-24C1-CFF5-645D1E929BDF}"/>
              </a:ext>
            </a:extLst>
          </p:cNvPr>
          <p:cNvSpPr/>
          <p:nvPr/>
        </p:nvSpPr>
        <p:spPr>
          <a:xfrm>
            <a:off x="13132958" y="4872234"/>
            <a:ext cx="2294163" cy="4977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BB8FFF9-8C31-89A7-571E-BA2956423C96}"/>
              </a:ext>
            </a:extLst>
          </p:cNvPr>
          <p:cNvSpPr/>
          <p:nvPr/>
        </p:nvSpPr>
        <p:spPr>
          <a:xfrm>
            <a:off x="7935863" y="8569311"/>
            <a:ext cx="2294163" cy="4977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DE022B5-B49B-5035-BD59-850D64F583C7}"/>
              </a:ext>
            </a:extLst>
          </p:cNvPr>
          <p:cNvSpPr/>
          <p:nvPr/>
        </p:nvSpPr>
        <p:spPr>
          <a:xfrm>
            <a:off x="13251020" y="8532788"/>
            <a:ext cx="2294163" cy="4977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</p:spTree>
    <p:extLst>
      <p:ext uri="{BB962C8B-B14F-4D97-AF65-F5344CB8AC3E}">
        <p14:creationId xmlns:p14="http://schemas.microsoft.com/office/powerpoint/2010/main" val="14589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6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053087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37433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251390"/>
            <a:ext cx="16505649" cy="812326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267448" y="-32453"/>
            <a:ext cx="5753101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0B46D-FEBD-0D69-502F-DEAAAE5AE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430166"/>
            <a:ext cx="16082948" cy="7944484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280842"/>
            <a:ext cx="16787225" cy="8093807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249291" y="-12424"/>
            <a:ext cx="5981701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399E03-DFAB-5481-2580-5D81DCF7C67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" b="1449"/>
          <a:stretch/>
        </p:blipFill>
        <p:spPr>
          <a:xfrm>
            <a:off x="1066879" y="2001132"/>
            <a:ext cx="7315122" cy="60933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30175" cap="sq">
            <a:solidFill>
              <a:srgbClr val="0070C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C8AA190-0882-6CE0-D2F3-47F58F00F2DD}"/>
              </a:ext>
            </a:extLst>
          </p:cNvPr>
          <p:cNvGrpSpPr/>
          <p:nvPr/>
        </p:nvGrpSpPr>
        <p:grpSpPr>
          <a:xfrm>
            <a:off x="8990200" y="2249458"/>
            <a:ext cx="8406624" cy="1459592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219E7E24-9914-EEA6-4176-5A8390188DB2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34093"/>
                <a:gd name="adj2" fmla="val 10919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5863EE09-1D50-43F9-E867-8F9BB5C73AB9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0BED05-BA9D-5A43-DB2D-62D959A17BEB}"/>
              </a:ext>
            </a:extLst>
          </p:cNvPr>
          <p:cNvGrpSpPr/>
          <p:nvPr/>
        </p:nvGrpSpPr>
        <p:grpSpPr>
          <a:xfrm>
            <a:off x="10980419" y="5293279"/>
            <a:ext cx="5804963" cy="1361849"/>
            <a:chOff x="2492270" y="2491121"/>
            <a:chExt cx="9357630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C7E182C0-49B4-497D-89FB-8D3B452D2184}"/>
                </a:ext>
              </a:extLst>
            </p:cNvPr>
            <p:cNvSpPr/>
            <p:nvPr/>
          </p:nvSpPr>
          <p:spPr>
            <a:xfrm>
              <a:off x="2492270" y="2491121"/>
              <a:ext cx="9296400" cy="1625492"/>
            </a:xfrm>
            <a:prstGeom prst="wedgeEllipseCallout">
              <a:avLst>
                <a:gd name="adj1" fmla="val -37637"/>
                <a:gd name="adj2" fmla="val 10785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FD88441A-3E2E-FF75-4D3E-F76127B24B09}"/>
                </a:ext>
              </a:extLst>
            </p:cNvPr>
            <p:cNvSpPr txBox="1"/>
            <p:nvPr/>
          </p:nvSpPr>
          <p:spPr>
            <a:xfrm>
              <a:off x="2553501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She’s Malaysian.</a:t>
              </a:r>
            </a:p>
          </p:txBody>
        </p:sp>
      </p:grpSp>
      <p:pic>
        <p:nvPicPr>
          <p:cNvPr id="17" name="Track 26">
            <a:hlinkClick r:id="" action="ppaction://media"/>
            <a:extLst>
              <a:ext uri="{FF2B5EF4-FFF2-40B4-BE49-F238E27FC236}">
                <a16:creationId xmlns:a16="http://schemas.microsoft.com/office/drawing/2014/main" id="{2378900D-E6C5-84F2-D4C1-8C93149AE0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36024" y="3460724"/>
            <a:ext cx="1570037" cy="1570037"/>
          </a:xfrm>
          <a:prstGeom prst="rect">
            <a:avLst/>
          </a:prstGeom>
        </p:spPr>
      </p:pic>
      <p:pic>
        <p:nvPicPr>
          <p:cNvPr id="18" name="Track 26">
            <a:hlinkClick r:id="" action="ppaction://media"/>
            <a:extLst>
              <a:ext uri="{FF2B5EF4-FFF2-40B4-BE49-F238E27FC236}">
                <a16:creationId xmlns:a16="http://schemas.microsoft.com/office/drawing/2014/main" id="{6899355D-EF9D-5AA6-3120-AE18AC5ABF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596" end="198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88373" y="5895747"/>
            <a:ext cx="1570037" cy="15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3" y="1496312"/>
            <a:ext cx="16505649" cy="8075242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096000" y="0"/>
            <a:ext cx="5574881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0BED05-BA9D-5A43-DB2D-62D959A17BEB}"/>
              </a:ext>
            </a:extLst>
          </p:cNvPr>
          <p:cNvGrpSpPr/>
          <p:nvPr/>
        </p:nvGrpSpPr>
        <p:grpSpPr>
          <a:xfrm>
            <a:off x="10629783" y="5580988"/>
            <a:ext cx="5766980" cy="1361849"/>
            <a:chOff x="2553499" y="2444357"/>
            <a:chExt cx="9296401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C7E182C0-49B4-497D-89FB-8D3B452D2184}"/>
                </a:ext>
              </a:extLst>
            </p:cNvPr>
            <p:cNvSpPr/>
            <p:nvPr/>
          </p:nvSpPr>
          <p:spPr>
            <a:xfrm>
              <a:off x="2553499" y="2444357"/>
              <a:ext cx="9296400" cy="1625492"/>
            </a:xfrm>
            <a:prstGeom prst="wedgeEllipseCallout">
              <a:avLst>
                <a:gd name="adj1" fmla="val -38759"/>
                <a:gd name="adj2" fmla="val 9362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FD88441A-3E2E-FF75-4D3E-F76127B24B09}"/>
                </a:ext>
              </a:extLst>
            </p:cNvPr>
            <p:cNvSpPr txBox="1"/>
            <p:nvPr/>
          </p:nvSpPr>
          <p:spPr>
            <a:xfrm>
              <a:off x="2553501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He’s Australian.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29B9B7D-CA74-EEA8-BCE2-92288219B2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" b="1737"/>
          <a:stretch/>
        </p:blipFill>
        <p:spPr>
          <a:xfrm>
            <a:off x="1676400" y="2173591"/>
            <a:ext cx="6477000" cy="66170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30175" cap="sq">
            <a:solidFill>
              <a:srgbClr val="0070C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C8AA190-0882-6CE0-D2F3-47F58F00F2DD}"/>
              </a:ext>
            </a:extLst>
          </p:cNvPr>
          <p:cNvGrpSpPr/>
          <p:nvPr/>
        </p:nvGrpSpPr>
        <p:grpSpPr>
          <a:xfrm>
            <a:off x="8610600" y="2632292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219E7E24-9914-EEA6-4176-5A8390188DB2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33136"/>
                <a:gd name="adj2" fmla="val 7153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5863EE09-1D50-43F9-E867-8F9BB5C73AB9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he?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423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403188"/>
            <a:ext cx="16505649" cy="7971462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8855" y="76271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019800" y="7997"/>
            <a:ext cx="5829301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0BED05-BA9D-5A43-DB2D-62D959A17BEB}"/>
              </a:ext>
            </a:extLst>
          </p:cNvPr>
          <p:cNvGrpSpPr/>
          <p:nvPr/>
        </p:nvGrpSpPr>
        <p:grpSpPr>
          <a:xfrm>
            <a:off x="2801220" y="5432291"/>
            <a:ext cx="5804963" cy="1361849"/>
            <a:chOff x="2492270" y="2491121"/>
            <a:chExt cx="9357630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C7E182C0-49B4-497D-89FB-8D3B452D2184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39181"/>
                <a:gd name="adj2" fmla="val 9085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FD88441A-3E2E-FF75-4D3E-F76127B24B09}"/>
                </a:ext>
              </a:extLst>
            </p:cNvPr>
            <p:cNvSpPr txBox="1"/>
            <p:nvPr/>
          </p:nvSpPr>
          <p:spPr>
            <a:xfrm>
              <a:off x="2553501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She’s American.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C8AA190-0882-6CE0-D2F3-47F58F00F2DD}"/>
              </a:ext>
            </a:extLst>
          </p:cNvPr>
          <p:cNvGrpSpPr/>
          <p:nvPr/>
        </p:nvGrpSpPr>
        <p:grpSpPr>
          <a:xfrm>
            <a:off x="1262120" y="2519317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219E7E24-9914-EEA6-4176-5A8390188DB2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43965"/>
                <a:gd name="adj2" fmla="val 8334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5863EE09-1D50-43F9-E867-8F9BB5C73AB9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AAFC505-3D15-0940-5446-8ED54DF3AC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" b="2303"/>
          <a:stretch/>
        </p:blipFill>
        <p:spPr>
          <a:xfrm>
            <a:off x="10231399" y="2110521"/>
            <a:ext cx="6692253" cy="65511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30175" cap="sq">
            <a:solidFill>
              <a:srgbClr val="0070C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2436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17949" y="1604604"/>
            <a:ext cx="16505649" cy="8110896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95035" y="154974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339605" y="120837"/>
            <a:ext cx="5462335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0BED05-BA9D-5A43-DB2D-62D959A17BEB}"/>
              </a:ext>
            </a:extLst>
          </p:cNvPr>
          <p:cNvGrpSpPr/>
          <p:nvPr/>
        </p:nvGrpSpPr>
        <p:grpSpPr>
          <a:xfrm>
            <a:off x="10591800" y="5620167"/>
            <a:ext cx="5804963" cy="1361849"/>
            <a:chOff x="2492270" y="2491121"/>
            <a:chExt cx="9357630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C7E182C0-49B4-497D-89FB-8D3B452D2184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37173"/>
                <a:gd name="adj2" fmla="val 8691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FD88441A-3E2E-FF75-4D3E-F76127B24B09}"/>
                </a:ext>
              </a:extLst>
            </p:cNvPr>
            <p:cNvSpPr txBox="1"/>
            <p:nvPr/>
          </p:nvSpPr>
          <p:spPr>
            <a:xfrm>
              <a:off x="2553501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He’s </a:t>
              </a:r>
              <a:r>
                <a:rPr lang="en-US" sz="5400" dirty="0" err="1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Janpanese</a:t>
              </a: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C8AA190-0882-6CE0-D2F3-47F58F00F2DD}"/>
              </a:ext>
            </a:extLst>
          </p:cNvPr>
          <p:cNvGrpSpPr/>
          <p:nvPr/>
        </p:nvGrpSpPr>
        <p:grpSpPr>
          <a:xfrm>
            <a:off x="8610600" y="2632292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219E7E24-9914-EEA6-4176-5A8390188DB2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41856"/>
                <a:gd name="adj2" fmla="val 8341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5863EE09-1D50-43F9-E867-8F9BB5C73AB9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he?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A9B7D7D-AF97-2BDF-D2DC-6291045AB6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" b="1577"/>
          <a:stretch/>
        </p:blipFill>
        <p:spPr>
          <a:xfrm>
            <a:off x="1891237" y="1783282"/>
            <a:ext cx="6436288" cy="76274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30175" cap="sq">
            <a:solidFill>
              <a:srgbClr val="0070C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337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430165"/>
            <a:ext cx="16505649" cy="8341307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602232" y="69259"/>
            <a:ext cx="7200901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ASK and ANSWER.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399E03-DFAB-5481-2580-5D81DCF7C6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1" b="11491"/>
          <a:stretch/>
        </p:blipFill>
        <p:spPr>
          <a:xfrm>
            <a:off x="1323221" y="3047498"/>
            <a:ext cx="15745579" cy="6723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30175" cap="sq">
            <a:solidFill>
              <a:srgbClr val="0070C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F14FC9C-04BC-25AB-DF44-921DE8E18208}"/>
              </a:ext>
            </a:extLst>
          </p:cNvPr>
          <p:cNvGrpSpPr/>
          <p:nvPr/>
        </p:nvGrpSpPr>
        <p:grpSpPr>
          <a:xfrm>
            <a:off x="587907" y="1592220"/>
            <a:ext cx="10028649" cy="136268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1C54277-486A-831B-59ED-F59BF7CB5487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38399"/>
                <a:gd name="adj2" fmla="val 10028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452E9DBD-C11F-9706-FA56-0D4860C0AB8F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758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 / he?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B84470-4091-427E-BA21-CC1109700585}"/>
              </a:ext>
            </a:extLst>
          </p:cNvPr>
          <p:cNvGrpSpPr/>
          <p:nvPr/>
        </p:nvGrpSpPr>
        <p:grpSpPr>
          <a:xfrm>
            <a:off x="11963400" y="1935959"/>
            <a:ext cx="4706326" cy="846386"/>
            <a:chOff x="2492270" y="2491121"/>
            <a:chExt cx="9648763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A9FD3AD0-4230-F84E-174C-36EC6577415B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19561"/>
                <a:gd name="adj2" fmla="val 10718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1053F763-E448-561C-6FCB-15B6C68BEA14}"/>
                </a:ext>
              </a:extLst>
            </p:cNvPr>
            <p:cNvSpPr txBox="1"/>
            <p:nvPr/>
          </p:nvSpPr>
          <p:spPr>
            <a:xfrm>
              <a:off x="2844633" y="2584423"/>
              <a:ext cx="9296400" cy="12560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________.</a:t>
              </a:r>
            </a:p>
          </p:txBody>
        </p:sp>
      </p:grpSp>
      <p:pic>
        <p:nvPicPr>
          <p:cNvPr id="17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id="{45358DCB-0513-1E57-FFCE-0DD4B2E97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3268663"/>
            <a:ext cx="1874837" cy="187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4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32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3068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783068" y="3959330"/>
            <a:ext cx="6578581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800" dirty="0">
                <a:solidFill>
                  <a:srgbClr val="000000"/>
                </a:solidFill>
                <a:latin typeface="Margin"/>
              </a:rPr>
              <a:t>LET’S SPIN! </a:t>
            </a:r>
          </a:p>
        </p:txBody>
      </p:sp>
      <p:sp>
        <p:nvSpPr>
          <p:cNvPr id="11" name="Freeform 11"/>
          <p:cNvSpPr/>
          <p:nvPr/>
        </p:nvSpPr>
        <p:spPr>
          <a:xfrm rot="20668598">
            <a:off x="15742429" y="399465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A7D51-A239-4BD4-B3CA-A5969A16C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6660" y="1590131"/>
            <a:ext cx="7777078" cy="7106738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88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ACDE0D-491E-211F-B1A7-D2062BD8B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9795544">
            <a:off x="14160154" y="6724529"/>
            <a:ext cx="5136113" cy="5234256"/>
          </a:xfrm>
          <a:custGeom>
            <a:avLst/>
            <a:gdLst/>
            <a:ahLst/>
            <a:cxnLst/>
            <a:rect l="l" t="t" r="r" b="b"/>
            <a:pathLst>
              <a:path w="5136113" h="5234256">
                <a:moveTo>
                  <a:pt x="0" y="0"/>
                </a:moveTo>
                <a:lnTo>
                  <a:pt x="5136114" y="0"/>
                </a:lnTo>
                <a:lnTo>
                  <a:pt x="5136114" y="5234256"/>
                </a:lnTo>
                <a:lnTo>
                  <a:pt x="0" y="5234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-1789014" y="-1172610"/>
            <a:ext cx="4165386" cy="4244980"/>
          </a:xfrm>
          <a:custGeom>
            <a:avLst/>
            <a:gdLst/>
            <a:ahLst/>
            <a:cxnLst/>
            <a:rect l="l" t="t" r="r" b="b"/>
            <a:pathLst>
              <a:path w="4165386" h="4244980">
                <a:moveTo>
                  <a:pt x="0" y="0"/>
                </a:moveTo>
                <a:lnTo>
                  <a:pt x="4165386" y="0"/>
                </a:lnTo>
                <a:lnTo>
                  <a:pt x="4165386" y="4244980"/>
                </a:lnTo>
                <a:lnTo>
                  <a:pt x="0" y="4244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904997" y="1712048"/>
            <a:ext cx="12478006" cy="6862903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1765583">
            <a:off x="1019188" y="1100475"/>
            <a:ext cx="3771618" cy="3943789"/>
          </a:xfrm>
          <a:custGeom>
            <a:avLst/>
            <a:gdLst/>
            <a:ahLst/>
            <a:cxnLst/>
            <a:rect l="l" t="t" r="r" b="b"/>
            <a:pathLst>
              <a:path w="3771618" h="3943789">
                <a:moveTo>
                  <a:pt x="0" y="0"/>
                </a:moveTo>
                <a:lnTo>
                  <a:pt x="3771618" y="0"/>
                </a:lnTo>
                <a:lnTo>
                  <a:pt x="3771618" y="3943789"/>
                </a:lnTo>
                <a:lnTo>
                  <a:pt x="0" y="39437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 flipH="1">
            <a:off x="13313793" y="6095736"/>
            <a:ext cx="4619547" cy="3906195"/>
          </a:xfrm>
          <a:custGeom>
            <a:avLst/>
            <a:gdLst/>
            <a:ahLst/>
            <a:cxnLst/>
            <a:rect l="l" t="t" r="r" b="b"/>
            <a:pathLst>
              <a:path w="4619547" h="3906195">
                <a:moveTo>
                  <a:pt x="4619547" y="0"/>
                </a:moveTo>
                <a:lnTo>
                  <a:pt x="0" y="0"/>
                </a:lnTo>
                <a:lnTo>
                  <a:pt x="0" y="3906195"/>
                </a:lnTo>
                <a:lnTo>
                  <a:pt x="4619547" y="3906195"/>
                </a:lnTo>
                <a:lnTo>
                  <a:pt x="461954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4423527" y="4515923"/>
            <a:ext cx="9440945" cy="144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44"/>
              </a:lnSpc>
            </a:pPr>
            <a:r>
              <a:rPr lang="en-US" sz="9600" dirty="0">
                <a:solidFill>
                  <a:srgbClr val="FFFFFF"/>
                </a:solidFill>
                <a:latin typeface="Snap ITC" panose="04040A07060A02020202" pitchFamily="82" charset="0"/>
              </a:rPr>
              <a:t>Slow Reveal!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8" name="happy-logoversion-3-13398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4962" y="5295900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amera.wav"/>
          </p:stSnd>
        </p:sndAc>
      </p:transition>
    </mc:Choice>
    <mc:Fallback xmlns="">
      <p:transition spd="slow">
        <p:random/>
        <p:sndAc>
          <p:stSnd>
            <p:snd r:embed="rId6" name="camera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799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042524" y="3617437"/>
            <a:ext cx="13792200" cy="2871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b="1" u="none" dirty="0">
                <a:solidFill>
                  <a:srgbClr val="00B050"/>
                </a:solidFill>
                <a:latin typeface="Margin"/>
              </a:rPr>
              <a:t>Sentence puzzle</a:t>
            </a:r>
          </a:p>
        </p:txBody>
      </p:sp>
    </p:spTree>
    <p:extLst>
      <p:ext uri="{BB962C8B-B14F-4D97-AF65-F5344CB8AC3E}">
        <p14:creationId xmlns:p14="http://schemas.microsoft.com/office/powerpoint/2010/main" val="15232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4" name="camera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AFEA89-E52E-105D-6106-3C3FCF0D9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275997">
            <a:off x="-1727285" y="-52541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EFD768E7-1BC5-BCBC-A74E-26B18E1F71DE}"/>
              </a:ext>
            </a:extLst>
          </p:cNvPr>
          <p:cNvSpPr txBox="1"/>
          <p:nvPr/>
        </p:nvSpPr>
        <p:spPr>
          <a:xfrm>
            <a:off x="1105655" y="1385826"/>
            <a:ext cx="16230600" cy="115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Fredoka One" panose="02000000000000000000" pitchFamily="2" charset="0"/>
                <a:ea typeface="Segoe UI Black" panose="020B0A02040204020203" pitchFamily="34" charset="0"/>
              </a:rPr>
              <a:t>What nationality is she?</a:t>
            </a: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8AC8E477-15A3-DB5E-51DE-AEB200D377F2}"/>
              </a:ext>
            </a:extLst>
          </p:cNvPr>
          <p:cNvSpPr/>
          <p:nvPr/>
        </p:nvSpPr>
        <p:spPr>
          <a:xfrm>
            <a:off x="8814544" y="5143500"/>
            <a:ext cx="7949456" cy="16812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C1CFEF-A892-AE43-BEBC-35500B02F2EB}"/>
              </a:ext>
            </a:extLst>
          </p:cNvPr>
          <p:cNvSpPr/>
          <p:nvPr/>
        </p:nvSpPr>
        <p:spPr>
          <a:xfrm>
            <a:off x="9116056" y="5350677"/>
            <a:ext cx="76479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She’s American.</a:t>
            </a:r>
          </a:p>
        </p:txBody>
      </p:sp>
      <p:sp>
        <p:nvSpPr>
          <p:cNvPr id="9" name="Freeform 9"/>
          <p:cNvSpPr/>
          <p:nvPr/>
        </p:nvSpPr>
        <p:spPr>
          <a:xfrm rot="-412981">
            <a:off x="16056291" y="293449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7C848EF-CEE3-9EE1-C73C-E59A82304E84}"/>
              </a:ext>
            </a:extLst>
          </p:cNvPr>
          <p:cNvGrpSpPr/>
          <p:nvPr/>
        </p:nvGrpSpPr>
        <p:grpSpPr>
          <a:xfrm>
            <a:off x="2523362" y="3648205"/>
            <a:ext cx="5708477" cy="5202207"/>
            <a:chOff x="5052427" y="3791016"/>
            <a:chExt cx="5708477" cy="5202207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 rot="913122">
              <a:off x="5052427" y="3791016"/>
              <a:ext cx="5708477" cy="5202207"/>
              <a:chOff x="-366471" y="-11891"/>
              <a:chExt cx="15572971" cy="1486381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DD23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27EF878-29D7-1D12-25AD-1F9AF1C8E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8" r="7468"/>
            <a:stretch/>
          </p:blipFill>
          <p:spPr>
            <a:xfrm>
              <a:off x="5347581" y="3960008"/>
              <a:ext cx="5102333" cy="481802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2" name="Pie 8">
            <a:extLst>
              <a:ext uri="{FF2B5EF4-FFF2-40B4-BE49-F238E27FC236}">
                <a16:creationId xmlns:a16="http://schemas.microsoft.com/office/drawing/2014/main" id="{7C20BC50-91BD-FB13-992D-F84D4EE04FF9}"/>
              </a:ext>
            </a:extLst>
          </p:cNvPr>
          <p:cNvSpPr/>
          <p:nvPr/>
        </p:nvSpPr>
        <p:spPr>
          <a:xfrm rot="12766018">
            <a:off x="2577462" y="3504327"/>
            <a:ext cx="5577840" cy="5577840"/>
          </a:xfrm>
          <a:prstGeom prst="pie">
            <a:avLst>
              <a:gd name="adj1" fmla="val 7529991"/>
              <a:gd name="adj2" fmla="val 5066337"/>
            </a:avLst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381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8" name="Track 26">
            <a:hlinkClick r:id="" action="ppaction://media"/>
            <a:extLst>
              <a:ext uri="{FF2B5EF4-FFF2-40B4-BE49-F238E27FC236}">
                <a16:creationId xmlns:a16="http://schemas.microsoft.com/office/drawing/2014/main" id="{278BE4B8-7FA6-B999-77EC-A23BE43985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641" end="11180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17743" y="4782988"/>
            <a:ext cx="1570037" cy="1570037"/>
          </a:xfrm>
          <a:prstGeom prst="rect">
            <a:avLst/>
          </a:prstGeom>
        </p:spPr>
      </p:pic>
      <p:pic>
        <p:nvPicPr>
          <p:cNvPr id="39" name="Track 26">
            <a:hlinkClick r:id="" action="ppaction://media"/>
            <a:extLst>
              <a:ext uri="{FF2B5EF4-FFF2-40B4-BE49-F238E27FC236}">
                <a16:creationId xmlns:a16="http://schemas.microsoft.com/office/drawing/2014/main" id="{D6E73A22-1FE8-6A56-9959-9A9934DB0D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44672" y="1965152"/>
            <a:ext cx="1570037" cy="15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5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4" grpId="0"/>
      <p:bldP spid="3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AFEA89-E52E-105D-6106-3C3FCF0D9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275997">
            <a:off x="-1727285" y="-52541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EFD768E7-1BC5-BCBC-A74E-26B18E1F71DE}"/>
              </a:ext>
            </a:extLst>
          </p:cNvPr>
          <p:cNvSpPr txBox="1"/>
          <p:nvPr/>
        </p:nvSpPr>
        <p:spPr>
          <a:xfrm>
            <a:off x="1166224" y="1420920"/>
            <a:ext cx="16230600" cy="115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Fredoka One" panose="02000000000000000000" pitchFamily="2" charset="0"/>
                <a:ea typeface="Segoe UI Black" panose="020B0A02040204020203" pitchFamily="34" charset="0"/>
              </a:rPr>
              <a:t>What nationality is she?</a:t>
            </a: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8AC8E477-15A3-DB5E-51DE-AEB200D377F2}"/>
              </a:ext>
            </a:extLst>
          </p:cNvPr>
          <p:cNvSpPr/>
          <p:nvPr/>
        </p:nvSpPr>
        <p:spPr>
          <a:xfrm>
            <a:off x="8814544" y="5143500"/>
            <a:ext cx="7949456" cy="16812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C1CFEF-A892-AE43-BEBC-35500B02F2EB}"/>
              </a:ext>
            </a:extLst>
          </p:cNvPr>
          <p:cNvSpPr/>
          <p:nvPr/>
        </p:nvSpPr>
        <p:spPr>
          <a:xfrm>
            <a:off x="9116056" y="5350677"/>
            <a:ext cx="74399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She’s Japanese.</a:t>
            </a:r>
          </a:p>
        </p:txBody>
      </p:sp>
      <p:sp>
        <p:nvSpPr>
          <p:cNvPr id="9" name="Freeform 9"/>
          <p:cNvSpPr/>
          <p:nvPr/>
        </p:nvSpPr>
        <p:spPr>
          <a:xfrm rot="-412981">
            <a:off x="16056291" y="293449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913122">
            <a:off x="2523362" y="3648205"/>
            <a:ext cx="5708477" cy="5202207"/>
            <a:chOff x="-366471" y="-11891"/>
            <a:chExt cx="15572971" cy="14863810"/>
          </a:xfrm>
        </p:grpSpPr>
        <p:sp>
          <p:nvSpPr>
            <p:cNvPr id="6" name="Freeform 6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8" name="Track 26">
            <a:hlinkClick r:id="" action="ppaction://media"/>
            <a:extLst>
              <a:ext uri="{FF2B5EF4-FFF2-40B4-BE49-F238E27FC236}">
                <a16:creationId xmlns:a16="http://schemas.microsoft.com/office/drawing/2014/main" id="{278BE4B8-7FA6-B999-77EC-A23BE43985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07" end="1945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17743" y="4782988"/>
            <a:ext cx="1570037" cy="15700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54DDA5-DB66-5F93-EBC0-5A24D6BD9F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r="4233"/>
          <a:stretch/>
        </p:blipFill>
        <p:spPr>
          <a:xfrm>
            <a:off x="2838496" y="3778362"/>
            <a:ext cx="5084872" cy="4870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Pie 8">
            <a:extLst>
              <a:ext uri="{FF2B5EF4-FFF2-40B4-BE49-F238E27FC236}">
                <a16:creationId xmlns:a16="http://schemas.microsoft.com/office/drawing/2014/main" id="{7C20BC50-91BD-FB13-992D-F84D4EE04FF9}"/>
              </a:ext>
            </a:extLst>
          </p:cNvPr>
          <p:cNvSpPr/>
          <p:nvPr/>
        </p:nvSpPr>
        <p:spPr>
          <a:xfrm rot="5834469">
            <a:off x="2650743" y="3390711"/>
            <a:ext cx="5577840" cy="5577840"/>
          </a:xfrm>
          <a:prstGeom prst="pie">
            <a:avLst>
              <a:gd name="adj1" fmla="val 7630441"/>
              <a:gd name="adj2" fmla="val 5066337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3810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Track 26">
            <a:hlinkClick r:id="" action="ppaction://media"/>
            <a:extLst>
              <a:ext uri="{FF2B5EF4-FFF2-40B4-BE49-F238E27FC236}">
                <a16:creationId xmlns:a16="http://schemas.microsoft.com/office/drawing/2014/main" id="{13612239-8677-B034-B400-DA78F51C57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44672" y="1965152"/>
            <a:ext cx="1570037" cy="15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2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4" grpId="0"/>
      <p:bldP spid="3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AFEA89-E52E-105D-6106-3C3FCF0D9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275997">
            <a:off x="-1727285" y="-52541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EFD768E7-1BC5-BCBC-A74E-26B18E1F71DE}"/>
              </a:ext>
            </a:extLst>
          </p:cNvPr>
          <p:cNvSpPr txBox="1"/>
          <p:nvPr/>
        </p:nvSpPr>
        <p:spPr>
          <a:xfrm>
            <a:off x="1166224" y="1504163"/>
            <a:ext cx="16230600" cy="115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Fredoka One" panose="02000000000000000000" pitchFamily="2" charset="0"/>
                <a:ea typeface="Segoe UI Black" panose="020B0A02040204020203" pitchFamily="34" charset="0"/>
              </a:rPr>
              <a:t>What nationality is he?</a:t>
            </a: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8AC8E477-15A3-DB5E-51DE-AEB200D377F2}"/>
              </a:ext>
            </a:extLst>
          </p:cNvPr>
          <p:cNvSpPr/>
          <p:nvPr/>
        </p:nvSpPr>
        <p:spPr>
          <a:xfrm>
            <a:off x="8814544" y="5143500"/>
            <a:ext cx="7949456" cy="16812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C1CFEF-A892-AE43-BEBC-35500B02F2EB}"/>
              </a:ext>
            </a:extLst>
          </p:cNvPr>
          <p:cNvSpPr/>
          <p:nvPr/>
        </p:nvSpPr>
        <p:spPr>
          <a:xfrm>
            <a:off x="9116056" y="5350677"/>
            <a:ext cx="74399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He’s Australian.</a:t>
            </a:r>
          </a:p>
        </p:txBody>
      </p:sp>
      <p:sp>
        <p:nvSpPr>
          <p:cNvPr id="9" name="Freeform 9"/>
          <p:cNvSpPr/>
          <p:nvPr/>
        </p:nvSpPr>
        <p:spPr>
          <a:xfrm rot="-412981">
            <a:off x="16056291" y="293449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913122">
            <a:off x="2523362" y="3648205"/>
            <a:ext cx="5708477" cy="5202207"/>
            <a:chOff x="-366471" y="-11891"/>
            <a:chExt cx="15572971" cy="14863810"/>
          </a:xfrm>
        </p:grpSpPr>
        <p:sp>
          <p:nvSpPr>
            <p:cNvPr id="6" name="Freeform 6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Track 26">
            <a:hlinkClick r:id="" action="ppaction://media"/>
            <a:extLst>
              <a:ext uri="{FF2B5EF4-FFF2-40B4-BE49-F238E27FC236}">
                <a16:creationId xmlns:a16="http://schemas.microsoft.com/office/drawing/2014/main" id="{FFCF9269-98B3-8325-A279-FF469D3343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41" end="31536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363984" y="2394948"/>
            <a:ext cx="1570037" cy="1570037"/>
          </a:xfrm>
          <a:prstGeom prst="rect">
            <a:avLst/>
          </a:prstGeom>
        </p:spPr>
      </p:pic>
      <p:pic>
        <p:nvPicPr>
          <p:cNvPr id="16" name="Track 26">
            <a:hlinkClick r:id="" action="ppaction://media"/>
            <a:extLst>
              <a:ext uri="{FF2B5EF4-FFF2-40B4-BE49-F238E27FC236}">
                <a16:creationId xmlns:a16="http://schemas.microsoft.com/office/drawing/2014/main" id="{A321E9CD-AF47-9A35-EAE4-D822AC2740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46" end="28360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394129" y="4888636"/>
            <a:ext cx="1570037" cy="15700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574FE6-BEC4-C241-0592-84B89DA06F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" r="7009"/>
          <a:stretch/>
        </p:blipFill>
        <p:spPr>
          <a:xfrm>
            <a:off x="2774696" y="3809819"/>
            <a:ext cx="5148672" cy="487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Pie 8">
            <a:extLst>
              <a:ext uri="{FF2B5EF4-FFF2-40B4-BE49-F238E27FC236}">
                <a16:creationId xmlns:a16="http://schemas.microsoft.com/office/drawing/2014/main" id="{7C20BC50-91BD-FB13-992D-F84D4EE04FF9}"/>
              </a:ext>
            </a:extLst>
          </p:cNvPr>
          <p:cNvSpPr/>
          <p:nvPr/>
        </p:nvSpPr>
        <p:spPr>
          <a:xfrm rot="13947031">
            <a:off x="2588680" y="3589291"/>
            <a:ext cx="5577840" cy="5577840"/>
          </a:xfrm>
          <a:prstGeom prst="pie">
            <a:avLst>
              <a:gd name="adj1" fmla="val 7667895"/>
              <a:gd name="adj2" fmla="val 5066337"/>
            </a:avLst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3810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4" grpId="0"/>
      <p:bldP spid="3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AFEA89-E52E-105D-6106-3C3FCF0D9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275997">
            <a:off x="-1727285" y="-52541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EFD768E7-1BC5-BCBC-A74E-26B18E1F71DE}"/>
              </a:ext>
            </a:extLst>
          </p:cNvPr>
          <p:cNvSpPr txBox="1"/>
          <p:nvPr/>
        </p:nvSpPr>
        <p:spPr>
          <a:xfrm>
            <a:off x="1166224" y="1526941"/>
            <a:ext cx="16230600" cy="115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Fredoka One" panose="02000000000000000000" pitchFamily="2" charset="0"/>
                <a:ea typeface="Segoe UI Black" panose="020B0A02040204020203" pitchFamily="34" charset="0"/>
              </a:rPr>
              <a:t>What nationality is she?</a:t>
            </a: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8AC8E477-15A3-DB5E-51DE-AEB200D377F2}"/>
              </a:ext>
            </a:extLst>
          </p:cNvPr>
          <p:cNvSpPr/>
          <p:nvPr/>
        </p:nvSpPr>
        <p:spPr>
          <a:xfrm>
            <a:off x="8814544" y="5143500"/>
            <a:ext cx="7949456" cy="16812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C1CFEF-A892-AE43-BEBC-35500B02F2EB}"/>
              </a:ext>
            </a:extLst>
          </p:cNvPr>
          <p:cNvSpPr/>
          <p:nvPr/>
        </p:nvSpPr>
        <p:spPr>
          <a:xfrm>
            <a:off x="9116056" y="5350677"/>
            <a:ext cx="76479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She’s Malaysian.</a:t>
            </a:r>
          </a:p>
        </p:txBody>
      </p:sp>
      <p:sp>
        <p:nvSpPr>
          <p:cNvPr id="9" name="Freeform 9"/>
          <p:cNvSpPr/>
          <p:nvPr/>
        </p:nvSpPr>
        <p:spPr>
          <a:xfrm rot="-412981">
            <a:off x="16056291" y="293449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913122">
            <a:off x="2523362" y="3648205"/>
            <a:ext cx="5708477" cy="5202207"/>
            <a:chOff x="-366471" y="-11891"/>
            <a:chExt cx="15572971" cy="14863810"/>
          </a:xfrm>
        </p:grpSpPr>
        <p:sp>
          <p:nvSpPr>
            <p:cNvPr id="6" name="Freeform 6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Track 26">
            <a:hlinkClick r:id="" action="ppaction://media"/>
            <a:extLst>
              <a:ext uri="{FF2B5EF4-FFF2-40B4-BE49-F238E27FC236}">
                <a16:creationId xmlns:a16="http://schemas.microsoft.com/office/drawing/2014/main" id="{A321E9CD-AF47-9A35-EAE4-D822AC2740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614" end="20194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394129" y="4888636"/>
            <a:ext cx="1570037" cy="15700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44CBD-4746-CBC6-67EF-DC48180BF5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 r="14256"/>
          <a:stretch/>
        </p:blipFill>
        <p:spPr>
          <a:xfrm>
            <a:off x="2743200" y="3733730"/>
            <a:ext cx="5180168" cy="4991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Pie 8">
            <a:extLst>
              <a:ext uri="{FF2B5EF4-FFF2-40B4-BE49-F238E27FC236}">
                <a16:creationId xmlns:a16="http://schemas.microsoft.com/office/drawing/2014/main" id="{7C20BC50-91BD-FB13-992D-F84D4EE04FF9}"/>
              </a:ext>
            </a:extLst>
          </p:cNvPr>
          <p:cNvSpPr/>
          <p:nvPr/>
        </p:nvSpPr>
        <p:spPr>
          <a:xfrm rot="17424673">
            <a:off x="2544364" y="3440395"/>
            <a:ext cx="5577840" cy="5577840"/>
          </a:xfrm>
          <a:prstGeom prst="pie">
            <a:avLst>
              <a:gd name="adj1" fmla="val 7613130"/>
              <a:gd name="adj2" fmla="val 5066337"/>
            </a:avLst>
          </a:prstGeom>
          <a:solidFill>
            <a:srgbClr val="C00000"/>
          </a:solidFill>
          <a:ln>
            <a:solidFill>
              <a:schemeClr val="tx1"/>
            </a:solidFill>
          </a:ln>
          <a:effectLst>
            <a:glow rad="3810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Track 26">
            <a:hlinkClick r:id="" action="ppaction://media"/>
            <a:extLst>
              <a:ext uri="{FF2B5EF4-FFF2-40B4-BE49-F238E27FC236}">
                <a16:creationId xmlns:a16="http://schemas.microsoft.com/office/drawing/2014/main" id="{F8DB79EE-99B9-A2B4-A292-899BB2B550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44672" y="1965152"/>
            <a:ext cx="1570037" cy="15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6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4" grpId="0"/>
      <p:bldP spid="3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28800" y="8801100"/>
            <a:ext cx="15544800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D7034D-E9B2-6D2F-3687-9DB6962BA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3411921" y="5556090"/>
            <a:ext cx="3847379" cy="5654368"/>
          </a:xfrm>
          <a:custGeom>
            <a:avLst/>
            <a:gdLst/>
            <a:ahLst/>
            <a:cxnLst/>
            <a:rect l="l" t="t" r="r" b="b"/>
            <a:pathLst>
              <a:path w="3847379" h="5654368">
                <a:moveTo>
                  <a:pt x="0" y="0"/>
                </a:moveTo>
                <a:lnTo>
                  <a:pt x="3847379" y="0"/>
                </a:lnTo>
                <a:lnTo>
                  <a:pt x="3847379" y="5654368"/>
                </a:lnTo>
                <a:lnTo>
                  <a:pt x="0" y="56543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4953000" y="4096913"/>
            <a:ext cx="5188185" cy="2918354"/>
          </a:xfrm>
          <a:custGeom>
            <a:avLst/>
            <a:gdLst/>
            <a:ahLst/>
            <a:cxnLst/>
            <a:rect l="l" t="t" r="r" b="b"/>
            <a:pathLst>
              <a:path w="5188185" h="2918354">
                <a:moveTo>
                  <a:pt x="0" y="0"/>
                </a:moveTo>
                <a:lnTo>
                  <a:pt x="5188185" y="0"/>
                </a:lnTo>
                <a:lnTo>
                  <a:pt x="5188185" y="2918355"/>
                </a:lnTo>
                <a:lnTo>
                  <a:pt x="0" y="2918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4114800" y="2857500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E711A6-27BD-AA7D-3846-74E93A4F21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95631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rack 7">
            <a:hlinkClick r:id="" action="ppaction://media"/>
            <a:extLst>
              <a:ext uri="{FF2B5EF4-FFF2-40B4-BE49-F238E27FC236}">
                <a16:creationId xmlns:a16="http://schemas.microsoft.com/office/drawing/2014/main" id="{BD0D2519-589E-4C14-403C-C68EE7BA42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-2.96296E-6 C 0.22344 -2.96296E-6 0.34184 0.06389 0.34184 0.1429 C 0.34184 0.22161 0.22344 0.28642 0.07891 0.28642 C -0.06623 0.28642 -0.18333 0.22161 -0.18333 0.1429 C -0.18333 0.06389 -0.06623 -2.96296E-6 0.07891 -2.96296E-6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4B811C5-E60F-1BBE-5574-9BF0D8582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3411921" y="5556090"/>
            <a:ext cx="3847379" cy="5654368"/>
          </a:xfrm>
          <a:custGeom>
            <a:avLst/>
            <a:gdLst/>
            <a:ahLst/>
            <a:cxnLst/>
            <a:rect l="l" t="t" r="r" b="b"/>
            <a:pathLst>
              <a:path w="3847379" h="5654368">
                <a:moveTo>
                  <a:pt x="0" y="0"/>
                </a:moveTo>
                <a:lnTo>
                  <a:pt x="3847379" y="0"/>
                </a:lnTo>
                <a:lnTo>
                  <a:pt x="3847379" y="5654368"/>
                </a:lnTo>
                <a:lnTo>
                  <a:pt x="0" y="5654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800600" y="6591300"/>
            <a:ext cx="5257799" cy="1249888"/>
            <a:chOff x="0" y="0"/>
            <a:chExt cx="1160929" cy="3291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0929" cy="329189"/>
            </a:xfrm>
            <a:custGeom>
              <a:avLst/>
              <a:gdLst/>
              <a:ahLst/>
              <a:cxnLst/>
              <a:rect l="l" t="t" r="r" b="b"/>
              <a:pathLst>
                <a:path w="1160929" h="329189">
                  <a:moveTo>
                    <a:pt x="89575" y="0"/>
                  </a:moveTo>
                  <a:lnTo>
                    <a:pt x="1071354" y="0"/>
                  </a:lnTo>
                  <a:cubicBezTo>
                    <a:pt x="1095111" y="0"/>
                    <a:pt x="1117895" y="9437"/>
                    <a:pt x="1134693" y="26236"/>
                  </a:cubicBezTo>
                  <a:cubicBezTo>
                    <a:pt x="1151492" y="43034"/>
                    <a:pt x="1160929" y="65818"/>
                    <a:pt x="1160929" y="89575"/>
                  </a:cubicBezTo>
                  <a:lnTo>
                    <a:pt x="1160929" y="239614"/>
                  </a:lnTo>
                  <a:cubicBezTo>
                    <a:pt x="1160929" y="263370"/>
                    <a:pt x="1151492" y="286154"/>
                    <a:pt x="1134693" y="302953"/>
                  </a:cubicBezTo>
                  <a:cubicBezTo>
                    <a:pt x="1117895" y="319751"/>
                    <a:pt x="1095111" y="329189"/>
                    <a:pt x="1071354" y="329189"/>
                  </a:cubicBezTo>
                  <a:lnTo>
                    <a:pt x="89575" y="329189"/>
                  </a:lnTo>
                  <a:cubicBezTo>
                    <a:pt x="65818" y="329189"/>
                    <a:pt x="43034" y="319751"/>
                    <a:pt x="26236" y="302953"/>
                  </a:cubicBezTo>
                  <a:cubicBezTo>
                    <a:pt x="9437" y="286154"/>
                    <a:pt x="0" y="263370"/>
                    <a:pt x="0" y="239614"/>
                  </a:cubicBezTo>
                  <a:lnTo>
                    <a:pt x="0" y="89575"/>
                  </a:lnTo>
                  <a:cubicBezTo>
                    <a:pt x="0" y="65818"/>
                    <a:pt x="9437" y="43034"/>
                    <a:pt x="26236" y="26236"/>
                  </a:cubicBezTo>
                  <a:cubicBezTo>
                    <a:pt x="43034" y="9437"/>
                    <a:pt x="65818" y="0"/>
                    <a:pt x="8957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16092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55913" y="6863583"/>
            <a:ext cx="4537985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Australia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27947" y="2165893"/>
            <a:ext cx="4718768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___.</a:t>
            </a:r>
          </a:p>
        </p:txBody>
      </p:sp>
      <p:sp>
        <p:nvSpPr>
          <p:cNvPr id="12" name="Freeform 12"/>
          <p:cNvSpPr/>
          <p:nvPr/>
        </p:nvSpPr>
        <p:spPr>
          <a:xfrm>
            <a:off x="4958427" y="3206869"/>
            <a:ext cx="4932958" cy="3141046"/>
          </a:xfrm>
          <a:custGeom>
            <a:avLst/>
            <a:gdLst/>
            <a:ahLst/>
            <a:cxnLst/>
            <a:rect l="l" t="t" r="r" b="b"/>
            <a:pathLst>
              <a:path w="3148620" h="1771098">
                <a:moveTo>
                  <a:pt x="0" y="0"/>
                </a:moveTo>
                <a:lnTo>
                  <a:pt x="3148619" y="0"/>
                </a:lnTo>
                <a:lnTo>
                  <a:pt x="3148619" y="1771099"/>
                </a:lnTo>
                <a:lnTo>
                  <a:pt x="0" y="17710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4" name="Track 7">
            <a:hlinkClick r:id="" action="ppaction://media"/>
            <a:extLst>
              <a:ext uri="{FF2B5EF4-FFF2-40B4-BE49-F238E27FC236}">
                <a16:creationId xmlns:a16="http://schemas.microsoft.com/office/drawing/2014/main" id="{47DA8E6C-6B84-798F-44F4-7816C4E3EB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85" end="3503.03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38024" y="1716182"/>
            <a:ext cx="2408238" cy="2408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181729-7BAE-781E-0D3C-6F0CDBE0DB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E155E9-9035-B2E5-77D4-E2271F589F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400" y="3850643"/>
            <a:ext cx="5336481" cy="3233117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93965394-E1D3-DF2E-ED99-36EC4FD581B1}"/>
              </a:ext>
            </a:extLst>
          </p:cNvPr>
          <p:cNvSpPr txBox="1"/>
          <p:nvPr/>
        </p:nvSpPr>
        <p:spPr>
          <a:xfrm>
            <a:off x="4114800" y="2857500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C69A48-0E29-1B62-188F-2FFEFA73A8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9400" y="-99441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rack 7">
            <a:hlinkClick r:id="" action="ppaction://media"/>
            <a:extLst>
              <a:ext uri="{FF2B5EF4-FFF2-40B4-BE49-F238E27FC236}">
                <a16:creationId xmlns:a16="http://schemas.microsoft.com/office/drawing/2014/main" id="{CC75E68D-ED99-CD42-508F-EF74DC1A58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4.07407E-6 C 0.22344 4.07407E-6 0.34184 0.06388 0.34184 0.1429 C 0.34184 0.2216 0.22344 0.28642 0.07891 0.28642 C -0.06623 0.28642 -0.18333 0.2216 -0.18333 0.1429 C -0.18333 0.06388 -0.06623 4.07407E-6 0.07891 4.07407E-6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594F950-3694-C79F-F727-711F9E875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895690" y="6717651"/>
            <a:ext cx="5029200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541734" y="6982298"/>
            <a:ext cx="5737112" cy="72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Viet Nam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4C5D26-CCC7-3138-55BA-017D727A78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2049" y="3083113"/>
            <a:ext cx="5336481" cy="3233117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4B1558AC-1081-A881-565A-0081A7F289D6}"/>
              </a:ext>
            </a:extLst>
          </p:cNvPr>
          <p:cNvSpPr txBox="1"/>
          <p:nvPr/>
        </p:nvSpPr>
        <p:spPr>
          <a:xfrm>
            <a:off x="4811234" y="2061324"/>
            <a:ext cx="5198110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____.</a:t>
            </a:r>
          </a:p>
        </p:txBody>
      </p:sp>
      <p:pic>
        <p:nvPicPr>
          <p:cNvPr id="18" name="Track 7">
            <a:hlinkClick r:id="" action="ppaction://media"/>
            <a:extLst>
              <a:ext uri="{FF2B5EF4-FFF2-40B4-BE49-F238E27FC236}">
                <a16:creationId xmlns:a16="http://schemas.microsoft.com/office/drawing/2014/main" id="{FB46A6D9-9CC8-E2F8-74D9-D02E03116A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901" end="20113.03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38024" y="1716182"/>
            <a:ext cx="2408238" cy="2408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520</Words>
  <Application>Microsoft Office PowerPoint</Application>
  <PresentationFormat>Custom</PresentationFormat>
  <Paragraphs>163</Paragraphs>
  <Slides>58</Slides>
  <Notes>29</Notes>
  <HiddenSlides>0</HiddenSlides>
  <MMClips>55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Margin</vt:lpstr>
      <vt:lpstr>Arial Rounded MT Bold</vt:lpstr>
      <vt:lpstr>Arial</vt:lpstr>
      <vt:lpstr>Calibri</vt:lpstr>
      <vt:lpstr>Snap ITC</vt:lpstr>
      <vt:lpstr>Dreaming Outloud Pro</vt:lpstr>
      <vt:lpstr>Aharoni</vt:lpstr>
      <vt:lpstr>Times New Roman</vt:lpstr>
      <vt:lpstr>Fredoka One</vt:lpstr>
      <vt:lpstr>Segoe UI Black</vt:lpstr>
      <vt:lpstr>Abadi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Ngan-BanNgoaiNgu</cp:lastModifiedBy>
  <cp:revision>47</cp:revision>
  <dcterms:created xsi:type="dcterms:W3CDTF">2006-08-16T00:00:00Z</dcterms:created>
  <dcterms:modified xsi:type="dcterms:W3CDTF">2024-09-30T08:01:45Z</dcterms:modified>
  <dc:identifier>DAF2SKbqxMw</dc:identifier>
</cp:coreProperties>
</file>