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15" r:id="rId2"/>
    <p:sldId id="317" r:id="rId3"/>
    <p:sldId id="333" r:id="rId4"/>
    <p:sldId id="290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271" r:id="rId15"/>
    <p:sldId id="276" r:id="rId16"/>
    <p:sldId id="334" r:id="rId17"/>
    <p:sldId id="335" r:id="rId18"/>
    <p:sldId id="327" r:id="rId19"/>
    <p:sldId id="328" r:id="rId20"/>
    <p:sldId id="329" r:id="rId21"/>
    <p:sldId id="277" r:id="rId22"/>
    <p:sldId id="278" r:id="rId23"/>
    <p:sldId id="330" r:id="rId24"/>
    <p:sldId id="332" r:id="rId25"/>
    <p:sldId id="281" r:id="rId26"/>
    <p:sldId id="331" r:id="rId27"/>
    <p:sldId id="282" r:id="rId28"/>
  </p:sldIdLst>
  <p:sldSz cx="12192000" cy="6858000"/>
  <p:notesSz cx="6858000" cy="9144000"/>
  <p:embeddedFontLst>
    <p:embeddedFont>
      <p:font typeface="Aharoni" charset="-79"/>
      <p:bold r:id="rId30"/>
    </p:embeddedFont>
    <p:embeddedFont>
      <p:font typeface="等线" charset="-122"/>
      <p:regular r:id="rId31"/>
      <p:bold r:id="rId32"/>
    </p:embeddedFont>
    <p:embeddedFont>
      <p:font typeface=".VnAvant" pitchFamily="34" charset="0"/>
      <p:regular r:id="rId33"/>
      <p:bold r:id="rId34"/>
      <p: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229"/>
    <a:srgbClr val="074736"/>
    <a:srgbClr val="E8E1D9"/>
    <a:srgbClr val="D8E9A8"/>
    <a:srgbClr val="E8E8CC"/>
    <a:srgbClr val="FFFFFF"/>
    <a:srgbClr val="FFFF99"/>
    <a:srgbClr val="F4EEA9"/>
    <a:srgbClr val="102D68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6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5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61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28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nhấn vào thanh nối để phát âm thanh vỗ tay.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5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3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32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9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558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2416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xmlns="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0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1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557967F9-CC95-4183-B7CF-1C0CA39C6C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A07C617-38A5-467E-B5EB-A9EF16464BBD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5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F091B10-19C6-4821-A68D-D93E3D772DCB}"/>
              </a:ext>
            </a:extLst>
          </p:cNvPr>
          <p:cNvSpPr/>
          <p:nvPr userDrawn="1"/>
        </p:nvSpPr>
        <p:spPr>
          <a:xfrm>
            <a:off x="11353800" y="17003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49" r:id="rId6"/>
    <p:sldLayoutId id="2147483650" r:id="rId7"/>
    <p:sldLayoutId id="2147483685" r:id="rId8"/>
    <p:sldLayoutId id="2147483651" r:id="rId9"/>
    <p:sldLayoutId id="2147483655" r:id="rId10"/>
    <p:sldLayoutId id="2147483689" r:id="rId11"/>
    <p:sldLayoutId id="2147483688" r:id="rId12"/>
    <p:sldLayoutId id="2147483695" r:id="rId13"/>
    <p:sldLayoutId id="2147483696" r:id="rId14"/>
    <p:sldLayoutId id="214748369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audio" Target="../media/audio1.wav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xmlns="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2" b="11258"/>
          <a:stretch/>
        </p:blipFill>
        <p:spPr>
          <a:xfrm>
            <a:off x="721228" y="1359568"/>
            <a:ext cx="9342777" cy="50340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xmlns="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35" y="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7584" y="5831952"/>
            <a:ext cx="12203723" cy="1123363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3271" y="2030136"/>
            <a:ext cx="2448732" cy="4925179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66" y="2838959"/>
            <a:ext cx="3713956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7190" y="2795323"/>
            <a:ext cx="6743055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8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95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56216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2582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</a:rPr>
              <a:t>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1725" y="4556568"/>
            <a:ext cx="3803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hu¬ </a:t>
            </a:r>
            <a:r>
              <a:rPr lang="en-US" sz="6000" b="1" dirty="0" err="1">
                <a:latin typeface=".VnAvant" pitchFamily="34" charset="0"/>
              </a:rPr>
              <a:t>vßi</a:t>
            </a:r>
            <a:r>
              <a:rPr lang="en-US" sz="6000" b="1" dirty="0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69721" y="2562168"/>
            <a:ext cx="3201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u¬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u¬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7F93EB3-6350-44CB-8BAE-473A85939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35" y="967202"/>
            <a:ext cx="4358961" cy="3312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300DDBD-7B45-4AD0-BF3F-5402B882100A}"/>
              </a:ext>
            </a:extLst>
          </p:cNvPr>
          <p:cNvSpPr txBox="1"/>
          <p:nvPr/>
        </p:nvSpPr>
        <p:spPr>
          <a:xfrm>
            <a:off x="1351725" y="4576133"/>
            <a:ext cx="3803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h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u¬ </a:t>
            </a:r>
            <a:r>
              <a:rPr lang="en-US" sz="6000" b="1" dirty="0" err="1">
                <a:latin typeface=".VnAvant" pitchFamily="34" charset="0"/>
              </a:rPr>
              <a:t>vßi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44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xmlns="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4325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uª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0768" y="3109689"/>
            <a:ext cx="2603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uÖ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9433" y="2103250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u¬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1595" y="4272882"/>
            <a:ext cx="4820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u¬ </a:t>
            </a:r>
            <a:r>
              <a:rPr lang="en-US" sz="6600" b="1">
                <a:latin typeface=".VnAvant" pitchFamily="34" charset="0"/>
              </a:rPr>
              <a:t>vßi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041" y="4221179"/>
            <a:ext cx="3820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hoa 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uÖ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7611" y="3103866"/>
            <a:ext cx="3267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u¬</a:t>
            </a:r>
            <a:r>
              <a:rPr lang="en-US" sz="6600" b="1">
                <a:latin typeface=".VnAvant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639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xmlns="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xmlns="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xmlns="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305902" y="2724928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xmlns="" id="{D706B711-5BE4-428A-90A9-2792F025D9DB}"/>
              </a:ext>
            </a:extLst>
          </p:cNvPr>
          <p:cNvGrpSpPr/>
          <p:nvPr/>
        </p:nvGrpSpPr>
        <p:grpSpPr>
          <a:xfrm>
            <a:off x="32177" y="4428254"/>
            <a:ext cx="12748935" cy="2505456"/>
            <a:chOff x="-2846996" y="5020423"/>
            <a:chExt cx="12748935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xmlns="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2846996" y="5020423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xmlns="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1714175" y="5096095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xmlns="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xmlns="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xmlns="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1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xmlns="" id="{6736AA8B-0C93-4A04-BA03-A62E77E186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236170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0C2577-A463-4187-BBC3-06A54F74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966" y="544285"/>
            <a:ext cx="8994067" cy="61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134905-F93F-48BE-AF5D-80AC9CDA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7" y="255594"/>
            <a:ext cx="12970329" cy="671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31E27A-BAC8-4A3F-A2AD-5656F4C4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26" y="5107481"/>
            <a:ext cx="1589198" cy="155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AB0361-F0BE-43AD-A8E9-DB5E5C7E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230" y="5035575"/>
            <a:ext cx="1703992" cy="1566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81C053-3083-4570-95BA-9949972B7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17" y="4989047"/>
            <a:ext cx="1703992" cy="1674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CD809AB-153C-454D-BAF7-5D7FCAE36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883" y="5034555"/>
            <a:ext cx="1703992" cy="1628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1F53C9E-3442-4AF9-948C-86BFDC0F6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903" y="4963787"/>
            <a:ext cx="1703992" cy="1668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89EC36-21EE-4491-B68B-E52466D4A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9668" y="5014475"/>
            <a:ext cx="1733435" cy="169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17D7333-DA52-4657-A617-50A499050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870" y="1619704"/>
            <a:ext cx="2697431" cy="1462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808DB6-C77E-4327-BDB5-1F3E5A04C1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5926" y="1748290"/>
            <a:ext cx="2762250" cy="1333500"/>
          </a:xfrm>
          <a:prstGeom prst="rect">
            <a:avLst/>
          </a:prstGeom>
        </p:spPr>
      </p:pic>
      <p:pic>
        <p:nvPicPr>
          <p:cNvPr id="18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:a16="http://schemas.microsoft.com/office/drawing/2014/main" xmlns="" id="{D025895D-528F-43AE-B89C-9A274DEA9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 b="13238"/>
          <a:stretch/>
        </p:blipFill>
        <p:spPr bwMode="auto">
          <a:xfrm>
            <a:off x="1885949" y="571962"/>
            <a:ext cx="6833509" cy="11763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595D209-88DE-49CC-A01F-3F4485FE27ED}"/>
              </a:ext>
            </a:extLst>
          </p:cNvPr>
          <p:cNvSpPr txBox="1"/>
          <p:nvPr/>
        </p:nvSpPr>
        <p:spPr>
          <a:xfrm>
            <a:off x="3083006" y="836960"/>
            <a:ext cx="532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74736"/>
                </a:solidFill>
              </a:rPr>
              <a:t>Xếp hoa vào hai nhóm</a:t>
            </a:r>
          </a:p>
        </p:txBody>
      </p:sp>
    </p:spTree>
    <p:extLst>
      <p:ext uri="{BB962C8B-B14F-4D97-AF65-F5344CB8AC3E}">
        <p14:creationId xmlns:p14="http://schemas.microsoft.com/office/powerpoint/2010/main" val="38863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1.85185E-6 L -0.00769 -0.2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9883 -0.330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86 -0.47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16432 -0.25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2.22222E-6 L -0.31915 -0.244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49114 -0.24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8A4FDB-F515-4B72-9A9D-1F8B8C1AC0EE}"/>
              </a:ext>
            </a:extLst>
          </p:cNvPr>
          <p:cNvSpPr/>
          <p:nvPr/>
        </p:nvSpPr>
        <p:spPr>
          <a:xfrm>
            <a:off x="1641231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tiÕng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ngoµi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bµi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cã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vÇn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lang="en-US" sz="44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uê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uơ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uê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uơ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xmlns="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7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7C2C02-B025-45B7-86D6-EBCF8FC0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394446"/>
            <a:ext cx="12191999" cy="64635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464D35-257C-43C1-AF0A-9E68D2B29347}"/>
              </a:ext>
            </a:extLst>
          </p:cNvPr>
          <p:cNvSpPr/>
          <p:nvPr/>
        </p:nvSpPr>
        <p:spPr>
          <a:xfrm>
            <a:off x="2545540" y="2145929"/>
            <a:ext cx="62824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3374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609158" y="2992240"/>
            <a:ext cx="684465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TẬP </a:t>
            </a:r>
            <a:r>
              <a:rPr lang="en-US" altLang="zh-CN" sz="9600" b="1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inpin heiti" charset="-122"/>
              </a:rPr>
              <a:t>ĐỌC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2981894"/>
            <a:ext cx="11524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nô hoa, toµ nhµ, lan to¶ , xo· tãc , xo¸ b¶ng , ho¹ sÜ, vµng hoe, xoÌ «, ho¹ sÜ, ho¹ mi, tr¾ng xo¸, hoa hoÌ, chãi lo¸, søc khoÎ, m¹nh khoÎ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9282" y="725443"/>
            <a:ext cx="11882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>
                <a:latin typeface=".VnAvant" pitchFamily="34" charset="0"/>
              </a:rPr>
              <a:t>­au, ­©u, iªu, yªu, ªu</a:t>
            </a:r>
            <a:r>
              <a:rPr lang="vi-VN" sz="4800" b="1"/>
              <a:t>, </a:t>
            </a:r>
            <a:r>
              <a:rPr lang="en-AU" sz="4800" b="1">
                <a:latin typeface=".VnAvant" pitchFamily="34" charset="0"/>
              </a:rPr>
              <a:t>iu, au, ©u, ao, eo, anh, ªnh, ach, inh, ªch, ai, ich, ay, oi, ui, ©y, «i, </a:t>
            </a:r>
            <a:r>
              <a:rPr lang="vi-VN" sz="4800" b="1"/>
              <a:t>ư</a:t>
            </a:r>
            <a:r>
              <a:rPr lang="en-AU" sz="4800" b="1">
                <a:latin typeface=".VnAvant" pitchFamily="34" charset="0"/>
              </a:rPr>
              <a:t>i, ¬i</a:t>
            </a:r>
            <a:endParaRPr lang="en-US" sz="48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0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5" y="556591"/>
            <a:ext cx="6400800" cy="597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4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510989"/>
            <a:ext cx="11755067" cy="62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026" y="4491318"/>
            <a:ext cx="2113527" cy="2245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94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D5E8F50-A295-4212-9E8A-4B3D3A5C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378"/>
            <a:ext cx="12970329" cy="67439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5B9A82C-A518-4CB9-9375-0C7C4473BB94}"/>
              </a:ext>
            </a:extLst>
          </p:cNvPr>
          <p:cNvGrpSpPr/>
          <p:nvPr/>
        </p:nvGrpSpPr>
        <p:grpSpPr>
          <a:xfrm>
            <a:off x="1007165" y="947058"/>
            <a:ext cx="4497999" cy="1502733"/>
            <a:chOff x="3713294" y="837696"/>
            <a:chExt cx="3820594" cy="1502733"/>
          </a:xfrm>
        </p:grpSpPr>
        <p:pic>
          <p:nvPicPr>
            <p:cNvPr id="2050" name="Picture 2" descr="This contains an image of: {{ pinTitle }}">
              <a:extLst>
                <a:ext uri="{FF2B5EF4-FFF2-40B4-BE49-F238E27FC236}">
                  <a16:creationId xmlns:a16="http://schemas.microsoft.com/office/drawing/2014/main" xmlns="" id="{FC079915-CAA3-4CA3-8FD2-D2E7D3427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294" y="837696"/>
              <a:ext cx="3672663" cy="1502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7EB1B40-779C-434A-BF2E-C4637783B669}"/>
                </a:ext>
              </a:extLst>
            </p:cNvPr>
            <p:cNvSpPr txBox="1"/>
            <p:nvPr/>
          </p:nvSpPr>
          <p:spPr>
            <a:xfrm>
              <a:off x="4154847" y="1061105"/>
              <a:ext cx="33790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Aaria"/>
                </a:rPr>
                <a:t>xum xuê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F061DBC-D470-41B2-BB19-A17B8D50972D}"/>
              </a:ext>
            </a:extLst>
          </p:cNvPr>
          <p:cNvGrpSpPr/>
          <p:nvPr/>
        </p:nvGrpSpPr>
        <p:grpSpPr>
          <a:xfrm>
            <a:off x="6381097" y="1061633"/>
            <a:ext cx="4387119" cy="1468526"/>
            <a:chOff x="6892601" y="947058"/>
            <a:chExt cx="3726413" cy="1468526"/>
          </a:xfrm>
        </p:grpSpPr>
        <p:pic>
          <p:nvPicPr>
            <p:cNvPr id="6" name="Picture 2" descr="This contains an image of: {{ pinTitle }}">
              <a:extLst>
                <a:ext uri="{FF2B5EF4-FFF2-40B4-BE49-F238E27FC236}">
                  <a16:creationId xmlns:a16="http://schemas.microsoft.com/office/drawing/2014/main" xmlns="" id="{7752656B-C9D8-4A44-A206-4D9CD8108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601" y="947058"/>
              <a:ext cx="3726413" cy="1468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855ABB5-B617-404A-908C-3FA8192AA909}"/>
                </a:ext>
              </a:extLst>
            </p:cNvPr>
            <p:cNvSpPr txBox="1"/>
            <p:nvPr/>
          </p:nvSpPr>
          <p:spPr>
            <a:xfrm>
              <a:off x="7467599" y="1176569"/>
              <a:ext cx="30915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Aaria"/>
                </a:rPr>
                <a:t>huơ vòi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A0AE477-3DA0-4FE3-AC9A-D9666EC47E03}"/>
              </a:ext>
            </a:extLst>
          </p:cNvPr>
          <p:cNvGrpSpPr/>
          <p:nvPr/>
        </p:nvGrpSpPr>
        <p:grpSpPr>
          <a:xfrm>
            <a:off x="866478" y="2935980"/>
            <a:ext cx="5432174" cy="1416188"/>
            <a:chOff x="1249142" y="2855672"/>
            <a:chExt cx="4614081" cy="1416188"/>
          </a:xfrm>
        </p:grpSpPr>
        <p:pic>
          <p:nvPicPr>
            <p:cNvPr id="7" name="Picture 2" descr="This contains an image of: {{ pinTitle }}">
              <a:extLst>
                <a:ext uri="{FF2B5EF4-FFF2-40B4-BE49-F238E27FC236}">
                  <a16:creationId xmlns:a16="http://schemas.microsoft.com/office/drawing/2014/main" xmlns="" id="{A297ECD7-B0E5-4447-9989-952B2B2AC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142" y="2855672"/>
              <a:ext cx="382213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99E42E4-491C-4104-8651-235A401AAC52}"/>
                </a:ext>
              </a:extLst>
            </p:cNvPr>
            <p:cNvSpPr txBox="1"/>
            <p:nvPr/>
          </p:nvSpPr>
          <p:spPr>
            <a:xfrm>
              <a:off x="1323880" y="3167743"/>
              <a:ext cx="4539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atin typeface="Aaria"/>
                </a:rPr>
                <a:t>ngờ nghệch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BCF228C-624B-4AA2-9655-705FB6E08E28}"/>
              </a:ext>
            </a:extLst>
          </p:cNvPr>
          <p:cNvGrpSpPr/>
          <p:nvPr/>
        </p:nvGrpSpPr>
        <p:grpSpPr>
          <a:xfrm>
            <a:off x="1076273" y="4769509"/>
            <a:ext cx="4379213" cy="2231588"/>
            <a:chOff x="1384030" y="4707026"/>
            <a:chExt cx="3719697" cy="2231588"/>
          </a:xfrm>
        </p:grpSpPr>
        <p:pic>
          <p:nvPicPr>
            <p:cNvPr id="12" name="Picture 2" descr="This contains an image of: {{ pinTitle }}">
              <a:extLst>
                <a:ext uri="{FF2B5EF4-FFF2-40B4-BE49-F238E27FC236}">
                  <a16:creationId xmlns:a16="http://schemas.microsoft.com/office/drawing/2014/main" xmlns="" id="{68747D67-1072-431A-A101-9054C2EB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030" y="4707026"/>
              <a:ext cx="371969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A614E90-E2CF-4888-AB8E-A96875B69AE2}"/>
                </a:ext>
              </a:extLst>
            </p:cNvPr>
            <p:cNvSpPr txBox="1"/>
            <p:nvPr/>
          </p:nvSpPr>
          <p:spPr>
            <a:xfrm>
              <a:off x="1404258" y="4999622"/>
              <a:ext cx="359228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Aaria"/>
                </a:rPr>
                <a:t>nhấc bổng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BF31AC7-DC0F-43A0-AB1B-29DF6BC8D06B}"/>
              </a:ext>
            </a:extLst>
          </p:cNvPr>
          <p:cNvGrpSpPr/>
          <p:nvPr/>
        </p:nvGrpSpPr>
        <p:grpSpPr>
          <a:xfrm>
            <a:off x="6359667" y="2945303"/>
            <a:ext cx="4387118" cy="2208009"/>
            <a:chOff x="6892601" y="2855672"/>
            <a:chExt cx="3726412" cy="2208009"/>
          </a:xfrm>
        </p:grpSpPr>
        <p:pic>
          <p:nvPicPr>
            <p:cNvPr id="11" name="Picture 2" descr="This contains an image of: {{ pinTitle }}">
              <a:extLst>
                <a:ext uri="{FF2B5EF4-FFF2-40B4-BE49-F238E27FC236}">
                  <a16:creationId xmlns:a16="http://schemas.microsoft.com/office/drawing/2014/main" xmlns="" id="{6FDCE6BE-0245-42AE-8DAB-05859917E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601" y="2855672"/>
              <a:ext cx="3726412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0435692-D039-481B-A833-E2F10DC17C96}"/>
                </a:ext>
              </a:extLst>
            </p:cNvPr>
            <p:cNvSpPr txBox="1"/>
            <p:nvPr/>
          </p:nvSpPr>
          <p:spPr>
            <a:xfrm>
              <a:off x="7467599" y="3124689"/>
              <a:ext cx="265611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Aaria"/>
                </a:rPr>
                <a:t>xông tới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E076FC4-99A1-4BF8-8871-5D9E8B6FB664}"/>
              </a:ext>
            </a:extLst>
          </p:cNvPr>
          <p:cNvGrpSpPr/>
          <p:nvPr/>
        </p:nvGrpSpPr>
        <p:grpSpPr>
          <a:xfrm>
            <a:off x="6532748" y="4769509"/>
            <a:ext cx="4086265" cy="1416188"/>
            <a:chOff x="7088274" y="4646634"/>
            <a:chExt cx="3470868" cy="1416188"/>
          </a:xfrm>
        </p:grpSpPr>
        <p:pic>
          <p:nvPicPr>
            <p:cNvPr id="13" name="Picture 2" descr="This contains an image of: {{ pinTitle }}">
              <a:extLst>
                <a:ext uri="{FF2B5EF4-FFF2-40B4-BE49-F238E27FC236}">
                  <a16:creationId xmlns:a16="http://schemas.microsoft.com/office/drawing/2014/main" xmlns="" id="{E05AEAEC-643C-482B-807A-B19483087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8274" y="4646634"/>
              <a:ext cx="3470868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94DDF1F-BD9B-478C-A11C-2ADB5B619DD8}"/>
                </a:ext>
              </a:extLst>
            </p:cNvPr>
            <p:cNvSpPr txBox="1"/>
            <p:nvPr/>
          </p:nvSpPr>
          <p:spPr>
            <a:xfrm>
              <a:off x="7772400" y="4939229"/>
              <a:ext cx="27867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Aaria"/>
                </a:rPr>
                <a:t>tự kiêu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6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510989"/>
            <a:ext cx="11755067" cy="62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026" y="4491318"/>
            <a:ext cx="2113527" cy="2245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91659" y="1373375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solidFill>
                  <a:srgbClr val="002060"/>
                </a:solidFill>
              </a:rPr>
              <a:t>1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91658" y="2193646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8667470" y="2193645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3813082" y="2825656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9622211" y="2911660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4152807" y="4491318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0" name="Oval 9"/>
          <p:cNvSpPr/>
          <p:nvPr/>
        </p:nvSpPr>
        <p:spPr>
          <a:xfrm>
            <a:off x="6344678" y="5136776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1" name="Oval 10"/>
          <p:cNvSpPr/>
          <p:nvPr/>
        </p:nvSpPr>
        <p:spPr>
          <a:xfrm>
            <a:off x="5696834" y="5849470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10903231" y="4410635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1648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510989"/>
            <a:ext cx="11755067" cy="62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026" y="4491318"/>
            <a:ext cx="2113527" cy="2245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91659" y="1171670"/>
            <a:ext cx="516870" cy="4688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002060"/>
                </a:solidFill>
              </a:rPr>
              <a:t>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74447" y="4491318"/>
            <a:ext cx="516870" cy="4688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68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B7E318-26E0-4BF3-A85C-FDDE38B1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679"/>
            <a:ext cx="12970329" cy="6724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3FCCA4-44D7-432C-B7E4-F6F4221ED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218" y="2003427"/>
            <a:ext cx="4914899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254409-5572-4B3B-BAFC-2E0B8C53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218" y="3787324"/>
            <a:ext cx="5033282" cy="1141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BD3DA9-4764-407F-8132-DF1D558F4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027" y="1239853"/>
            <a:ext cx="4295775" cy="1811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5F4661-0E66-44F0-ACEC-B7ACA0E23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556" y="3343844"/>
            <a:ext cx="4055608" cy="1678779"/>
          </a:xfrm>
          <a:prstGeom prst="rect">
            <a:avLst/>
          </a:prstGeom>
        </p:spPr>
      </p:pic>
      <p:pic>
        <p:nvPicPr>
          <p:cNvPr id="10" name="Picture 9" descr="This contains an image of: {{ pinTitle }}">
            <a:extLst>
              <a:ext uri="{FF2B5EF4-FFF2-40B4-BE49-F238E27FC236}">
                <a16:creationId xmlns:a16="http://schemas.microsoft.com/office/drawing/2014/main" xmlns="" id="{17FAE99F-2593-421C-AA2D-CF1978A3D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9"/>
          <a:stretch/>
        </p:blipFill>
        <p:spPr bwMode="auto">
          <a:xfrm>
            <a:off x="2260710" y="5051213"/>
            <a:ext cx="1756118" cy="163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A4C308-DF3B-44B0-9FF6-0210D88E5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8747" y="567836"/>
            <a:ext cx="4791075" cy="1047750"/>
          </a:xfrm>
          <a:prstGeom prst="rect">
            <a:avLst/>
          </a:prstGeom>
        </p:spPr>
      </p:pic>
      <p:cxnSp>
        <p:nvCxnSpPr>
          <p:cNvPr id="14" name="Straight Connector 13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xmlns="" id="{AAE88E17-439B-4CEE-B8E6-4D898FC1B2D0}"/>
              </a:ext>
            </a:extLst>
          </p:cNvPr>
          <p:cNvCxnSpPr>
            <a:cxnSpLocks/>
          </p:cNvCxnSpPr>
          <p:nvPr/>
        </p:nvCxnSpPr>
        <p:spPr>
          <a:xfrm>
            <a:off x="5989263" y="2791217"/>
            <a:ext cx="2017180" cy="9153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xmlns="" id="{91CB66A9-7ED4-48FC-AC11-657F90C1458F}"/>
              </a:ext>
            </a:extLst>
          </p:cNvPr>
          <p:cNvCxnSpPr>
            <a:cxnSpLocks/>
          </p:cNvCxnSpPr>
          <p:nvPr/>
        </p:nvCxnSpPr>
        <p:spPr>
          <a:xfrm flipV="1">
            <a:off x="6286500" y="2978244"/>
            <a:ext cx="1556056" cy="12485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3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70767FD4-96D8-4304-9BC9-7499F762B60B}"/>
              </a:ext>
            </a:extLst>
          </p:cNvPr>
          <p:cNvSpPr txBox="1"/>
          <p:nvPr/>
        </p:nvSpPr>
        <p:spPr>
          <a:xfrm>
            <a:off x="3609158" y="2992240"/>
            <a:ext cx="6844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TẬP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xmlns="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xmlns="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E580E8-F793-4476-A888-06AC3204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35" y="247792"/>
            <a:ext cx="12970329" cy="6784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C9B807-87F4-4CF7-BA9C-874802B5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71" y="1916005"/>
            <a:ext cx="10911918" cy="1391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BA2A0EA-349A-48F2-80AD-9C0FF61B6FA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8" y="4188296"/>
            <a:ext cx="2223001" cy="24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3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2" y="239846"/>
            <a:ext cx="11812249" cy="627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61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120421" y="1648606"/>
            <a:ext cx="9951186" cy="2034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114: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uê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uơ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12800" y="2800235"/>
            <a:ext cx="4449499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50257" y="2701636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­uª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1047" y="3934874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ª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4141233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555369" y="2676913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u¬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27436" y="3940026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¬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800" y="3965639"/>
            <a:ext cx="2027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0099" y="3946223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 </a:t>
            </a:r>
          </a:p>
        </p:txBody>
      </p:sp>
    </p:spTree>
    <p:extLst>
      <p:ext uri="{BB962C8B-B14F-4D97-AF65-F5344CB8AC3E}">
        <p14:creationId xmlns:p14="http://schemas.microsoft.com/office/powerpoint/2010/main" val="6545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87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749267" y="1508125"/>
            <a:ext cx="23191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uª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537245" y="2973399"/>
            <a:ext cx="254933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u¬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6444315" y="2448828"/>
            <a:ext cx="1498760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49103" y="1508571"/>
            <a:ext cx="16554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ª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93618" y="2981836"/>
            <a:ext cx="15422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¬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89045" y="1508125"/>
            <a:ext cx="14561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u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758225" y="2979089"/>
            <a:ext cx="13154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u </a:t>
            </a:r>
          </a:p>
        </p:txBody>
      </p:sp>
    </p:spTree>
    <p:extLst>
      <p:ext uri="{BB962C8B-B14F-4D97-AF65-F5344CB8AC3E}">
        <p14:creationId xmlns:p14="http://schemas.microsoft.com/office/powerpoint/2010/main" val="35068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2.83237E-6 L 0.27682 0.12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64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371 L 0.2845 -0.086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44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5236E-6 L 0.38958 -0.006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4624E-7 L 0.40677 0.003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546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55338" y="38951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16927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56216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2582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</a:rPr>
              <a:t>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951" y="4556568"/>
            <a:ext cx="407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 err="1">
                <a:latin typeface=".VnAvant" pitchFamily="34" charset="0"/>
              </a:rPr>
              <a:t>hoa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huÖ</a:t>
            </a:r>
            <a:r>
              <a:rPr lang="en-US" sz="6000" b="1" dirty="0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69721" y="2562168"/>
            <a:ext cx="3201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uÖ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uÖ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D7AA646-9D3B-4073-BB2C-52BB11FA5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359" y="968900"/>
            <a:ext cx="3219358" cy="3418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3175C5-11A9-42A3-B863-4E5F491A0EDA}"/>
              </a:ext>
            </a:extLst>
          </p:cNvPr>
          <p:cNvSpPr txBox="1"/>
          <p:nvPr/>
        </p:nvSpPr>
        <p:spPr>
          <a:xfrm>
            <a:off x="546951" y="4565841"/>
            <a:ext cx="407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 err="1">
                <a:latin typeface=".VnAvant" pitchFamily="34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uÖ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87803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238</Words>
  <Application>Microsoft Office PowerPoint</Application>
  <PresentationFormat>Custom</PresentationFormat>
  <Paragraphs>67</Paragraphs>
  <Slides>27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Times New Roman</vt:lpstr>
      <vt:lpstr>Aharoni</vt:lpstr>
      <vt:lpstr>等线</vt:lpstr>
      <vt:lpstr>inpin heiti</vt:lpstr>
      <vt:lpstr>.VnAvant</vt:lpstr>
      <vt:lpstr>Arial-Rounded</vt:lpstr>
      <vt:lpstr>Aaria</vt:lpstr>
      <vt:lpstr>Calibri</vt:lpstr>
      <vt:lpstr>UTM Avo</vt:lpstr>
      <vt:lpstr>汉仪喵小姐简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188</cp:revision>
  <dcterms:created xsi:type="dcterms:W3CDTF">2021-11-01T08:16:43Z</dcterms:created>
  <dcterms:modified xsi:type="dcterms:W3CDTF">2025-02-19T03:10:16Z</dcterms:modified>
</cp:coreProperties>
</file>