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0" r:id="rId1"/>
    <p:sldMasterId id="2147483722" r:id="rId2"/>
  </p:sldMasterIdLst>
  <p:notesMasterIdLst>
    <p:notesMasterId r:id="rId28"/>
  </p:notesMasterIdLst>
  <p:sldIdLst>
    <p:sldId id="441" r:id="rId3"/>
    <p:sldId id="466" r:id="rId4"/>
    <p:sldId id="467" r:id="rId5"/>
    <p:sldId id="468" r:id="rId6"/>
    <p:sldId id="443" r:id="rId7"/>
    <p:sldId id="463" r:id="rId8"/>
    <p:sldId id="469" r:id="rId9"/>
    <p:sldId id="446" r:id="rId10"/>
    <p:sldId id="447" r:id="rId11"/>
    <p:sldId id="448" r:id="rId12"/>
    <p:sldId id="464" r:id="rId13"/>
    <p:sldId id="449" r:id="rId14"/>
    <p:sldId id="450" r:id="rId15"/>
    <p:sldId id="470" r:id="rId16"/>
    <p:sldId id="455" r:id="rId17"/>
    <p:sldId id="465" r:id="rId18"/>
    <p:sldId id="278" r:id="rId19"/>
    <p:sldId id="395" r:id="rId20"/>
    <p:sldId id="471" r:id="rId21"/>
    <p:sldId id="472" r:id="rId22"/>
    <p:sldId id="473" r:id="rId23"/>
    <p:sldId id="474" r:id="rId24"/>
    <p:sldId id="359" r:id="rId25"/>
    <p:sldId id="475" r:id="rId26"/>
    <p:sldId id="270" r:id="rId27"/>
  </p:sldIdLst>
  <p:sldSz cx="12192000" cy="6858000"/>
  <p:notesSz cx="6858000" cy="9144000"/>
  <p:embeddedFontLst>
    <p:embeddedFont>
      <p:font typeface="SimSun" pitchFamily="2" charset="-122"/>
      <p:regular r:id="rId29"/>
    </p:embeddedFont>
    <p:embeddedFont>
      <p:font typeface="Century Gothic" pitchFamily="34" charset="0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.VnAvant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>
        <p:scale>
          <a:sx n="77" d="100"/>
          <a:sy n="77" d="100"/>
        </p:scale>
        <p:origin x="-36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C5FD0-0763-485E-99EA-6B42C74B1673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BFEA2-D75B-408A-BD3F-2CE61BDB7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5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SimSun"/>
            </a:endParaRPr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0BD92A-3BAF-4F74-964B-04B2BA10FB76}" type="slidenum">
              <a:rPr lang="zh-CN" altLang="en-US" smtClean="0">
                <a:ea typeface="SimSun"/>
                <a:cs typeface="Arial" charset="0"/>
              </a:rPr>
              <a:pPr/>
              <a:t>22</a:t>
            </a:fld>
            <a:endParaRPr lang="en-US" altLang="zh-CN" smtClean="0">
              <a:ea typeface="SimSun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785E8E8-A544-436C-A341-C245833CF970}"/>
              </a:ext>
            </a:extLst>
          </p:cNvPr>
          <p:cNvSpPr/>
          <p:nvPr userDrawn="1"/>
        </p:nvSpPr>
        <p:spPr>
          <a:xfrm>
            <a:off x="11090800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9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95C08-173B-49AF-8C49-BD24BD62A8ED}" type="datetimeFigureOut">
              <a:rPr lang="en-US"/>
              <a:pPr>
                <a:defRPr/>
              </a:pPr>
              <a:t>2/13/2023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99739-A695-4CC3-A811-A6B5A251F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B7FDA-8BC4-4C8C-85B2-45E4273C52D0}" type="datetimeFigureOut">
              <a:rPr lang="zh-CN" altLang="en-US"/>
              <a:pPr>
                <a:defRPr/>
              </a:pPr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D8EC-85FB-423F-81BE-7A216A0FE2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4292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27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10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8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785E8E8-A544-436C-A341-C245833CF970}"/>
              </a:ext>
            </a:extLst>
          </p:cNvPr>
          <p:cNvSpPr/>
          <p:nvPr userDrawn="1"/>
        </p:nvSpPr>
        <p:spPr>
          <a:xfrm>
            <a:off x="10819495" y="2298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03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82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0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6771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72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13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6636D20-FF6D-485E-BA6B-4D8315B7D6F4}"/>
              </a:ext>
            </a:extLst>
          </p:cNvPr>
          <p:cNvSpPr/>
          <p:nvPr userDrawn="1"/>
        </p:nvSpPr>
        <p:spPr>
          <a:xfrm>
            <a:off x="11089377" y="130629"/>
            <a:ext cx="1136469" cy="131934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14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00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xmlns="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04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1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7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785E8E8-A544-436C-A341-C245833CF970}"/>
              </a:ext>
            </a:extLst>
          </p:cNvPr>
          <p:cNvSpPr/>
          <p:nvPr userDrawn="1"/>
        </p:nvSpPr>
        <p:spPr>
          <a:xfrm>
            <a:off x="10683328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4;p10">
            <a:extLst>
              <a:ext uri="{FF2B5EF4-FFF2-40B4-BE49-F238E27FC236}">
                <a16:creationId xmlns:a16="http://schemas.microsoft.com/office/drawing/2014/main" xmlns="" id="{38578C2C-C9E5-4FA4-8A23-7162D401665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97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xmlns="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CF5DA-38D5-49B3-8FA3-C8A15948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BB2201-0845-43AB-A9DC-6689B951D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4F54F8-368C-4006-99BF-25425ECD77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4933AD-7FED-411B-8327-1AE8E44D3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34;p10">
            <a:extLst>
              <a:ext uri="{FF2B5EF4-FFF2-40B4-BE49-F238E27FC236}">
                <a16:creationId xmlns:a16="http://schemas.microsoft.com/office/drawing/2014/main" xmlns="" id="{C727E10A-CCF0-4683-B6DA-46AFA255D2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70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xmlns="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44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65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9" r:id="rId7"/>
    <p:sldLayoutId id="2147483720" r:id="rId8"/>
    <p:sldLayoutId id="2147483721" r:id="rId9"/>
    <p:sldLayoutId id="2147483748" r:id="rId10"/>
    <p:sldLayoutId id="2147483749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94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470583" y="1194781"/>
            <a:ext cx="5157062" cy="4523874"/>
            <a:chOff x="6007075" y="3285775"/>
            <a:chExt cx="535238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08913" y="3285775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07075" y="3365731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KHỞI ĐỘNG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530029" y="387448"/>
            <a:ext cx="8581635" cy="6444428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Kozuka Gothic Pr6N B" pitchFamily="34" charset="-128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71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159276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ươu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28288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 ươu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5547" y="4568814"/>
            <a:ext cx="4711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itchFamily="34" charset="0"/>
              </a:rPr>
              <a:t>h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ươu </a:t>
            </a:r>
            <a:r>
              <a:rPr lang="en-US" sz="6000" b="1" smtClean="0">
                <a:latin typeface=".VnAvant" pitchFamily="34" charset="0"/>
              </a:rPr>
              <a:t>sao</a:t>
            </a:r>
            <a:endParaRPr lang="en-US" sz="6000" b="1">
              <a:latin typeface=".VnAvant" pitchFamily="34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732" y="1162952"/>
            <a:ext cx="4073052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3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4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xmlns="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3390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ưu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9060" y="3109689"/>
            <a:ext cx="2603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 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ừ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1880" y="3191665"/>
            <a:ext cx="24753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ươu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7859" y="4299661"/>
            <a:ext cx="4186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ươu</a:t>
            </a:r>
            <a:r>
              <a:rPr lang="en-US" sz="6600" b="1" smtClean="0">
                <a:latin typeface=".VnAvant" pitchFamily="34" charset="0"/>
              </a:rPr>
              <a:t> sao 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8113" y="4221179"/>
            <a:ext cx="3820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con 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ừ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1880" y="2083669"/>
            <a:ext cx="24753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</a:t>
            </a:r>
            <a:r>
              <a:rPr lang="en-US" sz="6600" b="1" smtClean="0">
                <a:latin typeface=".VnAvant" pitchFamily="34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ươu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305902" y="2724928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352316" y="3301022"/>
            <a:ext cx="12748935" cy="2505456"/>
            <a:chOff x="-2846996" y="5020423"/>
            <a:chExt cx="12748935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2846996" y="5020423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1714175" y="5096095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9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4"/>
          <p:cNvSpPr txBox="1">
            <a:spLocks noChangeArrowheads="1"/>
          </p:cNvSpPr>
          <p:nvPr/>
        </p:nvSpPr>
        <p:spPr bwMode="auto">
          <a:xfrm>
            <a:off x="58738" y="73025"/>
            <a:ext cx="7940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FF0000"/>
                </a:solidFill>
                <a:latin typeface="UTM Avo"/>
              </a:rPr>
              <a:t>2</a:t>
            </a:r>
            <a:r>
              <a:rPr lang="en-US" altLang="en-US" sz="3200">
                <a:latin typeface="UTM Avo"/>
              </a:rPr>
              <a:t>. Sút bóng vào hai khung thành cho trúng.</a:t>
            </a:r>
            <a:endParaRPr lang="en-US" altLang="en-US" sz="320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27650" name="Picture 9" descr="112-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4508">
            <a:off x="8248650" y="752475"/>
            <a:ext cx="39433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10" descr="112-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58888"/>
            <a:ext cx="34766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2" name="Group 16"/>
          <p:cNvGrpSpPr>
            <a:grpSpLocks/>
          </p:cNvGrpSpPr>
          <p:nvPr/>
        </p:nvGrpSpPr>
        <p:grpSpPr bwMode="auto">
          <a:xfrm>
            <a:off x="2046288" y="4972050"/>
            <a:ext cx="2419350" cy="1885950"/>
            <a:chOff x="1157" y="2524"/>
            <a:chExt cx="1272" cy="1056"/>
          </a:xfrm>
        </p:grpSpPr>
        <p:pic>
          <p:nvPicPr>
            <p:cNvPr id="27670" name="Picture 12" descr="tv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7" y="2524"/>
              <a:ext cx="127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1" name="Text Box 15"/>
            <p:cNvSpPr txBox="1">
              <a:spLocks noChangeArrowheads="1"/>
            </p:cNvSpPr>
            <p:nvPr/>
          </p:nvSpPr>
          <p:spPr bwMode="auto">
            <a:xfrm>
              <a:off x="1248" y="2844"/>
              <a:ext cx="1032" cy="30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/>
                <a:t>ốc bươu</a:t>
              </a:r>
            </a:p>
          </p:txBody>
        </p:sp>
      </p:grpSp>
      <p:grpSp>
        <p:nvGrpSpPr>
          <p:cNvPr id="27653" name="Group 17"/>
          <p:cNvGrpSpPr>
            <a:grpSpLocks/>
          </p:cNvGrpSpPr>
          <p:nvPr/>
        </p:nvGrpSpPr>
        <p:grpSpPr bwMode="auto">
          <a:xfrm>
            <a:off x="3513138" y="3435350"/>
            <a:ext cx="2209800" cy="1752600"/>
            <a:chOff x="1157" y="2524"/>
            <a:chExt cx="1272" cy="1056"/>
          </a:xfrm>
        </p:grpSpPr>
        <p:pic>
          <p:nvPicPr>
            <p:cNvPr id="27668" name="Picture 18" descr="tv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7" y="2524"/>
              <a:ext cx="127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9" name="Text Box 19"/>
            <p:cNvSpPr txBox="1">
              <a:spLocks noChangeArrowheads="1"/>
            </p:cNvSpPr>
            <p:nvPr/>
          </p:nvSpPr>
          <p:spPr bwMode="auto">
            <a:xfrm>
              <a:off x="1248" y="2844"/>
              <a:ext cx="1032" cy="331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/>
                <a:t>ngải cứu</a:t>
              </a:r>
            </a:p>
          </p:txBody>
        </p:sp>
      </p:grpSp>
      <p:grpSp>
        <p:nvGrpSpPr>
          <p:cNvPr id="27654" name="Group 20"/>
          <p:cNvGrpSpPr>
            <a:grpSpLocks/>
          </p:cNvGrpSpPr>
          <p:nvPr/>
        </p:nvGrpSpPr>
        <p:grpSpPr bwMode="auto">
          <a:xfrm>
            <a:off x="6294438" y="2654300"/>
            <a:ext cx="2362200" cy="1752600"/>
            <a:chOff x="1157" y="2524"/>
            <a:chExt cx="1272" cy="1056"/>
          </a:xfrm>
        </p:grpSpPr>
        <p:pic>
          <p:nvPicPr>
            <p:cNvPr id="27666" name="Picture 21" descr="tv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7" y="2524"/>
              <a:ext cx="127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7" name="Text Box 22"/>
            <p:cNvSpPr txBox="1">
              <a:spLocks noChangeArrowheads="1"/>
            </p:cNvSpPr>
            <p:nvPr/>
          </p:nvSpPr>
          <p:spPr bwMode="auto">
            <a:xfrm>
              <a:off x="1248" y="2844"/>
              <a:ext cx="1032" cy="28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500"/>
                <a:t>chim khướu</a:t>
              </a:r>
            </a:p>
          </p:txBody>
        </p:sp>
      </p:grpSp>
      <p:grpSp>
        <p:nvGrpSpPr>
          <p:cNvPr id="27655" name="Group 23"/>
          <p:cNvGrpSpPr>
            <a:grpSpLocks/>
          </p:cNvGrpSpPr>
          <p:nvPr/>
        </p:nvGrpSpPr>
        <p:grpSpPr bwMode="auto">
          <a:xfrm>
            <a:off x="6503988" y="4787900"/>
            <a:ext cx="2362200" cy="1752600"/>
            <a:chOff x="1157" y="2524"/>
            <a:chExt cx="1272" cy="1056"/>
          </a:xfrm>
        </p:grpSpPr>
        <p:pic>
          <p:nvPicPr>
            <p:cNvPr id="27664" name="Picture 24" descr="tv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7" y="2524"/>
              <a:ext cx="127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5" name="Text Box 25"/>
            <p:cNvSpPr txBox="1">
              <a:spLocks noChangeArrowheads="1"/>
            </p:cNvSpPr>
            <p:nvPr/>
          </p:nvSpPr>
          <p:spPr bwMode="auto">
            <a:xfrm>
              <a:off x="1248" y="2844"/>
              <a:ext cx="1032" cy="331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/>
                <a:t>bưu điện</a:t>
              </a:r>
            </a:p>
          </p:txBody>
        </p:sp>
      </p:grpSp>
      <p:sp>
        <p:nvSpPr>
          <p:cNvPr id="23578" name="Line 26"/>
          <p:cNvSpPr>
            <a:spLocks noChangeShapeType="1"/>
          </p:cNvSpPr>
          <p:nvPr/>
        </p:nvSpPr>
        <p:spPr bwMode="auto">
          <a:xfrm>
            <a:off x="1695450" y="3524250"/>
            <a:ext cx="2019300" cy="895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 flipH="1">
            <a:off x="7543800" y="2628900"/>
            <a:ext cx="2152650" cy="723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0" name="Line 28"/>
          <p:cNvSpPr>
            <a:spLocks noChangeShapeType="1"/>
          </p:cNvSpPr>
          <p:nvPr/>
        </p:nvSpPr>
        <p:spPr bwMode="auto">
          <a:xfrm flipH="1">
            <a:off x="4114800" y="2628900"/>
            <a:ext cx="5848350" cy="2819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1" name="Line 29"/>
          <p:cNvSpPr>
            <a:spLocks noChangeShapeType="1"/>
          </p:cNvSpPr>
          <p:nvPr/>
        </p:nvSpPr>
        <p:spPr bwMode="auto">
          <a:xfrm>
            <a:off x="2438400" y="3181350"/>
            <a:ext cx="5372100" cy="2038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7660" name="Group 30"/>
          <p:cNvGrpSpPr>
            <a:grpSpLocks/>
          </p:cNvGrpSpPr>
          <p:nvPr/>
        </p:nvGrpSpPr>
        <p:grpSpPr bwMode="auto">
          <a:xfrm>
            <a:off x="4103688" y="1625600"/>
            <a:ext cx="2209800" cy="1752600"/>
            <a:chOff x="1157" y="2524"/>
            <a:chExt cx="1272" cy="1056"/>
          </a:xfrm>
        </p:grpSpPr>
        <p:pic>
          <p:nvPicPr>
            <p:cNvPr id="27662" name="Picture 31" descr="tv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7" y="2524"/>
              <a:ext cx="127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3" name="Text Box 32"/>
            <p:cNvSpPr txBox="1">
              <a:spLocks noChangeArrowheads="1"/>
            </p:cNvSpPr>
            <p:nvPr/>
          </p:nvSpPr>
          <p:spPr bwMode="auto">
            <a:xfrm>
              <a:off x="1248" y="2844"/>
              <a:ext cx="1032" cy="331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/>
                <a:t>quả lựu</a:t>
              </a:r>
            </a:p>
          </p:txBody>
        </p:sp>
      </p:grpSp>
      <p:sp>
        <p:nvSpPr>
          <p:cNvPr id="23585" name="Line 33"/>
          <p:cNvSpPr>
            <a:spLocks noChangeShapeType="1"/>
          </p:cNvSpPr>
          <p:nvPr/>
        </p:nvSpPr>
        <p:spPr bwMode="auto">
          <a:xfrm flipV="1">
            <a:off x="2209800" y="2438400"/>
            <a:ext cx="2857500" cy="266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8" grpId="0" animBg="1"/>
      <p:bldP spid="23579" grpId="0" animBg="1"/>
      <p:bldP spid="23580" grpId="0" animBg="1"/>
      <p:bldP spid="23581" grpId="0" animBg="1"/>
      <p:bldP spid="235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1641231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 noProof="0" smtClean="0">
                <a:solidFill>
                  <a:srgbClr val="FF0000"/>
                </a:solidFill>
                <a:latin typeface=".VnAvant" pitchFamily="34" charset="0"/>
              </a:rPr>
              <a:t>ưu</a:t>
            </a:r>
            <a:r>
              <a:rPr lang="en-US" sz="4400" b="1" smtClean="0">
                <a:solidFill>
                  <a:srgbClr val="FF0000"/>
                </a:solidFill>
                <a:latin typeface=".VnAvant" pitchFamily="34" charset="0"/>
              </a:rPr>
              <a:t>, ươu 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 smtClean="0">
                <a:solidFill>
                  <a:srgbClr val="FF0000"/>
                </a:solidFill>
                <a:latin typeface=".VnAvant" pitchFamily="34" charset="0"/>
              </a:rPr>
              <a:t>ưu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0" y="2408317"/>
            <a:ext cx="4382403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ươu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=""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=""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=""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=""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=""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=""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=""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=""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=""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=""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=""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=""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251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7C2C02-B025-45B7-86D6-EBCF8FC0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394446"/>
            <a:ext cx="12191999" cy="64635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0464D35-257C-43C1-AF0A-9E68D2B29347}"/>
              </a:ext>
            </a:extLst>
          </p:cNvPr>
          <p:cNvSpPr/>
          <p:nvPr/>
        </p:nvSpPr>
        <p:spPr>
          <a:xfrm>
            <a:off x="2545540" y="2145929"/>
            <a:ext cx="62824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0219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5200" y="2153295"/>
            <a:ext cx="3094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7825" y="266700"/>
            <a:ext cx="11718925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8714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-85725" y="3978275"/>
            <a:ext cx="3030538" cy="8239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800">
                <a:latin typeface="UTM Avo"/>
                <a:cs typeface="Arial" charset="0"/>
              </a:rPr>
              <a:t>tiêu biểu</a:t>
            </a:r>
          </a:p>
        </p:txBody>
      </p: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696913" y="5410200"/>
            <a:ext cx="10826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>
                <a:latin typeface="UTM Avo"/>
                <a:cs typeface="Arial" charset="0"/>
              </a:rPr>
              <a:t>Thiếu nhi Việt Nam rất kính yêu Bác Hồ  .</a:t>
            </a:r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54025" y="1409700"/>
            <a:ext cx="11355388" cy="8239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800"/>
              <a:t>iêng  yêng  iêc ong  oc  ông  ôc  iêu   yêu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23900" y="2644775"/>
            <a:ext cx="2649538" cy="8239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800">
                <a:latin typeface="+mj-lt"/>
              </a:rPr>
              <a:t>niên                          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271838" y="2668588"/>
            <a:ext cx="2547937" cy="823912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800">
                <a:latin typeface="+mj-lt"/>
              </a:rPr>
              <a:t>tiên                     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9272588" y="4070350"/>
            <a:ext cx="2620962" cy="8239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800">
                <a:latin typeface="UTM Avo"/>
                <a:cs typeface="Arial" charset="0"/>
              </a:rPr>
              <a:t>yêu quý                         </a:t>
            </a:r>
          </a:p>
        </p:txBody>
      </p:sp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6536724" y="2667000"/>
            <a:ext cx="3496962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800" smtClean="0">
                <a:latin typeface="+mj-lt"/>
              </a:rPr>
              <a:t>y</a:t>
            </a:r>
            <a:r>
              <a:rPr lang="en-US" sz="4800" smtClean="0">
                <a:latin typeface="+mj-lt"/>
              </a:rPr>
              <a:t>êu,     yểu                  </a:t>
            </a:r>
            <a:endParaRPr lang="en-US" sz="4800">
              <a:latin typeface="+mj-lt"/>
            </a:endParaRP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2959100" y="4002088"/>
            <a:ext cx="3205163" cy="823912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800">
                <a:latin typeface="UTM Avo"/>
                <a:cs typeface="Arial" charset="0"/>
              </a:rPr>
              <a:t>thiếu niên </a:t>
            </a: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5900738" y="4013200"/>
            <a:ext cx="3611562" cy="8239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800">
                <a:latin typeface="UTM Avo"/>
                <a:cs typeface="Arial" charset="0"/>
              </a:rPr>
              <a:t>chiếu phim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007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347" grpId="0"/>
      <p:bldP spid="2" grpId="0"/>
      <p:bldP spid="7" grpId="0"/>
      <p:bldP spid="8" grpId="0"/>
      <p:bldP spid="9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-725488"/>
            <a:ext cx="13179425" cy="758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6"/>
          <p:cNvSpPr txBox="1">
            <a:spLocks noChangeArrowheads="1"/>
          </p:cNvSpPr>
          <p:nvPr/>
        </p:nvSpPr>
        <p:spPr bwMode="auto">
          <a:xfrm>
            <a:off x="1277938" y="258763"/>
            <a:ext cx="329406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>
                <a:latin typeface="UTM Avo"/>
              </a:rPr>
              <a:t>Luyện đọc từ khó </a:t>
            </a:r>
          </a:p>
        </p:txBody>
      </p:sp>
      <p:grpSp>
        <p:nvGrpSpPr>
          <p:cNvPr id="31747" name="Group 16"/>
          <p:cNvGrpSpPr>
            <a:grpSpLocks/>
          </p:cNvGrpSpPr>
          <p:nvPr/>
        </p:nvGrpSpPr>
        <p:grpSpPr bwMode="auto">
          <a:xfrm>
            <a:off x="1749425" y="1689100"/>
            <a:ext cx="9386888" cy="4370388"/>
            <a:chOff x="5740213" y="1814754"/>
            <a:chExt cx="4663440" cy="4370791"/>
          </a:xfrm>
        </p:grpSpPr>
        <p:sp>
          <p:nvSpPr>
            <p:cNvPr id="31748" name="TextBox 8"/>
            <p:cNvSpPr txBox="1">
              <a:spLocks noChangeArrowheads="1"/>
            </p:cNvSpPr>
            <p:nvPr/>
          </p:nvSpPr>
          <p:spPr bwMode="auto">
            <a:xfrm>
              <a:off x="5750723" y="1814754"/>
              <a:ext cx="1025026" cy="92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5400">
                  <a:solidFill>
                    <a:srgbClr val="FF0000"/>
                  </a:solidFill>
                  <a:latin typeface="UTM Avo"/>
                </a:rPr>
                <a:t>hươu </a:t>
              </a:r>
            </a:p>
          </p:txBody>
        </p:sp>
        <p:sp>
          <p:nvSpPr>
            <p:cNvPr id="31749" name="TextBox 9"/>
            <p:cNvSpPr txBox="1">
              <a:spLocks noChangeArrowheads="1"/>
            </p:cNvSpPr>
            <p:nvPr/>
          </p:nvSpPr>
          <p:spPr bwMode="auto">
            <a:xfrm>
              <a:off x="8472901" y="1825262"/>
              <a:ext cx="684997" cy="92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5400">
                  <a:solidFill>
                    <a:srgbClr val="FF0000"/>
                  </a:solidFill>
                  <a:latin typeface="UTM Avo"/>
                </a:rPr>
                <a:t>cừu</a:t>
              </a:r>
            </a:p>
          </p:txBody>
        </p:sp>
        <p:sp>
          <p:nvSpPr>
            <p:cNvPr id="31750" name="TextBox 10"/>
            <p:cNvSpPr txBox="1">
              <a:spLocks noChangeArrowheads="1"/>
            </p:cNvSpPr>
            <p:nvPr/>
          </p:nvSpPr>
          <p:spPr bwMode="auto">
            <a:xfrm>
              <a:off x="5740213" y="2923595"/>
              <a:ext cx="1101473" cy="92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5400">
                  <a:solidFill>
                    <a:srgbClr val="FF0000"/>
                  </a:solidFill>
                  <a:latin typeface="UTM Avo"/>
                </a:rPr>
                <a:t>khướu</a:t>
              </a:r>
            </a:p>
          </p:txBody>
        </p:sp>
        <p:sp>
          <p:nvSpPr>
            <p:cNvPr id="31751" name="TextBox 11"/>
            <p:cNvSpPr txBox="1">
              <a:spLocks noChangeArrowheads="1"/>
            </p:cNvSpPr>
            <p:nvPr/>
          </p:nvSpPr>
          <p:spPr bwMode="auto">
            <a:xfrm>
              <a:off x="5745584" y="4163816"/>
              <a:ext cx="1062453" cy="92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5400">
                  <a:solidFill>
                    <a:srgbClr val="FF0000"/>
                  </a:solidFill>
                  <a:latin typeface="UTM Avo"/>
                </a:rPr>
                <a:t>mò tới</a:t>
              </a:r>
            </a:p>
          </p:txBody>
        </p:sp>
        <p:sp>
          <p:nvSpPr>
            <p:cNvPr id="31752" name="TextBox 12"/>
            <p:cNvSpPr txBox="1">
              <a:spLocks noChangeArrowheads="1"/>
            </p:cNvSpPr>
            <p:nvPr/>
          </p:nvSpPr>
          <p:spPr bwMode="auto">
            <a:xfrm>
              <a:off x="5781973" y="5262144"/>
              <a:ext cx="1138900" cy="92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5400">
                  <a:solidFill>
                    <a:srgbClr val="FF0000"/>
                  </a:solidFill>
                  <a:latin typeface="UTM Avo"/>
                </a:rPr>
                <a:t>lao tới </a:t>
              </a:r>
            </a:p>
          </p:txBody>
        </p:sp>
        <p:sp>
          <p:nvSpPr>
            <p:cNvPr id="31753" name="TextBox 13"/>
            <p:cNvSpPr txBox="1">
              <a:spLocks noChangeArrowheads="1"/>
            </p:cNvSpPr>
            <p:nvPr/>
          </p:nvSpPr>
          <p:spPr bwMode="auto">
            <a:xfrm>
              <a:off x="8562239" y="2907830"/>
              <a:ext cx="817982" cy="92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5400">
                  <a:solidFill>
                    <a:srgbClr val="FF0000"/>
                  </a:solidFill>
                  <a:latin typeface="UTM Avo"/>
                </a:rPr>
                <a:t>suối </a:t>
              </a:r>
            </a:p>
          </p:txBody>
        </p:sp>
        <p:sp>
          <p:nvSpPr>
            <p:cNvPr id="31754" name="TextBox 14"/>
            <p:cNvSpPr txBox="1">
              <a:spLocks noChangeArrowheads="1"/>
            </p:cNvSpPr>
            <p:nvPr/>
          </p:nvSpPr>
          <p:spPr bwMode="auto">
            <a:xfrm>
              <a:off x="8572749" y="4148049"/>
              <a:ext cx="1830904" cy="92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5400">
                  <a:solidFill>
                    <a:srgbClr val="FF0000"/>
                  </a:solidFill>
                  <a:latin typeface="UTM Avo"/>
                </a:rPr>
                <a:t>co giò chạy</a:t>
              </a:r>
            </a:p>
          </p:txBody>
        </p:sp>
        <p:sp>
          <p:nvSpPr>
            <p:cNvPr id="31755" name="TextBox 15"/>
            <p:cNvSpPr txBox="1">
              <a:spLocks noChangeArrowheads="1"/>
            </p:cNvSpPr>
            <p:nvPr/>
          </p:nvSpPr>
          <p:spPr bwMode="auto">
            <a:xfrm>
              <a:off x="8551733" y="5262144"/>
              <a:ext cx="1713049" cy="92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5400">
                  <a:solidFill>
                    <a:srgbClr val="FF0000"/>
                  </a:solidFill>
                  <a:latin typeface="UTM Avo"/>
                </a:rPr>
                <a:t>cứu tôi với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0898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325" y="41275"/>
            <a:ext cx="12252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Oval 5"/>
          <p:cNvSpPr>
            <a:spLocks noChangeArrowheads="1"/>
          </p:cNvSpPr>
          <p:nvPr/>
        </p:nvSpPr>
        <p:spPr bwMode="auto">
          <a:xfrm>
            <a:off x="595313" y="754063"/>
            <a:ext cx="285750" cy="285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1</a:t>
            </a:r>
          </a:p>
        </p:txBody>
      </p:sp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4100513" y="773113"/>
            <a:ext cx="285750" cy="285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2</a:t>
            </a:r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6215063" y="773113"/>
            <a:ext cx="285750" cy="285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3</a:t>
            </a: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0" y="1249363"/>
            <a:ext cx="285750" cy="285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4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809750" y="1325563"/>
            <a:ext cx="285750" cy="285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5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42900" y="1916113"/>
            <a:ext cx="285750" cy="285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6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5772150" y="1839913"/>
            <a:ext cx="285750" cy="285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7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666750" y="2430463"/>
            <a:ext cx="285750" cy="285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8</a:t>
            </a: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23850" y="2944813"/>
            <a:ext cx="285750" cy="285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9</a:t>
            </a: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304800" y="3440113"/>
            <a:ext cx="457200" cy="2667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10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323850" y="3935413"/>
            <a:ext cx="457200" cy="2667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11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266700" y="4430713"/>
            <a:ext cx="457200" cy="2667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53755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1"/>
          <p:cNvPicPr>
            <a:picLocks noChangeAspect="1"/>
          </p:cNvPicPr>
          <p:nvPr/>
        </p:nvPicPr>
        <p:blipFill>
          <a:blip r:embed="rId3"/>
          <a:srcRect l="32298" b="25800"/>
          <a:stretch>
            <a:fillRect/>
          </a:stretch>
        </p:blipFill>
        <p:spPr bwMode="auto">
          <a:xfrm>
            <a:off x="-73025" y="631825"/>
            <a:ext cx="1965325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SimSun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68" y="60980"/>
            <a:ext cx="4660629" cy="6051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Ghép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?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589713" y="981075"/>
            <a:ext cx="1908175" cy="887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86463" y="2524125"/>
            <a:ext cx="1557337" cy="328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86463" y="4108450"/>
            <a:ext cx="1557337" cy="654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204788" y="128588"/>
            <a:ext cx="674687" cy="46196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srgbClr val="FF0000"/>
                </a:solidFill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3892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5425" y="795338"/>
            <a:ext cx="10696575" cy="533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4094163" y="2982913"/>
            <a:ext cx="1520825" cy="1308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87825" y="1452563"/>
            <a:ext cx="1427163" cy="2838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094163" y="1606550"/>
            <a:ext cx="1520825" cy="1246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27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609158" y="2992240"/>
            <a:ext cx="6844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TẬP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/>
          </p:cNvPr>
          <p:cNvSpPr/>
          <p:nvPr/>
        </p:nvSpPr>
        <p:spPr>
          <a:xfrm>
            <a:off x="250825" y="2152650"/>
            <a:ext cx="11503025" cy="44402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endParaRPr lang="zh-CN" altLang="en-US" sz="7200" smtClean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40962" name="TextBox 10"/>
          <p:cNvSpPr txBox="1">
            <a:spLocks noChangeArrowheads="1"/>
          </p:cNvSpPr>
          <p:nvPr/>
        </p:nvSpPr>
        <p:spPr bwMode="auto">
          <a:xfrm>
            <a:off x="4889500" y="1612900"/>
            <a:ext cx="24971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4000" b="1">
                <a:solidFill>
                  <a:srgbClr val="FF0000"/>
                </a:solidFill>
                <a:latin typeface="UTM Avo"/>
              </a:rPr>
              <a:t>5. </a:t>
            </a:r>
            <a:r>
              <a:rPr lang="en-US" altLang="en-US" sz="4000" b="1">
                <a:latin typeface="UTM Avo"/>
              </a:rPr>
              <a:t>Tập viết</a:t>
            </a:r>
          </a:p>
        </p:txBody>
      </p:sp>
      <p:pic>
        <p:nvPicPr>
          <p:cNvPr id="4096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14700"/>
            <a:ext cx="121348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792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5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91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08414" y="2740487"/>
            <a:ext cx="3895217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2" y="3833183"/>
            <a:ext cx="193843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ư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0426" y="2609225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­­ưu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0087" y="3800898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3887524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525" y="3857644"/>
            <a:ext cx="2108847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ươ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1585" y="267691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ươu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6760" y="3822794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624945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40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6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1576388" y="1508125"/>
            <a:ext cx="24733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UTM Avo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ưu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654050" y="3087688"/>
            <a:ext cx="40195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 ươu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 flipH="1">
            <a:off x="5948363" y="2393950"/>
            <a:ext cx="1546225" cy="1382713"/>
            <a:chOff x="3303" y="1344"/>
            <a:chExt cx="929" cy="883"/>
          </a:xfrm>
        </p:grpSpPr>
        <p:cxnSp>
          <p:nvCxnSpPr>
            <p:cNvPr id="28680" name="Straight Connector 4"/>
            <p:cNvCxnSpPr>
              <a:cxnSpLocks noChangeShapeType="1"/>
            </p:cNvCxnSpPr>
            <p:nvPr/>
          </p:nvCxnSpPr>
          <p:spPr bwMode="auto">
            <a:xfrm flipV="1">
              <a:off x="3303" y="1344"/>
              <a:ext cx="717" cy="533"/>
            </a:xfrm>
            <a:prstGeom prst="line">
              <a:avLst/>
            </a:prstGeom>
            <a:noFill/>
            <a:ln w="38100" algn="ctr">
              <a:solidFill>
                <a:schemeClr val="accent1"/>
              </a:solidFill>
              <a:miter lim="800000"/>
              <a:headEnd/>
              <a:tailEnd/>
            </a:ln>
          </p:spPr>
        </p:cxnSp>
        <p:cxnSp>
          <p:nvCxnSpPr>
            <p:cNvPr id="28681" name="Straight Connector 5"/>
            <p:cNvCxnSpPr>
              <a:cxnSpLocks noChangeShapeType="1"/>
            </p:cNvCxnSpPr>
            <p:nvPr/>
          </p:nvCxnSpPr>
          <p:spPr bwMode="auto">
            <a:xfrm>
              <a:off x="3323" y="1903"/>
              <a:ext cx="909" cy="324"/>
            </a:xfrm>
            <a:prstGeom prst="line">
              <a:avLst/>
            </a:prstGeom>
            <a:noFill/>
            <a:ln w="38100" algn="ctr">
              <a:solidFill>
                <a:schemeClr val="accent1"/>
              </a:solidFill>
              <a:miter lim="800000"/>
              <a:headEnd/>
              <a:tailEnd/>
            </a:ln>
          </p:spPr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89038" y="1508125"/>
            <a:ext cx="26193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UTM Avo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ư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7738" y="3089275"/>
            <a:ext cx="28289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UTM Avo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ươ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06638" y="1508125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 u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470150" y="3101975"/>
            <a:ext cx="18113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 u </a:t>
            </a:r>
          </a:p>
        </p:txBody>
      </p:sp>
    </p:spTree>
    <p:extLst>
      <p:ext uri="{BB962C8B-B14F-4D97-AF65-F5344CB8AC3E}">
        <p14:creationId xmlns:p14="http://schemas.microsoft.com/office/powerpoint/2010/main" val="177636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36745 0.12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0" y="6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0.35261 -0.103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0" y="-5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26914 0.0120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25299 -0.0034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546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55338" y="38951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2609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c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c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ừu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ừ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6363" y="4568814"/>
            <a:ext cx="3910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itchFamily="34" charset="0"/>
              </a:rPr>
              <a:t> con </a:t>
            </a:r>
            <a:r>
              <a:rPr lang="en-US" sz="6000" b="1">
                <a:latin typeface=".VnAvant" pitchFamily="34" charset="0"/>
              </a:rPr>
              <a:t>c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ừu  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1386402" y="1660482"/>
            <a:ext cx="395287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407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168</Words>
  <Application>Microsoft Office PowerPoint</Application>
  <PresentationFormat>Custom</PresentationFormat>
  <Paragraphs>77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Kozuka Gothic Pr6N B</vt:lpstr>
      <vt:lpstr>SimSun</vt:lpstr>
      <vt:lpstr>Century Gothic</vt:lpstr>
      <vt:lpstr>UTM Avo</vt:lpstr>
      <vt:lpstr>Calibri</vt:lpstr>
      <vt:lpstr>inpin heiti</vt:lpstr>
      <vt:lpstr>.VnAvant</vt:lpstr>
      <vt:lpstr>汉仪喵小姐简</vt:lpstr>
      <vt:lpstr>Aharoni</vt:lpstr>
      <vt:lpstr>Times New Roman</vt:lpstr>
      <vt:lpstr>HOC10 TEMPLATE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THOM</cp:lastModifiedBy>
  <cp:revision>169</cp:revision>
  <dcterms:created xsi:type="dcterms:W3CDTF">2021-11-01T08:16:43Z</dcterms:created>
  <dcterms:modified xsi:type="dcterms:W3CDTF">2023-02-13T02:44:02Z</dcterms:modified>
</cp:coreProperties>
</file>