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7" r:id="rId11"/>
    <p:sldId id="268" r:id="rId12"/>
    <p:sldId id="269" r:id="rId13"/>
    <p:sldId id="270" r:id="rId14"/>
    <p:sldId id="265" r:id="rId15"/>
    <p:sldId id="26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B0C2"/>
    <a:srgbClr val="C8DEB0"/>
    <a:srgbClr val="CBE0F1"/>
    <a:srgbClr val="80B1F6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0927" autoAdjust="0"/>
  </p:normalViewPr>
  <p:slideViewPr>
    <p:cSldViewPr showGuides="1">
      <p:cViewPr varScale="1">
        <p:scale>
          <a:sx n="70" d="100"/>
          <a:sy n="70" d="100"/>
        </p:scale>
        <p:origin x="74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5">
            <a:extLst>
              <a:ext uri="{FF2B5EF4-FFF2-40B4-BE49-F238E27FC236}">
                <a16:creationId xmlns:a16="http://schemas.microsoft.com/office/drawing/2014/main" id="{12C503AC-9EB7-6ED3-E174-0F13247FB5CA}"/>
              </a:ext>
            </a:extLst>
          </p:cNvPr>
          <p:cNvSpPr/>
          <p:nvPr userDrawn="1"/>
        </p:nvSpPr>
        <p:spPr>
          <a:xfrm>
            <a:off x="241300" y="228600"/>
            <a:ext cx="11709400" cy="6400165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1">
            <a:extLst>
              <a:ext uri="{FF2B5EF4-FFF2-40B4-BE49-F238E27FC236}">
                <a16:creationId xmlns:a16="http://schemas.microsoft.com/office/drawing/2014/main" id="{641A10BF-DE58-DE31-D6A9-DF747AC9CEC7}"/>
              </a:ext>
            </a:extLst>
          </p:cNvPr>
          <p:cNvGrpSpPr/>
          <p:nvPr userDrawn="1"/>
        </p:nvGrpSpPr>
        <p:grpSpPr>
          <a:xfrm>
            <a:off x="645160" y="568325"/>
            <a:ext cx="11521440" cy="5760720"/>
            <a:chOff x="645160" y="568325"/>
            <a:chExt cx="11521440" cy="5760720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5C3D7E43-902C-872E-A875-152BAE7A6B25}"/>
                </a:ext>
              </a:extLst>
            </p:cNvPr>
            <p:cNvSpPr/>
            <p:nvPr/>
          </p:nvSpPr>
          <p:spPr>
            <a:xfrm>
              <a:off x="660400" y="648335"/>
              <a:ext cx="10854055" cy="5600700"/>
            </a:xfrm>
            <a:prstGeom prst="rect">
              <a:avLst/>
            </a:prstGeom>
            <a:solidFill>
              <a:srgbClr val="D7FDFE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" name="图片 20" descr="erw">
              <a:extLst>
                <a:ext uri="{FF2B5EF4-FFF2-40B4-BE49-F238E27FC236}">
                  <a16:creationId xmlns:a16="http://schemas.microsoft.com/office/drawing/2014/main" id="{1C508C37-DA06-7254-3DB3-65F5D62EC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5160" y="568325"/>
              <a:ext cx="11521440" cy="5760720"/>
            </a:xfrm>
            <a:prstGeom prst="rect">
              <a:avLst/>
            </a:prstGeom>
          </p:spPr>
        </p:pic>
      </p:grpSp>
      <p:pic>
        <p:nvPicPr>
          <p:cNvPr id="9" name="图片 11" descr="未标题-2">
            <a:extLst>
              <a:ext uri="{FF2B5EF4-FFF2-40B4-BE49-F238E27FC236}">
                <a16:creationId xmlns:a16="http://schemas.microsoft.com/office/drawing/2014/main" id="{85638DAA-B6F0-8CB0-ABD5-938EC16984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10" name="图片 12" descr="未标题-3">
            <a:extLst>
              <a:ext uri="{FF2B5EF4-FFF2-40B4-BE49-F238E27FC236}">
                <a16:creationId xmlns:a16="http://schemas.microsoft.com/office/drawing/2014/main" id="{B169C846-F010-4AC8-4B49-7FEB205A34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11" name="图片 13" descr="未标题-4">
            <a:extLst>
              <a:ext uri="{FF2B5EF4-FFF2-40B4-BE49-F238E27FC236}">
                <a16:creationId xmlns:a16="http://schemas.microsoft.com/office/drawing/2014/main" id="{6392ACCE-D87D-DCCA-3991-DC71A51A075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96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5">
            <a:extLst>
              <a:ext uri="{FF2B5EF4-FFF2-40B4-BE49-F238E27FC236}">
                <a16:creationId xmlns:a16="http://schemas.microsoft.com/office/drawing/2014/main" id="{AC9D5190-7C8F-DCAE-454F-23255A54DEE0}"/>
              </a:ext>
            </a:extLst>
          </p:cNvPr>
          <p:cNvSpPr/>
          <p:nvPr userDrawn="1"/>
        </p:nvSpPr>
        <p:spPr>
          <a:xfrm>
            <a:off x="241300" y="228600"/>
            <a:ext cx="11709400" cy="6400165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id="{848C9BC0-B894-3C13-7776-43D2F93C28FD}"/>
              </a:ext>
            </a:extLst>
          </p:cNvPr>
          <p:cNvGrpSpPr/>
          <p:nvPr userDrawn="1"/>
        </p:nvGrpSpPr>
        <p:grpSpPr>
          <a:xfrm>
            <a:off x="645160" y="568325"/>
            <a:ext cx="11521440" cy="5760720"/>
            <a:chOff x="645160" y="568325"/>
            <a:chExt cx="11521440" cy="5760720"/>
          </a:xfrm>
        </p:grpSpPr>
        <p:sp>
          <p:nvSpPr>
            <p:cNvPr id="10" name="矩形 6">
              <a:extLst>
                <a:ext uri="{FF2B5EF4-FFF2-40B4-BE49-F238E27FC236}">
                  <a16:creationId xmlns:a16="http://schemas.microsoft.com/office/drawing/2014/main" id="{B934D603-39F9-B86A-C84D-A72959D440DD}"/>
                </a:ext>
              </a:extLst>
            </p:cNvPr>
            <p:cNvSpPr/>
            <p:nvPr/>
          </p:nvSpPr>
          <p:spPr>
            <a:xfrm>
              <a:off x="660400" y="648335"/>
              <a:ext cx="10854055" cy="5600700"/>
            </a:xfrm>
            <a:prstGeom prst="rect">
              <a:avLst/>
            </a:prstGeom>
            <a:solidFill>
              <a:srgbClr val="D7FDFE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20" descr="erw">
              <a:extLst>
                <a:ext uri="{FF2B5EF4-FFF2-40B4-BE49-F238E27FC236}">
                  <a16:creationId xmlns:a16="http://schemas.microsoft.com/office/drawing/2014/main" id="{109032F1-D780-3714-6863-C65A5F1BF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5160" y="568325"/>
              <a:ext cx="11521440" cy="5760720"/>
            </a:xfrm>
            <a:prstGeom prst="rect">
              <a:avLst/>
            </a:prstGeom>
          </p:spPr>
        </p:pic>
      </p:grpSp>
      <p:pic>
        <p:nvPicPr>
          <p:cNvPr id="12" name="图片 11" descr="未标题-2">
            <a:extLst>
              <a:ext uri="{FF2B5EF4-FFF2-40B4-BE49-F238E27FC236}">
                <a16:creationId xmlns:a16="http://schemas.microsoft.com/office/drawing/2014/main" id="{AA9D625E-5A25-75CE-2033-4E139A2868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13" name="图片 12" descr="未标题-3">
            <a:extLst>
              <a:ext uri="{FF2B5EF4-FFF2-40B4-BE49-F238E27FC236}">
                <a16:creationId xmlns:a16="http://schemas.microsoft.com/office/drawing/2014/main" id="{8D0EC84A-C302-12D7-3890-2DEE0C3167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14" name="图片 13" descr="未标题-4">
            <a:extLst>
              <a:ext uri="{FF2B5EF4-FFF2-40B4-BE49-F238E27FC236}">
                <a16:creationId xmlns:a16="http://schemas.microsoft.com/office/drawing/2014/main" id="{4EA2453B-6B66-32C0-82FD-B3D1F4B985C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id="{B3E5F3B5-171C-CBA2-0C8A-B605105328D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460" y="4904394"/>
            <a:ext cx="2581275" cy="20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28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5">
            <a:extLst>
              <a:ext uri="{FF2B5EF4-FFF2-40B4-BE49-F238E27FC236}">
                <a16:creationId xmlns:a16="http://schemas.microsoft.com/office/drawing/2014/main" id="{AC9D5190-7C8F-DCAE-454F-23255A54DEE0}"/>
              </a:ext>
            </a:extLst>
          </p:cNvPr>
          <p:cNvSpPr/>
          <p:nvPr userDrawn="1"/>
        </p:nvSpPr>
        <p:spPr>
          <a:xfrm>
            <a:off x="241300" y="228600"/>
            <a:ext cx="11709400" cy="6400165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id="{848C9BC0-B894-3C13-7776-43D2F93C28FD}"/>
              </a:ext>
            </a:extLst>
          </p:cNvPr>
          <p:cNvGrpSpPr/>
          <p:nvPr userDrawn="1"/>
        </p:nvGrpSpPr>
        <p:grpSpPr>
          <a:xfrm>
            <a:off x="335280" y="548640"/>
            <a:ext cx="11521440" cy="5842635"/>
            <a:chOff x="335280" y="548640"/>
            <a:chExt cx="11521440" cy="5842635"/>
          </a:xfrm>
        </p:grpSpPr>
        <p:sp>
          <p:nvSpPr>
            <p:cNvPr id="10" name="矩形 6">
              <a:extLst>
                <a:ext uri="{FF2B5EF4-FFF2-40B4-BE49-F238E27FC236}">
                  <a16:creationId xmlns:a16="http://schemas.microsoft.com/office/drawing/2014/main" id="{B934D603-39F9-B86A-C84D-A72959D440DD}"/>
                </a:ext>
              </a:extLst>
            </p:cNvPr>
            <p:cNvSpPr/>
            <p:nvPr userDrawn="1"/>
          </p:nvSpPr>
          <p:spPr>
            <a:xfrm>
              <a:off x="595313" y="790575"/>
              <a:ext cx="10854055" cy="5600700"/>
            </a:xfrm>
            <a:prstGeom prst="rect">
              <a:avLst/>
            </a:prstGeom>
            <a:solidFill>
              <a:schemeClr val="bg1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20" descr="erw">
              <a:extLst>
                <a:ext uri="{FF2B5EF4-FFF2-40B4-BE49-F238E27FC236}">
                  <a16:creationId xmlns:a16="http://schemas.microsoft.com/office/drawing/2014/main" id="{109032F1-D780-3714-6863-C65A5F1BF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5280" y="548640"/>
              <a:ext cx="11521440" cy="5760720"/>
            </a:xfrm>
            <a:prstGeom prst="rect">
              <a:avLst/>
            </a:prstGeom>
          </p:spPr>
        </p:pic>
      </p:grpSp>
      <p:pic>
        <p:nvPicPr>
          <p:cNvPr id="12" name="图片 11" descr="未标题-2">
            <a:extLst>
              <a:ext uri="{FF2B5EF4-FFF2-40B4-BE49-F238E27FC236}">
                <a16:creationId xmlns:a16="http://schemas.microsoft.com/office/drawing/2014/main" id="{AA9D625E-5A25-75CE-2033-4E139A2868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13" name="图片 12" descr="未标题-3">
            <a:extLst>
              <a:ext uri="{FF2B5EF4-FFF2-40B4-BE49-F238E27FC236}">
                <a16:creationId xmlns:a16="http://schemas.microsoft.com/office/drawing/2014/main" id="{8D0EC84A-C302-12D7-3890-2DEE0C3167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14" name="图片 13" descr="未标题-4">
            <a:extLst>
              <a:ext uri="{FF2B5EF4-FFF2-40B4-BE49-F238E27FC236}">
                <a16:creationId xmlns:a16="http://schemas.microsoft.com/office/drawing/2014/main" id="{4EA2453B-6B66-32C0-82FD-B3D1F4B985C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95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5">
            <a:extLst>
              <a:ext uri="{FF2B5EF4-FFF2-40B4-BE49-F238E27FC236}">
                <a16:creationId xmlns:a16="http://schemas.microsoft.com/office/drawing/2014/main" id="{AC9D5190-7C8F-DCAE-454F-23255A54DEE0}"/>
              </a:ext>
            </a:extLst>
          </p:cNvPr>
          <p:cNvSpPr/>
          <p:nvPr userDrawn="1"/>
        </p:nvSpPr>
        <p:spPr>
          <a:xfrm>
            <a:off x="241300" y="228600"/>
            <a:ext cx="11709400" cy="6400165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id="{848C9BC0-B894-3C13-7776-43D2F93C28FD}"/>
              </a:ext>
            </a:extLst>
          </p:cNvPr>
          <p:cNvGrpSpPr/>
          <p:nvPr userDrawn="1"/>
        </p:nvGrpSpPr>
        <p:grpSpPr>
          <a:xfrm>
            <a:off x="335280" y="548640"/>
            <a:ext cx="11521440" cy="5842635"/>
            <a:chOff x="335280" y="548640"/>
            <a:chExt cx="11521440" cy="5842635"/>
          </a:xfrm>
        </p:grpSpPr>
        <p:sp>
          <p:nvSpPr>
            <p:cNvPr id="10" name="矩形 6">
              <a:extLst>
                <a:ext uri="{FF2B5EF4-FFF2-40B4-BE49-F238E27FC236}">
                  <a16:creationId xmlns:a16="http://schemas.microsoft.com/office/drawing/2014/main" id="{B934D603-39F9-B86A-C84D-A72959D440DD}"/>
                </a:ext>
              </a:extLst>
            </p:cNvPr>
            <p:cNvSpPr/>
            <p:nvPr userDrawn="1"/>
          </p:nvSpPr>
          <p:spPr>
            <a:xfrm>
              <a:off x="595313" y="790575"/>
              <a:ext cx="10854055" cy="5600700"/>
            </a:xfrm>
            <a:prstGeom prst="rect">
              <a:avLst/>
            </a:prstGeom>
            <a:solidFill>
              <a:schemeClr val="bg1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20" descr="erw">
              <a:extLst>
                <a:ext uri="{FF2B5EF4-FFF2-40B4-BE49-F238E27FC236}">
                  <a16:creationId xmlns:a16="http://schemas.microsoft.com/office/drawing/2014/main" id="{109032F1-D780-3714-6863-C65A5F1BF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5280" y="548640"/>
              <a:ext cx="11521440" cy="5760720"/>
            </a:xfrm>
            <a:prstGeom prst="rect">
              <a:avLst/>
            </a:prstGeom>
          </p:spPr>
        </p:pic>
      </p:grpSp>
      <p:pic>
        <p:nvPicPr>
          <p:cNvPr id="12" name="图片 11" descr="未标题-2">
            <a:extLst>
              <a:ext uri="{FF2B5EF4-FFF2-40B4-BE49-F238E27FC236}">
                <a16:creationId xmlns:a16="http://schemas.microsoft.com/office/drawing/2014/main" id="{AA9D625E-5A25-75CE-2033-4E139A2868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13" name="图片 12" descr="未标题-3">
            <a:extLst>
              <a:ext uri="{FF2B5EF4-FFF2-40B4-BE49-F238E27FC236}">
                <a16:creationId xmlns:a16="http://schemas.microsoft.com/office/drawing/2014/main" id="{8D0EC84A-C302-12D7-3890-2DEE0C3167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14" name="图片 13" descr="未标题-4">
            <a:extLst>
              <a:ext uri="{FF2B5EF4-FFF2-40B4-BE49-F238E27FC236}">
                <a16:creationId xmlns:a16="http://schemas.microsoft.com/office/drawing/2014/main" id="{4EA2453B-6B66-32C0-82FD-B3D1F4B985C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id="{B3E5F3B5-171C-CBA2-0C8A-B605105328D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460" y="4904394"/>
            <a:ext cx="2581275" cy="20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84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9Slide.vn - 2019">
            <a:extLst>
              <a:ext uri="{FF2B5EF4-FFF2-40B4-BE49-F238E27FC236}">
                <a16:creationId xmlns:a16="http://schemas.microsoft.com/office/drawing/2014/main" id="{375CC43F-77EC-6F15-BE1A-071DDE0B0D83}"/>
              </a:ext>
            </a:extLst>
          </p:cNvPr>
          <p:cNvSpPr txBox="1"/>
          <p:nvPr userDrawn="1"/>
        </p:nvSpPr>
        <p:spPr>
          <a:xfrm>
            <a:off x="0" y="-15123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6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7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4D218CF1-368E-2731-6019-20772027A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45"/>
          <a:stretch/>
        </p:blipFill>
        <p:spPr>
          <a:xfrm>
            <a:off x="-1920240" y="0"/>
            <a:ext cx="18897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14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4" r:id="rId2"/>
    <p:sldLayoutId id="2147483657" r:id="rId3"/>
    <p:sldLayoutId id="2147483656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B4D76FF9-DAE2-24B7-C3A3-F7DC84C08074}"/>
              </a:ext>
            </a:extLst>
          </p:cNvPr>
          <p:cNvSpPr txBox="1"/>
          <p:nvPr/>
        </p:nvSpPr>
        <p:spPr>
          <a:xfrm>
            <a:off x="3645009" y="1021139"/>
            <a:ext cx="4901983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80B1F6"/>
                </a:solidFill>
                <a:latin typeface="#9Slide03 AllRoundGothic" panose="020B0703020202020104" pitchFamily="34" charset="0"/>
              </a:rPr>
              <a:t>Bộ sách cánh diều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92B1778D-6875-7C0D-5FC7-651B65B32621}"/>
              </a:ext>
            </a:extLst>
          </p:cNvPr>
          <p:cNvSpPr txBox="1"/>
          <p:nvPr/>
        </p:nvSpPr>
        <p:spPr>
          <a:xfrm>
            <a:off x="4020913" y="1930161"/>
            <a:ext cx="4150175" cy="13542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88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BE0F1"/>
                </a:solidFill>
                <a:latin typeface="SVN-Ziclets" panose="02000603000000000000" pitchFamily="2" charset="0"/>
              </a:rPr>
              <a:t>TOÁN 3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F239B32-218C-B523-FC0D-7B28D7E02FA1}"/>
              </a:ext>
            </a:extLst>
          </p:cNvPr>
          <p:cNvSpPr txBox="1"/>
          <p:nvPr/>
        </p:nvSpPr>
        <p:spPr>
          <a:xfrm>
            <a:off x="3285135" y="3516292"/>
            <a:ext cx="5621731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5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Luyện tập chung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1DE3E71-AF13-330C-F8CE-6616EFE2477F}"/>
              </a:ext>
            </a:extLst>
          </p:cNvPr>
          <p:cNvSpPr txBox="1"/>
          <p:nvPr/>
        </p:nvSpPr>
        <p:spPr>
          <a:xfrm>
            <a:off x="5167862" y="4579203"/>
            <a:ext cx="1856277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5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8DEB0"/>
                </a:solidFill>
                <a:latin typeface="#9Slide03 AllRoundGothic" panose="020B0703020202020104" pitchFamily="34" charset="0"/>
              </a:rPr>
              <a:t>Tiết 2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7F919B53-4EEB-A080-AD2B-ECED605AA8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2219" y="3092213"/>
            <a:ext cx="3392789" cy="3384787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12542670-67FD-4AE3-0CFA-4DF19F6590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483" y="3284378"/>
            <a:ext cx="3290261" cy="305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0795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5F0B752B-6629-FA5E-F135-8B4EFB1C20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9" t="29204" r="65415" b="8825"/>
          <a:stretch/>
        </p:blipFill>
        <p:spPr>
          <a:xfrm>
            <a:off x="990600" y="1871182"/>
            <a:ext cx="3840480" cy="3413763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A1C2C101-4E3A-4591-B455-D64C3133C7F4}"/>
              </a:ext>
            </a:extLst>
          </p:cNvPr>
          <p:cNvSpPr txBox="1"/>
          <p:nvPr/>
        </p:nvSpPr>
        <p:spPr>
          <a:xfrm>
            <a:off x="381000" y="304800"/>
            <a:ext cx="304571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8DEB0"/>
                </a:solidFill>
                <a:latin typeface="SVN-Ziclets" panose="02000603000000000000" pitchFamily="2" charset="0"/>
              </a:rPr>
              <a:t>5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A01295E-9ED3-6D99-638D-3A324EAEB123}"/>
              </a:ext>
            </a:extLst>
          </p:cNvPr>
          <p:cNvSpPr txBox="1"/>
          <p:nvPr/>
        </p:nvSpPr>
        <p:spPr>
          <a:xfrm>
            <a:off x="1219200" y="937065"/>
            <a:ext cx="103632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a) Câu nào đúng, câu nào sai?</a:t>
            </a:r>
            <a:endParaRPr lang="en-US" sz="3200">
              <a:solidFill>
                <a:schemeClr val="tx1">
                  <a:lumMod val="75000"/>
                  <a:lumOff val="2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9773BBDB-76CC-14EA-F1F6-3AAA3E18BA4D}"/>
              </a:ext>
            </a:extLst>
          </p:cNvPr>
          <p:cNvSpPr txBox="1"/>
          <p:nvPr/>
        </p:nvSpPr>
        <p:spPr>
          <a:xfrm>
            <a:off x="5303520" y="1676400"/>
            <a:ext cx="6126480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A. OM, ON, OP, OQ là các bán chính của hình tròn tâm O.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84F3446D-C9F4-DA13-5423-3F83E8376D00}"/>
              </a:ext>
            </a:extLst>
          </p:cNvPr>
          <p:cNvSpPr txBox="1"/>
          <p:nvPr/>
        </p:nvSpPr>
        <p:spPr>
          <a:xfrm>
            <a:off x="5303520" y="3217546"/>
            <a:ext cx="612648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B. MN, PQ là các đường kính của hình tròn tâm O.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140913C4-091E-EACC-85EE-1547AC0FA526}"/>
              </a:ext>
            </a:extLst>
          </p:cNvPr>
          <p:cNvSpPr txBox="1"/>
          <p:nvPr/>
        </p:nvSpPr>
        <p:spPr>
          <a:xfrm>
            <a:off x="5303520" y="4266248"/>
            <a:ext cx="612648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C. HI là đường kính của hình tròn tâm O.</a:t>
            </a:r>
          </a:p>
        </p:txBody>
      </p:sp>
      <p:sp>
        <p:nvSpPr>
          <p:cNvPr id="11" name="Hình Bầu dục 10">
            <a:extLst>
              <a:ext uri="{FF2B5EF4-FFF2-40B4-BE49-F238E27FC236}">
                <a16:creationId xmlns:a16="http://schemas.microsoft.com/office/drawing/2014/main" id="{466644C9-D81A-2499-929A-1192EF130220}"/>
              </a:ext>
            </a:extLst>
          </p:cNvPr>
          <p:cNvSpPr/>
          <p:nvPr/>
        </p:nvSpPr>
        <p:spPr>
          <a:xfrm>
            <a:off x="5181600" y="1645920"/>
            <a:ext cx="609600" cy="609600"/>
          </a:xfrm>
          <a:prstGeom prst="ellipse">
            <a:avLst/>
          </a:prstGeom>
          <a:noFill/>
          <a:ln w="57150">
            <a:solidFill>
              <a:srgbClr val="F3B0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ình Bầu dục 11">
            <a:extLst>
              <a:ext uri="{FF2B5EF4-FFF2-40B4-BE49-F238E27FC236}">
                <a16:creationId xmlns:a16="http://schemas.microsoft.com/office/drawing/2014/main" id="{E874C9AA-E258-0FEB-6F8D-97D53B62A91C}"/>
              </a:ext>
            </a:extLst>
          </p:cNvPr>
          <p:cNvSpPr/>
          <p:nvPr/>
        </p:nvSpPr>
        <p:spPr>
          <a:xfrm>
            <a:off x="5135880" y="3185160"/>
            <a:ext cx="609600" cy="609600"/>
          </a:xfrm>
          <a:prstGeom prst="ellipse">
            <a:avLst/>
          </a:prstGeom>
          <a:noFill/>
          <a:ln w="57150">
            <a:solidFill>
              <a:srgbClr val="F3B0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72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E62ADDAD-F338-1A35-97EC-D959EED7FAF9}"/>
              </a:ext>
            </a:extLst>
          </p:cNvPr>
          <p:cNvSpPr txBox="1"/>
          <p:nvPr/>
        </p:nvSpPr>
        <p:spPr>
          <a:xfrm>
            <a:off x="381000" y="304800"/>
            <a:ext cx="304571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8DEB0"/>
                </a:solidFill>
                <a:latin typeface="SVN-Ziclets" panose="02000603000000000000" pitchFamily="2" charset="0"/>
              </a:rPr>
              <a:t>5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96344B7-FA1D-8553-E497-96A231922094}"/>
              </a:ext>
            </a:extLst>
          </p:cNvPr>
          <p:cNvSpPr txBox="1"/>
          <p:nvPr/>
        </p:nvSpPr>
        <p:spPr>
          <a:xfrm>
            <a:off x="1219200" y="937065"/>
            <a:ext cx="103632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b) Dùng compa vẽ một đường tròn vào vở.</a:t>
            </a:r>
            <a:endParaRPr lang="en-US" sz="3200">
              <a:solidFill>
                <a:schemeClr val="tx1">
                  <a:lumMod val="75000"/>
                  <a:lumOff val="2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FF01E7BC-0A5B-02AE-A267-82E3F0FAEF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67" b="28889"/>
          <a:stretch/>
        </p:blipFill>
        <p:spPr>
          <a:xfrm>
            <a:off x="618743" y="1645920"/>
            <a:ext cx="10954513" cy="4876800"/>
          </a:xfrm>
          <a:prstGeom prst="rect">
            <a:avLst/>
          </a:prstGeom>
        </p:spPr>
      </p:pic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35F4C757-E7C2-469D-385A-6E9C2201BFD9}"/>
              </a:ext>
            </a:extLst>
          </p:cNvPr>
          <p:cNvSpPr/>
          <p:nvPr/>
        </p:nvSpPr>
        <p:spPr>
          <a:xfrm>
            <a:off x="4716779" y="2362200"/>
            <a:ext cx="3398520" cy="3398520"/>
          </a:xfrm>
          <a:prstGeom prst="ellipse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1576DE9B-379A-115D-E3A5-39C9C0FC2D6D}"/>
              </a:ext>
            </a:extLst>
          </p:cNvPr>
          <p:cNvSpPr/>
          <p:nvPr/>
        </p:nvSpPr>
        <p:spPr>
          <a:xfrm>
            <a:off x="6383020" y="400812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5FF46A75-5761-69EE-730F-604F52C14E57}"/>
              </a:ext>
            </a:extLst>
          </p:cNvPr>
          <p:cNvSpPr txBox="1"/>
          <p:nvPr/>
        </p:nvSpPr>
        <p:spPr>
          <a:xfrm>
            <a:off x="6464596" y="4077586"/>
            <a:ext cx="37308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chemeClr val="tx1">
                    <a:lumMod val="50000"/>
                    <a:lumOff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407897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9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785D1A94-1281-E90F-B4D5-6AF5D63240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1" t="30425" r="2070" b="7664"/>
          <a:stretch/>
        </p:blipFill>
        <p:spPr>
          <a:xfrm>
            <a:off x="757875" y="2057400"/>
            <a:ext cx="10676251" cy="3091180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15D27583-BBDE-B278-F961-F41F54A9150A}"/>
              </a:ext>
            </a:extLst>
          </p:cNvPr>
          <p:cNvSpPr txBox="1"/>
          <p:nvPr/>
        </p:nvSpPr>
        <p:spPr>
          <a:xfrm>
            <a:off x="381000" y="304800"/>
            <a:ext cx="330219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8DEB0"/>
                </a:solidFill>
                <a:latin typeface="SVN-Ziclets" panose="02000603000000000000" pitchFamily="2" charset="0"/>
              </a:rPr>
              <a:t>6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389816F-6403-3B72-310C-4C4C373BF65A}"/>
              </a:ext>
            </a:extLst>
          </p:cNvPr>
          <p:cNvSpPr txBox="1"/>
          <p:nvPr/>
        </p:nvSpPr>
        <p:spPr>
          <a:xfrm>
            <a:off x="1219200" y="914400"/>
            <a:ext cx="1036320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a) Đọc cân nặng của mỗi con vật sau với đơn vị gam rồi cho biết con nào nặng nhất.</a:t>
            </a:r>
            <a:endParaRPr lang="en-US" sz="3200">
              <a:solidFill>
                <a:schemeClr val="tx1">
                  <a:lumMod val="75000"/>
                  <a:lumOff val="2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ECBEBBCC-A687-9691-EE24-2488BF13C746}"/>
              </a:ext>
            </a:extLst>
          </p:cNvPr>
          <p:cNvSpPr txBox="1"/>
          <p:nvPr/>
        </p:nvSpPr>
        <p:spPr>
          <a:xfrm>
            <a:off x="1676400" y="5306695"/>
            <a:ext cx="975772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chemeClr val="tx2">
                    <a:lumMod val="60000"/>
                    <a:lumOff val="4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Con mèo nặng nhất: 4 876 g</a:t>
            </a:r>
          </a:p>
        </p:txBody>
      </p:sp>
    </p:spTree>
    <p:extLst>
      <p:ext uri="{BB962C8B-B14F-4D97-AF65-F5344CB8AC3E}">
        <p14:creationId xmlns:p14="http://schemas.microsoft.com/office/powerpoint/2010/main" val="141729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AFC6F7A-00A9-F251-FCC0-BE871381DFEB}"/>
              </a:ext>
            </a:extLst>
          </p:cNvPr>
          <p:cNvSpPr txBox="1"/>
          <p:nvPr/>
        </p:nvSpPr>
        <p:spPr>
          <a:xfrm>
            <a:off x="381000" y="304800"/>
            <a:ext cx="330219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8DEB0"/>
                </a:solidFill>
                <a:latin typeface="SVN-Ziclets" panose="02000603000000000000" pitchFamily="2" charset="0"/>
              </a:rPr>
              <a:t>6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5807C8BF-738E-74B0-E5E2-EA2A5C9336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845" y="0"/>
            <a:ext cx="7254310" cy="6306650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0980E98-351B-9851-1026-38E21ABAFE0C}"/>
              </a:ext>
            </a:extLst>
          </p:cNvPr>
          <p:cNvSpPr txBox="1"/>
          <p:nvPr/>
        </p:nvSpPr>
        <p:spPr>
          <a:xfrm>
            <a:off x="2697445" y="2848525"/>
            <a:ext cx="6797109" cy="29546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480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b) Kể một số tình huống thực tế sử dụng các số trong phạm vi 100 000.</a:t>
            </a:r>
            <a:endParaRPr lang="en-US" sz="4800">
              <a:solidFill>
                <a:schemeClr val="tx1">
                  <a:lumMod val="75000"/>
                  <a:lumOff val="2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38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65625E91-D5BE-42DF-7409-A71C2D3F8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751" y="2130440"/>
            <a:ext cx="6852498" cy="259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89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CC0A7EBA-A8CF-D860-43CE-584BCDCA57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536" y="3429000"/>
            <a:ext cx="5114925" cy="3068955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77A27269-9CBA-0E59-59AA-E4AA046F14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787" y="1524000"/>
            <a:ext cx="7858425" cy="257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84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DBD4582F-D991-AD51-86D7-955494661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532" y="2286000"/>
            <a:ext cx="888693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61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8E09F520-CB41-6270-E50D-899304BF1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3636182"/>
            <a:ext cx="4029075" cy="3221818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FB58E90F-AAC1-DD0C-5175-4DC1150674C0}"/>
              </a:ext>
            </a:extLst>
          </p:cNvPr>
          <p:cNvSpPr txBox="1"/>
          <p:nvPr/>
        </p:nvSpPr>
        <p:spPr>
          <a:xfrm>
            <a:off x="1935481" y="1190493"/>
            <a:ext cx="7360919" cy="20313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66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Hãy đọc số này</a:t>
            </a:r>
          </a:p>
          <a:p>
            <a:pPr algn="ctr"/>
            <a:r>
              <a:rPr lang="en-US" sz="66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1 879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676E5BA-E175-08B9-BDD7-2E0C732558BF}"/>
              </a:ext>
            </a:extLst>
          </p:cNvPr>
          <p:cNvSpPr txBox="1"/>
          <p:nvPr/>
        </p:nvSpPr>
        <p:spPr>
          <a:xfrm>
            <a:off x="1935481" y="3636182"/>
            <a:ext cx="7360919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800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Một nghìn tám trăm bảy mươi chín</a:t>
            </a:r>
          </a:p>
        </p:txBody>
      </p:sp>
    </p:spTree>
    <p:extLst>
      <p:ext uri="{BB962C8B-B14F-4D97-AF65-F5344CB8AC3E}">
        <p14:creationId xmlns:p14="http://schemas.microsoft.com/office/powerpoint/2010/main" val="362473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8E09F520-CB41-6270-E50D-899304BF1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3636182"/>
            <a:ext cx="4029075" cy="3221818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FB58E90F-AAC1-DD0C-5175-4DC1150674C0}"/>
              </a:ext>
            </a:extLst>
          </p:cNvPr>
          <p:cNvSpPr txBox="1"/>
          <p:nvPr/>
        </p:nvSpPr>
        <p:spPr>
          <a:xfrm>
            <a:off x="1935481" y="1190493"/>
            <a:ext cx="7360919" cy="20313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66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Hãy đọc số này</a:t>
            </a:r>
          </a:p>
          <a:p>
            <a:pPr algn="ctr"/>
            <a:r>
              <a:rPr lang="en-US" sz="66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6 500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676E5BA-E175-08B9-BDD7-2E0C732558BF}"/>
              </a:ext>
            </a:extLst>
          </p:cNvPr>
          <p:cNvSpPr txBox="1"/>
          <p:nvPr/>
        </p:nvSpPr>
        <p:spPr>
          <a:xfrm>
            <a:off x="1935481" y="3636182"/>
            <a:ext cx="736091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800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Sáu nghìn năm trăm</a:t>
            </a:r>
          </a:p>
        </p:txBody>
      </p:sp>
    </p:spTree>
    <p:extLst>
      <p:ext uri="{BB962C8B-B14F-4D97-AF65-F5344CB8AC3E}">
        <p14:creationId xmlns:p14="http://schemas.microsoft.com/office/powerpoint/2010/main" val="414454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8E09F520-CB41-6270-E50D-899304BF1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3636182"/>
            <a:ext cx="4029075" cy="3221818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FB58E90F-AAC1-DD0C-5175-4DC1150674C0}"/>
              </a:ext>
            </a:extLst>
          </p:cNvPr>
          <p:cNvSpPr txBox="1"/>
          <p:nvPr/>
        </p:nvSpPr>
        <p:spPr>
          <a:xfrm>
            <a:off x="1935481" y="1190493"/>
            <a:ext cx="7360919" cy="20313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66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Hãy đọc số này</a:t>
            </a:r>
          </a:p>
          <a:p>
            <a:pPr algn="ctr"/>
            <a:r>
              <a:rPr lang="en-US" sz="66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43 001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676E5BA-E175-08B9-BDD7-2E0C732558BF}"/>
              </a:ext>
            </a:extLst>
          </p:cNvPr>
          <p:cNvSpPr txBox="1"/>
          <p:nvPr/>
        </p:nvSpPr>
        <p:spPr>
          <a:xfrm>
            <a:off x="1935481" y="3636182"/>
            <a:ext cx="736091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800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Bốn nghìn lẻ một</a:t>
            </a:r>
          </a:p>
        </p:txBody>
      </p:sp>
    </p:spTree>
    <p:extLst>
      <p:ext uri="{BB962C8B-B14F-4D97-AF65-F5344CB8AC3E}">
        <p14:creationId xmlns:p14="http://schemas.microsoft.com/office/powerpoint/2010/main" val="5879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8E09F520-CB41-6270-E50D-899304BF1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3636182"/>
            <a:ext cx="4029075" cy="3221818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FB58E90F-AAC1-DD0C-5175-4DC1150674C0}"/>
              </a:ext>
            </a:extLst>
          </p:cNvPr>
          <p:cNvSpPr txBox="1"/>
          <p:nvPr/>
        </p:nvSpPr>
        <p:spPr>
          <a:xfrm>
            <a:off x="1935481" y="1190493"/>
            <a:ext cx="7360919" cy="20313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66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Hãy đọc số này</a:t>
            </a:r>
          </a:p>
          <a:p>
            <a:pPr algn="ctr"/>
            <a:r>
              <a:rPr lang="en-US" sz="66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96 000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676E5BA-E175-08B9-BDD7-2E0C732558BF}"/>
              </a:ext>
            </a:extLst>
          </p:cNvPr>
          <p:cNvSpPr txBox="1"/>
          <p:nvPr/>
        </p:nvSpPr>
        <p:spPr>
          <a:xfrm>
            <a:off x="1935481" y="3636182"/>
            <a:ext cx="736091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800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Chín mươi sáu nghìn</a:t>
            </a:r>
          </a:p>
        </p:txBody>
      </p:sp>
    </p:spTree>
    <p:extLst>
      <p:ext uri="{BB962C8B-B14F-4D97-AF65-F5344CB8AC3E}">
        <p14:creationId xmlns:p14="http://schemas.microsoft.com/office/powerpoint/2010/main" val="120710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23F51743-7C35-EC25-3443-5CB95502E563}"/>
              </a:ext>
            </a:extLst>
          </p:cNvPr>
          <p:cNvSpPr txBox="1"/>
          <p:nvPr/>
        </p:nvSpPr>
        <p:spPr>
          <a:xfrm>
            <a:off x="4020913" y="1930161"/>
            <a:ext cx="4150175" cy="13542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88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BE0F1"/>
                </a:solidFill>
                <a:latin typeface="SVN-Ziclets" panose="02000603000000000000" pitchFamily="2" charset="0"/>
              </a:rPr>
              <a:t>TOÁN 3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B76DEE25-4D89-3C9E-03BF-645BEC17FDD7}"/>
              </a:ext>
            </a:extLst>
          </p:cNvPr>
          <p:cNvSpPr txBox="1"/>
          <p:nvPr/>
        </p:nvSpPr>
        <p:spPr>
          <a:xfrm>
            <a:off x="3285135" y="3516292"/>
            <a:ext cx="5621731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5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Luyện tập chung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32C4092-7E51-DA8D-7153-EFD5ED15E8AE}"/>
              </a:ext>
            </a:extLst>
          </p:cNvPr>
          <p:cNvSpPr txBox="1"/>
          <p:nvPr/>
        </p:nvSpPr>
        <p:spPr>
          <a:xfrm>
            <a:off x="5167862" y="4579203"/>
            <a:ext cx="1856277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5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8DEB0"/>
                </a:solidFill>
                <a:latin typeface="#9Slide03 AllRoundGothic" panose="020B0703020202020104" pitchFamily="34" charset="0"/>
              </a:rPr>
              <a:t>Tiết 2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47E34E1-EE7B-8901-7321-E3508A048A4F}"/>
              </a:ext>
            </a:extLst>
          </p:cNvPr>
          <p:cNvSpPr txBox="1"/>
          <p:nvPr/>
        </p:nvSpPr>
        <p:spPr>
          <a:xfrm>
            <a:off x="1370348" y="914400"/>
            <a:ext cx="9451305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5400">
                <a:solidFill>
                  <a:schemeClr val="tx1">
                    <a:lumMod val="50000"/>
                    <a:lumOff val="50000"/>
                  </a:schemeClr>
                </a:solidFill>
                <a:latin typeface="SVN-Anastasia" panose="020B0606040200020203" pitchFamily="34" charset="0"/>
              </a:rPr>
              <a:t>Thứ ... ngày ... tháng ... năm 20 ...</a:t>
            </a:r>
          </a:p>
        </p:txBody>
      </p:sp>
    </p:spTree>
    <p:extLst>
      <p:ext uri="{BB962C8B-B14F-4D97-AF65-F5344CB8AC3E}">
        <p14:creationId xmlns:p14="http://schemas.microsoft.com/office/powerpoint/2010/main" val="232687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D88CE7E3-3777-2CC8-69DC-609110D72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820" y="2127391"/>
            <a:ext cx="10254361" cy="260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56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06CA333F-D13D-6550-1CEB-16D633FF25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" t="16463" r="5228" b="5411"/>
          <a:stretch/>
        </p:blipFill>
        <p:spPr>
          <a:xfrm>
            <a:off x="1931335" y="1921950"/>
            <a:ext cx="8329330" cy="4446648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8DFD911C-5C2C-638B-2A58-0E8F060666F2}"/>
              </a:ext>
            </a:extLst>
          </p:cNvPr>
          <p:cNvSpPr txBox="1"/>
          <p:nvPr/>
        </p:nvSpPr>
        <p:spPr>
          <a:xfrm>
            <a:off x="381000" y="304800"/>
            <a:ext cx="357470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8DEB0"/>
                </a:solidFill>
                <a:latin typeface="SVN-Ziclets" panose="02000603000000000000" pitchFamily="2" charset="0"/>
              </a:rPr>
              <a:t>4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2034868-3E7D-F113-FF0E-32C275CD7A9B}"/>
              </a:ext>
            </a:extLst>
          </p:cNvPr>
          <p:cNvSpPr txBox="1"/>
          <p:nvPr/>
        </p:nvSpPr>
        <p:spPr>
          <a:xfrm>
            <a:off x="1219200" y="937065"/>
            <a:ext cx="1036320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Thực hành</a:t>
            </a: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Làm tròn số đến hàng nghìn, hàng chục nghìn.</a:t>
            </a:r>
          </a:p>
        </p:txBody>
      </p:sp>
    </p:spTree>
    <p:extLst>
      <p:ext uri="{BB962C8B-B14F-4D97-AF65-F5344CB8AC3E}">
        <p14:creationId xmlns:p14="http://schemas.microsoft.com/office/powerpoint/2010/main" val="223364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Chủ đề Offic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45</TotalTime>
  <Words>206</Words>
  <Application>Microsoft Office PowerPoint</Application>
  <PresentationFormat>Widescreen</PresentationFormat>
  <Paragraphs>35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#9Slide02 Noi dung dai</vt:lpstr>
      <vt:lpstr>#9Slide03 AllRoundGothic</vt:lpstr>
      <vt:lpstr>Arial</vt:lpstr>
      <vt:lpstr>AvantGarde</vt:lpstr>
      <vt:lpstr>SVN-Anastasia</vt:lpstr>
      <vt:lpstr>SVN-Ziclets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MY PC</dc:creator>
  <cp:keywords>9Slide</cp:keywords>
  <dc:description>9Slide.vn</dc:description>
  <cp:lastModifiedBy>Vũ Trọng Đông</cp:lastModifiedBy>
  <cp:revision>4</cp:revision>
  <dcterms:created xsi:type="dcterms:W3CDTF">2023-01-15T09:20:24Z</dcterms:created>
  <dcterms:modified xsi:type="dcterms:W3CDTF">2023-01-30T06:26:48Z</dcterms:modified>
  <cp:category>9Slide.vn</cp:category>
  <cp:contentStatus>9Slide</cp:contentStatus>
</cp:coreProperties>
</file>