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92" r:id="rId2"/>
  </p:sldMasterIdLst>
  <p:notesMasterIdLst>
    <p:notesMasterId r:id="rId23"/>
  </p:notesMasterIdLst>
  <p:handoutMasterIdLst>
    <p:handoutMasterId r:id="rId24"/>
  </p:handoutMasterIdLst>
  <p:sldIdLst>
    <p:sldId id="278" r:id="rId3"/>
    <p:sldId id="279" r:id="rId4"/>
    <p:sldId id="280" r:id="rId5"/>
    <p:sldId id="281" r:id="rId6"/>
    <p:sldId id="288" r:id="rId7"/>
    <p:sldId id="257" r:id="rId8"/>
    <p:sldId id="306" r:id="rId9"/>
    <p:sldId id="282" r:id="rId10"/>
    <p:sldId id="290" r:id="rId11"/>
    <p:sldId id="307" r:id="rId12"/>
    <p:sldId id="312" r:id="rId13"/>
    <p:sldId id="308" r:id="rId14"/>
    <p:sldId id="329" r:id="rId15"/>
    <p:sldId id="331" r:id="rId16"/>
    <p:sldId id="330" r:id="rId17"/>
    <p:sldId id="309" r:id="rId18"/>
    <p:sldId id="291" r:id="rId19"/>
    <p:sldId id="299" r:id="rId20"/>
    <p:sldId id="276" r:id="rId21"/>
    <p:sldId id="277" r:id="rId2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D5D"/>
    <a:srgbClr val="FA7E26"/>
    <a:srgbClr val="F58D56"/>
    <a:srgbClr val="64CEA4"/>
    <a:srgbClr val="F7F2BC"/>
    <a:srgbClr val="F79B8E"/>
    <a:srgbClr val="FFE4A9"/>
    <a:srgbClr val="9148C8"/>
    <a:srgbClr val="81C240"/>
    <a:srgbClr val="40BF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249" autoAdjust="0"/>
  </p:normalViewPr>
  <p:slideViewPr>
    <p:cSldViewPr snapToGrid="0">
      <p:cViewPr varScale="1">
        <p:scale>
          <a:sx n="86" d="100"/>
          <a:sy n="86" d="100"/>
        </p:scale>
        <p:origin x="48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39A64472-9DC3-473E-81C8-D857383B322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C2A7C0E-C5FB-4701-8462-43400057FF8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7DE79F-85C5-4347-865A-EC1231B82829}" type="datetimeFigureOut">
              <a:rPr lang="vi-VN" smtClean="0"/>
              <a:t>17/11/2021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8BD9FF9-050E-47DF-850C-A194E51C289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D595FFC-4476-418A-B96E-4CC122083C4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85AF85-5BB3-4FCC-93C0-9708DA9078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57618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846E3-D653-4186-BBE1-0817F3028A2F}" type="datetimeFigureOut">
              <a:rPr lang="vi-VN" smtClean="0"/>
              <a:t>17/11/2021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5CFA73-C10E-43FA-A7AE-E3BC7829A1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073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dirty="0"/>
          </a:p>
        </p:txBody>
      </p:sp>
      <p:sp>
        <p:nvSpPr>
          <p:cNvPr id="4100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fld id="{9A0DB2DC-4C9A-4742-B13C-FB6460FD3503}" type="slidenum">
              <a:rPr lang="en-US" dirty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0132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CFA73-C10E-43FA-A7AE-E3BC7829A128}" type="slidenum">
              <a:rPr lang="vi-VN" smtClean="0"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93186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CFA73-C10E-43FA-A7AE-E3BC7829A128}" type="slidenum">
              <a:rPr lang="vi-VN" smtClean="0">
                <a:solidFill>
                  <a:prstClr val="black"/>
                </a:solidFill>
              </a:rPr>
              <a:pPr/>
              <a:t>15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0779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B7DE55-BD7B-401C-AA40-53BBCE2C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95562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bởi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smtClean="0"/>
              <a:t> | https://www.facebook.com/vuhong1972/ | hongvu7219@gmail.com</a:t>
            </a:r>
            <a:endParaRPr lang="en-US" smtClean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E02B6-937A-44CC-920F-C8B197629D18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3865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TK: VŨ</a:t>
            </a:r>
            <a:r>
              <a:rPr lang="en-GB" baseline="0" dirty="0" smtClean="0"/>
              <a:t> HỒNG</a:t>
            </a:r>
            <a:r>
              <a:rPr lang="en-US" dirty="0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bởi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smtClean="0"/>
              <a:t> | https://www.facebook.com/vuhong1972/ | hongvu7219@gmail.com</a:t>
            </a:r>
            <a:endParaRPr lang="en-US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/>
              <a:t>20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294762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TK: VŨ</a:t>
            </a:r>
            <a:r>
              <a:rPr lang="en-GB" baseline="0" dirty="0" smtClean="0"/>
              <a:t> HỒNG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505E7F-62A9-4701-BFC2-BAF91B9808FB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3734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bởi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55B1C9-8EEC-4DF4-A574-462BDB3CB63E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2171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bởi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62B162E-F920-4511-832F-006A16C91FE9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4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296435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bởi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CFA73-C10E-43FA-A7AE-E3BC7829A128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979400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bởi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CFA73-C10E-43FA-A7AE-E3BC7829A128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18210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62B162E-F920-4511-832F-006A16C91FE9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8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851831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Thiết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kế</a:t>
            </a:r>
            <a:r>
              <a:rPr lang="en-GB" baseline="0" dirty="0" smtClean="0"/>
              <a:t>: </a:t>
            </a:r>
            <a:r>
              <a:rPr lang="en-GB" baseline="0" dirty="0" err="1" smtClean="0"/>
              <a:t>Vũ</a:t>
            </a:r>
            <a:r>
              <a:rPr lang="en-GB" baseline="0" dirty="0" smtClean="0"/>
              <a:t> </a:t>
            </a:r>
            <a:r>
              <a:rPr lang="en-GB" baseline="0" smtClean="0"/>
              <a:t>Hồng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388AA-7EAC-4357-8412-911B34E04686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7358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Thiết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kế</a:t>
            </a:r>
            <a:r>
              <a:rPr lang="en-GB" baseline="0" dirty="0" smtClean="0"/>
              <a:t>: </a:t>
            </a:r>
            <a:r>
              <a:rPr lang="en-GB" baseline="0" dirty="0" err="1" smtClean="0"/>
              <a:t>Vũ</a:t>
            </a:r>
            <a:r>
              <a:rPr lang="en-GB" baseline="0" dirty="0" smtClean="0"/>
              <a:t> </a:t>
            </a:r>
            <a:r>
              <a:rPr lang="en-GB" baseline="0" smtClean="0"/>
              <a:t>Hồng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388AA-7EAC-4357-8412-911B34E04686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340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prstClr val="white"/>
                </a:solidFill>
                <a:latin typeface="UTM Cookies"/>
              </a:rPr>
              <a:t>MỞ ĐẦU</a:t>
            </a:r>
          </a:p>
        </p:txBody>
      </p:sp>
    </p:spTree>
    <p:extLst>
      <p:ext uri="{BB962C8B-B14F-4D97-AF65-F5344CB8AC3E}">
        <p14:creationId xmlns:p14="http://schemas.microsoft.com/office/powerpoint/2010/main" val="1666707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6535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3" y="274600"/>
            <a:ext cx="10973839" cy="1143191"/>
          </a:xfrm>
          <a:prstGeom prst="rect">
            <a:avLst/>
          </a:prstGeom>
        </p:spPr>
        <p:txBody>
          <a:bodyPr lIns="66349" tIns="33174" rIns="66349" bIns="33174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3" y="1600469"/>
            <a:ext cx="10973839" cy="4525658"/>
          </a:xfrm>
          <a:prstGeom prst="rect">
            <a:avLst/>
          </a:prstGeom>
        </p:spPr>
        <p:txBody>
          <a:bodyPr lIns="66349" tIns="33174" rIns="66349" bIns="33174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2232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80" y="600210"/>
            <a:ext cx="8490400" cy="5454399"/>
          </a:xfrm>
          <a:prstGeom prst="rect">
            <a:avLst/>
          </a:prstGeom>
        </p:spPr>
        <p:txBody>
          <a:bodyPr spcFirstLastPara="1" wrap="square" lIns="97184" tIns="97184" rIns="97184" bIns="97184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12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126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126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126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126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126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126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126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126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2" y="6217639"/>
            <a:ext cx="731600" cy="524800"/>
          </a:xfrm>
          <a:prstGeom prst="rect">
            <a:avLst/>
          </a:prstGeom>
        </p:spPr>
        <p:txBody>
          <a:bodyPr spcFirstLastPara="1" wrap="square" lIns="97184" tIns="97184" rIns="97184" bIns="97184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200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3875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194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prstClr val="white"/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14174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3579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prstClr val="white"/>
                </a:solidFill>
                <a:latin typeface="UTM Cookies"/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3412328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prstClr val="white"/>
                </a:solidFill>
                <a:latin typeface="UTM Cookies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353601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prstClr val="white"/>
                </a:solidFill>
                <a:latin typeface="UTM Cookies"/>
              </a:rPr>
              <a:t>MỞ ĐẦU</a:t>
            </a:r>
          </a:p>
        </p:txBody>
      </p:sp>
    </p:spTree>
    <p:extLst>
      <p:ext uri="{BB962C8B-B14F-4D97-AF65-F5344CB8AC3E}">
        <p14:creationId xmlns:p14="http://schemas.microsoft.com/office/powerpoint/2010/main" val="683223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8622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3016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prstClr val="white"/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196219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6297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 smtClean="0">
                <a:solidFill>
                  <a:prstClr val="white"/>
                </a:solidFill>
                <a:latin typeface="UTM Cookies"/>
              </a:rPr>
              <a:t>TỰC </a:t>
            </a:r>
            <a:r>
              <a:rPr lang="vi-VN" sz="5400" dirty="0">
                <a:solidFill>
                  <a:prstClr val="white"/>
                </a:solidFill>
                <a:latin typeface="UTM Cookies"/>
              </a:rPr>
              <a:t>HÀNH</a:t>
            </a:r>
          </a:p>
        </p:txBody>
      </p:sp>
    </p:spTree>
    <p:extLst>
      <p:ext uri="{BB962C8B-B14F-4D97-AF65-F5344CB8AC3E}">
        <p14:creationId xmlns:p14="http://schemas.microsoft.com/office/powerpoint/2010/main" val="3731240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0365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prstClr val="white"/>
                </a:solidFill>
                <a:latin typeface="UTM Cookies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708664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7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239EE97-C42B-4EFE-B673-FEF1A48A1F8F}"/>
              </a:ext>
            </a:extLst>
          </p:cNvPr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4363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2940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E3AB30-4822-4810-9CE4-E08130D8E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346" y="1122363"/>
            <a:ext cx="9144001" cy="2387600"/>
          </a:xfr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62A6CD2-61AF-48F1-A124-07FA9F12BF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346" y="3602038"/>
            <a:ext cx="9144001" cy="1655762"/>
          </a:xfrm>
        </p:spPr>
        <p:txBody>
          <a:bodyPr/>
          <a:lstStyle>
            <a:lvl1pPr marL="0" indent="0" algn="ctr">
              <a:buNone/>
              <a:defRPr sz="2393"/>
            </a:lvl1pPr>
            <a:lvl2pPr marL="456046" indent="0" algn="ctr">
              <a:buNone/>
              <a:defRPr sz="1995"/>
            </a:lvl2pPr>
            <a:lvl3pPr marL="912092" indent="0" algn="ctr">
              <a:buNone/>
              <a:defRPr sz="1795"/>
            </a:lvl3pPr>
            <a:lvl4pPr marL="1368136" indent="0" algn="ctr">
              <a:buNone/>
              <a:defRPr sz="1596"/>
            </a:lvl4pPr>
            <a:lvl5pPr marL="1824182" indent="0" algn="ctr">
              <a:buNone/>
              <a:defRPr sz="1596"/>
            </a:lvl5pPr>
            <a:lvl6pPr marL="2280228" indent="0" algn="ctr">
              <a:buNone/>
              <a:defRPr sz="1596"/>
            </a:lvl6pPr>
            <a:lvl7pPr marL="2736274" indent="0" algn="ctr">
              <a:buNone/>
              <a:defRPr sz="1596"/>
            </a:lvl7pPr>
            <a:lvl8pPr marL="3192319" indent="0" algn="ctr">
              <a:buNone/>
              <a:defRPr sz="1596"/>
            </a:lvl8pPr>
            <a:lvl9pPr marL="3648365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8BA46A1-CC30-4CE7-A203-875741250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EC94D1-AA20-40FC-91DF-48D490D51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E54AA9-C5BA-4989-B711-DE50F6F50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60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23018C-8943-4144-AF31-46801E2C8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3EB821C-5F1D-4D5D-9C93-58BA4059FE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52F691-4147-4067-8091-5A75C2FDD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A13CEE6-0091-4B97-B2A3-2EACD5377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E7FBDB-A13D-45F7-9E93-FF2014FDF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751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C9A538-13DC-4B1B-A673-1BAD8A8EA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429"/>
            <a:ext cx="10515600" cy="2852737"/>
          </a:xfrm>
        </p:spPr>
        <p:txBody>
          <a:bodyPr anchor="b"/>
          <a:lstStyle>
            <a:lvl1pPr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A83EF61-E106-490B-8C82-1E02264233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90154"/>
            <a:ext cx="10515600" cy="1500187"/>
          </a:xfrm>
        </p:spPr>
        <p:txBody>
          <a:bodyPr/>
          <a:lstStyle>
            <a:lvl1pPr marL="0" indent="0">
              <a:buNone/>
              <a:defRPr sz="2393">
                <a:solidFill>
                  <a:schemeClr val="tx1">
                    <a:tint val="75000"/>
                  </a:schemeClr>
                </a:solidFill>
              </a:defRPr>
            </a:lvl1pPr>
            <a:lvl2pPr marL="456046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092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3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18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274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1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36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2BF44F2-4265-4159-9A67-CBD48898C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AE7979D-0B56-49FF-A61B-19874332C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9BD9A3B-58D2-4F86-8EE8-19CFB73E6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946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BB0297-00DF-4407-A192-CFE8F8937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A48910A-7DC9-45ED-AA9F-D95404EBF1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50E4A2A-ECB1-4071-A8B3-D027E01720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27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AA8BA32-CD1B-455F-87C9-6B09B0660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FF19B83-BDC8-491C-9BD3-7542D6092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38D8928-0E14-437F-BD67-2130D1DCE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556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prstClr val="white"/>
                </a:solidFill>
                <a:latin typeface="UTM Cookies"/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2054767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51B2C1-5FD8-4CF9-A365-0EA6713FA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17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7BF44BD-5D8C-45C8-937B-1A3F9670D2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133" y="1681163"/>
            <a:ext cx="5157787" cy="823912"/>
          </a:xfrm>
        </p:spPr>
        <p:txBody>
          <a:bodyPr anchor="b"/>
          <a:lstStyle>
            <a:lvl1pPr marL="0" indent="0">
              <a:buNone/>
              <a:defRPr sz="2393" b="1"/>
            </a:lvl1pPr>
            <a:lvl2pPr marL="456046" indent="0">
              <a:buNone/>
              <a:defRPr sz="1995" b="1"/>
            </a:lvl2pPr>
            <a:lvl3pPr marL="912092" indent="0">
              <a:buNone/>
              <a:defRPr sz="1795" b="1"/>
            </a:lvl3pPr>
            <a:lvl4pPr marL="1368136" indent="0">
              <a:buNone/>
              <a:defRPr sz="1596" b="1"/>
            </a:lvl4pPr>
            <a:lvl5pPr marL="1824182" indent="0">
              <a:buNone/>
              <a:defRPr sz="1596" b="1"/>
            </a:lvl5pPr>
            <a:lvl6pPr marL="2280228" indent="0">
              <a:buNone/>
              <a:defRPr sz="1596" b="1"/>
            </a:lvl6pPr>
            <a:lvl7pPr marL="2736274" indent="0">
              <a:buNone/>
              <a:defRPr sz="1596" b="1"/>
            </a:lvl7pPr>
            <a:lvl8pPr marL="3192319" indent="0">
              <a:buNone/>
              <a:defRPr sz="1596" b="1"/>
            </a:lvl8pPr>
            <a:lvl9pPr marL="3648365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83564EA-74A6-42BC-93CF-21136AA470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133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AAA5BDE-53A9-462B-AB3E-5CF6EA4419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42" y="1681163"/>
            <a:ext cx="5183188" cy="823912"/>
          </a:xfrm>
        </p:spPr>
        <p:txBody>
          <a:bodyPr anchor="b"/>
          <a:lstStyle>
            <a:lvl1pPr marL="0" indent="0">
              <a:buNone/>
              <a:defRPr sz="2393" b="1"/>
            </a:lvl1pPr>
            <a:lvl2pPr marL="456046" indent="0">
              <a:buNone/>
              <a:defRPr sz="1995" b="1"/>
            </a:lvl2pPr>
            <a:lvl3pPr marL="912092" indent="0">
              <a:buNone/>
              <a:defRPr sz="1795" b="1"/>
            </a:lvl3pPr>
            <a:lvl4pPr marL="1368136" indent="0">
              <a:buNone/>
              <a:defRPr sz="1596" b="1"/>
            </a:lvl4pPr>
            <a:lvl5pPr marL="1824182" indent="0">
              <a:buNone/>
              <a:defRPr sz="1596" b="1"/>
            </a:lvl5pPr>
            <a:lvl6pPr marL="2280228" indent="0">
              <a:buNone/>
              <a:defRPr sz="1596" b="1"/>
            </a:lvl6pPr>
            <a:lvl7pPr marL="2736274" indent="0">
              <a:buNone/>
              <a:defRPr sz="1596" b="1"/>
            </a:lvl7pPr>
            <a:lvl8pPr marL="3192319" indent="0">
              <a:buNone/>
              <a:defRPr sz="1596" b="1"/>
            </a:lvl8pPr>
            <a:lvl9pPr marL="3648365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671B068-017E-4495-8E6D-A7D34494F3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4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5A45E42-2886-42A2-9DE1-0C21490B3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88995A9-6437-4890-A073-34B1B445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11D5B07-E95C-44A5-8EA3-377BC1E66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617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367D37-FA39-40D2-9B02-60B4DAFCB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335BBA7-A64C-4FA9-9F7C-0112DE158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B27E15B-28CC-4272-A030-B6A307B46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E431BCA-3F24-420E-85C4-8D5F35409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665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4D2B3D3-D5FD-41B7-8809-7B88D0071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64B94B-C3D9-46FD-A420-6350DEB10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6A2C36A-E333-46D7-AA88-62CAE4E0A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725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85AA08-AE4E-4F4C-ADF3-38584E8E5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132" y="457200"/>
            <a:ext cx="3932237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0912721-B04B-4991-B1DB-76915DF1E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8116"/>
            <a:ext cx="6172200" cy="4873625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3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6C799A2-3E9A-48CD-8E37-74EDFF3C9D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132" y="2057400"/>
            <a:ext cx="3932237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46" indent="0">
              <a:buNone/>
              <a:defRPr sz="1397"/>
            </a:lvl2pPr>
            <a:lvl3pPr marL="912092" indent="0">
              <a:buNone/>
              <a:defRPr sz="1197"/>
            </a:lvl3pPr>
            <a:lvl4pPr marL="1368136" indent="0">
              <a:buNone/>
              <a:defRPr sz="999"/>
            </a:lvl4pPr>
            <a:lvl5pPr marL="1824182" indent="0">
              <a:buNone/>
              <a:defRPr sz="999"/>
            </a:lvl5pPr>
            <a:lvl6pPr marL="2280228" indent="0">
              <a:buNone/>
              <a:defRPr sz="999"/>
            </a:lvl6pPr>
            <a:lvl7pPr marL="2736274" indent="0">
              <a:buNone/>
              <a:defRPr sz="999"/>
            </a:lvl7pPr>
            <a:lvl8pPr marL="3192319" indent="0">
              <a:buNone/>
              <a:defRPr sz="999"/>
            </a:lvl8pPr>
            <a:lvl9pPr marL="3648365" indent="0">
              <a:buNone/>
              <a:defRPr sz="99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3883EE9-BD5F-46CD-9EE3-AF484B2BE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0613A77-6FA0-46D3-8E06-D597221CC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7D7A6A6-DDF5-47DC-B117-5A42737C2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779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6DF9BA-5354-4648-AEF2-F55D33FF3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132" y="457200"/>
            <a:ext cx="3932237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A8631F1-27FB-4815-8916-36F28E6A2D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8116"/>
            <a:ext cx="6172200" cy="4873625"/>
          </a:xfrm>
        </p:spPr>
        <p:txBody>
          <a:bodyPr/>
          <a:lstStyle>
            <a:lvl1pPr marL="0" indent="0">
              <a:buNone/>
              <a:defRPr sz="3192"/>
            </a:lvl1pPr>
            <a:lvl2pPr marL="456046" indent="0">
              <a:buNone/>
              <a:defRPr sz="2793"/>
            </a:lvl2pPr>
            <a:lvl3pPr marL="912092" indent="0">
              <a:buNone/>
              <a:defRPr sz="2393"/>
            </a:lvl3pPr>
            <a:lvl4pPr marL="1368136" indent="0">
              <a:buNone/>
              <a:defRPr sz="1995"/>
            </a:lvl4pPr>
            <a:lvl5pPr marL="1824182" indent="0">
              <a:buNone/>
              <a:defRPr sz="1995"/>
            </a:lvl5pPr>
            <a:lvl6pPr marL="2280228" indent="0">
              <a:buNone/>
              <a:defRPr sz="1995"/>
            </a:lvl6pPr>
            <a:lvl7pPr marL="2736274" indent="0">
              <a:buNone/>
              <a:defRPr sz="1995"/>
            </a:lvl7pPr>
            <a:lvl8pPr marL="3192319" indent="0">
              <a:buNone/>
              <a:defRPr sz="1995"/>
            </a:lvl8pPr>
            <a:lvl9pPr marL="3648365" indent="0">
              <a:buNone/>
              <a:defRPr sz="199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70A6B13-8A56-4B9B-9EC5-E8E77A2010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132" y="2057400"/>
            <a:ext cx="3932237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46" indent="0">
              <a:buNone/>
              <a:defRPr sz="1397"/>
            </a:lvl2pPr>
            <a:lvl3pPr marL="912092" indent="0">
              <a:buNone/>
              <a:defRPr sz="1197"/>
            </a:lvl3pPr>
            <a:lvl4pPr marL="1368136" indent="0">
              <a:buNone/>
              <a:defRPr sz="999"/>
            </a:lvl4pPr>
            <a:lvl5pPr marL="1824182" indent="0">
              <a:buNone/>
              <a:defRPr sz="999"/>
            </a:lvl5pPr>
            <a:lvl6pPr marL="2280228" indent="0">
              <a:buNone/>
              <a:defRPr sz="999"/>
            </a:lvl6pPr>
            <a:lvl7pPr marL="2736274" indent="0">
              <a:buNone/>
              <a:defRPr sz="999"/>
            </a:lvl7pPr>
            <a:lvl8pPr marL="3192319" indent="0">
              <a:buNone/>
              <a:defRPr sz="999"/>
            </a:lvl8pPr>
            <a:lvl9pPr marL="3648365" indent="0">
              <a:buNone/>
              <a:defRPr sz="99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5B46E71-127F-4719-8E52-48AD557F5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D351EAA-711E-4416-9605-D04FC58FF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FFC916C-12CA-482E-AE87-A4C553B99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112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9BCE8E-CF7F-4DBA-BE65-F196363C1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6F3F695-B048-4CF0-B324-7B04CC0CFF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3118889-BA45-4B67-8AB4-4C78520B6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A19368F-7D28-4288-871F-7F433EB4E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73C8175-8437-4955-85AE-5832E2097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738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18ABFBA-0372-43FB-8256-380C812180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7C1EA19-A12C-4C06-B1A0-CC7064F31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4E2FA2C-87D9-4ECF-A8A7-EF2042A49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232BCA-4A51-4842-8715-493F67EC3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6D33D62-6FE4-4972-99F2-7D845F5F3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540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045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724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340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prstClr val="white"/>
                </a:solidFill>
                <a:latin typeface="UTM Cookies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3013176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687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578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428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080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458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296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246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182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320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ội dung bài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=""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50" y="100845"/>
            <a:ext cx="1705129" cy="379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3"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672800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9844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dirty="0">
                <a:latin typeface="+mn-lt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935332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7190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8151F3-6C90-4AAD-8F57-6D2365AB01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5A3220-D22A-44FA-9800-9C5517F65E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813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=""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=""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7"/>
          <a:stretch>
            <a:fillRect/>
          </a:stretch>
        </p:blipFill>
        <p:spPr>
          <a:xfrm>
            <a:off x="0" y="0"/>
            <a:ext cx="121618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665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6" r:id="rId12"/>
    <p:sldLayoutId id="2147483677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  <p:sldLayoutId id="2147483691" r:id="rId26"/>
    <p:sldLayoutId id="2147483651" r:id="rId27"/>
    <p:sldLayoutId id="2147483650" r:id="rId28"/>
    <p:sldLayoutId id="2147483654" r:id="rId29"/>
    <p:sldLayoutId id="2147483657" r:id="rId30"/>
    <p:sldLayoutId id="2147483655" r:id="rId31"/>
    <p:sldLayoutId id="2147483658" r:id="rId32"/>
    <p:sldLayoutId id="2147483656" r:id="rId33"/>
    <p:sldLayoutId id="2147483659" r:id="rId34"/>
    <p:sldLayoutId id="2147483660" r:id="rId35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F8C345F-7563-41A1-BDC7-1DC7F96CB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9C960DE-6759-4AFA-8E5D-8B394C1DEF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C0891B-4EC0-41E6-8DF8-447521D749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704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80F496E-6E33-49FD-924D-613E2CF587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704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C9ABD8-50DA-44B4-814A-DCBA7CC78E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704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0" y="19298"/>
            <a:ext cx="12192000" cy="6838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072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  <p:sldLayoutId id="2147483711" r:id="rId19"/>
    <p:sldLayoutId id="2147483712" r:id="rId20"/>
    <p:sldLayoutId id="2147483713" r:id="rId21"/>
    <p:sldLayoutId id="2147483714" r:id="rId22"/>
    <p:sldLayoutId id="2147483715" r:id="rId23"/>
    <p:sldLayoutId id="2147483716" r:id="rId24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xStyles>
    <p:titleStyle>
      <a:lvl1pPr algn="l" defTabSz="912092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4" indent="-228024" algn="l" defTabSz="912092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70" indent="-228024" algn="l" defTabSz="91209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3" kern="1200">
          <a:solidFill>
            <a:schemeClr val="tx1"/>
          </a:solidFill>
          <a:latin typeface="+mn-lt"/>
          <a:ea typeface="+mn-ea"/>
          <a:cs typeface="+mn-cs"/>
        </a:defRPr>
      </a:lvl2pPr>
      <a:lvl3pPr marL="1140114" indent="-228024" algn="l" defTabSz="91209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160" indent="-228024" algn="l" defTabSz="91209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06" indent="-228024" algn="l" defTabSz="91209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252" indent="-228024" algn="l" defTabSz="91209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297" indent="-228024" algn="l" defTabSz="91209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342" indent="-228024" algn="l" defTabSz="91209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388" indent="-228024" algn="l" defTabSz="91209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092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46" algn="l" defTabSz="912092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092" algn="l" defTabSz="912092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36" algn="l" defTabSz="912092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182" algn="l" defTabSz="912092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28" algn="l" defTabSz="912092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274" algn="l" defTabSz="912092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19" algn="l" defTabSz="912092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365" algn="l" defTabSz="912092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6.png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6.png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jpe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936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7" name="TextBox 5"/>
          <p:cNvSpPr txBox="1"/>
          <p:nvPr/>
        </p:nvSpPr>
        <p:spPr>
          <a:xfrm>
            <a:off x="1018089" y="1711009"/>
            <a:ext cx="10257421" cy="1969766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8" rIns="121917" bIns="60958">
            <a:spAutoFit/>
          </a:bodyPr>
          <a:lstStyle/>
          <a:p>
            <a:pPr algn="ctr" defTabSz="913130"/>
            <a:r>
              <a:rPr sz="6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 mừng các con đến </a:t>
            </a:r>
            <a:r>
              <a:rPr sz="6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sz="6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</a:t>
            </a:r>
            <a:r>
              <a:rPr lang="en-US" sz="60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60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60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&amp; </a:t>
            </a:r>
            <a:r>
              <a:rPr lang="en-US" sz="60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xã</a:t>
            </a:r>
            <a:r>
              <a:rPr lang="en-US" sz="60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hội</a:t>
            </a:r>
            <a:r>
              <a:rPr lang="en-US" sz="60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6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076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5654" y="1343025"/>
            <a:ext cx="4229100" cy="44386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33600" y="200025"/>
            <a:ext cx="75342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 tay nắn vào một số vị trí trên cơ thể như trong hình, em cảm thấy thế nào?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76425" y="5657850"/>
            <a:ext cx="92868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sờ vào những vị trí này em có thể cảm nhận được:</a:t>
            </a:r>
          </a:p>
          <a:p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Da tay đàn hồi, các cơ bao lấy xương dưới da.</a:t>
            </a:r>
          </a:p>
          <a:p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3" descr="E:\New folder\Hình-động-câu-hỏi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4754" y="1121122"/>
            <a:ext cx="451104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1723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1785E0D-78EB-477A-8227-626CF6F5CC29}"/>
              </a:ext>
            </a:extLst>
          </p:cNvPr>
          <p:cNvSpPr txBox="1"/>
          <p:nvPr/>
        </p:nvSpPr>
        <p:spPr>
          <a:xfrm>
            <a:off x="2400301" y="1943100"/>
            <a:ext cx="768473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u="sng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HĐ 2: </a:t>
            </a:r>
            <a:r>
              <a:rPr lang="nl-NL" sz="4000" b="1" u="sng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Xác định tên, vị trí một số xương chính và một số khớp xương</a:t>
            </a:r>
            <a:endParaRPr lang="en-US" sz="40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sz="40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vi-VN" sz="40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40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365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24735" y="984330"/>
            <a:ext cx="4838700" cy="58340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7190" y="702081"/>
            <a:ext cx="5426917" cy="61163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9879" y="153333"/>
            <a:ext cx="11588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 các hình dưới đây, Chỉ và nói tên một số xương, khớp xương trong hình dưới đây.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74CD5496-5B3D-4C8E-9EAC-6566EAF98B81}"/>
              </a:ext>
            </a:extLst>
          </p:cNvPr>
          <p:cNvGrpSpPr/>
          <p:nvPr/>
        </p:nvGrpSpPr>
        <p:grpSpPr>
          <a:xfrm>
            <a:off x="136073" y="505504"/>
            <a:ext cx="2517540" cy="614149"/>
            <a:chOff x="794640" y="1382865"/>
            <a:chExt cx="2517540" cy="614149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xmlns="" id="{0B4E3144-C745-4762-89B3-08BB366F25EA}"/>
                </a:ext>
              </a:extLst>
            </p:cNvPr>
            <p:cNvSpPr/>
            <p:nvPr/>
          </p:nvSpPr>
          <p:spPr>
            <a:xfrm>
              <a:off x="794640" y="1382865"/>
              <a:ext cx="614150" cy="614149"/>
            </a:xfrm>
            <a:prstGeom prst="ellipse">
              <a:avLst/>
            </a:prstGeom>
            <a:solidFill>
              <a:srgbClr val="F7F2BC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 dirty="0">
                  <a:solidFill>
                    <a:sysClr val="windowText" lastClr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99853FD1-97FE-44A1-8C2E-6274E94C7AA8}"/>
                </a:ext>
              </a:extLst>
            </p:cNvPr>
            <p:cNvSpPr txBox="1"/>
            <p:nvPr/>
          </p:nvSpPr>
          <p:spPr>
            <a:xfrm>
              <a:off x="1392072" y="1423888"/>
              <a:ext cx="19201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i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Hệ </a:t>
              </a:r>
              <a:r>
                <a:rPr lang="en-GB" sz="2800" i="1" dirty="0" err="1" smtClean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xương</a:t>
              </a:r>
              <a:endParaRPr lang="en-US" sz="2800" i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7556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1285876"/>
            <a:ext cx="5334000" cy="45958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66987" y="742950"/>
            <a:ext cx="66008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 LUẬN NHÓM ĐÔI</a:t>
            </a:r>
            <a:endParaRPr lang="en-US" sz="4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925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50" y="628650"/>
            <a:ext cx="10229850" cy="56102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3325" y="274707"/>
            <a:ext cx="6134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SẺ TRƯỚC LỚP.</a:t>
            </a:r>
            <a:endParaRPr lang="en-US" sz="4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702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24735" y="984330"/>
            <a:ext cx="4838700" cy="58340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7190" y="702081"/>
            <a:ext cx="5426917" cy="61163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9879" y="153333"/>
            <a:ext cx="11588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 các hình dưới đây, Chỉ và nói tên một số xương, khớp xương trong hình dưới đây.</a:t>
            </a:r>
            <a:endParaRPr lang="en-US" sz="24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74CD5496-5B3D-4C8E-9EAC-6566EAF98B81}"/>
              </a:ext>
            </a:extLst>
          </p:cNvPr>
          <p:cNvGrpSpPr/>
          <p:nvPr/>
        </p:nvGrpSpPr>
        <p:grpSpPr>
          <a:xfrm>
            <a:off x="136073" y="505504"/>
            <a:ext cx="2517540" cy="614149"/>
            <a:chOff x="794640" y="1382865"/>
            <a:chExt cx="2517540" cy="614149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xmlns="" id="{0B4E3144-C745-4762-89B3-08BB366F25EA}"/>
                </a:ext>
              </a:extLst>
            </p:cNvPr>
            <p:cNvSpPr/>
            <p:nvPr/>
          </p:nvSpPr>
          <p:spPr>
            <a:xfrm>
              <a:off x="794640" y="1382865"/>
              <a:ext cx="614150" cy="614149"/>
            </a:xfrm>
            <a:prstGeom prst="ellipse">
              <a:avLst/>
            </a:prstGeom>
            <a:solidFill>
              <a:srgbClr val="F7F2BC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 dirty="0">
                  <a:solidFill>
                    <a:sysClr val="windowText" lastClr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99853FD1-97FE-44A1-8C2E-6274E94C7AA8}"/>
                </a:ext>
              </a:extLst>
            </p:cNvPr>
            <p:cNvSpPr txBox="1"/>
            <p:nvPr/>
          </p:nvSpPr>
          <p:spPr>
            <a:xfrm>
              <a:off x="1392072" y="1423888"/>
              <a:ext cx="19201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i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Hệ </a:t>
              </a:r>
              <a:r>
                <a:rPr lang="en-GB" sz="2800" i="1" dirty="0" err="1" smtClean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xương</a:t>
              </a:r>
              <a:endParaRPr lang="en-US" sz="2800" i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7672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5566192"/>
              </p:ext>
            </p:extLst>
          </p:nvPr>
        </p:nvGraphicFramePr>
        <p:xfrm>
          <a:off x="811762" y="895738"/>
          <a:ext cx="10356980" cy="3338881"/>
        </p:xfrm>
        <a:graphic>
          <a:graphicData uri="http://schemas.openxmlformats.org/drawingml/2006/table">
            <a:tbl>
              <a:tblPr/>
              <a:tblGrid>
                <a:gridCol w="5178490"/>
                <a:gridCol w="5178490"/>
              </a:tblGrid>
              <a:tr h="699795"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Các xương</a:t>
                      </a:r>
                      <a:endParaRPr lang="vi-VN" sz="28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8100" marR="38100" marT="38100" marB="381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Các khớp xương</a:t>
                      </a:r>
                      <a:endParaRPr lang="vi-VN" sz="2800" b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8100" marR="38100" marT="38100" marB="381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39086">
                <a:tc>
                  <a:txBody>
                    <a:bodyPr/>
                    <a:lstStyle/>
                    <a:p>
                      <a:pPr fontAlgn="t"/>
                      <a:r>
                        <a:rPr lang="vi-VN" sz="28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Xương đầu, xương vai, xương đòn, xương cột sống, xương sườn, xương tay, xương chậu, xương chân.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28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Khớp</a:t>
                      </a:r>
                      <a:r>
                        <a:rPr lang="en-US" sz="28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sống</a:t>
                      </a:r>
                      <a:r>
                        <a:rPr lang="en-US" sz="28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cổ</a:t>
                      </a:r>
                      <a:r>
                        <a:rPr lang="en-US" sz="28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sz="28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khớp</a:t>
                      </a:r>
                      <a:r>
                        <a:rPr lang="en-US" sz="28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vai</a:t>
                      </a:r>
                      <a:r>
                        <a:rPr lang="en-US" sz="28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sz="28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khớp</a:t>
                      </a:r>
                      <a:r>
                        <a:rPr lang="en-US" sz="28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khủy</a:t>
                      </a:r>
                      <a:r>
                        <a:rPr lang="en-US" sz="28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tay</a:t>
                      </a:r>
                      <a:r>
                        <a:rPr lang="en-US" sz="28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sz="28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khớp</a:t>
                      </a:r>
                      <a:r>
                        <a:rPr lang="en-US" sz="28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háng</a:t>
                      </a:r>
                      <a:r>
                        <a:rPr lang="en-US" sz="28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sz="28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khớp</a:t>
                      </a:r>
                      <a:r>
                        <a:rPr lang="en-US" sz="28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đầu</a:t>
                      </a:r>
                      <a:r>
                        <a:rPr lang="en-US" sz="28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gối</a:t>
                      </a:r>
                      <a:r>
                        <a:rPr lang="en-US" sz="28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.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819470" y="158620"/>
            <a:ext cx="8938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 và nói tên một số xương, khớp trên cơ thể em</a:t>
            </a:r>
            <a:r>
              <a:rPr lang="vi-VN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742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Khám Phá Hệ xương_ cấu tạo và chức năng của xương _ Phim hoạt hình Hay Nhất 2020">
            <a:hlinkClick r:id="" action="ppaction://media"/>
            <a:extLst>
              <a:ext uri="{FF2B5EF4-FFF2-40B4-BE49-F238E27FC236}">
                <a16:creationId xmlns:a16="http://schemas.microsoft.com/office/drawing/2014/main" xmlns="" id="{A4F74B1A-B24F-4547-97F4-311BE39BB6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0201" y="276225"/>
            <a:ext cx="9163050" cy="4966058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433E8850-45AF-4129-99DE-84EA8B03C2B6}"/>
              </a:ext>
            </a:extLst>
          </p:cNvPr>
          <p:cNvSpPr txBox="1"/>
          <p:nvPr/>
        </p:nvSpPr>
        <p:spPr>
          <a:xfrm>
            <a:off x="4543441" y="5800358"/>
            <a:ext cx="32672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MV Boli" panose="02000500030200090000" pitchFamily="2" charset="0"/>
              </a:rPr>
              <a:t>Xem video</a:t>
            </a:r>
          </a:p>
        </p:txBody>
      </p:sp>
    </p:spTree>
    <p:extLst>
      <p:ext uri="{BB962C8B-B14F-4D97-AF65-F5344CB8AC3E}">
        <p14:creationId xmlns:p14="http://schemas.microsoft.com/office/powerpoint/2010/main" val="2773777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7 4.07407E-6 L -4.16667E-7 -0.07223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83"/>
                </p:tgtEl>
              </p:cMediaNode>
            </p:video>
          </p:childTnLst>
        </p:cTn>
      </p:par>
    </p:tnLst>
    <p:bldLst>
      <p:bldP spid="82" grpId="0"/>
      <p:bldP spid="8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CCB0F79B-1EC2-478A-9461-E54493A30A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28" y="-197440"/>
            <a:ext cx="10580483" cy="7118815"/>
          </a:xfrm>
          <a:prstGeom prst="rect">
            <a:avLst/>
          </a:prstGeom>
        </p:spPr>
      </p:pic>
      <p:sp>
        <p:nvSpPr>
          <p:cNvPr id="75" name="文本框 11">
            <a:extLst>
              <a:ext uri="{FF2B5EF4-FFF2-40B4-BE49-F238E27FC236}">
                <a16:creationId xmlns="" xmlns:a16="http://schemas.microsoft.com/office/drawing/2014/main" id="{32D5894E-C1A1-402C-B2BE-BC04A3138FFE}"/>
              </a:ext>
            </a:extLst>
          </p:cNvPr>
          <p:cNvSpPr txBox="1"/>
          <p:nvPr/>
        </p:nvSpPr>
        <p:spPr bwMode="auto">
          <a:xfrm>
            <a:off x="4894510" y="1515621"/>
            <a:ext cx="2715808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794">
              <a:defRPr/>
            </a:pPr>
            <a:r>
              <a:rPr lang="en-US" altLang="zh-CN" sz="4400" b="1" spc="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US" altLang="zh-CN" sz="4400" b="1" spc="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b="1" spc="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endParaRPr lang="zh-CN" altLang="en-US" sz="4400" b="1" spc="600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748EB02-9A90-4895-92AD-20F74A9027F2}"/>
              </a:ext>
            </a:extLst>
          </p:cNvPr>
          <p:cNvSpPr txBox="1"/>
          <p:nvPr/>
        </p:nvSpPr>
        <p:spPr>
          <a:xfrm>
            <a:off x="2311476" y="2548467"/>
            <a:ext cx="7659584" cy="3142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91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Chức</a:t>
            </a:r>
            <a:r>
              <a:rPr lang="en-US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xương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khớp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391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9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391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1139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">
            <a:extLst>
              <a:ext uri="{FF2B5EF4-FFF2-40B4-BE49-F238E27FC236}">
                <a16:creationId xmlns="" xmlns:a16="http://schemas.microsoft.com/office/drawing/2014/main" id="{FC3548E1-949D-449D-91FD-D4428305B2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2" y="208302"/>
            <a:ext cx="946813" cy="8894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28323" y="404088"/>
            <a:ext cx="5138040" cy="78420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lIns="85680" tIns="42840" rIns="85680" bIns="42840" rtlCol="0">
            <a:spAutoFit/>
          </a:bodyPr>
          <a:lstStyle/>
          <a:p>
            <a:pPr defTabSz="1142954">
              <a:lnSpc>
                <a:spcPct val="150000"/>
              </a:lnSpc>
              <a:buClr>
                <a:srgbClr val="000000"/>
              </a:buClr>
            </a:pPr>
            <a:r>
              <a:rPr lang="en-US" sz="3500" b="1" kern="0" dirty="0" err="1">
                <a:solidFill>
                  <a:srgbClr val="00A65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Hoạt</a:t>
            </a:r>
            <a:r>
              <a:rPr lang="en-US" sz="3500" b="1" kern="0" dirty="0">
                <a:solidFill>
                  <a:srgbClr val="00A65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500" b="1" kern="0" dirty="0" err="1">
                <a:solidFill>
                  <a:srgbClr val="00A65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động</a:t>
            </a:r>
            <a:r>
              <a:rPr lang="en-US" sz="3500" b="1" kern="0" dirty="0">
                <a:solidFill>
                  <a:srgbClr val="00A65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500" b="1" kern="0" dirty="0" err="1">
                <a:solidFill>
                  <a:srgbClr val="00A65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sau</a:t>
            </a:r>
            <a:r>
              <a:rPr lang="en-US" sz="3500" b="1" kern="0" dirty="0">
                <a:solidFill>
                  <a:srgbClr val="00A65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500" b="1" kern="0" dirty="0" err="1">
                <a:solidFill>
                  <a:srgbClr val="00A65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giờ</a:t>
            </a:r>
            <a:r>
              <a:rPr lang="en-US" sz="3500" b="1" kern="0" dirty="0">
                <a:solidFill>
                  <a:srgbClr val="00A65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500" b="1" kern="0" dirty="0" err="1">
                <a:solidFill>
                  <a:srgbClr val="00A65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endParaRPr lang="en-US" sz="3500" b="1" kern="0" dirty="0">
              <a:solidFill>
                <a:srgbClr val="00A65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6" name="图片 4">
            <a:extLst>
              <a:ext uri="{FF2B5EF4-FFF2-40B4-BE49-F238E27FC236}">
                <a16:creationId xmlns="" xmlns:a16="http://schemas.microsoft.com/office/drawing/2014/main" id="{CD0B78B2-6A28-4FCD-8059-AEE8C0C185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5192" y="1639954"/>
            <a:ext cx="8266445" cy="402172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014717" y="3488750"/>
            <a:ext cx="614149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kern="0" dirty="0">
                <a:solidFill>
                  <a:srgbClr val="1A0DA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</a:t>
            </a:r>
            <a:r>
              <a:rPr lang="en-GB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</a:t>
            </a:r>
            <a:r>
              <a:rPr lang="vi-VN" sz="36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hia </a:t>
            </a:r>
            <a:r>
              <a:rPr lang="vi-V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 </a:t>
            </a:r>
            <a:r>
              <a:rPr lang="vi-VN" sz="36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GB" sz="36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 </a:t>
            </a:r>
            <a:r>
              <a:rPr lang="vi-V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 những điều đã học được </a:t>
            </a:r>
            <a:r>
              <a:rPr lang="en-GB" sz="36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GB" sz="36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</a:t>
            </a:r>
            <a:r>
              <a:rPr lang="en-GB" sz="36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GB" sz="36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vận</a:t>
            </a:r>
            <a:r>
              <a:rPr lang="en-GB" sz="36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GB" sz="36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0547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22" r="98618">
                        <a14:foregroundMark x1="50230" y1="79585" x2="50230" y2="79585"/>
                        <a14:foregroundMark x1="48387" y1="78547" x2="48387" y2="78547"/>
                        <a14:foregroundMark x1="47005" y1="76471" x2="47005" y2="76471"/>
                        <a14:foregroundMark x1="47926" y1="73702" x2="47926" y2="73702"/>
                        <a14:foregroundMark x1="52535" y1="80277" x2="52535" y2="80277"/>
                        <a14:foregroundMark x1="54839" y1="78201" x2="54839" y2="78201"/>
                        <a14:foregroundMark x1="56221" y1="77163" x2="56221" y2="77163"/>
                        <a14:foregroundMark x1="19355" y1="68512" x2="19355" y2="68512"/>
                        <a14:foregroundMark x1="17972" y1="70588" x2="17972" y2="70588"/>
                        <a14:foregroundMark x1="17972" y1="71280" x2="17972" y2="71280"/>
                        <a14:foregroundMark x1="18433" y1="73010" x2="18433" y2="73010"/>
                        <a14:foregroundMark x1="20737" y1="72318" x2="20737" y2="72318"/>
                        <a14:foregroundMark x1="23502" y1="71280" x2="23502" y2="71280"/>
                        <a14:foregroundMark x1="11060" y1="66436" x2="11060" y2="66436"/>
                        <a14:foregroundMark x1="16590" y1="67820" x2="16590" y2="67820"/>
                        <a14:foregroundMark x1="16129" y1="65398" x2="16129" y2="65398"/>
                        <a14:foregroundMark x1="15207" y1="73010" x2="15207" y2="73010"/>
                        <a14:foregroundMark x1="13364" y1="69896" x2="13364" y2="69896"/>
                        <a14:foregroundMark x1="73272" y1="75433" x2="73272" y2="75433"/>
                        <a14:foregroundMark x1="71429" y1="73010" x2="71429" y2="73010"/>
                        <a14:foregroundMark x1="69124" y1="70934" x2="69124" y2="70934"/>
                        <a14:foregroundMark x1="69124" y1="69896" x2="69124" y2="69896"/>
                        <a14:foregroundMark x1="70507" y1="74740" x2="70507" y2="74740"/>
                        <a14:foregroundMark x1="70046" y1="77163" x2="70046" y2="77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98" y="3918418"/>
            <a:ext cx="2106473" cy="2812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529938" y="304692"/>
            <a:ext cx="1061808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730" tIns="45357" rIns="90730" bIns="45357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48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Thứ</a:t>
            </a:r>
            <a:r>
              <a:rPr lang="en-US" sz="4800" b="1" dirty="0">
                <a:solidFill>
                  <a:prstClr val="black"/>
                </a:solidFill>
                <a:latin typeface="HP001 4 hàng" panose="020B0603050302020204" pitchFamily="34" charset="0"/>
              </a:rPr>
              <a:t>   </a:t>
            </a:r>
            <a:r>
              <a:rPr lang="en-US" sz="48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ngày</a:t>
            </a:r>
            <a:r>
              <a:rPr lang="en-US" sz="4800" b="1" dirty="0">
                <a:solidFill>
                  <a:prstClr val="black"/>
                </a:solidFill>
                <a:latin typeface="HP001 4 hàng" panose="020B0603050302020204" pitchFamily="34" charset="0"/>
              </a:rPr>
              <a:t>   </a:t>
            </a:r>
            <a:r>
              <a:rPr lang="en-US" sz="48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tháng</a:t>
            </a:r>
            <a:r>
              <a:rPr lang="en-US" sz="4800" b="1" dirty="0">
                <a:solidFill>
                  <a:prstClr val="black"/>
                </a:solidFill>
                <a:latin typeface="HP001 4 hàng" panose="020B0603050302020204" pitchFamily="34" charset="0"/>
              </a:rPr>
              <a:t>   </a:t>
            </a:r>
            <a:r>
              <a:rPr lang="en-US" sz="48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năm</a:t>
            </a:r>
            <a:r>
              <a:rPr lang="en-US" sz="4800" b="1" dirty="0">
                <a:solidFill>
                  <a:prstClr val="black"/>
                </a:solidFill>
                <a:latin typeface="HP001 4 hàng" panose="020B0603050302020204" pitchFamily="34" charset="0"/>
              </a:rPr>
              <a:t> 2021</a:t>
            </a:r>
          </a:p>
        </p:txBody>
      </p:sp>
      <p:sp>
        <p:nvSpPr>
          <p:cNvPr id="12" name="Rectangle 11">
            <a:extLst>
              <a:ext uri="{FF2B5EF4-FFF2-40B4-BE49-F238E27FC236}"/>
            </a:extLst>
          </p:cNvPr>
          <p:cNvSpPr/>
          <p:nvPr/>
        </p:nvSpPr>
        <p:spPr>
          <a:xfrm>
            <a:off x="1252728" y="1937999"/>
            <a:ext cx="9043797" cy="100930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90730" tIns="45357" rIns="90730" bIns="45357" anchor="ctr"/>
          <a:lstStyle/>
          <a:p>
            <a:pPr algn="ctr" defTabSz="1209965">
              <a:defRPr/>
            </a:pPr>
            <a:r>
              <a:rPr lang="en-US" sz="4000" u="sng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</a:t>
            </a:r>
            <a:r>
              <a:rPr lang="en-US" sz="4000" u="sng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21</a:t>
            </a:r>
            <a:r>
              <a:rPr lang="en-US" sz="40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4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40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sz="40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</a:t>
            </a:r>
            <a:r>
              <a:rPr lang="en-US" sz="40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sz="40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vận</a:t>
            </a:r>
            <a:r>
              <a:rPr lang="en-US" sz="40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40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4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52728" y="1135689"/>
            <a:ext cx="90437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lang="en-GB" sz="4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lang="en-GB" sz="4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5: </a:t>
            </a:r>
            <a:r>
              <a:rPr lang="en-GB" sz="4800" b="1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GB" sz="4800" b="1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GB" sz="4800" b="1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800" b="1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GB" sz="4800" b="1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800" b="1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sức</a:t>
            </a:r>
            <a:r>
              <a:rPr lang="en-GB" sz="4800" b="1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800" b="1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khỏe</a:t>
            </a:r>
            <a:r>
              <a:rPr lang="en-GB" sz="4800" b="1" dirty="0" smtClean="0">
                <a:solidFill>
                  <a:prstClr val="black"/>
                </a:solidFill>
              </a:rPr>
              <a:t>.</a:t>
            </a:r>
            <a:endParaRPr lang="en-US" sz="4800" b="1" dirty="0">
              <a:solidFill>
                <a:prstClr val="black"/>
              </a:solidFill>
            </a:endParaRPr>
          </a:p>
        </p:txBody>
      </p:sp>
      <p:pic>
        <p:nvPicPr>
          <p:cNvPr id="9" name="Picture 2" descr="Sở giáo dục và đào tạo thành phố Hồ Chí Minh">
            <a:extLst>
              <a:ext uri="{FF2B5EF4-FFF2-40B4-BE49-F238E27FC236}">
                <a16:creationId xmlns:a16="http://schemas.microsoft.com/office/drawing/2014/main" xmlns="" id="{81AB62A7-3122-46CF-8E9A-AAA06D676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1929" flipH="1">
            <a:off x="6085058" y="3377979"/>
            <a:ext cx="5957576" cy="3012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7592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卡通背景天空漫画云">
            <a:extLst>
              <a:ext uri="{FF2B5EF4-FFF2-40B4-BE49-F238E27FC236}">
                <a16:creationId xmlns="" xmlns:a16="http://schemas.microsoft.com/office/drawing/2014/main" id="{2DC03C34-3504-47D5-8752-2DCF83CCC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854"/>
            <a:ext cx="12192000" cy="641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EFAEB0CC-8C63-467D-8733-FA5260126F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400" y="3552955"/>
            <a:ext cx="2466517" cy="3090796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4518407"/>
            <a:ext cx="12192000" cy="232574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979" y="4851843"/>
            <a:ext cx="2700300" cy="150830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6270AD54-36B5-428C-BF99-126AD32BB4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476" y="3803562"/>
            <a:ext cx="1170130" cy="1802435"/>
          </a:xfrm>
          <a:prstGeom prst="rect">
            <a:avLst/>
          </a:prstGeom>
        </p:spPr>
      </p:pic>
      <p:sp>
        <p:nvSpPr>
          <p:cNvPr id="41" name="矩形 40">
            <a:extLst>
              <a:ext uri="{FF2B5EF4-FFF2-40B4-BE49-F238E27FC236}">
                <a16:creationId xmlns="" xmlns:a16="http://schemas.microsoft.com/office/drawing/2014/main" id="{AFB8A9BD-5390-446E-A0A5-27517F552C00}"/>
              </a:ext>
            </a:extLst>
          </p:cNvPr>
          <p:cNvSpPr/>
          <p:nvPr/>
        </p:nvSpPr>
        <p:spPr>
          <a:xfrm>
            <a:off x="1775522" y="729535"/>
            <a:ext cx="2520280" cy="989804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3798" tIns="56902" rIns="113798" bIns="56902" rtlCol="0" anchor="ctr"/>
          <a:lstStyle/>
          <a:p>
            <a:pPr algn="ctr" defTabSz="1137894"/>
            <a:endParaRPr lang="zh-CN" altLang="en-US" sz="2250">
              <a:solidFill>
                <a:prstClr val="white"/>
              </a:solidFill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="" xmlns:a16="http://schemas.microsoft.com/office/drawing/2014/main" id="{CDF014B8-BAF0-49AA-B8B6-BE0F60B70158}"/>
              </a:ext>
            </a:extLst>
          </p:cNvPr>
          <p:cNvSpPr/>
          <p:nvPr/>
        </p:nvSpPr>
        <p:spPr>
          <a:xfrm>
            <a:off x="1235462" y="999481"/>
            <a:ext cx="2610290" cy="1349734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3798" tIns="56902" rIns="113798" bIns="56902" rtlCol="0" anchor="ctr"/>
          <a:lstStyle/>
          <a:p>
            <a:pPr algn="ctr" defTabSz="1137894"/>
            <a:endParaRPr lang="zh-CN" altLang="en-US" sz="2250">
              <a:solidFill>
                <a:prstClr val="white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9D58790A-99A6-4773-A502-349F41E820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270" y="999481"/>
            <a:ext cx="6850723" cy="3059395"/>
          </a:xfrm>
          <a:prstGeom prst="rect">
            <a:avLst/>
          </a:prstGeom>
        </p:spPr>
      </p:pic>
      <p:sp>
        <p:nvSpPr>
          <p:cNvPr id="28" name="TextBox 37"/>
          <p:cNvSpPr txBox="1"/>
          <p:nvPr/>
        </p:nvSpPr>
        <p:spPr>
          <a:xfrm>
            <a:off x="2394203" y="2857012"/>
            <a:ext cx="7110790" cy="1153661"/>
          </a:xfrm>
          <a:prstGeom prst="rect">
            <a:avLst/>
          </a:prstGeom>
          <a:noFill/>
        </p:spPr>
        <p:txBody>
          <a:bodyPr wrap="square" lIns="113798" tIns="56902" rIns="113798" bIns="56902" rtlCol="0">
            <a:spAutoFit/>
          </a:bodyPr>
          <a:lstStyle/>
          <a:p>
            <a:pPr algn="ctr" defTabSz="1137894"/>
            <a:r>
              <a:rPr lang="en-US" altLang="zh-CN" sz="6750" spc="-375" dirty="0">
                <a:solidFill>
                  <a:srgbClr val="2CA6E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HẸN GẶP LẠI</a:t>
            </a:r>
            <a:endParaRPr lang="zh-CN" altLang="en-US" sz="6750" spc="-375" dirty="0">
              <a:solidFill>
                <a:srgbClr val="2CA6E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pic>
        <p:nvPicPr>
          <p:cNvPr id="40" name="图片 39">
            <a:extLst>
              <a:ext uri="{FF2B5EF4-FFF2-40B4-BE49-F238E27FC236}">
                <a16:creationId xmlns="" xmlns:a16="http://schemas.microsoft.com/office/drawing/2014/main" id="{79967922-C563-4690-9A2C-BD26C689945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549633"/>
            <a:ext cx="1915740" cy="1799645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="" xmlns:a16="http://schemas.microsoft.com/office/drawing/2014/main" id="{CB32B15B-D356-416A-AA78-D94167D636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09475" flipH="1">
            <a:off x="8100175" y="4393131"/>
            <a:ext cx="496215" cy="84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931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56000" fill="hold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accel="40000" fill="hold" nodeType="after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1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1" accel="70000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1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1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" presetClass="entr" presetSubtype="9" accel="46000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22" dur="7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23" dur="7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5" presetID="2" presetClass="entr" presetSubtype="8" accel="80000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2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30" presetID="2" presetClass="entr" presetSubtype="2" accel="46000" fill="hold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32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33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3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41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56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accel="4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1" accel="7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" presetClass="entr" presetSubtype="9" accel="46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5" presetID="2" presetClass="entr" presetSubtype="8" accel="8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30" presetID="2" presetClass="entr" presetSubtype="2" accel="46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3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41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95073" y="2700319"/>
            <a:ext cx="4162999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431" y="2282831"/>
            <a:ext cx="5500268" cy="2166871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751" tIns="58373" rIns="116751" bIns="58373" rtlCol="0" anchor="ctr"/>
          <a:lstStyle/>
          <a:p>
            <a:pPr algn="ctr"/>
            <a:r>
              <a:rPr lang="en-US" sz="8649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TIẾT </a:t>
            </a:r>
            <a:r>
              <a:rPr lang="en-US" sz="8649" b="1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1.</a:t>
            </a:r>
            <a:endParaRPr lang="en-US" sz="8649" b="1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752145" y="2606532"/>
            <a:ext cx="1616766" cy="1519452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751" tIns="58373" rIns="116751" bIns="58373" rtlCol="0" anchor="ctr"/>
          <a:lstStyle/>
          <a:p>
            <a:pPr algn="ctr"/>
            <a:endParaRPr lang="en-US" sz="6126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7" y="10248"/>
            <a:ext cx="2752137" cy="2745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6" y="-36829"/>
            <a:ext cx="2328808" cy="2643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23" y="228762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3" y="228763"/>
            <a:ext cx="0" cy="252672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7" y="6538755"/>
            <a:ext cx="8436040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4" y="2282808"/>
            <a:ext cx="0" cy="4178679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8366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62" y="0"/>
            <a:ext cx="10413485" cy="650376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415660" y="4391469"/>
            <a:ext cx="64870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4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700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Funny Dance Điệu nhảy rửa ta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8250" y="457200"/>
            <a:ext cx="1019175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807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2475" y="255861"/>
            <a:ext cx="11439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 hiện một hoạt động như viết hoặc múa.</a:t>
            </a:r>
          </a:p>
          <a:p>
            <a:pPr algn="ctr"/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 phận nào của cơ thể giúp em thực hiện hoạt động đó?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074" name="Picture 2" descr="157 Clip Art, School - Boy Writing Cartoon - 361x500 PNG Download - PNGkit">
            <a:extLst>
              <a:ext uri="{FF2B5EF4-FFF2-40B4-BE49-F238E27FC236}">
                <a16:creationId xmlns:a16="http://schemas.microsoft.com/office/drawing/2014/main" xmlns="" id="{D6832D98-45E5-49C9-9ED6-ECE707A7B1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7" t="4963" r="25334" b="-6618"/>
          <a:stretch/>
        </p:blipFill>
        <p:spPr bwMode="auto">
          <a:xfrm>
            <a:off x="220525" y="1300309"/>
            <a:ext cx="4191000" cy="526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appy Cute Kid Boy Dance With Music Stock Vector - Illustration of young,  comic: 166494837">
            <a:extLst>
              <a:ext uri="{FF2B5EF4-FFF2-40B4-BE49-F238E27FC236}">
                <a16:creationId xmlns:a16="http://schemas.microsoft.com/office/drawing/2014/main" xmlns="" id="{D427B45E-A8A5-4E41-8737-6975E8DC8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142" y="1906628"/>
            <a:ext cx="5045558" cy="4433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3C4C8A6D-4243-46FC-AA78-8710F87F6E38}"/>
              </a:ext>
            </a:extLst>
          </p:cNvPr>
          <p:cNvSpPr/>
          <p:nvPr/>
        </p:nvSpPr>
        <p:spPr>
          <a:xfrm>
            <a:off x="6262033" y="3131152"/>
            <a:ext cx="919850" cy="7551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E522148D-4397-48FC-93CD-8EB0C7B8D189}"/>
              </a:ext>
            </a:extLst>
          </p:cNvPr>
          <p:cNvSpPr/>
          <p:nvPr/>
        </p:nvSpPr>
        <p:spPr>
          <a:xfrm>
            <a:off x="1812442" y="3301742"/>
            <a:ext cx="1007165" cy="9409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4FCF0502-844A-4B83-ACBE-F6BE6E8E1879}"/>
              </a:ext>
            </a:extLst>
          </p:cNvPr>
          <p:cNvSpPr/>
          <p:nvPr/>
        </p:nvSpPr>
        <p:spPr>
          <a:xfrm>
            <a:off x="7630786" y="2496412"/>
            <a:ext cx="919850" cy="7551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5786B709-C30E-415A-8215-80E1E5349F0F}"/>
              </a:ext>
            </a:extLst>
          </p:cNvPr>
          <p:cNvSpPr/>
          <p:nvPr/>
        </p:nvSpPr>
        <p:spPr>
          <a:xfrm>
            <a:off x="5610292" y="4825984"/>
            <a:ext cx="2020494" cy="130193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Rounded Rectangular Callout 3"/>
          <p:cNvSpPr/>
          <p:nvPr/>
        </p:nvSpPr>
        <p:spPr>
          <a:xfrm>
            <a:off x="8481236" y="4414877"/>
            <a:ext cx="3425997" cy="1638461"/>
          </a:xfrm>
          <a:prstGeom prst="wedgeRoundRectCallout">
            <a:avLst>
              <a:gd name="adj1" fmla="val -67819"/>
              <a:gd name="adj2" fmla="val -67138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em múa hát em dùng những bộ phận:</a:t>
            </a:r>
          </a:p>
          <a:p>
            <a:r>
              <a:rPr lang="vi-VN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Dùng miệng để hát</a:t>
            </a:r>
          </a:p>
          <a:p>
            <a:r>
              <a:rPr lang="vi-VN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Dùng đầu để lắc lư theo nhạc</a:t>
            </a:r>
          </a:p>
          <a:p>
            <a:r>
              <a:rPr lang="vi-VN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Dùng tay và chân để </a:t>
            </a:r>
            <a:r>
              <a:rPr lang="vi-VN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múa</a:t>
            </a:r>
            <a:r>
              <a:rPr lang="en-GB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414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13" grpId="0" animBg="1"/>
      <p:bldP spid="14" grpId="0" animBg="1"/>
      <p:bldP spid="15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7" b="100000" l="548" r="99589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1013" y="671512"/>
            <a:ext cx="11034712" cy="236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655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62" y="0"/>
            <a:ext cx="10413485" cy="650376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358510" y="4420044"/>
            <a:ext cx="64870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khám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4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3127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1785E0D-78EB-477A-8227-626CF6F5CC29}"/>
              </a:ext>
            </a:extLst>
          </p:cNvPr>
          <p:cNvSpPr txBox="1"/>
          <p:nvPr/>
        </p:nvSpPr>
        <p:spPr>
          <a:xfrm>
            <a:off x="2400301" y="1943100"/>
            <a:ext cx="76847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HĐ 1: Khám </a:t>
            </a:r>
            <a:r>
              <a:rPr lang="nl-NL" sz="4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 vị trí các bộ phận của cơ quan vận động trên cơ </a:t>
            </a:r>
            <a:r>
              <a:rPr lang="nl-NL" sz="40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thể.</a:t>
            </a:r>
            <a:endParaRPr lang="en-US" sz="40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vi-VN" sz="40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40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203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38100">
          <a:solidFill>
            <a:srgbClr val="FF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856</TotalTime>
  <Words>517</Words>
  <Application>Microsoft Office PowerPoint</Application>
  <PresentationFormat>Widescreen</PresentationFormat>
  <Paragraphs>71</Paragraphs>
  <Slides>20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宋体</vt:lpstr>
      <vt:lpstr>Arial</vt:lpstr>
      <vt:lpstr>Arial-Rounded</vt:lpstr>
      <vt:lpstr>Calibri</vt:lpstr>
      <vt:lpstr>Calibri Light</vt:lpstr>
      <vt:lpstr>HP001 4 hàng</vt:lpstr>
      <vt:lpstr>MV Boli</vt:lpstr>
      <vt:lpstr>Quicksand Medium</vt:lpstr>
      <vt:lpstr>Times New Roman</vt:lpstr>
      <vt:lpstr>UTM Avo</vt:lpstr>
      <vt:lpstr>UTM Cookies</vt:lpstr>
      <vt:lpstr>等线</vt:lpstr>
      <vt:lpstr>1_Office Theme</vt:lpstr>
      <vt:lpstr>24_Office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TK VŨ HỒNG</dc:creator>
  <cp:lastModifiedBy>NANNY BOSS</cp:lastModifiedBy>
  <cp:revision>236</cp:revision>
  <dcterms:created xsi:type="dcterms:W3CDTF">2021-06-02T02:35:09Z</dcterms:created>
  <dcterms:modified xsi:type="dcterms:W3CDTF">2021-11-17T05:20:17Z</dcterms:modified>
</cp:coreProperties>
</file>