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13"/>
  </p:notesMasterIdLst>
  <p:sldIdLst>
    <p:sldId id="293" r:id="rId2"/>
    <p:sldId id="364" r:id="rId3"/>
    <p:sldId id="365" r:id="rId4"/>
    <p:sldId id="276" r:id="rId5"/>
    <p:sldId id="279" r:id="rId6"/>
    <p:sldId id="371" r:id="rId7"/>
    <p:sldId id="373" r:id="rId8"/>
    <p:sldId id="368" r:id="rId9"/>
    <p:sldId id="372" r:id="rId10"/>
    <p:sldId id="326" r:id="rId11"/>
    <p:sldId id="3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CAB18A-EEAF-4CC3-B014-6871ADE81452}"/>
              </a:ext>
            </a:extLst>
          </p:cNvPr>
          <p:cNvSpPr/>
          <p:nvPr userDrawn="1"/>
        </p:nvSpPr>
        <p:spPr>
          <a:xfrm>
            <a:off x="11020511"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131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25544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2883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33343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37302"/>
            <a:ext cx="12191999"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5744" y="32488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5816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1/19/2022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793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1/19/2022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6971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36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1/19/2022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109834" y="136523"/>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6385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1/19/2022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05915221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18" r:id="rId6"/>
    <p:sldLayoutId id="2147483819" r:id="rId7"/>
    <p:sldLayoutId id="2147483821" r:id="rId8"/>
    <p:sldLayoutId id="2147483827"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786674" y="1658361"/>
            <a:ext cx="6848350" cy="2336986"/>
          </a:xfrm>
          <a:prstGeom prst="rect">
            <a:avLst/>
          </a:prstGeom>
        </p:spPr>
        <p:txBody>
          <a:bodyPr wrap="none">
            <a:spAutoFit/>
          </a:bodyPr>
          <a:lstStyle/>
          <a:p>
            <a:pPr algn="ctr" defTabSz="914286">
              <a:lnSpc>
                <a:spcPct val="150000"/>
              </a:lnSpc>
              <a:defRPr/>
            </a:pPr>
            <a:r>
              <a:rPr lang="en-US" sz="5199" b="1" dirty="0" err="1">
                <a:solidFill>
                  <a:srgbClr val="002060"/>
                </a:solidFill>
                <a:latin typeface="UTM Avo" panose="02040603050506020204" pitchFamily="18" charset="0"/>
                <a:cs typeface="Arial" panose="020B0604020202020204" pitchFamily="34" charset="0"/>
              </a:rPr>
              <a:t>Tuần</a:t>
            </a:r>
            <a:r>
              <a:rPr lang="en-US" sz="5199" b="1" dirty="0">
                <a:solidFill>
                  <a:srgbClr val="002060"/>
                </a:solidFill>
                <a:latin typeface="UTM Avo" panose="02040603050506020204" pitchFamily="18" charset="0"/>
                <a:cs typeface="Arial" panose="020B0604020202020204" pitchFamily="34" charset="0"/>
              </a:rPr>
              <a:t> 22</a:t>
            </a:r>
          </a:p>
          <a:p>
            <a:pPr algn="ctr" defTabSz="914286">
              <a:lnSpc>
                <a:spcPct val="150000"/>
              </a:lnSpc>
              <a:defRPr/>
            </a:pPr>
            <a:r>
              <a:rPr lang="en-US" sz="5200" b="1" dirty="0" err="1">
                <a:solidFill>
                  <a:srgbClr val="FF0000"/>
                </a:solidFill>
                <a:latin typeface="UTM Avo" panose="02040603050506020204" pitchFamily="18" charset="0"/>
                <a:cs typeface="Arial" panose="020B0604020202020204" pitchFamily="34" charset="0"/>
              </a:rPr>
              <a:t>Tập</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Chữ</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hoa</a:t>
            </a:r>
            <a:r>
              <a:rPr lang="en-US" sz="5200" b="1" dirty="0">
                <a:solidFill>
                  <a:srgbClr val="FF0000"/>
                </a:solidFill>
                <a:latin typeface="UTM Avo" panose="02040603050506020204" pitchFamily="18" charset="0"/>
                <a:cs typeface="Arial" panose="020B0604020202020204" pitchFamily="34" charset="0"/>
              </a:rPr>
              <a:t> S</a:t>
            </a:r>
          </a:p>
        </p:txBody>
      </p:sp>
      <p:sp>
        <p:nvSpPr>
          <p:cNvPr id="4" name="Rectangle 3">
            <a:extLst>
              <a:ext uri="{FF2B5EF4-FFF2-40B4-BE49-F238E27FC236}">
                <a16:creationId xmlns:a16="http://schemas.microsoft.com/office/drawing/2014/main" id="{508EF6DA-C8F1-435A-8108-A2019195E96B}"/>
              </a:ext>
            </a:extLst>
          </p:cNvPr>
          <p:cNvSpPr/>
          <p:nvPr/>
        </p:nvSpPr>
        <p:spPr>
          <a:xfrm>
            <a:off x="9540844" y="104999"/>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113185" y="684194"/>
            <a:ext cx="990848" cy="46160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0422F1-F90E-4B3B-8EC7-1663A67D2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556" y="-368922"/>
            <a:ext cx="7487444" cy="8605066"/>
          </a:xfrm>
          <a:prstGeom prst="rect">
            <a:avLst/>
          </a:prstGeom>
        </p:spPr>
      </p:pic>
      <p:sp>
        <p:nvSpPr>
          <p:cNvPr id="6" name="TextBox 5">
            <a:extLst>
              <a:ext uri="{FF2B5EF4-FFF2-40B4-BE49-F238E27FC236}">
                <a16:creationId xmlns:a16="http://schemas.microsoft.com/office/drawing/2014/main" id="{AA483164-52C7-4691-95F4-4638E2BDF902}"/>
              </a:ext>
            </a:extLst>
          </p:cNvPr>
          <p:cNvSpPr txBox="1"/>
          <p:nvPr/>
        </p:nvSpPr>
        <p:spPr>
          <a:xfrm>
            <a:off x="5160947" y="2468641"/>
            <a:ext cx="4249241" cy="1569660"/>
          </a:xfrm>
          <a:prstGeom prst="rect">
            <a:avLst/>
          </a:prstGeom>
          <a:noFill/>
        </p:spPr>
        <p:txBody>
          <a:bodyPr wrap="square" rtlCol="0">
            <a:spAutoFit/>
          </a:bodyPr>
          <a:lstStyle/>
          <a:p>
            <a:pPr algn="ctr"/>
            <a:r>
              <a:rPr lang="en-US" sz="4800" b="1" dirty="0">
                <a:solidFill>
                  <a:schemeClr val="bg1"/>
                </a:solidFill>
              </a:rPr>
              <a:t>THỰC HÀNH </a:t>
            </a:r>
          </a:p>
          <a:p>
            <a:pPr algn="ctr"/>
            <a:r>
              <a:rPr lang="en-US" sz="4800" b="1" dirty="0">
                <a:solidFill>
                  <a:schemeClr val="bg1"/>
                </a:solidFill>
              </a:rPr>
              <a:t>VIẾT VỞ</a:t>
            </a:r>
          </a:p>
        </p:txBody>
      </p:sp>
      <p:pic>
        <p:nvPicPr>
          <p:cNvPr id="7" name="55">
            <a:extLst>
              <a:ext uri="{FF2B5EF4-FFF2-40B4-BE49-F238E27FC236}">
                <a16:creationId xmlns:a16="http://schemas.microsoft.com/office/drawing/2014/main" id="{0BC6E11F-564B-4085-ADEF-B1F0E1E43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5" y="1711743"/>
            <a:ext cx="4249241" cy="4653116"/>
          </a:xfrm>
          <a:prstGeom prst="rect">
            <a:avLst/>
          </a:prstGeom>
        </p:spPr>
      </p:pic>
    </p:spTree>
    <p:extLst>
      <p:ext uri="{BB962C8B-B14F-4D97-AF65-F5344CB8AC3E}">
        <p14:creationId xmlns:p14="http://schemas.microsoft.com/office/powerpoint/2010/main" val="1163101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12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a16="http://schemas.microsoft.com/office/drawing/2014/main" id="{82D14F4D-ECA6-48FA-86EF-3B71DA06F5CB}"/>
              </a:ext>
            </a:extLst>
          </p:cNvPr>
          <p:cNvSpPr txBox="1">
            <a:spLocks noChangeArrowheads="1"/>
          </p:cNvSpPr>
          <p:nvPr/>
        </p:nvSpPr>
        <p:spPr bwMode="auto">
          <a:xfrm>
            <a:off x="1203999" y="1797318"/>
            <a:ext cx="4165600" cy="519113"/>
          </a:xfrm>
          <a:prstGeom prst="rect">
            <a:avLst/>
          </a:prstGeom>
          <a:noFill/>
          <a:ln w="9525">
            <a:noFill/>
            <a:miter lim="800000"/>
            <a:headEnd/>
            <a:tailEnd/>
          </a:ln>
          <a:effec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Chọn</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 ý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đúng</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nhất</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a:t>
            </a:r>
          </a:p>
        </p:txBody>
      </p:sp>
      <p:sp>
        <p:nvSpPr>
          <p:cNvPr id="22" name="Text Box 14">
            <a:extLst>
              <a:ext uri="{FF2B5EF4-FFF2-40B4-BE49-F238E27FC236}">
                <a16:creationId xmlns:a16="http://schemas.microsoft.com/office/drawing/2014/main"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lang="en-US" sz="2800" b="1" noProof="0">
                <a:solidFill>
                  <a:srgbClr val="FF0000"/>
                </a:solidFill>
                <a:latin typeface="UTM Avo" panose="02040603050506020204" pitchFamily="18" charset="0"/>
              </a:rPr>
              <a:t>S</a:t>
            </a:r>
            <a:r>
              <a:rPr kumimoji="0" 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cỡ vừa</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ô li ?</a:t>
            </a:r>
          </a:p>
        </p:txBody>
      </p:sp>
      <p:sp>
        <p:nvSpPr>
          <p:cNvPr id="23" name="Text Box 17">
            <a:extLst>
              <a:ext uri="{FF2B5EF4-FFF2-40B4-BE49-F238E27FC236}">
                <a16:creationId xmlns:a16="http://schemas.microsoft.com/office/drawing/2014/main" id="{AEE37DDA-4591-4C16-87A0-668E4E898E54}"/>
              </a:ext>
            </a:extLst>
          </p:cNvPr>
          <p:cNvSpPr txBox="1">
            <a:spLocks noChangeArrowheads="1"/>
          </p:cNvSpPr>
          <p:nvPr/>
        </p:nvSpPr>
        <p:spPr bwMode="auto">
          <a:xfrm>
            <a:off x="1119207" y="2989346"/>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a</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4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li</a:t>
            </a:r>
          </a:p>
        </p:txBody>
      </p:sp>
      <p:sp>
        <p:nvSpPr>
          <p:cNvPr id="24" name="Text Box 19">
            <a:extLst>
              <a:ext uri="{FF2B5EF4-FFF2-40B4-BE49-F238E27FC236}">
                <a16:creationId xmlns:a16="http://schemas.microsoft.com/office/drawing/2014/main" id="{34F7F29F-52DC-48A8-BDF1-6F5D90AB24F7}"/>
              </a:ext>
            </a:extLst>
          </p:cNvPr>
          <p:cNvSpPr txBox="1">
            <a:spLocks noChangeArrowheads="1"/>
          </p:cNvSpPr>
          <p:nvPr/>
        </p:nvSpPr>
        <p:spPr bwMode="auto">
          <a:xfrm>
            <a:off x="1077114" y="4357730"/>
            <a:ext cx="1919817" cy="519113"/>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c</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6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li</a:t>
            </a:r>
          </a:p>
        </p:txBody>
      </p:sp>
      <p:sp>
        <p:nvSpPr>
          <p:cNvPr id="25" name="Text Box 16">
            <a:extLst>
              <a:ext uri="{FF2B5EF4-FFF2-40B4-BE49-F238E27FC236}">
                <a16:creationId xmlns:a16="http://schemas.microsoft.com/office/drawing/2014/main"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b</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5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li </a:t>
            </a:r>
            <a:endPar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ndParaRPr>
          </a:p>
        </p:txBody>
      </p:sp>
      <p:sp>
        <p:nvSpPr>
          <p:cNvPr id="27" name="Rounded Rectangle 13">
            <a:extLst>
              <a:ext uri="{FF2B5EF4-FFF2-40B4-BE49-F238E27FC236}">
                <a16:creationId xmlns:a16="http://schemas.microsoft.com/office/drawing/2014/main"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a. Viết chữ 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sp>
        <p:nvSpPr>
          <p:cNvPr id="14" name="Google Shape;187;p5">
            <a:extLst>
              <a:ext uri="{FF2B5EF4-FFF2-40B4-BE49-F238E27FC236}">
                <a16:creationId xmlns:a16="http://schemas.microsoft.com/office/drawing/2014/main" id="{CEC8D368-5FCE-42F2-933F-D8C131B57F72}"/>
              </a:ext>
            </a:extLst>
          </p:cNvPr>
          <p:cNvSpPr txBox="1"/>
          <p:nvPr/>
        </p:nvSpPr>
        <p:spPr>
          <a:xfrm>
            <a:off x="4683623" y="372278"/>
            <a:ext cx="467782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err="1">
                <a:solidFill>
                  <a:srgbClr val="FF0000"/>
                </a:solidFill>
                <a:latin typeface="UTM Avo" panose="02040603050506020204" pitchFamily="18" charset="0"/>
                <a:sym typeface="Arial"/>
              </a:rPr>
              <a:t>Chữ</a:t>
            </a:r>
            <a:r>
              <a:rPr lang="en-US" sz="4400" b="1" i="0" u="none" strike="noStrike" cap="none" dirty="0">
                <a:solidFill>
                  <a:srgbClr val="FF0000"/>
                </a:solidFill>
                <a:latin typeface="UTM Avo" panose="02040603050506020204" pitchFamily="18" charset="0"/>
                <a:sym typeface="Arial"/>
              </a:rPr>
              <a:t> </a:t>
            </a:r>
            <a:r>
              <a:rPr lang="en-US" sz="4400" b="1" i="0" u="none" strike="noStrike" cap="none" dirty="0" err="1">
                <a:solidFill>
                  <a:srgbClr val="FF0000"/>
                </a:solidFill>
                <a:latin typeface="UTM Avo" panose="02040603050506020204" pitchFamily="18" charset="0"/>
                <a:sym typeface="Arial"/>
              </a:rPr>
              <a:t>hoa</a:t>
            </a:r>
            <a:r>
              <a:rPr lang="en-US" sz="4400" b="1" i="0" u="none" strike="noStrike" cap="none" dirty="0">
                <a:solidFill>
                  <a:srgbClr val="FF0000"/>
                </a:solidFill>
                <a:latin typeface="UTM Avo" panose="02040603050506020204" pitchFamily="18" charset="0"/>
                <a:sym typeface="Arial"/>
              </a:rPr>
              <a:t> </a:t>
            </a:r>
            <a:r>
              <a:rPr lang="en-US" sz="4400" b="1" dirty="0">
                <a:solidFill>
                  <a:srgbClr val="FF0000"/>
                </a:solidFill>
                <a:latin typeface="UTM Avo" panose="02040603050506020204" pitchFamily="18" charset="0"/>
                <a:sym typeface="Arial"/>
              </a:rPr>
              <a:t>S</a:t>
            </a:r>
            <a:endParaRPr sz="4400" dirty="0">
              <a:solidFill>
                <a:srgbClr val="FF0000"/>
              </a:solidFill>
              <a:latin typeface="UTM Avo" panose="02040603050506020204" pitchFamily="18" charset="0"/>
              <a:sym typeface="Arial"/>
            </a:endParaRPr>
          </a:p>
        </p:txBody>
      </p:sp>
      <p:sp>
        <p:nvSpPr>
          <p:cNvPr id="2" name="Oval 1">
            <a:extLst>
              <a:ext uri="{FF2B5EF4-FFF2-40B4-BE49-F238E27FC236}">
                <a16:creationId xmlns:a16="http://schemas.microsoft.com/office/drawing/2014/main" id="{21456E14-2927-494A-9E3E-5B20AEA5688E}"/>
              </a:ext>
            </a:extLst>
          </p:cNvPr>
          <p:cNvSpPr/>
          <p:nvPr/>
        </p:nvSpPr>
        <p:spPr>
          <a:xfrm>
            <a:off x="1077113" y="3508458"/>
            <a:ext cx="545209" cy="790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01FE58-AC82-4DC6-8D49-AA8C652082ED}"/>
              </a:ext>
            </a:extLst>
          </p:cNvPr>
          <p:cNvPicPr>
            <a:picLocks noChangeAspect="1"/>
          </p:cNvPicPr>
          <p:nvPr/>
        </p:nvPicPr>
        <p:blipFill rotWithShape="1">
          <a:blip r:embed="rId4"/>
          <a:srcRect l="6503" t="5380" r="3413"/>
          <a:stretch/>
        </p:blipFill>
        <p:spPr>
          <a:xfrm>
            <a:off x="6604694" y="1797317"/>
            <a:ext cx="4677822" cy="3915849"/>
          </a:xfrm>
          <a:prstGeom prst="rect">
            <a:avLst/>
          </a:prstGeom>
        </p:spPr>
      </p:pic>
      <p:pic>
        <p:nvPicPr>
          <p:cNvPr id="11" name="Tieng-tinh-tinh-www_nhacchuongvui_com">
            <a:hlinkClick r:id="" action="ppaction://media"/>
            <a:extLst>
              <a:ext uri="{FF2B5EF4-FFF2-40B4-BE49-F238E27FC236}">
                <a16:creationId xmlns:a16="http://schemas.microsoft.com/office/drawing/2014/main" id="{6D8F5987-ED66-47BA-A992-FA8B9C0E9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7386" y="-876953"/>
            <a:ext cx="609600" cy="609600"/>
          </a:xfrm>
          <a:prstGeom prst="rect">
            <a:avLst/>
          </a:prstGeom>
        </p:spPr>
      </p:pic>
    </p:spTree>
    <p:extLst>
      <p:ext uri="{BB962C8B-B14F-4D97-AF65-F5344CB8AC3E}">
        <p14:creationId xmlns:p14="http://schemas.microsoft.com/office/powerpoint/2010/main" val="36925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par>
                          <p:cTn id="26" fill="hold">
                            <p:stCondLst>
                              <p:cond delay="5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29"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25">
                                            <p:txEl>
                                              <p:pRg st="0" end="0"/>
                                            </p:txEl>
                                          </p:spTgt>
                                        </p:tgtEl>
                                        <p:attrNameLst>
                                          <p:attrName>fill.type</p:attrName>
                                        </p:attrNameLst>
                                      </p:cBhvr>
                                      <p:to>
                                        <p:strVal val="solid"/>
                                      </p:to>
                                    </p:set>
                                  </p:childTnLst>
                                </p:cTn>
                              </p:par>
                            </p:childTnLst>
                          </p:cTn>
                        </p:par>
                        <p:par>
                          <p:cTn id="32" fill="hold">
                            <p:stCondLst>
                              <p:cond delay="78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3"/>
                                        </p:tgtEl>
                                        <p:attrNameLst>
                                          <p:attrName>style.visibility</p:attrName>
                                        </p:attrNameLst>
                                      </p:cBhvr>
                                      <p:to>
                                        <p:strVal val="visible"/>
                                      </p:to>
                                    </p:set>
                                    <p:anim calcmode="discrete" valueType="clr">
                                      <p:cBhvr override="childStyle">
                                        <p:cTn id="35"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3"/>
                                        </p:tgtEl>
                                        <p:attrNameLst>
                                          <p:attrName>fillcolor</p:attrName>
                                        </p:attrNameLst>
                                      </p:cBhvr>
                                      <p:tavLst>
                                        <p:tav tm="0">
                                          <p:val>
                                            <p:clrVal>
                                              <a:schemeClr val="accent2"/>
                                            </p:clrVal>
                                          </p:val>
                                        </p:tav>
                                        <p:tav tm="50000">
                                          <p:val>
                                            <p:clrVal>
                                              <a:schemeClr val="hlink"/>
                                            </p:clrVal>
                                          </p:val>
                                        </p:tav>
                                      </p:tavLst>
                                    </p:anim>
                                    <p:set>
                                      <p:cBhvr>
                                        <p:cTn id="37" dur="80"/>
                                        <p:tgtEl>
                                          <p:spTgt spid="23"/>
                                        </p:tgtEl>
                                        <p:attrNameLst>
                                          <p:attrName>fill.type</p:attrName>
                                        </p:attrNameLst>
                                      </p:cBhvr>
                                      <p:to>
                                        <p:strVal val="solid"/>
                                      </p:to>
                                    </p:set>
                                  </p:childTnLst>
                                </p:cTn>
                              </p:par>
                            </p:childTnLst>
                          </p:cTn>
                        </p:par>
                        <p:par>
                          <p:cTn id="38" fill="hold">
                            <p:stCondLst>
                              <p:cond delay="106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24"/>
                                        </p:tgtEl>
                                        <p:attrNameLst>
                                          <p:attrName>style.visibility</p:attrName>
                                        </p:attrNameLst>
                                      </p:cBhvr>
                                      <p:to>
                                        <p:strVal val="visible"/>
                                      </p:to>
                                    </p:set>
                                    <p:anim calcmode="discrete" valueType="clr">
                                      <p:cBhvr override="childStyle">
                                        <p:cTn id="41"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4"/>
                                        </p:tgtEl>
                                        <p:attrNameLst>
                                          <p:attrName>fillcolor</p:attrName>
                                        </p:attrNameLst>
                                      </p:cBhvr>
                                      <p:tavLst>
                                        <p:tav tm="0">
                                          <p:val>
                                            <p:clrVal>
                                              <a:schemeClr val="accent2"/>
                                            </p:clrVal>
                                          </p:val>
                                        </p:tav>
                                        <p:tav tm="50000">
                                          <p:val>
                                            <p:clrVal>
                                              <a:schemeClr val="hlink"/>
                                            </p:clrVal>
                                          </p:val>
                                        </p:tav>
                                      </p:tavLst>
                                    </p:anim>
                                    <p:set>
                                      <p:cBhvr>
                                        <p:cTn id="43" dur="80"/>
                                        <p:tgtEl>
                                          <p:spTgt spid="24"/>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par>
                                <p:cTn id="49" presetID="1" presetClass="mediacall" presetSubtype="0" fill="hold" nodeType="withEffect">
                                  <p:stCondLst>
                                    <p:cond delay="0"/>
                                  </p:stCondLst>
                                  <p:childTnLst>
                                    <p:cmd type="call" cmd="playFrom(0.0)">
                                      <p:cBhvr>
                                        <p:cTn id="50" dur="34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1"/>
                </p:tgtEl>
              </p:cMediaNode>
            </p:audio>
          </p:childTnLst>
        </p:cTn>
      </p:par>
    </p:tnLst>
    <p:bldLst>
      <p:bldP spid="18" grpId="0"/>
      <p:bldP spid="22" grpId="0"/>
      <p:bldP spid="23" grpId="0"/>
      <p:bldP spid="24" grpId="0"/>
      <p:bldP spid="25" grpId="0" build="allAtOnce"/>
      <p:bldP spid="2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a16="http://schemas.microsoft.com/office/drawing/2014/main" id="{82D14F4D-ECA6-48FA-86EF-3B71DA06F5CB}"/>
              </a:ext>
            </a:extLst>
          </p:cNvPr>
          <p:cNvSpPr txBox="1">
            <a:spLocks noChangeArrowheads="1"/>
          </p:cNvSpPr>
          <p:nvPr/>
        </p:nvSpPr>
        <p:spPr bwMode="auto">
          <a:xfrm>
            <a:off x="1203999" y="1797318"/>
            <a:ext cx="4165600" cy="519113"/>
          </a:xfrm>
          <a:prstGeom prst="rect">
            <a:avLst/>
          </a:prstGeom>
          <a:noFill/>
          <a:ln w="9525">
            <a:noFill/>
            <a:miter lim="800000"/>
            <a:headEnd/>
            <a:tailEnd/>
          </a:ln>
          <a:effec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Chọn</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ý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đúng</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nhất</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a:t>
            </a:r>
          </a:p>
        </p:txBody>
      </p:sp>
      <p:sp>
        <p:nvSpPr>
          <p:cNvPr id="22" name="Text Box 14">
            <a:extLst>
              <a:ext uri="{FF2B5EF4-FFF2-40B4-BE49-F238E27FC236}">
                <a16:creationId xmlns:a16="http://schemas.microsoft.com/office/drawing/2014/main"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lang="en-US" sz="2800" b="1" noProof="0">
                <a:solidFill>
                  <a:srgbClr val="FF0000"/>
                </a:solidFill>
                <a:latin typeface="UTM Avo" panose="02040603050506020204" pitchFamily="18" charset="0"/>
              </a:rPr>
              <a:t>S</a:t>
            </a:r>
            <a:r>
              <a:rPr kumimoji="0" 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cỡ </a:t>
            </a:r>
            <a:r>
              <a:rPr lang="en-US" sz="2800" b="1">
                <a:solidFill>
                  <a:srgbClr val="0000FF"/>
                </a:solidFill>
                <a:effectLst>
                  <a:outerShdw blurRad="38100" dist="38100" dir="2700000" algn="tl">
                    <a:srgbClr val="C0C0C0"/>
                  </a:outerShdw>
                </a:effectLst>
                <a:latin typeface="UTM Avo" panose="02040603050506020204" pitchFamily="18" charset="0"/>
              </a:rPr>
              <a:t>nhỏ</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ô li ?</a:t>
            </a:r>
          </a:p>
        </p:txBody>
      </p:sp>
      <p:sp>
        <p:nvSpPr>
          <p:cNvPr id="23" name="Text Box 17">
            <a:extLst>
              <a:ext uri="{FF2B5EF4-FFF2-40B4-BE49-F238E27FC236}">
                <a16:creationId xmlns:a16="http://schemas.microsoft.com/office/drawing/2014/main" id="{AEE37DDA-4591-4C16-87A0-668E4E898E54}"/>
              </a:ext>
            </a:extLst>
          </p:cNvPr>
          <p:cNvSpPr txBox="1">
            <a:spLocks noChangeArrowheads="1"/>
          </p:cNvSpPr>
          <p:nvPr/>
        </p:nvSpPr>
        <p:spPr bwMode="auto">
          <a:xfrm>
            <a:off x="1119207" y="2989346"/>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a</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2,5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ô li</a:t>
            </a:r>
          </a:p>
        </p:txBody>
      </p:sp>
      <p:sp>
        <p:nvSpPr>
          <p:cNvPr id="24" name="Text Box 19">
            <a:extLst>
              <a:ext uri="{FF2B5EF4-FFF2-40B4-BE49-F238E27FC236}">
                <a16:creationId xmlns:a16="http://schemas.microsoft.com/office/drawing/2014/main" id="{34F7F29F-52DC-48A8-BDF1-6F5D90AB24F7}"/>
              </a:ext>
            </a:extLst>
          </p:cNvPr>
          <p:cNvSpPr txBox="1">
            <a:spLocks noChangeArrowheads="1"/>
          </p:cNvSpPr>
          <p:nvPr/>
        </p:nvSpPr>
        <p:spPr bwMode="auto">
          <a:xfrm>
            <a:off x="1077114" y="4357730"/>
            <a:ext cx="1919817" cy="519113"/>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4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ô li</a:t>
            </a:r>
          </a:p>
        </p:txBody>
      </p:sp>
      <p:sp>
        <p:nvSpPr>
          <p:cNvPr id="25" name="Text Box 16">
            <a:extLst>
              <a:ext uri="{FF2B5EF4-FFF2-40B4-BE49-F238E27FC236}">
                <a16:creationId xmlns:a16="http://schemas.microsoft.com/office/drawing/2014/main"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b</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3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ô </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li </a:t>
            </a:r>
            <a:endPar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endParaRPr>
          </a:p>
        </p:txBody>
      </p:sp>
      <p:sp>
        <p:nvSpPr>
          <p:cNvPr id="27" name="Rounded Rectangle 13">
            <a:extLst>
              <a:ext uri="{FF2B5EF4-FFF2-40B4-BE49-F238E27FC236}">
                <a16:creationId xmlns:a16="http://schemas.microsoft.com/office/drawing/2014/main"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 Viết chữ 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4" name="Google Shape;187;p5">
            <a:extLst>
              <a:ext uri="{FF2B5EF4-FFF2-40B4-BE49-F238E27FC236}">
                <a16:creationId xmlns:a16="http://schemas.microsoft.com/office/drawing/2014/main" id="{CEC8D368-5FCE-42F2-933F-D8C131B57F72}"/>
              </a:ext>
            </a:extLst>
          </p:cNvPr>
          <p:cNvSpPr txBox="1"/>
          <p:nvPr/>
        </p:nvSpPr>
        <p:spPr>
          <a:xfrm>
            <a:off x="4683623" y="372278"/>
            <a:ext cx="4677822"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4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4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hoa</a:t>
            </a:r>
            <a:r>
              <a:rPr kumimoji="0" lang="en-US" sz="4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S</a:t>
            </a:r>
            <a:endParaRPr kumimoji="0" sz="4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2" name="Oval 1">
            <a:extLst>
              <a:ext uri="{FF2B5EF4-FFF2-40B4-BE49-F238E27FC236}">
                <a16:creationId xmlns:a16="http://schemas.microsoft.com/office/drawing/2014/main" id="{21456E14-2927-494A-9E3E-5B20AEA5688E}"/>
              </a:ext>
            </a:extLst>
          </p:cNvPr>
          <p:cNvSpPr/>
          <p:nvPr/>
        </p:nvSpPr>
        <p:spPr>
          <a:xfrm>
            <a:off x="1119207" y="2905722"/>
            <a:ext cx="545209" cy="790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11" name="Picture 2" descr="Bản mềm bộ mẫu chữ cao 2,5 ô ly dành cho học sinh tiểu học">
            <a:extLst>
              <a:ext uri="{FF2B5EF4-FFF2-40B4-BE49-F238E27FC236}">
                <a16:creationId xmlns:a16="http://schemas.microsoft.com/office/drawing/2014/main" id="{54EE4BAD-D848-478B-81D3-DB719F1A651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65" b="23011"/>
          <a:stretch/>
        </p:blipFill>
        <p:spPr bwMode="auto">
          <a:xfrm>
            <a:off x="6599077" y="2030418"/>
            <a:ext cx="4848225" cy="3746091"/>
          </a:xfrm>
          <a:prstGeom prst="rect">
            <a:avLst/>
          </a:prstGeom>
          <a:noFill/>
          <a:extLst>
            <a:ext uri="{909E8E84-426E-40DD-AFC4-6F175D3DCCD1}">
              <a14:hiddenFill xmlns:a14="http://schemas.microsoft.com/office/drawing/2010/main">
                <a:solidFill>
                  <a:srgbClr val="FFFFFF"/>
                </a:solidFill>
              </a14:hiddenFill>
            </a:ext>
          </a:extLst>
        </p:spPr>
      </p:pic>
      <p:pic>
        <p:nvPicPr>
          <p:cNvPr id="12" name="Tieng-tinh-tinh-www_nhacchuongvui_com">
            <a:hlinkClick r:id="" action="ppaction://media"/>
            <a:extLst>
              <a:ext uri="{FF2B5EF4-FFF2-40B4-BE49-F238E27FC236}">
                <a16:creationId xmlns:a16="http://schemas.microsoft.com/office/drawing/2014/main" id="{970FC9E0-1CFA-41A1-9043-2E5FA72C4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7386" y="-876953"/>
            <a:ext cx="609600" cy="609600"/>
          </a:xfrm>
          <a:prstGeom prst="rect">
            <a:avLst/>
          </a:prstGeom>
        </p:spPr>
      </p:pic>
    </p:spTree>
    <p:extLst>
      <p:ext uri="{BB962C8B-B14F-4D97-AF65-F5344CB8AC3E}">
        <p14:creationId xmlns:p14="http://schemas.microsoft.com/office/powerpoint/2010/main" val="12588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14"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5">
                                            <p:txEl>
                                              <p:pRg st="0" end="0"/>
                                            </p:txEl>
                                          </p:spTgt>
                                        </p:tgtEl>
                                        <p:attrNameLst>
                                          <p:attrName>fill.type</p:attrName>
                                        </p:attrNameLst>
                                      </p:cBhvr>
                                      <p:to>
                                        <p:strVal val="solid"/>
                                      </p:to>
                                    </p:set>
                                  </p:childTnLst>
                                </p:cTn>
                              </p:par>
                            </p:childTnLst>
                          </p:cTn>
                        </p:par>
                        <p:par>
                          <p:cTn id="17" fill="hold">
                            <p:stCondLst>
                              <p:cond delay="78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23"/>
                                        </p:tgtEl>
                                        <p:attrNameLst>
                                          <p:attrName>style.visibility</p:attrName>
                                        </p:attrNameLst>
                                      </p:cBhvr>
                                      <p:to>
                                        <p:strVal val="visible"/>
                                      </p:to>
                                    </p:set>
                                    <p:anim calcmode="discrete" valueType="clr">
                                      <p:cBhvr override="childStyle">
                                        <p:cTn id="20"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3"/>
                                        </p:tgtEl>
                                        <p:attrNameLst>
                                          <p:attrName>fillcolor</p:attrName>
                                        </p:attrNameLst>
                                      </p:cBhvr>
                                      <p:tavLst>
                                        <p:tav tm="0">
                                          <p:val>
                                            <p:clrVal>
                                              <a:schemeClr val="accent2"/>
                                            </p:clrVal>
                                          </p:val>
                                        </p:tav>
                                        <p:tav tm="50000">
                                          <p:val>
                                            <p:clrVal>
                                              <a:schemeClr val="hlink"/>
                                            </p:clrVal>
                                          </p:val>
                                        </p:tav>
                                      </p:tavLst>
                                    </p:anim>
                                    <p:set>
                                      <p:cBhvr>
                                        <p:cTn id="22" dur="80"/>
                                        <p:tgtEl>
                                          <p:spTgt spid="23"/>
                                        </p:tgtEl>
                                        <p:attrNameLst>
                                          <p:attrName>fill.type</p:attrName>
                                        </p:attrNameLst>
                                      </p:cBhvr>
                                      <p:to>
                                        <p:strVal val="solid"/>
                                      </p:to>
                                    </p:set>
                                  </p:childTnLst>
                                </p:cTn>
                              </p:par>
                            </p:childTnLst>
                          </p:cTn>
                        </p:par>
                        <p:par>
                          <p:cTn id="23" fill="hold">
                            <p:stCondLst>
                              <p:cond delay="114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24"/>
                                        </p:tgtEl>
                                        <p:attrNameLst>
                                          <p:attrName>style.visibility</p:attrName>
                                        </p:attrNameLst>
                                      </p:cBhvr>
                                      <p:to>
                                        <p:strVal val="visible"/>
                                      </p:to>
                                    </p:set>
                                    <p:anim calcmode="discrete" valueType="clr">
                                      <p:cBhvr override="childStyle">
                                        <p:cTn id="26"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4"/>
                                        </p:tgtEl>
                                        <p:attrNameLst>
                                          <p:attrName>fillcolor</p:attrName>
                                        </p:attrNameLst>
                                      </p:cBhvr>
                                      <p:tavLst>
                                        <p:tav tm="0">
                                          <p:val>
                                            <p:clrVal>
                                              <a:schemeClr val="accent2"/>
                                            </p:clrVal>
                                          </p:val>
                                        </p:tav>
                                        <p:tav tm="50000">
                                          <p:val>
                                            <p:clrVal>
                                              <a:schemeClr val="hlink"/>
                                            </p:clrVal>
                                          </p:val>
                                        </p:tav>
                                      </p:tavLst>
                                    </p:anim>
                                    <p:set>
                                      <p:cBhvr>
                                        <p:cTn id="28" dur="80"/>
                                        <p:tgtEl>
                                          <p:spTgt spid="24"/>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1" presetClass="mediacall" presetSubtype="0" fill="hold" nodeType="withEffect">
                                  <p:stCondLst>
                                    <p:cond delay="0"/>
                                  </p:stCondLst>
                                  <p:childTnLst>
                                    <p:cmd type="call" cmd="playFrom(0.0)">
                                      <p:cBhvr>
                                        <p:cTn id="35" dur="34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18" grpId="0"/>
      <p:bldP spid="22" grpId="0"/>
      <p:bldP spid="23" grpId="0"/>
      <p:bldP spid="24" grpId="0"/>
      <p:bldP spid="25" grpId="0" build="allAtOnce"/>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0F2F0BC-D0B5-4F59-A347-EC4969A07A4C}"/>
              </a:ext>
            </a:extLst>
          </p:cNvPr>
          <p:cNvSpPr txBox="1"/>
          <p:nvPr/>
        </p:nvSpPr>
        <p:spPr>
          <a:xfrm>
            <a:off x="658092" y="2258158"/>
            <a:ext cx="437803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Chữ </a:t>
            </a:r>
            <a:r>
              <a:rPr lang="en-US" sz="2800">
                <a:solidFill>
                  <a:prstClr val="black"/>
                </a:solidFill>
                <a:latin typeface="UTM Avo" panose="02040603050506020204" pitchFamily="18" charset="0"/>
                <a:cs typeface="Times New Roman" panose="02020603050405020304" pitchFamily="18" charset="0"/>
              </a:rPr>
              <a:t>S </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gồm </a:t>
            </a:r>
            <a:r>
              <a:rPr lang="en-US" sz="2800">
                <a:solidFill>
                  <a:prstClr val="black"/>
                </a:solidFill>
                <a:latin typeface="UTM Avo" panose="02040603050506020204" pitchFamily="18" charset="0"/>
                <a:cs typeface="Times New Roman" panose="02020603050405020304" pitchFamily="18" charset="0"/>
              </a:rPr>
              <a:t>1</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 nét.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id="{2B98A532-1B0E-480A-8EE8-7B09BA6C6217}"/>
              </a:ext>
            </a:extLst>
          </p:cNvPr>
          <p:cNvSpPr txBox="1"/>
          <p:nvPr/>
        </p:nvSpPr>
        <p:spPr>
          <a:xfrm>
            <a:off x="194972" y="3718294"/>
            <a:ext cx="5901028" cy="2677656"/>
          </a:xfrm>
          <a:prstGeom prst="rect">
            <a:avLst/>
          </a:prstGeom>
          <a:noFill/>
        </p:spPr>
        <p:txBody>
          <a:bodyPr wrap="square" rtlCol="0">
            <a:spAutoFit/>
          </a:bodyPr>
          <a:lstStyle/>
          <a:p>
            <a:r>
              <a:rPr lang="en-US" sz="2800">
                <a:solidFill>
                  <a:schemeClr val="dk1"/>
                </a:solidFill>
                <a:latin typeface="UTM Avo" panose="02040603050506020204" pitchFamily="18" charset="0"/>
                <a:sym typeface="Arial"/>
              </a:rPr>
              <a:t>* Nét 1: </a:t>
            </a:r>
            <a:r>
              <a:rPr lang="vi-VN" sz="2800">
                <a:cs typeface="Times New Roman" panose="02020603050405020304" pitchFamily="18" charset="0"/>
              </a:rPr>
              <a:t>là kết hợp của 2 nét cơ bản cong dưới và móc ngược trái nối liền nhau tạo vòng xoắn to ở đầu chữ (gần giống phần đầu chữ L), cuối nét móc lượn vào trong</a:t>
            </a:r>
            <a:r>
              <a:rPr lang="en-US" sz="2800">
                <a:cs typeface="Times New Roman" panose="02020603050405020304" pitchFamily="18" charset="0"/>
              </a:rPr>
              <a:t>.</a:t>
            </a:r>
            <a:endParaRPr kumimoji="0" lang="en-US" sz="1800" b="0" i="0" u="none" strike="noStrike" kern="1200" cap="none" spc="0" normalizeH="0" baseline="0" noProof="0">
              <a:ln>
                <a:noFill/>
              </a:ln>
              <a:solidFill>
                <a:prstClr val="black"/>
              </a:solidFill>
              <a:effectLst/>
              <a:uLnTx/>
              <a:uFillTx/>
            </a:endParaRPr>
          </a:p>
        </p:txBody>
      </p:sp>
      <p:sp>
        <p:nvSpPr>
          <p:cNvPr id="12" name="Rounded Rectangle 1">
            <a:extLst>
              <a:ext uri="{FF2B5EF4-FFF2-40B4-BE49-F238E27FC236}">
                <a16:creationId xmlns:a16="http://schemas.microsoft.com/office/drawing/2014/main" id="{85828243-D5B9-484E-B41A-23614E626FAE}"/>
              </a:ext>
            </a:extLst>
          </p:cNvPr>
          <p:cNvSpPr/>
          <p:nvPr/>
        </p:nvSpPr>
        <p:spPr>
          <a:xfrm>
            <a:off x="314929" y="1465942"/>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cs typeface="Times New Roman" panose="02020603050405020304" pitchFamily="18" charset="0"/>
              </a:rPr>
              <a:t> S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anose="02020603050405020304" pitchFamily="18" charset="0"/>
              </a:rPr>
              <a:t>gồm</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anose="02020603050405020304" pitchFamily="18" charset="0"/>
              </a:rPr>
              <a:t>mấy</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anose="02020603050405020304" pitchFamily="18" charset="0"/>
              </a:rPr>
              <a:t>nét</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cs typeface="Times New Roman" panose="02020603050405020304" pitchFamily="18" charset="0"/>
              </a:rPr>
              <a:t>?</a:t>
            </a:r>
          </a:p>
        </p:txBody>
      </p:sp>
      <p:sp>
        <p:nvSpPr>
          <p:cNvPr id="13" name="Rounded Rectangle 1">
            <a:extLst>
              <a:ext uri="{FF2B5EF4-FFF2-40B4-BE49-F238E27FC236}">
                <a16:creationId xmlns:a16="http://schemas.microsoft.com/office/drawing/2014/main" id="{67381EAD-92E0-4DF8-899B-FA3C389B37FA}"/>
              </a:ext>
            </a:extLst>
          </p:cNvPr>
          <p:cNvSpPr/>
          <p:nvPr/>
        </p:nvSpPr>
        <p:spPr>
          <a:xfrm>
            <a:off x="314929" y="2820482"/>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Đó là nét nào?</a:t>
            </a:r>
          </a:p>
        </p:txBody>
      </p:sp>
      <p:sp>
        <p:nvSpPr>
          <p:cNvPr id="8" name="Google Shape;187;p5">
            <a:extLst>
              <a:ext uri="{FF2B5EF4-FFF2-40B4-BE49-F238E27FC236}">
                <a16:creationId xmlns:a16="http://schemas.microsoft.com/office/drawing/2014/main" id="{0DA322E8-E81E-44EA-A92F-8DE2D834FAC7}"/>
              </a:ext>
            </a:extLst>
          </p:cNvPr>
          <p:cNvSpPr txBox="1"/>
          <p:nvPr/>
        </p:nvSpPr>
        <p:spPr>
          <a:xfrm>
            <a:off x="4515643" y="356256"/>
            <a:ext cx="316071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err="1">
                <a:solidFill>
                  <a:srgbClr val="FF0000"/>
                </a:solidFill>
                <a:latin typeface="UTM Avo" panose="02040603050506020204" pitchFamily="18" charset="0"/>
                <a:sym typeface="Arial"/>
              </a:rPr>
              <a:t>Chữ</a:t>
            </a:r>
            <a:r>
              <a:rPr lang="en-US" sz="4400" b="1" i="0" u="none" strike="noStrike" cap="none" dirty="0">
                <a:solidFill>
                  <a:srgbClr val="FF0000"/>
                </a:solidFill>
                <a:latin typeface="UTM Avo" panose="02040603050506020204" pitchFamily="18" charset="0"/>
                <a:sym typeface="Arial"/>
              </a:rPr>
              <a:t> </a:t>
            </a:r>
            <a:r>
              <a:rPr lang="en-US" sz="4400" b="1" i="0" u="none" strike="noStrike" cap="none" dirty="0" err="1">
                <a:solidFill>
                  <a:srgbClr val="FF0000"/>
                </a:solidFill>
                <a:latin typeface="UTM Avo" panose="02040603050506020204" pitchFamily="18" charset="0"/>
                <a:sym typeface="Arial"/>
              </a:rPr>
              <a:t>hoa</a:t>
            </a:r>
            <a:r>
              <a:rPr lang="en-US" sz="4400" b="1" i="0" u="none" strike="noStrike" cap="none" dirty="0">
                <a:solidFill>
                  <a:srgbClr val="FF0000"/>
                </a:solidFill>
                <a:latin typeface="UTM Avo" panose="02040603050506020204" pitchFamily="18" charset="0"/>
                <a:sym typeface="Arial"/>
              </a:rPr>
              <a:t> S</a:t>
            </a:r>
            <a:endParaRPr sz="4400" dirty="0">
              <a:solidFill>
                <a:srgbClr val="FF0000"/>
              </a:solidFill>
              <a:latin typeface="UTM Avo" panose="02040603050506020204" pitchFamily="18" charset="0"/>
              <a:sym typeface="Arial"/>
            </a:endParaRPr>
          </a:p>
        </p:txBody>
      </p:sp>
      <p:pic>
        <p:nvPicPr>
          <p:cNvPr id="3" name="Picture 2">
            <a:extLst>
              <a:ext uri="{FF2B5EF4-FFF2-40B4-BE49-F238E27FC236}">
                <a16:creationId xmlns:a16="http://schemas.microsoft.com/office/drawing/2014/main" id="{5CDDAEE4-25B9-4524-97F2-490382F2F1EA}"/>
              </a:ext>
            </a:extLst>
          </p:cNvPr>
          <p:cNvPicPr>
            <a:picLocks noChangeAspect="1"/>
          </p:cNvPicPr>
          <p:nvPr/>
        </p:nvPicPr>
        <p:blipFill rotWithShape="1">
          <a:blip r:embed="rId2"/>
          <a:srcRect l="6159" t="4584" r="3902"/>
          <a:stretch/>
        </p:blipFill>
        <p:spPr>
          <a:xfrm>
            <a:off x="6395787" y="1465942"/>
            <a:ext cx="4378036" cy="4315425"/>
          </a:xfrm>
          <a:prstGeom prst="rect">
            <a:avLst/>
          </a:prstGeom>
        </p:spPr>
      </p:pic>
    </p:spTree>
    <p:extLst>
      <p:ext uri="{BB962C8B-B14F-4D97-AF65-F5344CB8AC3E}">
        <p14:creationId xmlns:p14="http://schemas.microsoft.com/office/powerpoint/2010/main" val="19928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8D7F13-5E7C-499B-BAC2-0309ED064C78}"/>
              </a:ext>
            </a:extLst>
          </p:cNvPr>
          <p:cNvSpPr txBox="1"/>
          <p:nvPr/>
        </p:nvSpPr>
        <p:spPr>
          <a:xfrm>
            <a:off x="2190050" y="447540"/>
            <a:ext cx="8598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HƯỚNG</a:t>
            </a:r>
            <a:r>
              <a:rPr kumimoji="0" lang="en-US" sz="3200" b="1" i="0" u="none" strike="noStrike" kern="1200" cap="none" spc="0" normalizeH="0" noProof="0" dirty="0">
                <a:ln>
                  <a:noFill/>
                </a:ln>
                <a:solidFill>
                  <a:srgbClr val="FF0000"/>
                </a:solidFill>
                <a:effectLst/>
                <a:uLnTx/>
                <a:uFillTx/>
                <a:latin typeface="UTM Avo" panose="02040603050506020204" pitchFamily="18" charset="0"/>
                <a:cs typeface="Times New Roman" panose="02020603050405020304" pitchFamily="18" charset="0"/>
              </a:rPr>
              <a:t> DẪN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CÁCH VIẾT CHỮ HOA </a:t>
            </a:r>
            <a:r>
              <a:rPr lang="en-US" sz="3200" b="1" dirty="0">
                <a:solidFill>
                  <a:srgbClr val="FF0000"/>
                </a:solidFill>
                <a:latin typeface="UTM Avo" panose="02040603050506020204" pitchFamily="18" charset="0"/>
                <a:cs typeface="Times New Roman" panose="02020603050405020304" pitchFamily="18" charset="0"/>
              </a:rPr>
              <a:t>S</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A47B215-300A-415A-986A-BC0DB345E681}"/>
              </a:ext>
            </a:extLst>
          </p:cNvPr>
          <p:cNvSpPr txBox="1"/>
          <p:nvPr/>
        </p:nvSpPr>
        <p:spPr>
          <a:xfrm>
            <a:off x="6489290" y="1659285"/>
            <a:ext cx="5365954" cy="3539430"/>
          </a:xfrm>
          <a:prstGeom prst="rect">
            <a:avLst/>
          </a:prstGeom>
          <a:noFill/>
        </p:spPr>
        <p:txBody>
          <a:bodyPr wrap="square">
            <a:spAutoFit/>
          </a:bodyPr>
          <a:lstStyle/>
          <a:p>
            <a:r>
              <a:rPr lang="en-US" sz="2800" dirty="0">
                <a:solidFill>
                  <a:srgbClr val="222222"/>
                </a:solidFill>
                <a:cs typeface="Times New Roman" panose="02020603050405020304" pitchFamily="18" charset="0"/>
              </a:rPr>
              <a:t>Đ</a:t>
            </a:r>
            <a:r>
              <a:rPr lang="vi-VN" sz="2800" dirty="0">
                <a:solidFill>
                  <a:srgbClr val="222222"/>
                </a:solidFill>
                <a:cs typeface="Times New Roman" panose="02020603050405020304" pitchFamily="18" charset="0"/>
              </a:rPr>
              <a:t>ặt bút trên đường kẻ 6, viết nét cong dưới lượn trở lên đường kẻ 6, chuyển hướng bút lượn sang trái, viết tiếp nét móc ngược trái tạo thành vòng xoắn to, cuối nét móc lượn vào trong, dừng bút trên đường kẻ 2</a:t>
            </a:r>
          </a:p>
        </p:txBody>
      </p:sp>
      <p:pic>
        <p:nvPicPr>
          <p:cNvPr id="2" name="Chữ Hoa S">
            <a:hlinkClick r:id="" action="ppaction://media"/>
            <a:extLst>
              <a:ext uri="{FF2B5EF4-FFF2-40B4-BE49-F238E27FC236}">
                <a16:creationId xmlns:a16="http://schemas.microsoft.com/office/drawing/2014/main" id="{CE129B2A-772B-48F3-A976-F107B61BA65A}"/>
              </a:ext>
            </a:extLst>
          </p:cNvPr>
          <p:cNvPicPr>
            <a:picLocks noChangeAspect="1"/>
          </p:cNvPicPr>
          <p:nvPr>
            <a:videoFile r:link="rId1"/>
            <p:extLst>
              <p:ext uri="{DAA4B4D4-6D71-4841-9C94-3DE7FCFB9230}">
                <p14:media xmlns:p14="http://schemas.microsoft.com/office/powerpoint/2010/main" r:embed="rId2">
                  <p14:trim end="12299.6666"/>
                </p14:media>
              </p:ext>
            </p:extLst>
          </p:nvPr>
        </p:nvPicPr>
        <p:blipFill rotWithShape="1">
          <a:blip r:embed="rId4"/>
          <a:srcRect r="39879"/>
          <a:stretch>
            <a:fillRect/>
          </a:stretch>
        </p:blipFill>
        <p:spPr>
          <a:xfrm>
            <a:off x="336756" y="1305985"/>
            <a:ext cx="5569975" cy="5211345"/>
          </a:xfrm>
          <a:prstGeom prst="rect">
            <a:avLst/>
          </a:prstGeom>
        </p:spPr>
      </p:pic>
    </p:spTree>
    <p:extLst>
      <p:ext uri="{BB962C8B-B14F-4D97-AF65-F5344CB8AC3E}">
        <p14:creationId xmlns:p14="http://schemas.microsoft.com/office/powerpoint/2010/main" val="3962361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mediacall" presetSubtype="0" fill="hold" nodeType="withEffect">
                                  <p:stCondLst>
                                    <p:cond delay="0"/>
                                  </p:stCondLst>
                                  <p:childTnLst>
                                    <p:cmd type="call" cmd="playFrom(0.0)">
                                      <p:cBhvr>
                                        <p:cTn id="9" dur="14239" fill="hold"/>
                                        <p:tgtEl>
                                          <p:spTgt spid="2"/>
                                        </p:tgtEl>
                                      </p:cBhvr>
                                    </p:cmd>
                                  </p:childTnLst>
                                </p:cTn>
                              </p:par>
                              <p:par>
                                <p:cTn id="10" presetID="18" presetClass="entr" presetSubtype="12" fill="hold" nodeType="withEffect">
                                  <p:stCondLst>
                                    <p:cond delay="10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Left)">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8D7F13-5E7C-499B-BAC2-0309ED064C78}"/>
              </a:ext>
            </a:extLst>
          </p:cNvPr>
          <p:cNvSpPr txBox="1"/>
          <p:nvPr/>
        </p:nvSpPr>
        <p:spPr>
          <a:xfrm>
            <a:off x="1333347" y="512352"/>
            <a:ext cx="99809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HƯỚNG DẪN CÁCH VIẾT CHỮ HOA </a:t>
            </a:r>
            <a:r>
              <a:rPr lang="en-US" sz="3200" b="1" noProof="0" dirty="0">
                <a:solidFill>
                  <a:srgbClr val="FF0000"/>
                </a:solidFill>
                <a:latin typeface="UTM Avo" panose="02040603050506020204" pitchFamily="18" charset="0"/>
                <a:cs typeface="Times New Roman" panose="02020603050405020304" pitchFamily="18" charset="0"/>
              </a:rPr>
              <a:t>S</a:t>
            </a:r>
            <a:r>
              <a:rPr lang="en-US" sz="3200" b="1" dirty="0">
                <a:solidFill>
                  <a:srgbClr val="FF0000"/>
                </a:solidFill>
                <a:latin typeface="UTM Avo" panose="020406030505060202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CỠ</a:t>
            </a:r>
            <a:r>
              <a:rPr kumimoji="0" lang="en-US" sz="3200" b="1"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rPr>
              <a:t> NHỎ</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endParaRPr>
          </a:p>
        </p:txBody>
      </p:sp>
      <p:pic>
        <p:nvPicPr>
          <p:cNvPr id="2" name="Chữ Hoa S">
            <a:hlinkClick r:id="" action="ppaction://media"/>
            <a:extLst>
              <a:ext uri="{FF2B5EF4-FFF2-40B4-BE49-F238E27FC236}">
                <a16:creationId xmlns:a16="http://schemas.microsoft.com/office/drawing/2014/main" id="{250D28C9-294B-4A49-B82D-CEE09B4858B0}"/>
              </a:ext>
            </a:extLst>
          </p:cNvPr>
          <p:cNvPicPr>
            <a:picLocks noChangeAspect="1"/>
          </p:cNvPicPr>
          <p:nvPr>
            <a:videoFile r:link="rId1"/>
            <p:extLst>
              <p:ext uri="{DAA4B4D4-6D71-4841-9C94-3DE7FCFB9230}">
                <p14:media xmlns:p14="http://schemas.microsoft.com/office/powerpoint/2010/main" r:embed="rId2">
                  <p14:trim st="15008"/>
                </p14:media>
              </p:ext>
            </p:extLst>
          </p:nvPr>
        </p:nvPicPr>
        <p:blipFill>
          <a:blip r:embed="rId4"/>
          <a:stretch>
            <a:fillRect/>
          </a:stretch>
        </p:blipFill>
        <p:spPr>
          <a:xfrm>
            <a:off x="1149109" y="1204706"/>
            <a:ext cx="9526499" cy="5358656"/>
          </a:xfrm>
          <a:prstGeom prst="rect">
            <a:avLst/>
          </a:prstGeom>
        </p:spPr>
      </p:pic>
    </p:spTree>
    <p:extLst>
      <p:ext uri="{BB962C8B-B14F-4D97-AF65-F5344CB8AC3E}">
        <p14:creationId xmlns:p14="http://schemas.microsoft.com/office/powerpoint/2010/main" val="52510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mediacall" presetSubtype="0" fill="hold" nodeType="withEffect">
                                  <p:stCondLst>
                                    <p:cond delay="0"/>
                                  </p:stCondLst>
                                  <p:childTnLst>
                                    <p:cmd type="call" cmd="playFrom(0.0)">
                                      <p:cBhvr>
                                        <p:cTn id="9" dur="11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41;p12">
            <a:extLst>
              <a:ext uri="{FF2B5EF4-FFF2-40B4-BE49-F238E27FC236}">
                <a16:creationId xmlns:a16="http://schemas.microsoft.com/office/drawing/2014/main" id="{BC11DE93-5C34-4CA6-B94B-755264B8C74B}"/>
              </a:ext>
            </a:extLst>
          </p:cNvPr>
          <p:cNvGrpSpPr/>
          <p:nvPr/>
        </p:nvGrpSpPr>
        <p:grpSpPr>
          <a:xfrm>
            <a:off x="8274152" y="3594928"/>
            <a:ext cx="3917848" cy="3263072"/>
            <a:chOff x="-591423" y="1707337"/>
            <a:chExt cx="7679682" cy="5787085"/>
          </a:xfrm>
        </p:grpSpPr>
        <p:pic>
          <p:nvPicPr>
            <p:cNvPr id="6" name="Google Shape;242;p12">
              <a:extLst>
                <a:ext uri="{FF2B5EF4-FFF2-40B4-BE49-F238E27FC236}">
                  <a16:creationId xmlns:a16="http://schemas.microsoft.com/office/drawing/2014/main" id="{41B6A757-D6AF-4D79-A281-2D17BBB86AFE}"/>
                </a:ext>
              </a:extLst>
            </p:cNvPr>
            <p:cNvPicPr preferRelativeResize="0"/>
            <p:nvPr/>
          </p:nvPicPr>
          <p:blipFill rotWithShape="1">
            <a:blip r:embed="rId2">
              <a:alphaModFix/>
            </a:blip>
            <a:srcRect l="8007" t="35025" r="59440" b="34782"/>
            <a:stretch/>
          </p:blipFill>
          <p:spPr>
            <a:xfrm>
              <a:off x="-591423" y="1707337"/>
              <a:ext cx="4429760" cy="5492902"/>
            </a:xfrm>
            <a:prstGeom prst="rect">
              <a:avLst/>
            </a:prstGeom>
            <a:noFill/>
            <a:ln>
              <a:noFill/>
            </a:ln>
          </p:spPr>
        </p:pic>
        <p:pic>
          <p:nvPicPr>
            <p:cNvPr id="7" name="Google Shape;243;p12">
              <a:extLst>
                <a:ext uri="{FF2B5EF4-FFF2-40B4-BE49-F238E27FC236}">
                  <a16:creationId xmlns:a16="http://schemas.microsoft.com/office/drawing/2014/main" id="{79D26F66-65F3-408F-B908-064B1A9D865C}"/>
                </a:ext>
              </a:extLst>
            </p:cNvPr>
            <p:cNvPicPr preferRelativeResize="0"/>
            <p:nvPr/>
          </p:nvPicPr>
          <p:blipFill rotWithShape="1">
            <a:blip r:embed="rId2">
              <a:alphaModFix/>
            </a:blip>
            <a:srcRect l="56471" t="36973" r="10977" b="32834"/>
            <a:stretch/>
          </p:blipFill>
          <p:spPr>
            <a:xfrm>
              <a:off x="2621901" y="2001520"/>
              <a:ext cx="4466358" cy="5492902"/>
            </a:xfrm>
            <a:prstGeom prst="rect">
              <a:avLst/>
            </a:prstGeom>
            <a:noFill/>
            <a:ln>
              <a:noFill/>
            </a:ln>
          </p:spPr>
        </p:pic>
      </p:grpSp>
      <p:pic>
        <p:nvPicPr>
          <p:cNvPr id="8" name="Picture 7">
            <a:extLst>
              <a:ext uri="{FF2B5EF4-FFF2-40B4-BE49-F238E27FC236}">
                <a16:creationId xmlns:a16="http://schemas.microsoft.com/office/drawing/2014/main" id="{0C1A0C1B-A001-45D8-A18D-B8DB07045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1" y="1193309"/>
            <a:ext cx="8445898" cy="4803238"/>
          </a:xfrm>
          <a:prstGeom prst="rect">
            <a:avLst/>
          </a:prstGeom>
        </p:spPr>
      </p:pic>
      <p:sp>
        <p:nvSpPr>
          <p:cNvPr id="9" name="TextBox 8">
            <a:extLst>
              <a:ext uri="{FF2B5EF4-FFF2-40B4-BE49-F238E27FC236}">
                <a16:creationId xmlns:a16="http://schemas.microsoft.com/office/drawing/2014/main" id="{FC3216DD-9C52-49C3-8B34-61D2BF26B114}"/>
              </a:ext>
            </a:extLst>
          </p:cNvPr>
          <p:cNvSpPr txBox="1"/>
          <p:nvPr/>
        </p:nvSpPr>
        <p:spPr>
          <a:xfrm>
            <a:off x="422024" y="2844224"/>
            <a:ext cx="792141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VIẾT BẢNG CON</a:t>
            </a:r>
          </a:p>
        </p:txBody>
      </p:sp>
    </p:spTree>
    <p:extLst>
      <p:ext uri="{BB962C8B-B14F-4D97-AF65-F5344CB8AC3E}">
        <p14:creationId xmlns:p14="http://schemas.microsoft.com/office/powerpoint/2010/main" val="25377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3">
            <a:extLst>
              <a:ext uri="{FF2B5EF4-FFF2-40B4-BE49-F238E27FC236}">
                <a16:creationId xmlns:a16="http://schemas.microsoft.com/office/drawing/2014/main" id="{DA592BCE-374B-4C62-93C3-F3E273CAF377}"/>
              </a:ext>
            </a:extLst>
          </p:cNvPr>
          <p:cNvSpPr/>
          <p:nvPr/>
        </p:nvSpPr>
        <p:spPr>
          <a:xfrm>
            <a:off x="152507" y="541272"/>
            <a:ext cx="382440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4C1E9659-F298-426B-94CB-A3634575FF63}"/>
              </a:ext>
            </a:extLst>
          </p:cNvPr>
          <p:cNvSpPr txBox="1"/>
          <p:nvPr/>
        </p:nvSpPr>
        <p:spPr>
          <a:xfrm>
            <a:off x="6907357" y="5164711"/>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S,</a:t>
            </a:r>
            <a:r>
              <a:rPr kumimoji="0" lang="en-US" sz="2800" b="0" i="0" u="none" strike="noStrike" kern="1200" cap="none" spc="0" normalizeH="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lang="en-US" sz="2800" noProof="0">
                <a:solidFill>
                  <a:srgbClr val="FF0000"/>
                </a:solidFill>
                <a:latin typeface="UTM Avo" panose="02040603050506020204" pitchFamily="18" charset="0"/>
                <a:ea typeface="Arial-Rounded" panose="020B0500000000000000" pitchFamily="34" charset="0"/>
                <a:cs typeface="Times New Roman" panose="02020603050405020304" pitchFamily="18" charset="0"/>
              </a:rPr>
              <a:t>l, g, h</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3D6586B-4A7A-423E-8B14-2DA1B7EC9154}"/>
              </a:ext>
            </a:extLst>
          </p:cNvPr>
          <p:cNvSpPr txBox="1"/>
          <p:nvPr/>
        </p:nvSpPr>
        <p:spPr>
          <a:xfrm>
            <a:off x="6482448" y="3354439"/>
            <a:ext cx="3050386"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2800" noProof="0">
                <a:solidFill>
                  <a:srgbClr val="FF0000"/>
                </a:solidFill>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S</a:t>
            </a:r>
            <a:endParaRPr kumimoji="0" lang="vi-VN"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51A93AB-C464-4C69-A922-67FB2E475127}"/>
              </a:ext>
            </a:extLst>
          </p:cNvPr>
          <p:cNvSpPr txBox="1"/>
          <p:nvPr/>
        </p:nvSpPr>
        <p:spPr>
          <a:xfrm>
            <a:off x="698019" y="4580332"/>
            <a:ext cx="972471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Khoảng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giữa</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ghi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1 con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o.</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6517877-C17E-42A2-B7AA-4EDA5977FE38}"/>
              </a:ext>
            </a:extLst>
          </p:cNvPr>
          <p:cNvSpPr txBox="1"/>
          <p:nvPr/>
        </p:nvSpPr>
        <p:spPr>
          <a:xfrm>
            <a:off x="824062" y="3180889"/>
            <a:ext cx="5944164"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a. Chữ cái nào được viết hoa?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907DCF9-EFED-4EC8-88BB-8AFA719A2898}"/>
              </a:ext>
            </a:extLst>
          </p:cNvPr>
          <p:cNvSpPr txBox="1"/>
          <p:nvPr/>
        </p:nvSpPr>
        <p:spPr>
          <a:xfrm>
            <a:off x="749784" y="3820725"/>
            <a:ext cx="10016539"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b. Khoảng cách giữa các chữ ghi tiếng như thế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02AD1E2B-A988-4566-8EAD-409F43C7072F}"/>
              </a:ext>
            </a:extLst>
          </p:cNvPr>
          <p:cNvSpPr txBox="1"/>
          <p:nvPr/>
        </p:nvSpPr>
        <p:spPr>
          <a:xfrm>
            <a:off x="698019" y="5003208"/>
            <a:ext cx="6975747"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 Những chữ cái nào cao 2.5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8" name="TextBox 17">
            <a:extLst>
              <a:ext uri="{FF2B5EF4-FFF2-40B4-BE49-F238E27FC236}">
                <a16:creationId xmlns:a16="http://schemas.microsoft.com/office/drawing/2014/main" id="{46D02CAC-F1AE-4BDF-A664-FDA5E4568B58}"/>
              </a:ext>
            </a:extLst>
          </p:cNvPr>
          <p:cNvSpPr txBox="1"/>
          <p:nvPr/>
        </p:nvSpPr>
        <p:spPr>
          <a:xfrm>
            <a:off x="698018" y="566862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d. Những chữ cái nào</a:t>
            </a:r>
            <a:r>
              <a:rPr kumimoji="0" lang="en-US" sz="2800" b="0" i="0" u="none" strike="noStrike" kern="1200" cap="none" spc="0" normalizeH="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cao 2</a:t>
            </a:r>
            <a:r>
              <a:rPr kumimoji="0" lang="en-US" sz="2800" b="0" i="0" u="none" strike="noStrike" kern="1200" cap="none" spc="0" normalizeH="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9" name="TextBox 18">
            <a:extLst>
              <a:ext uri="{FF2B5EF4-FFF2-40B4-BE49-F238E27FC236}">
                <a16:creationId xmlns:a16="http://schemas.microsoft.com/office/drawing/2014/main" id="{0DF85A96-917B-458A-B503-AB2DEAB5C9BB}"/>
              </a:ext>
            </a:extLst>
          </p:cNvPr>
          <p:cNvSpPr txBox="1"/>
          <p:nvPr/>
        </p:nvSpPr>
        <p:spPr>
          <a:xfrm>
            <a:off x="6907357" y="5834146"/>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đ.</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87;p5">
            <a:extLst>
              <a:ext uri="{FF2B5EF4-FFF2-40B4-BE49-F238E27FC236}">
                <a16:creationId xmlns:a16="http://schemas.microsoft.com/office/drawing/2014/main" id="{F4108BE6-58B5-4366-8A21-7537332B9124}"/>
              </a:ext>
            </a:extLst>
          </p:cNvPr>
          <p:cNvSpPr txBox="1"/>
          <p:nvPr/>
        </p:nvSpPr>
        <p:spPr>
          <a:xfrm>
            <a:off x="4854125" y="552686"/>
            <a:ext cx="2532759"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0" u="none" strike="noStrike" cap="none" dirty="0" err="1">
                <a:solidFill>
                  <a:srgbClr val="FF0000"/>
                </a:solidFill>
                <a:latin typeface="UTM Avo" panose="02040603050506020204" pitchFamily="18" charset="0"/>
                <a:sym typeface="Arial"/>
              </a:rPr>
              <a:t>Chữ</a:t>
            </a:r>
            <a:r>
              <a:rPr lang="en-US" sz="3400" b="1" i="0" u="none" strike="noStrike" cap="none" dirty="0">
                <a:solidFill>
                  <a:srgbClr val="FF0000"/>
                </a:solidFill>
                <a:latin typeface="UTM Avo" panose="02040603050506020204" pitchFamily="18" charset="0"/>
                <a:sym typeface="Arial"/>
              </a:rPr>
              <a:t> </a:t>
            </a:r>
            <a:r>
              <a:rPr lang="en-US" sz="3400" b="1" i="0" u="none" strike="noStrike" cap="none" dirty="0" err="1">
                <a:solidFill>
                  <a:srgbClr val="FF0000"/>
                </a:solidFill>
                <a:latin typeface="UTM Avo" panose="02040603050506020204" pitchFamily="18" charset="0"/>
                <a:sym typeface="Arial"/>
              </a:rPr>
              <a:t>hoa</a:t>
            </a:r>
            <a:r>
              <a:rPr lang="en-US" sz="3400" b="1" i="0" u="none" strike="noStrike" cap="none" dirty="0">
                <a:solidFill>
                  <a:srgbClr val="FF0000"/>
                </a:solidFill>
                <a:latin typeface="UTM Avo" panose="02040603050506020204" pitchFamily="18" charset="0"/>
                <a:sym typeface="Arial"/>
              </a:rPr>
              <a:t> S</a:t>
            </a:r>
            <a:endParaRPr sz="3400" dirty="0">
              <a:solidFill>
                <a:srgbClr val="FF0000"/>
              </a:solidFill>
              <a:latin typeface="UTM Avo" panose="02040603050506020204" pitchFamily="18" charset="0"/>
              <a:sym typeface="Arial"/>
            </a:endParaRPr>
          </a:p>
        </p:txBody>
      </p:sp>
      <p:sp>
        <p:nvSpPr>
          <p:cNvPr id="21" name="TextBox 20">
            <a:extLst>
              <a:ext uri="{FF2B5EF4-FFF2-40B4-BE49-F238E27FC236}">
                <a16:creationId xmlns:a16="http://schemas.microsoft.com/office/drawing/2014/main" id="{41D72E91-C379-4A4E-83BE-AA32FB24D8B0}"/>
              </a:ext>
            </a:extLst>
          </p:cNvPr>
          <p:cNvSpPr txBox="1"/>
          <p:nvPr/>
        </p:nvSpPr>
        <p:spPr>
          <a:xfrm>
            <a:off x="698018" y="502859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2800">
                <a:solidFill>
                  <a:prstClr val="black"/>
                </a:solidFill>
                <a:latin typeface="UTM Avo" panose="02040603050506020204" pitchFamily="18" charset="0"/>
                <a:ea typeface="Arial-Rounded" panose="020B0500000000000000" pitchFamily="34" charset="0"/>
                <a:cs typeface="Times New Roman" panose="02020603050405020304" pitchFamily="18" charset="0"/>
              </a:rPr>
              <a:t>e</a:t>
            </a: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Những chữ cái </a:t>
            </a:r>
            <a:r>
              <a:rPr lang="en-US" sz="2800">
                <a:solidFill>
                  <a:prstClr val="black"/>
                </a:solidFill>
                <a:latin typeface="UTM Avo" panose="02040603050506020204" pitchFamily="18" charset="0"/>
                <a:ea typeface="Arial-Rounded" panose="020B0500000000000000" pitchFamily="34" charset="0"/>
                <a:cs typeface="Times New Roman" panose="02020603050405020304" pitchFamily="18" charset="0"/>
              </a:rPr>
              <a:t>còn lại </a:t>
            </a: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cao mấy</a:t>
            </a:r>
            <a:r>
              <a:rPr kumimoji="0" lang="en-US" sz="2800" b="0" i="0" u="none" strike="noStrike" kern="1200" cap="none" spc="0" normalizeH="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22" name="TextBox 21">
            <a:extLst>
              <a:ext uri="{FF2B5EF4-FFF2-40B4-BE49-F238E27FC236}">
                <a16:creationId xmlns:a16="http://schemas.microsoft.com/office/drawing/2014/main" id="{5AABF1A0-140A-4CC7-ADCC-102D5F7F3541}"/>
              </a:ext>
            </a:extLst>
          </p:cNvPr>
          <p:cNvSpPr txBox="1"/>
          <p:nvPr/>
        </p:nvSpPr>
        <p:spPr>
          <a:xfrm>
            <a:off x="7673766" y="5154732"/>
            <a:ext cx="4613986" cy="1302985"/>
          </a:xfrm>
          <a:prstGeom prst="rect">
            <a:avLst/>
          </a:prstGeom>
          <a:noFill/>
        </p:spPr>
        <p:txBody>
          <a:bodyPr wrap="square" rtlCol="0">
            <a:spAutoFit/>
          </a:bodyPr>
          <a:lstStyle/>
          <a:p>
            <a:pPr marL="574675" marR="0" lvl="0" indent="-515938"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lang="en-US" sz="2800">
                <a:solidFill>
                  <a:srgbClr val="FF0000"/>
                </a:solidFill>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t cao 1,5 ô li.    Còn lại cao 1 ô li.</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AEB8984A-B775-41DE-8D1A-11F816397137}"/>
              </a:ext>
            </a:extLst>
          </p:cNvPr>
          <p:cNvPicPr>
            <a:picLocks noChangeAspect="1"/>
          </p:cNvPicPr>
          <p:nvPr/>
        </p:nvPicPr>
        <p:blipFill>
          <a:blip r:embed="rId2"/>
          <a:stretch>
            <a:fillRect/>
          </a:stretch>
        </p:blipFill>
        <p:spPr>
          <a:xfrm>
            <a:off x="1039135" y="1701447"/>
            <a:ext cx="9179005" cy="1414809"/>
          </a:xfrm>
          <a:prstGeom prst="rect">
            <a:avLst/>
          </a:prstGeom>
        </p:spPr>
      </p:pic>
    </p:spTree>
    <p:extLst>
      <p:ext uri="{BB962C8B-B14F-4D97-AF65-F5344CB8AC3E}">
        <p14:creationId xmlns:p14="http://schemas.microsoft.com/office/powerpoint/2010/main" val="1336736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2" grpId="1"/>
      <p:bldP spid="13" grpId="0"/>
      <p:bldP spid="14" grpId="0"/>
      <p:bldP spid="15" grpId="0"/>
      <p:bldP spid="16" grpId="0"/>
      <p:bldP spid="17" grpId="0"/>
      <p:bldP spid="17" grpId="1"/>
      <p:bldP spid="18" grpId="0"/>
      <p:bldP spid="18" grpId="1"/>
      <p:bldP spid="19" grpId="0"/>
      <p:bldP spid="19" grpId="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C1D2053-C3B4-475F-95F4-A4E1E9F4F318}"/>
              </a:ext>
            </a:extLst>
          </p:cNvPr>
          <p:cNvPicPr>
            <a:picLocks noGrp="1" noChangeAspect="1"/>
          </p:cNvPicPr>
          <p:nvPr>
            <p:ph sz="half" idx="4294967295"/>
          </p:nvPr>
        </p:nvPicPr>
        <p:blipFill rotWithShape="1">
          <a:blip r:embed="rId2"/>
          <a:srcRect b="6455"/>
          <a:stretch/>
        </p:blipFill>
        <p:spPr>
          <a:xfrm>
            <a:off x="0" y="0"/>
            <a:ext cx="12192000" cy="6415314"/>
          </a:xfrm>
        </p:spPr>
      </p:pic>
      <p:pic>
        <p:nvPicPr>
          <p:cNvPr id="2" name="Picture 1">
            <a:extLst>
              <a:ext uri="{FF2B5EF4-FFF2-40B4-BE49-F238E27FC236}">
                <a16:creationId xmlns:a16="http://schemas.microsoft.com/office/drawing/2014/main" id="{42862BF6-40A5-4343-81E2-4CB468B572E1}"/>
              </a:ext>
            </a:extLst>
          </p:cNvPr>
          <p:cNvPicPr>
            <a:picLocks noChangeAspect="1"/>
          </p:cNvPicPr>
          <p:nvPr/>
        </p:nvPicPr>
        <p:blipFill>
          <a:blip r:embed="rId3"/>
          <a:stretch>
            <a:fillRect/>
          </a:stretch>
        </p:blipFill>
        <p:spPr>
          <a:xfrm>
            <a:off x="2005781" y="584183"/>
            <a:ext cx="7948220" cy="5297403"/>
          </a:xfrm>
          <a:prstGeom prst="rect">
            <a:avLst/>
          </a:prstGeom>
        </p:spPr>
      </p:pic>
    </p:spTree>
    <p:extLst>
      <p:ext uri="{BB962C8B-B14F-4D97-AF65-F5344CB8AC3E}">
        <p14:creationId xmlns:p14="http://schemas.microsoft.com/office/powerpoint/2010/main" val="835749673"/>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1769</TotalTime>
  <Words>339</Words>
  <Application>Microsoft Office PowerPoint</Application>
  <PresentationFormat>Widescreen</PresentationFormat>
  <Paragraphs>42</Paragraphs>
  <Slides>11</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等线</vt:lpstr>
      <vt:lpstr>Arial</vt:lpstr>
      <vt:lpstr>Arial-Rounded</vt:lpstr>
      <vt:lpstr>Calibri</vt:lpstr>
      <vt:lpstr>Times New Roman</vt:lpstr>
      <vt:lpstr>UTM Avo</vt:lpstr>
      <vt:lpstr>Wingdings</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171</cp:revision>
  <dcterms:created xsi:type="dcterms:W3CDTF">2021-06-07T06:59:14Z</dcterms:created>
  <dcterms:modified xsi:type="dcterms:W3CDTF">2022-01-19T08:13:47Z</dcterms:modified>
</cp:coreProperties>
</file>