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5.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96" r:id="rId2"/>
    <p:sldMasterId id="2147483921" r:id="rId3"/>
    <p:sldMasterId id="2147483966" r:id="rId4"/>
    <p:sldMasterId id="2147484044" r:id="rId5"/>
    <p:sldMasterId id="2147484188" r:id="rId6"/>
  </p:sldMasterIdLst>
  <p:notesMasterIdLst>
    <p:notesMasterId r:id="rId30"/>
  </p:notesMasterIdLst>
  <p:sldIdLst>
    <p:sldId id="282" r:id="rId7"/>
    <p:sldId id="301" r:id="rId8"/>
    <p:sldId id="290" r:id="rId9"/>
    <p:sldId id="288" r:id="rId10"/>
    <p:sldId id="302" r:id="rId11"/>
    <p:sldId id="289" r:id="rId12"/>
    <p:sldId id="292" r:id="rId13"/>
    <p:sldId id="306" r:id="rId14"/>
    <p:sldId id="345" r:id="rId15"/>
    <p:sldId id="435" r:id="rId16"/>
    <p:sldId id="413" r:id="rId17"/>
    <p:sldId id="432" r:id="rId18"/>
    <p:sldId id="336" r:id="rId19"/>
    <p:sldId id="420" r:id="rId20"/>
    <p:sldId id="427" r:id="rId21"/>
    <p:sldId id="397" r:id="rId22"/>
    <p:sldId id="327" r:id="rId23"/>
    <p:sldId id="433" r:id="rId24"/>
    <p:sldId id="303" r:id="rId25"/>
    <p:sldId id="307" r:id="rId26"/>
    <p:sldId id="434" r:id="rId27"/>
    <p:sldId id="411" r:id="rId28"/>
    <p:sldId id="353" r:id="rId29"/>
  </p:sldIdLst>
  <p:sldSz cx="12192000" cy="6858000"/>
  <p:notesSz cx="6858000" cy="9144000"/>
  <p:defaultTextStyle>
    <a:defPPr>
      <a:defRPr lang="en-US"/>
    </a:defPPr>
    <a:lvl1pPr marL="0" algn="l" defTabSz="907475" rtl="0" eaLnBrk="1" latinLnBrk="0" hangingPunct="1">
      <a:defRPr sz="1900" kern="1200">
        <a:solidFill>
          <a:schemeClr val="tx1"/>
        </a:solidFill>
        <a:latin typeface="+mn-lt"/>
        <a:ea typeface="+mn-ea"/>
        <a:cs typeface="+mn-cs"/>
      </a:defRPr>
    </a:lvl1pPr>
    <a:lvl2pPr marL="453737" algn="l" defTabSz="907475" rtl="0" eaLnBrk="1" latinLnBrk="0" hangingPunct="1">
      <a:defRPr sz="1900" kern="1200">
        <a:solidFill>
          <a:schemeClr val="tx1"/>
        </a:solidFill>
        <a:latin typeface="+mn-lt"/>
        <a:ea typeface="+mn-ea"/>
        <a:cs typeface="+mn-cs"/>
      </a:defRPr>
    </a:lvl2pPr>
    <a:lvl3pPr marL="907475" algn="l" defTabSz="907475" rtl="0" eaLnBrk="1" latinLnBrk="0" hangingPunct="1">
      <a:defRPr sz="1900" kern="1200">
        <a:solidFill>
          <a:schemeClr val="tx1"/>
        </a:solidFill>
        <a:latin typeface="+mn-lt"/>
        <a:ea typeface="+mn-ea"/>
        <a:cs typeface="+mn-cs"/>
      </a:defRPr>
    </a:lvl3pPr>
    <a:lvl4pPr marL="1361215" algn="l" defTabSz="907475" rtl="0" eaLnBrk="1" latinLnBrk="0" hangingPunct="1">
      <a:defRPr sz="1900" kern="1200">
        <a:solidFill>
          <a:schemeClr val="tx1"/>
        </a:solidFill>
        <a:latin typeface="+mn-lt"/>
        <a:ea typeface="+mn-ea"/>
        <a:cs typeface="+mn-cs"/>
      </a:defRPr>
    </a:lvl4pPr>
    <a:lvl5pPr marL="1814949" algn="l" defTabSz="907475" rtl="0" eaLnBrk="1" latinLnBrk="0" hangingPunct="1">
      <a:defRPr sz="1900" kern="1200">
        <a:solidFill>
          <a:schemeClr val="tx1"/>
        </a:solidFill>
        <a:latin typeface="+mn-lt"/>
        <a:ea typeface="+mn-ea"/>
        <a:cs typeface="+mn-cs"/>
      </a:defRPr>
    </a:lvl5pPr>
    <a:lvl6pPr marL="2268688" algn="l" defTabSz="907475" rtl="0" eaLnBrk="1" latinLnBrk="0" hangingPunct="1">
      <a:defRPr sz="1900" kern="1200">
        <a:solidFill>
          <a:schemeClr val="tx1"/>
        </a:solidFill>
        <a:latin typeface="+mn-lt"/>
        <a:ea typeface="+mn-ea"/>
        <a:cs typeface="+mn-cs"/>
      </a:defRPr>
    </a:lvl6pPr>
    <a:lvl7pPr marL="2722427" algn="l" defTabSz="907475" rtl="0" eaLnBrk="1" latinLnBrk="0" hangingPunct="1">
      <a:defRPr sz="1900" kern="1200">
        <a:solidFill>
          <a:schemeClr val="tx1"/>
        </a:solidFill>
        <a:latin typeface="+mn-lt"/>
        <a:ea typeface="+mn-ea"/>
        <a:cs typeface="+mn-cs"/>
      </a:defRPr>
    </a:lvl7pPr>
    <a:lvl8pPr marL="3176166" algn="l" defTabSz="907475" rtl="0" eaLnBrk="1" latinLnBrk="0" hangingPunct="1">
      <a:defRPr sz="1900" kern="1200">
        <a:solidFill>
          <a:schemeClr val="tx1"/>
        </a:solidFill>
        <a:latin typeface="+mn-lt"/>
        <a:ea typeface="+mn-ea"/>
        <a:cs typeface="+mn-cs"/>
      </a:defRPr>
    </a:lvl8pPr>
    <a:lvl9pPr marL="3629893" algn="l" defTabSz="907475"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6F5"/>
    <a:srgbClr val="FDCF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16" autoAdjust="0"/>
  </p:normalViewPr>
  <p:slideViewPr>
    <p:cSldViewPr snapToGrid="0">
      <p:cViewPr varScale="1">
        <p:scale>
          <a:sx n="63" d="100"/>
          <a:sy n="63" d="100"/>
        </p:scale>
        <p:origin x="936" y="48"/>
      </p:cViewPr>
      <p:guideLst>
        <p:guide orient="horz" pos="216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17/02/2025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07475" rtl="0" eaLnBrk="1" latinLnBrk="0" hangingPunct="1">
      <a:defRPr sz="1200" kern="1200">
        <a:solidFill>
          <a:schemeClr val="tx1"/>
        </a:solidFill>
        <a:latin typeface="+mn-lt"/>
        <a:ea typeface="+mn-ea"/>
        <a:cs typeface="+mn-cs"/>
      </a:defRPr>
    </a:lvl1pPr>
    <a:lvl2pPr marL="453737" algn="l" defTabSz="907475" rtl="0" eaLnBrk="1" latinLnBrk="0" hangingPunct="1">
      <a:defRPr sz="1200" kern="1200">
        <a:solidFill>
          <a:schemeClr val="tx1"/>
        </a:solidFill>
        <a:latin typeface="+mn-lt"/>
        <a:ea typeface="+mn-ea"/>
        <a:cs typeface="+mn-cs"/>
      </a:defRPr>
    </a:lvl2pPr>
    <a:lvl3pPr marL="907475" algn="l" defTabSz="907475" rtl="0" eaLnBrk="1" latinLnBrk="0" hangingPunct="1">
      <a:defRPr sz="1200" kern="1200">
        <a:solidFill>
          <a:schemeClr val="tx1"/>
        </a:solidFill>
        <a:latin typeface="+mn-lt"/>
        <a:ea typeface="+mn-ea"/>
        <a:cs typeface="+mn-cs"/>
      </a:defRPr>
    </a:lvl3pPr>
    <a:lvl4pPr marL="1361215" algn="l" defTabSz="907475" rtl="0" eaLnBrk="1" latinLnBrk="0" hangingPunct="1">
      <a:defRPr sz="1200" kern="1200">
        <a:solidFill>
          <a:schemeClr val="tx1"/>
        </a:solidFill>
        <a:latin typeface="+mn-lt"/>
        <a:ea typeface="+mn-ea"/>
        <a:cs typeface="+mn-cs"/>
      </a:defRPr>
    </a:lvl4pPr>
    <a:lvl5pPr marL="1814949" algn="l" defTabSz="907475" rtl="0" eaLnBrk="1" latinLnBrk="0" hangingPunct="1">
      <a:defRPr sz="1200" kern="1200">
        <a:solidFill>
          <a:schemeClr val="tx1"/>
        </a:solidFill>
        <a:latin typeface="+mn-lt"/>
        <a:ea typeface="+mn-ea"/>
        <a:cs typeface="+mn-cs"/>
      </a:defRPr>
    </a:lvl5pPr>
    <a:lvl6pPr marL="2268688" algn="l" defTabSz="907475" rtl="0" eaLnBrk="1" latinLnBrk="0" hangingPunct="1">
      <a:defRPr sz="1200" kern="1200">
        <a:solidFill>
          <a:schemeClr val="tx1"/>
        </a:solidFill>
        <a:latin typeface="+mn-lt"/>
        <a:ea typeface="+mn-ea"/>
        <a:cs typeface="+mn-cs"/>
      </a:defRPr>
    </a:lvl6pPr>
    <a:lvl7pPr marL="2722427" algn="l" defTabSz="907475" rtl="0" eaLnBrk="1" latinLnBrk="0" hangingPunct="1">
      <a:defRPr sz="1200" kern="1200">
        <a:solidFill>
          <a:schemeClr val="tx1"/>
        </a:solidFill>
        <a:latin typeface="+mn-lt"/>
        <a:ea typeface="+mn-ea"/>
        <a:cs typeface="+mn-cs"/>
      </a:defRPr>
    </a:lvl7pPr>
    <a:lvl8pPr marL="3176166" algn="l" defTabSz="907475" rtl="0" eaLnBrk="1" latinLnBrk="0" hangingPunct="1">
      <a:defRPr sz="1200" kern="1200">
        <a:solidFill>
          <a:schemeClr val="tx1"/>
        </a:solidFill>
        <a:latin typeface="+mn-lt"/>
        <a:ea typeface="+mn-ea"/>
        <a:cs typeface="+mn-cs"/>
      </a:defRPr>
    </a:lvl8pPr>
    <a:lvl9pPr marL="3629893" algn="l" defTabSz="9074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TK: VŨ</a:t>
            </a:r>
            <a:r>
              <a:rPr lang="en-GB" baseline="0" dirty="0" smtClean="0"/>
              <a:t> HỒNG</a:t>
            </a:r>
            <a:endParaRPr lang="en-US" dirty="0" smtClean="0"/>
          </a:p>
          <a:p>
            <a:endParaRPr lang="en-US" dirty="0"/>
          </a:p>
        </p:txBody>
      </p:sp>
      <p:sp>
        <p:nvSpPr>
          <p:cNvPr id="4" name="Slide Number Placeholder 3"/>
          <p:cNvSpPr>
            <a:spLocks noGrp="1"/>
          </p:cNvSpPr>
          <p:nvPr>
            <p:ph type="sldNum" sz="quarter" idx="10"/>
          </p:nvPr>
        </p:nvSpPr>
        <p:spPr/>
        <p:txBody>
          <a:bodyPr/>
          <a:lstStyle/>
          <a:p>
            <a:fld id="{0E505E7F-62A9-4701-BFC2-BAF91B9808FB}" type="slidenum">
              <a:rPr lang="en-US" smtClean="0"/>
              <a:t>1</a:t>
            </a:fld>
            <a:endParaRPr lang="en-US"/>
          </a:p>
        </p:txBody>
      </p:sp>
    </p:spTree>
    <p:extLst>
      <p:ext uri="{BB962C8B-B14F-4D97-AF65-F5344CB8AC3E}">
        <p14:creationId xmlns:p14="http://schemas.microsoft.com/office/powerpoint/2010/main" val="3218671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6AD9F8-C5F4-44F1-B06C-F2E34AD3C735}" type="slidenum">
              <a:rPr lang="zh-CN" altLang="en-US" smtClean="0"/>
              <a:t>10</a:t>
            </a:fld>
            <a:endParaRPr lang="zh-CN" altLang="en-US"/>
          </a:p>
        </p:txBody>
      </p:sp>
    </p:spTree>
    <p:extLst>
      <p:ext uri="{BB962C8B-B14F-4D97-AF65-F5344CB8AC3E}">
        <p14:creationId xmlns:p14="http://schemas.microsoft.com/office/powerpoint/2010/main" val="159342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11</a:t>
            </a:fld>
            <a:endParaRPr lang="zh-CN" altLang="en-US"/>
          </a:p>
        </p:txBody>
      </p:sp>
    </p:spTree>
    <p:extLst>
      <p:ext uri="{BB962C8B-B14F-4D97-AF65-F5344CB8AC3E}">
        <p14:creationId xmlns:p14="http://schemas.microsoft.com/office/powerpoint/2010/main" val="15461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3000">
                <a:solidFill>
                  <a:schemeClr val="tx1"/>
                </a:solidFill>
                <a:latin typeface="Arial" charset="0"/>
                <a:ea typeface="宋体" charset="-122"/>
              </a:defRPr>
            </a:lvl1pPr>
            <a:lvl2pPr marL="742950" indent="-285750">
              <a:defRPr sz="3000">
                <a:solidFill>
                  <a:schemeClr val="tx1"/>
                </a:solidFill>
                <a:latin typeface="Arial" charset="0"/>
                <a:ea typeface="宋体" charset="-122"/>
              </a:defRPr>
            </a:lvl2pPr>
            <a:lvl3pPr marL="1143000" indent="-228600">
              <a:defRPr sz="3000">
                <a:solidFill>
                  <a:schemeClr val="tx1"/>
                </a:solidFill>
                <a:latin typeface="Arial" charset="0"/>
                <a:ea typeface="宋体" charset="-122"/>
              </a:defRPr>
            </a:lvl3pPr>
            <a:lvl4pPr marL="1600200" indent="-228600">
              <a:defRPr sz="3000">
                <a:solidFill>
                  <a:schemeClr val="tx1"/>
                </a:solidFill>
                <a:latin typeface="Arial" charset="0"/>
                <a:ea typeface="宋体" charset="-122"/>
              </a:defRPr>
            </a:lvl4pPr>
            <a:lvl5pPr marL="2057400" indent="-228600">
              <a:defRPr sz="3000">
                <a:solidFill>
                  <a:schemeClr val="tx1"/>
                </a:solidFill>
                <a:latin typeface="Arial" charset="0"/>
                <a:ea typeface="宋体" charset="-122"/>
              </a:defRPr>
            </a:lvl5pPr>
            <a:lvl6pPr marL="2514600" indent="-228600" eaLnBrk="0" fontAlgn="base" hangingPunct="0">
              <a:spcBef>
                <a:spcPct val="0"/>
              </a:spcBef>
              <a:spcAft>
                <a:spcPct val="0"/>
              </a:spcAft>
              <a:defRPr sz="3000">
                <a:solidFill>
                  <a:schemeClr val="tx1"/>
                </a:solidFill>
                <a:latin typeface="Arial" charset="0"/>
                <a:ea typeface="宋体" charset="-122"/>
              </a:defRPr>
            </a:lvl6pPr>
            <a:lvl7pPr marL="2971800" indent="-228600" eaLnBrk="0" fontAlgn="base" hangingPunct="0">
              <a:spcBef>
                <a:spcPct val="0"/>
              </a:spcBef>
              <a:spcAft>
                <a:spcPct val="0"/>
              </a:spcAft>
              <a:defRPr sz="3000">
                <a:solidFill>
                  <a:schemeClr val="tx1"/>
                </a:solidFill>
                <a:latin typeface="Arial" charset="0"/>
                <a:ea typeface="宋体" charset="-122"/>
              </a:defRPr>
            </a:lvl7pPr>
            <a:lvl8pPr marL="3429000" indent="-228600" eaLnBrk="0" fontAlgn="base" hangingPunct="0">
              <a:spcBef>
                <a:spcPct val="0"/>
              </a:spcBef>
              <a:spcAft>
                <a:spcPct val="0"/>
              </a:spcAft>
              <a:defRPr sz="3000">
                <a:solidFill>
                  <a:schemeClr val="tx1"/>
                </a:solidFill>
                <a:latin typeface="Arial" charset="0"/>
                <a:ea typeface="宋体" charset="-122"/>
              </a:defRPr>
            </a:lvl8pPr>
            <a:lvl9pPr marL="3886200" indent="-228600" eaLnBrk="0" fontAlgn="base" hangingPunct="0">
              <a:spcBef>
                <a:spcPct val="0"/>
              </a:spcBef>
              <a:spcAft>
                <a:spcPct val="0"/>
              </a:spcAft>
              <a:defRPr sz="3000">
                <a:solidFill>
                  <a:schemeClr val="tx1"/>
                </a:solidFill>
                <a:latin typeface="Arial" charset="0"/>
                <a:ea typeface="宋体" charset="-122"/>
              </a:defRPr>
            </a:lvl9pPr>
          </a:lstStyle>
          <a:p>
            <a:fld id="{F79822E2-9FA4-449D-A37B-E3737C3D33F0}" type="slidenum">
              <a:rPr lang="en-US" altLang="zh-CN" sz="1200" smtClean="0"/>
              <a:pPr/>
              <a:t>12</a:t>
            </a:fld>
            <a:endParaRPr lang="en-US" altLang="zh-CN"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865443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xfrm>
            <a:off x="685800" y="1143000"/>
            <a:ext cx="5486400" cy="3086100"/>
          </a:xfrm>
          <a:ln/>
        </p:spPr>
      </p:sp>
      <p:sp>
        <p:nvSpPr>
          <p:cNvPr id="26627" name="备注占位符 2"/>
          <p:cNvSpPr>
            <a:spLocks noGrp="1"/>
          </p:cNvSpPr>
          <p:nvPr>
            <p:ph type="body" idx="1"/>
          </p:nvPr>
        </p:nvSpPr>
        <p:spPr>
          <a:noFill/>
        </p:spPr>
        <p:txBody>
          <a:bodyPr/>
          <a:lstStyle/>
          <a:p>
            <a:pPr eaLnBrk="1" hangingPunct="1"/>
            <a:r>
              <a:rPr lang="en-GB" dirty="0" smtClean="0"/>
              <a:t>TK: VŨ</a:t>
            </a:r>
            <a:r>
              <a:rPr lang="en-GB" baseline="0" dirty="0" smtClean="0"/>
              <a:t> HỒNG</a:t>
            </a:r>
            <a:endParaRPr lang="zh-CN" altLang="en-US" dirty="0" smtClean="0"/>
          </a:p>
        </p:txBody>
      </p:sp>
      <p:sp>
        <p:nvSpPr>
          <p:cNvPr id="2662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B0EF6-C24B-48C1-B225-722C7ADEDD56}" type="slidenum">
              <a:rPr lang="zh-CN" altLang="en-US"/>
              <a:pPr/>
              <a:t>13</a:t>
            </a:fld>
            <a:endParaRPr lang="zh-CN" altLang="en-US"/>
          </a:p>
        </p:txBody>
      </p:sp>
    </p:spTree>
    <p:extLst>
      <p:ext uri="{BB962C8B-B14F-4D97-AF65-F5344CB8AC3E}">
        <p14:creationId xmlns:p14="http://schemas.microsoft.com/office/powerpoint/2010/main" val="1583845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6AD9F8-C5F4-44F1-B06C-F2E34AD3C735}" type="slidenum">
              <a:rPr lang="zh-CN" altLang="en-US" smtClean="0"/>
              <a:t>14</a:t>
            </a:fld>
            <a:endParaRPr lang="zh-CN" altLang="en-US"/>
          </a:p>
        </p:txBody>
      </p:sp>
    </p:spTree>
    <p:extLst>
      <p:ext uri="{BB962C8B-B14F-4D97-AF65-F5344CB8AC3E}">
        <p14:creationId xmlns:p14="http://schemas.microsoft.com/office/powerpoint/2010/main" val="26210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16</a:t>
            </a:fld>
            <a:endParaRPr lang="zh-CN" altLang="en-US"/>
          </a:p>
        </p:txBody>
      </p:sp>
    </p:spTree>
    <p:extLst>
      <p:ext uri="{BB962C8B-B14F-4D97-AF65-F5344CB8AC3E}">
        <p14:creationId xmlns:p14="http://schemas.microsoft.com/office/powerpoint/2010/main" val="2130362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GB" dirty="0" smtClean="0"/>
              <a:t>TK: VŨ</a:t>
            </a:r>
            <a:r>
              <a:rPr lang="en-GB" baseline="0" dirty="0" smtClean="0"/>
              <a:t> HỒNG</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8010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685800" y="1143000"/>
            <a:ext cx="5486400" cy="3086100"/>
          </a:xfrm>
          <a:ln/>
        </p:spPr>
      </p:sp>
      <p:sp>
        <p:nvSpPr>
          <p:cNvPr id="14339" name="备注占位符 2"/>
          <p:cNvSpPr>
            <a:spLocks noGrp="1"/>
          </p:cNvSpPr>
          <p:nvPr>
            <p:ph type="body" idx="1"/>
          </p:nvPr>
        </p:nvSpPr>
        <p:spPr>
          <a:noFill/>
        </p:spPr>
        <p:txBody>
          <a:bodyPr/>
          <a:lstStyle/>
          <a:p>
            <a:pPr eaLnBrk="1" hangingPunct="1"/>
            <a:r>
              <a:rPr lang="en-GB" dirty="0" smtClean="0"/>
              <a:t>TK: VŨ</a:t>
            </a:r>
            <a:r>
              <a:rPr lang="en-GB" baseline="0" dirty="0" smtClean="0"/>
              <a:t> HỒNG</a:t>
            </a:r>
            <a:endParaRPr lang="zh-CN" altLang="en-US" dirty="0" smtClean="0"/>
          </a:p>
        </p:txBody>
      </p:sp>
      <p:sp>
        <p:nvSpPr>
          <p:cNvPr id="1434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6C648B-5621-407C-A051-DC46B5E6423E}" type="slidenum">
              <a:rPr lang="zh-CN" altLang="en-US"/>
              <a:pPr/>
              <a:t>19</a:t>
            </a:fld>
            <a:endParaRPr lang="zh-CN" altLang="en-US"/>
          </a:p>
        </p:txBody>
      </p:sp>
    </p:spTree>
    <p:extLst>
      <p:ext uri="{BB962C8B-B14F-4D97-AF65-F5344CB8AC3E}">
        <p14:creationId xmlns:p14="http://schemas.microsoft.com/office/powerpoint/2010/main" val="970211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xfrm>
            <a:off x="685800" y="1143000"/>
            <a:ext cx="5486400" cy="3086100"/>
          </a:xfrm>
          <a:ln/>
        </p:spPr>
      </p:sp>
      <p:sp>
        <p:nvSpPr>
          <p:cNvPr id="26627" name="备注占位符 2"/>
          <p:cNvSpPr>
            <a:spLocks noGrp="1"/>
          </p:cNvSpPr>
          <p:nvPr>
            <p:ph type="body" idx="1"/>
          </p:nvPr>
        </p:nvSpPr>
        <p:spPr>
          <a:noFill/>
        </p:spPr>
        <p:txBody>
          <a:bodyPr/>
          <a:lstStyle/>
          <a:p>
            <a:pPr eaLnBrk="1" hangingPunct="1"/>
            <a:r>
              <a:rPr lang="en-GB" dirty="0" smtClean="0"/>
              <a:t>TK: VŨ</a:t>
            </a:r>
            <a:r>
              <a:rPr lang="en-GB" baseline="0" dirty="0" smtClean="0"/>
              <a:t> HỒNG</a:t>
            </a:r>
            <a:endParaRPr lang="zh-CN" altLang="en-US" dirty="0" smtClean="0"/>
          </a:p>
        </p:txBody>
      </p:sp>
      <p:sp>
        <p:nvSpPr>
          <p:cNvPr id="2662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B0EF6-C24B-48C1-B225-722C7ADEDD56}" type="slidenum">
              <a:rPr lang="zh-CN" altLang="en-US"/>
              <a:pPr/>
              <a:t>20</a:t>
            </a:fld>
            <a:endParaRPr lang="zh-CN" altLang="en-US"/>
          </a:p>
        </p:txBody>
      </p:sp>
    </p:spTree>
    <p:extLst>
      <p:ext uri="{BB962C8B-B14F-4D97-AF65-F5344CB8AC3E}">
        <p14:creationId xmlns:p14="http://schemas.microsoft.com/office/powerpoint/2010/main" val="3532994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3000">
                <a:solidFill>
                  <a:schemeClr val="tx1"/>
                </a:solidFill>
                <a:latin typeface="Arial" charset="0"/>
                <a:ea typeface="宋体" charset="-122"/>
              </a:defRPr>
            </a:lvl1pPr>
            <a:lvl2pPr marL="742950" indent="-285750">
              <a:defRPr sz="3000">
                <a:solidFill>
                  <a:schemeClr val="tx1"/>
                </a:solidFill>
                <a:latin typeface="Arial" charset="0"/>
                <a:ea typeface="宋体" charset="-122"/>
              </a:defRPr>
            </a:lvl2pPr>
            <a:lvl3pPr marL="1143000" indent="-228600">
              <a:defRPr sz="3000">
                <a:solidFill>
                  <a:schemeClr val="tx1"/>
                </a:solidFill>
                <a:latin typeface="Arial" charset="0"/>
                <a:ea typeface="宋体" charset="-122"/>
              </a:defRPr>
            </a:lvl3pPr>
            <a:lvl4pPr marL="1600200" indent="-228600">
              <a:defRPr sz="3000">
                <a:solidFill>
                  <a:schemeClr val="tx1"/>
                </a:solidFill>
                <a:latin typeface="Arial" charset="0"/>
                <a:ea typeface="宋体" charset="-122"/>
              </a:defRPr>
            </a:lvl4pPr>
            <a:lvl5pPr marL="2057400" indent="-228600">
              <a:defRPr sz="3000">
                <a:solidFill>
                  <a:schemeClr val="tx1"/>
                </a:solidFill>
                <a:latin typeface="Arial" charset="0"/>
                <a:ea typeface="宋体" charset="-122"/>
              </a:defRPr>
            </a:lvl5pPr>
            <a:lvl6pPr marL="2514600" indent="-228600" eaLnBrk="0" fontAlgn="base" hangingPunct="0">
              <a:spcBef>
                <a:spcPct val="0"/>
              </a:spcBef>
              <a:spcAft>
                <a:spcPct val="0"/>
              </a:spcAft>
              <a:defRPr sz="3000">
                <a:solidFill>
                  <a:schemeClr val="tx1"/>
                </a:solidFill>
                <a:latin typeface="Arial" charset="0"/>
                <a:ea typeface="宋体" charset="-122"/>
              </a:defRPr>
            </a:lvl6pPr>
            <a:lvl7pPr marL="2971800" indent="-228600" eaLnBrk="0" fontAlgn="base" hangingPunct="0">
              <a:spcBef>
                <a:spcPct val="0"/>
              </a:spcBef>
              <a:spcAft>
                <a:spcPct val="0"/>
              </a:spcAft>
              <a:defRPr sz="3000">
                <a:solidFill>
                  <a:schemeClr val="tx1"/>
                </a:solidFill>
                <a:latin typeface="Arial" charset="0"/>
                <a:ea typeface="宋体" charset="-122"/>
              </a:defRPr>
            </a:lvl7pPr>
            <a:lvl8pPr marL="3429000" indent="-228600" eaLnBrk="0" fontAlgn="base" hangingPunct="0">
              <a:spcBef>
                <a:spcPct val="0"/>
              </a:spcBef>
              <a:spcAft>
                <a:spcPct val="0"/>
              </a:spcAft>
              <a:defRPr sz="3000">
                <a:solidFill>
                  <a:schemeClr val="tx1"/>
                </a:solidFill>
                <a:latin typeface="Arial" charset="0"/>
                <a:ea typeface="宋体" charset="-122"/>
              </a:defRPr>
            </a:lvl8pPr>
            <a:lvl9pPr marL="3886200" indent="-228600" eaLnBrk="0" fontAlgn="base" hangingPunct="0">
              <a:spcBef>
                <a:spcPct val="0"/>
              </a:spcBef>
              <a:spcAft>
                <a:spcPct val="0"/>
              </a:spcAft>
              <a:defRPr sz="3000">
                <a:solidFill>
                  <a:schemeClr val="tx1"/>
                </a:solidFill>
                <a:latin typeface="Arial" charset="0"/>
                <a:ea typeface="宋体" charset="-122"/>
              </a:defRPr>
            </a:lvl9pPr>
          </a:lstStyle>
          <a:p>
            <a:fld id="{F82C7F86-5D0D-4824-9E1A-50A68941FD05}" type="slidenum">
              <a:rPr lang="en-US" altLang="zh-CN" sz="1200" smtClean="0"/>
              <a:pPr/>
              <a:t>22</a:t>
            </a:fld>
            <a:endParaRPr lang="en-US" altLang="zh-CN"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392499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685800" y="1143000"/>
            <a:ext cx="5486400" cy="3086100"/>
          </a:xfrm>
          <a:ln/>
        </p:spPr>
      </p:sp>
      <p:sp>
        <p:nvSpPr>
          <p:cNvPr id="6147" name="备注占位符 2"/>
          <p:cNvSpPr>
            <a:spLocks noGrp="1"/>
          </p:cNvSpPr>
          <p:nvPr>
            <p:ph type="body" idx="1"/>
          </p:nvPr>
        </p:nvSpPr>
        <p:spPr>
          <a:noFill/>
        </p:spPr>
        <p:txBody>
          <a:bodyPr/>
          <a:lstStyle/>
          <a:p>
            <a:pPr marL="0" marR="0" indent="0" algn="l" defTabSz="907613" rtl="0" eaLnBrk="1" fontAlgn="auto" latinLnBrk="0" hangingPunct="1">
              <a:lnSpc>
                <a:spcPct val="100000"/>
              </a:lnSpc>
              <a:spcBef>
                <a:spcPts val="0"/>
              </a:spcBef>
              <a:spcAft>
                <a:spcPts val="0"/>
              </a:spcAft>
              <a:buClrTx/>
              <a:buSzTx/>
              <a:buFontTx/>
              <a:buNone/>
              <a:tabLst/>
              <a:defRPr/>
            </a:pPr>
            <a:r>
              <a:rPr lang="en-GB" dirty="0" smtClean="0"/>
              <a:t>TK: VŨ</a:t>
            </a:r>
            <a:r>
              <a:rPr lang="en-GB" baseline="0" dirty="0" smtClean="0"/>
              <a:t> HỒNG</a:t>
            </a:r>
            <a:endParaRPr lang="en-US" dirty="0" smtClean="0"/>
          </a:p>
        </p:txBody>
      </p:sp>
      <p:sp>
        <p:nvSpPr>
          <p:cNvPr id="614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C082BE-47B6-40C0-AAFB-0885132622C5}" type="slidenum">
              <a:rPr lang="zh-CN" altLang="en-US"/>
              <a:pPr/>
              <a:t>2</a:t>
            </a:fld>
            <a:endParaRPr lang="zh-CN" altLang="en-US"/>
          </a:p>
        </p:txBody>
      </p:sp>
    </p:spTree>
    <p:extLst>
      <p:ext uri="{BB962C8B-B14F-4D97-AF65-F5344CB8AC3E}">
        <p14:creationId xmlns:p14="http://schemas.microsoft.com/office/powerpoint/2010/main" val="2830675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GB" dirty="0" smtClean="0"/>
              <a:t>TK: VŨ</a:t>
            </a:r>
            <a:r>
              <a:rPr lang="en-GB" baseline="0" dirty="0" smtClean="0"/>
              <a:t> HỒNG</a:t>
            </a:r>
            <a:endParaRPr lang="zh-CN" altLang="en-US" dirty="0"/>
          </a:p>
        </p:txBody>
      </p:sp>
      <p:sp>
        <p:nvSpPr>
          <p:cNvPr id="4" name="灯片编号占位符 3"/>
          <p:cNvSpPr>
            <a:spLocks noGrp="1"/>
          </p:cNvSpPr>
          <p:nvPr>
            <p:ph type="sldNum" sz="quarter" idx="10"/>
          </p:nvPr>
        </p:nvSpPr>
        <p:spPr/>
        <p:txBody>
          <a:bodyPr/>
          <a:lstStyle/>
          <a:p>
            <a:fld id="{5D6AD9F8-C5F4-44F1-B06C-F2E34AD3C735}" type="slidenum">
              <a:rPr lang="zh-CN" altLang="en-US" smtClean="0">
                <a:solidFill>
                  <a:prstClr val="black"/>
                </a:solidFill>
                <a:ea typeface="宋体"/>
              </a:rPr>
              <a:pPr/>
              <a:t>23</a:t>
            </a:fld>
            <a:endParaRPr lang="zh-CN" altLang="en-US">
              <a:solidFill>
                <a:prstClr val="black"/>
              </a:solidFill>
              <a:ea typeface="宋体"/>
            </a:endParaRPr>
          </a:p>
        </p:txBody>
      </p:sp>
    </p:spTree>
    <p:extLst>
      <p:ext uri="{BB962C8B-B14F-4D97-AF65-F5344CB8AC3E}">
        <p14:creationId xmlns:p14="http://schemas.microsoft.com/office/powerpoint/2010/main" val="631726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TK: VŨ</a:t>
            </a:r>
            <a:r>
              <a:rPr lang="en-GB" baseline="0" dirty="0" smtClean="0"/>
              <a:t> HỒNG</a:t>
            </a:r>
            <a:endParaRPr lang="en-US" dirty="0" smtClean="0"/>
          </a:p>
          <a:p>
            <a:endParaRPr lang="zh-CN" altLang="en-US" dirty="0"/>
          </a:p>
        </p:txBody>
      </p:sp>
      <p:sp>
        <p:nvSpPr>
          <p:cNvPr id="4" name="灯片编号占位符 3"/>
          <p:cNvSpPr>
            <a:spLocks noGrp="1"/>
          </p:cNvSpPr>
          <p:nvPr>
            <p:ph type="sldNum" sz="quarter" idx="5"/>
          </p:nvPr>
        </p:nvSpPr>
        <p:spPr/>
        <p:txBody>
          <a:bodyPr/>
          <a:lstStyle/>
          <a:p>
            <a:pPr defTabSz="457200">
              <a:defRPr/>
            </a:pPr>
            <a:fld id="{F1CB8912-F0BA-4AD8-8415-DA1F26BCB09F}" type="slidenum">
              <a:rPr lang="zh-CN" altLang="en-US" smtClean="0">
                <a:solidFill>
                  <a:prstClr val="black"/>
                </a:solidFill>
                <a:latin typeface="等线" panose="020F0502020204030204"/>
              </a:rPr>
              <a:pPr defTabSz="457200">
                <a:defRPr/>
              </a:pPr>
              <a:t>3</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91578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TK: VŨ</a:t>
            </a:r>
            <a:r>
              <a:rPr lang="en-GB" baseline="0" dirty="0" smtClean="0"/>
              <a:t> HỒNG</a:t>
            </a:r>
            <a:endParaRPr lang="en-US" dirty="0" smtClean="0"/>
          </a:p>
          <a:p>
            <a:endParaRPr lang="en-US" dirty="0"/>
          </a:p>
        </p:txBody>
      </p:sp>
      <p:sp>
        <p:nvSpPr>
          <p:cNvPr id="4" name="Slide Number Placeholder 3"/>
          <p:cNvSpPr>
            <a:spLocks noGrp="1"/>
          </p:cNvSpPr>
          <p:nvPr>
            <p:ph type="sldNum" sz="quarter" idx="10"/>
          </p:nvPr>
        </p:nvSpPr>
        <p:spPr/>
        <p:txBody>
          <a:bodyPr/>
          <a:lstStyle/>
          <a:p>
            <a:fld id="{0E505E7F-62A9-4701-BFC2-BAF91B9808FB}" type="slidenum">
              <a:rPr lang="en-US" smtClean="0"/>
              <a:t>4</a:t>
            </a:fld>
            <a:endParaRPr lang="en-US"/>
          </a:p>
        </p:txBody>
      </p:sp>
    </p:spTree>
    <p:extLst>
      <p:ext uri="{BB962C8B-B14F-4D97-AF65-F5344CB8AC3E}">
        <p14:creationId xmlns:p14="http://schemas.microsoft.com/office/powerpoint/2010/main" val="2513389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685800" y="1143000"/>
            <a:ext cx="5486400" cy="3086100"/>
          </a:xfrm>
          <a:ln/>
        </p:spPr>
      </p:sp>
      <p:sp>
        <p:nvSpPr>
          <p:cNvPr id="9219" name="备注占位符 2"/>
          <p:cNvSpPr>
            <a:spLocks noGrp="1"/>
          </p:cNvSpPr>
          <p:nvPr>
            <p:ph type="body" idx="1"/>
          </p:nvPr>
        </p:nvSpPr>
        <p:spPr>
          <a:noFill/>
        </p:spPr>
        <p:txBody>
          <a:bodyPr/>
          <a:lstStyle/>
          <a:p>
            <a:pPr marL="0" marR="0" indent="0" algn="l" defTabSz="907613" rtl="0" eaLnBrk="1" fontAlgn="auto" latinLnBrk="0" hangingPunct="1">
              <a:lnSpc>
                <a:spcPct val="100000"/>
              </a:lnSpc>
              <a:spcBef>
                <a:spcPts val="0"/>
              </a:spcBef>
              <a:spcAft>
                <a:spcPts val="0"/>
              </a:spcAft>
              <a:buClrTx/>
              <a:buSzTx/>
              <a:buFontTx/>
              <a:buNone/>
              <a:tabLst/>
              <a:defRPr/>
            </a:pPr>
            <a:r>
              <a:rPr lang="en-GB" dirty="0" smtClean="0"/>
              <a:t>TK: VŨ</a:t>
            </a:r>
            <a:r>
              <a:rPr lang="en-GB" baseline="0" dirty="0" smtClean="0"/>
              <a:t> HỒNG</a:t>
            </a:r>
            <a:endParaRPr lang="en-US" dirty="0" smtClean="0"/>
          </a:p>
        </p:txBody>
      </p:sp>
      <p:sp>
        <p:nvSpPr>
          <p:cNvPr id="922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B4BEFF-0B84-4C34-A848-7AD02FCD39E4}" type="slidenum">
              <a:rPr lang="zh-CN" altLang="en-US"/>
              <a:pPr/>
              <a:t>5</a:t>
            </a:fld>
            <a:endParaRPr lang="zh-CN" altLang="en-US"/>
          </a:p>
        </p:txBody>
      </p:sp>
    </p:spTree>
    <p:extLst>
      <p:ext uri="{BB962C8B-B14F-4D97-AF65-F5344CB8AC3E}">
        <p14:creationId xmlns:p14="http://schemas.microsoft.com/office/powerpoint/2010/main" val="334560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TK: VŨ</a:t>
            </a:r>
            <a:r>
              <a:rPr lang="en-GB" baseline="0" dirty="0" smtClean="0"/>
              <a:t> HỒNG</a:t>
            </a:r>
            <a:endParaRPr lang="en-US" dirty="0"/>
          </a:p>
        </p:txBody>
      </p:sp>
      <p:sp>
        <p:nvSpPr>
          <p:cNvPr id="4" name="Slide Number Placeholder 3"/>
          <p:cNvSpPr>
            <a:spLocks noGrp="1"/>
          </p:cNvSpPr>
          <p:nvPr>
            <p:ph type="sldNum" sz="quarter" idx="10"/>
          </p:nvPr>
        </p:nvSpPr>
        <p:spPr/>
        <p:txBody>
          <a:bodyPr/>
          <a:lstStyle/>
          <a:p>
            <a:fld id="{0E505E7F-62A9-4701-BFC2-BAF91B9808FB}" type="slidenum">
              <a:rPr lang="en-US" smtClean="0"/>
              <a:t>6</a:t>
            </a:fld>
            <a:endParaRPr lang="en-US"/>
          </a:p>
        </p:txBody>
      </p:sp>
    </p:spTree>
    <p:extLst>
      <p:ext uri="{BB962C8B-B14F-4D97-AF65-F5344CB8AC3E}">
        <p14:creationId xmlns:p14="http://schemas.microsoft.com/office/powerpoint/2010/main" val="2652928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GB" dirty="0" smtClean="0"/>
              <a:t>TK: VŨ</a:t>
            </a:r>
            <a:r>
              <a:rPr lang="en-GB" baseline="0" dirty="0" smtClean="0"/>
              <a:t> HỒNG</a:t>
            </a:r>
            <a:endParaRPr lang="en-US" dirty="0"/>
          </a:p>
        </p:txBody>
      </p:sp>
      <p:sp>
        <p:nvSpPr>
          <p:cNvPr id="4" name="灯片编号占位符 3"/>
          <p:cNvSpPr>
            <a:spLocks noGrp="1"/>
          </p:cNvSpPr>
          <p:nvPr>
            <p:ph type="sldNum" sz="quarter" idx="5"/>
          </p:nvPr>
        </p:nvSpPr>
        <p:spPr/>
        <p:txBody>
          <a:bodyPr/>
          <a:lstStyle/>
          <a:p>
            <a:pPr defTabSz="457200">
              <a:defRPr/>
            </a:pPr>
            <a:fld id="{F1CB8912-F0BA-4AD8-8415-DA1F26BCB09F}" type="slidenum">
              <a:rPr lang="zh-CN" altLang="en-US" smtClean="0">
                <a:solidFill>
                  <a:prstClr val="black"/>
                </a:solidFill>
                <a:latin typeface="等线" panose="020F0502020204030204"/>
              </a:rPr>
              <a:pPr defTabSz="457200">
                <a:defRPr/>
              </a:pPr>
              <a:t>7</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9333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xfrm>
            <a:off x="685800" y="1143000"/>
            <a:ext cx="5486400" cy="3086100"/>
          </a:xfrm>
          <a:ln/>
        </p:spPr>
      </p:sp>
      <p:sp>
        <p:nvSpPr>
          <p:cNvPr id="26627" name="备注占位符 2"/>
          <p:cNvSpPr>
            <a:spLocks noGrp="1"/>
          </p:cNvSpPr>
          <p:nvPr>
            <p:ph type="body" idx="1"/>
          </p:nvPr>
        </p:nvSpPr>
        <p:spPr>
          <a:noFill/>
        </p:spPr>
        <p:txBody>
          <a:bodyPr/>
          <a:lstStyle/>
          <a:p>
            <a:pPr eaLnBrk="1" hangingPunct="1"/>
            <a:r>
              <a:rPr lang="en-GB" dirty="0" smtClean="0"/>
              <a:t>TK: VŨ</a:t>
            </a:r>
            <a:r>
              <a:rPr lang="en-GB" baseline="0" dirty="0" smtClean="0"/>
              <a:t> HỒNG</a:t>
            </a:r>
            <a:endParaRPr lang="zh-CN" altLang="en-US" dirty="0" smtClean="0"/>
          </a:p>
        </p:txBody>
      </p:sp>
      <p:sp>
        <p:nvSpPr>
          <p:cNvPr id="2662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B0EF6-C24B-48C1-B225-722C7ADEDD56}" type="slidenum">
              <a:rPr lang="zh-CN" altLang="en-US"/>
              <a:pPr/>
              <a:t>8</a:t>
            </a:fld>
            <a:endParaRPr lang="zh-CN" altLang="en-US"/>
          </a:p>
        </p:txBody>
      </p:sp>
    </p:spTree>
    <p:extLst>
      <p:ext uri="{BB962C8B-B14F-4D97-AF65-F5344CB8AC3E}">
        <p14:creationId xmlns:p14="http://schemas.microsoft.com/office/powerpoint/2010/main" val="4091432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GB" dirty="0" smtClean="0"/>
              <a:t>TK: VŨ</a:t>
            </a:r>
            <a:r>
              <a:rPr lang="en-GB" baseline="0" dirty="0" smtClean="0"/>
              <a:t> HỒNG</a:t>
            </a:r>
            <a:endParaRPr lang="zh-CN" altLang="en-US" dirty="0"/>
          </a:p>
        </p:txBody>
      </p:sp>
      <p:sp>
        <p:nvSpPr>
          <p:cNvPr id="4" name="灯片编号占位符 3"/>
          <p:cNvSpPr>
            <a:spLocks noGrp="1"/>
          </p:cNvSpPr>
          <p:nvPr>
            <p:ph type="sldNum" sz="quarter" idx="10"/>
          </p:nvPr>
        </p:nvSpPr>
        <p:spPr/>
        <p:txBody>
          <a:bodyPr/>
          <a:lstStyle/>
          <a:p>
            <a:fld id="{5D6AD9F8-C5F4-44F1-B06C-F2E34AD3C735}" type="slidenum">
              <a:rPr lang="zh-CN" altLang="en-US" smtClean="0">
                <a:solidFill>
                  <a:prstClr val="black"/>
                </a:solidFill>
                <a:ea typeface="宋体"/>
              </a:rPr>
              <a:pPr/>
              <a:t>9</a:t>
            </a:fld>
            <a:endParaRPr lang="zh-CN" altLang="en-US">
              <a:solidFill>
                <a:prstClr val="black"/>
              </a:solidFill>
              <a:ea typeface="宋体"/>
            </a:endParaRPr>
          </a:p>
        </p:txBody>
      </p:sp>
    </p:spTree>
    <p:extLst>
      <p:ext uri="{BB962C8B-B14F-4D97-AF65-F5344CB8AC3E}">
        <p14:creationId xmlns:p14="http://schemas.microsoft.com/office/powerpoint/2010/main" val="159342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1535140"/>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4"/>
            <a:ext cx="8596668" cy="1570962"/>
          </a:xfrm>
        </p:spPr>
        <p:txBody>
          <a:bodyPr anchor="ctr">
            <a:normAutofit/>
          </a:bodyPr>
          <a:lstStyle>
            <a:lvl1pPr marL="0" indent="0" algn="l">
              <a:buNone/>
              <a:defRPr sz="1900">
                <a:solidFill>
                  <a:schemeClr val="tx1">
                    <a:lumMod val="75000"/>
                    <a:lumOff val="25000"/>
                  </a:schemeClr>
                </a:solidFill>
              </a:defRPr>
            </a:lvl1pPr>
            <a:lvl2pPr marL="453737" indent="0">
              <a:buNone/>
              <a:defRPr sz="1900">
                <a:solidFill>
                  <a:schemeClr val="tx1">
                    <a:tint val="75000"/>
                  </a:schemeClr>
                </a:solidFill>
              </a:defRPr>
            </a:lvl2pPr>
            <a:lvl3pPr marL="907475" indent="0">
              <a:buNone/>
              <a:defRPr sz="1600">
                <a:solidFill>
                  <a:schemeClr val="tx1">
                    <a:tint val="75000"/>
                  </a:schemeClr>
                </a:solidFill>
              </a:defRPr>
            </a:lvl3pPr>
            <a:lvl4pPr marL="1361215" indent="0">
              <a:buNone/>
              <a:defRPr sz="1500">
                <a:solidFill>
                  <a:schemeClr val="tx1">
                    <a:tint val="75000"/>
                  </a:schemeClr>
                </a:solidFill>
              </a:defRPr>
            </a:lvl4pPr>
            <a:lvl5pPr marL="1814949" indent="0">
              <a:buNone/>
              <a:defRPr sz="1500">
                <a:solidFill>
                  <a:schemeClr val="tx1">
                    <a:tint val="75000"/>
                  </a:schemeClr>
                </a:solidFill>
              </a:defRPr>
            </a:lvl5pPr>
            <a:lvl6pPr marL="2268688" indent="0">
              <a:buNone/>
              <a:defRPr sz="1500">
                <a:solidFill>
                  <a:schemeClr val="tx1">
                    <a:tint val="75000"/>
                  </a:schemeClr>
                </a:solidFill>
              </a:defRPr>
            </a:lvl6pPr>
            <a:lvl7pPr marL="2722427" indent="0">
              <a:buNone/>
              <a:defRPr sz="1500">
                <a:solidFill>
                  <a:schemeClr val="tx1">
                    <a:tint val="75000"/>
                  </a:schemeClr>
                </a:solidFill>
              </a:defRPr>
            </a:lvl7pPr>
            <a:lvl8pPr marL="3176166" indent="0">
              <a:buNone/>
              <a:defRPr sz="1500">
                <a:solidFill>
                  <a:schemeClr val="tx1">
                    <a:tint val="75000"/>
                  </a:schemeClr>
                </a:solidFill>
              </a:defRPr>
            </a:lvl8pPr>
            <a:lvl9pPr marL="362989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54D79-588C-414F-9935-D85D2666634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4EC328-9116-4993-92C0-623125586BFE}" type="slidenum">
              <a:rPr lang="zh-CN" altLang="en-US" smtClean="0"/>
              <a:t>‹#›</a:t>
            </a:fld>
            <a:endParaRPr lang="zh-CN" altLang="en-US"/>
          </a:p>
        </p:txBody>
      </p:sp>
    </p:spTree>
    <p:extLst>
      <p:ext uri="{BB962C8B-B14F-4D97-AF65-F5344CB8AC3E}">
        <p14:creationId xmlns:p14="http://schemas.microsoft.com/office/powerpoint/2010/main" val="1642733390"/>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251099"/>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083309"/>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58425"/>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lIns="121389" tIns="60697" rIns="121389" bIns="60697"/>
          <a:lstStyle/>
          <a:p>
            <a:pPr defTabSz="1213829"/>
            <a:fld id="{530820CF-B880-4189-942D-D702A7CBA730}" type="datetimeFigureOut">
              <a:rPr lang="zh-CN" altLang="en-US" sz="2400" smtClean="0">
                <a:solidFill>
                  <a:prstClr val="black"/>
                </a:solidFill>
              </a:rPr>
              <a:pPr defTabSz="1213829"/>
              <a:t>2025/2/17</a:t>
            </a:fld>
            <a:endParaRPr lang="zh-CN" altLang="en-US" sz="2400">
              <a:solidFill>
                <a:prstClr val="black"/>
              </a:solidFill>
            </a:endParaRPr>
          </a:p>
        </p:txBody>
      </p:sp>
      <p:sp>
        <p:nvSpPr>
          <p:cNvPr id="3" name="页脚占位符 2"/>
          <p:cNvSpPr>
            <a:spLocks noGrp="1"/>
          </p:cNvSpPr>
          <p:nvPr>
            <p:ph type="ftr" sz="quarter" idx="11"/>
          </p:nvPr>
        </p:nvSpPr>
        <p:spPr>
          <a:xfrm>
            <a:off x="4165601" y="6356352"/>
            <a:ext cx="3860800" cy="365125"/>
          </a:xfrm>
          <a:prstGeom prst="rect">
            <a:avLst/>
          </a:prstGeom>
        </p:spPr>
        <p:txBody>
          <a:bodyPr lIns="121389" tIns="60697" rIns="121389" bIns="60697"/>
          <a:lstStyle/>
          <a:p>
            <a:pPr defTabSz="1213829"/>
            <a:endParaRPr lang="zh-CN" altLang="en-US" sz="2400">
              <a:solidFill>
                <a:prstClr val="black"/>
              </a:solidFill>
            </a:endParaRPr>
          </a:p>
        </p:txBody>
      </p:sp>
      <p:sp>
        <p:nvSpPr>
          <p:cNvPr id="4" name="灯片编号占位符 3"/>
          <p:cNvSpPr>
            <a:spLocks noGrp="1"/>
          </p:cNvSpPr>
          <p:nvPr>
            <p:ph type="sldNum" sz="quarter" idx="12"/>
          </p:nvPr>
        </p:nvSpPr>
        <p:spPr>
          <a:xfrm>
            <a:off x="8737600" y="6356352"/>
            <a:ext cx="2844800" cy="365125"/>
          </a:xfrm>
          <a:prstGeom prst="rect">
            <a:avLst/>
          </a:prstGeom>
        </p:spPr>
        <p:txBody>
          <a:bodyPr lIns="121389" tIns="60697" rIns="121389" bIns="60697"/>
          <a:lstStyle/>
          <a:p>
            <a:pPr defTabSz="1213829"/>
            <a:fld id="{0C913308-F349-4B6D-A68A-DD1791B4A57B}" type="slidenum">
              <a:rPr lang="zh-CN" altLang="en-US" sz="2400" smtClean="0">
                <a:solidFill>
                  <a:prstClr val="black"/>
                </a:solidFill>
              </a:rPr>
              <a:pPr defTabSz="1213829"/>
              <a:t>‹#›</a:t>
            </a:fld>
            <a:endParaRPr lang="zh-CN" altLang="en-US" sz="2400">
              <a:solidFill>
                <a:prstClr val="black"/>
              </a:solidFill>
            </a:endParaRPr>
          </a:p>
        </p:txBody>
      </p:sp>
    </p:spTree>
    <p:extLst>
      <p:ext uri="{BB962C8B-B14F-4D97-AF65-F5344CB8AC3E}">
        <p14:creationId xmlns:p14="http://schemas.microsoft.com/office/powerpoint/2010/main" val="357810587"/>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4" y="273126"/>
            <a:ext cx="4011084" cy="1162051"/>
          </a:xfrm>
          <a:prstGeom prst="rect">
            <a:avLst/>
          </a:prstGeom>
        </p:spPr>
        <p:txBody>
          <a:bodyPr lIns="121389" tIns="60697" rIns="121389" bIns="60697"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5" y="273120"/>
            <a:ext cx="6815667" cy="5853113"/>
          </a:xfrm>
          <a:prstGeom prst="rect">
            <a:avLst/>
          </a:prstGeom>
        </p:spPr>
        <p:txBody>
          <a:bodyPr lIns="121389" tIns="60697" rIns="121389" bIns="60697"/>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4" y="1435103"/>
            <a:ext cx="4011084" cy="4691062"/>
          </a:xfrm>
          <a:prstGeom prst="rect">
            <a:avLst/>
          </a:prstGeom>
        </p:spPr>
        <p:txBody>
          <a:bodyPr lIns="121389" tIns="60697" rIns="121389" bIns="60697"/>
          <a:lstStyle>
            <a:lvl1pPr marL="0" indent="0">
              <a:buNone/>
              <a:defRPr sz="1900"/>
            </a:lvl1pPr>
            <a:lvl2pPr marL="606909" indent="0">
              <a:buNone/>
              <a:defRPr sz="1600"/>
            </a:lvl2pPr>
            <a:lvl3pPr marL="1213829" indent="0">
              <a:buNone/>
              <a:defRPr sz="1300"/>
            </a:lvl3pPr>
            <a:lvl4pPr marL="1820724" indent="0">
              <a:buNone/>
              <a:defRPr sz="1200"/>
            </a:lvl4pPr>
            <a:lvl5pPr marL="2427655" indent="0">
              <a:buNone/>
              <a:defRPr sz="1200"/>
            </a:lvl5pPr>
            <a:lvl6pPr marL="3034559" indent="0">
              <a:buNone/>
              <a:defRPr sz="1200"/>
            </a:lvl6pPr>
            <a:lvl7pPr marL="3641456" indent="0">
              <a:buNone/>
              <a:defRPr sz="1200"/>
            </a:lvl7pPr>
            <a:lvl8pPr marL="4248382" indent="0">
              <a:buNone/>
              <a:defRPr sz="1200"/>
            </a:lvl8pPr>
            <a:lvl9pPr marL="4855307"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121389" tIns="60697" rIns="121389" bIns="60697"/>
          <a:lstStyle/>
          <a:p>
            <a:pPr defTabSz="1213829"/>
            <a:fld id="{530820CF-B880-4189-942D-D702A7CBA730}" type="datetimeFigureOut">
              <a:rPr lang="zh-CN" altLang="en-US" sz="2400" smtClean="0">
                <a:solidFill>
                  <a:prstClr val="black"/>
                </a:solidFill>
              </a:rPr>
              <a:pPr defTabSz="1213829"/>
              <a:t>2025/2/17</a:t>
            </a:fld>
            <a:endParaRPr lang="zh-CN" altLang="en-US" sz="2400">
              <a:solidFill>
                <a:prstClr val="black"/>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lIns="121389" tIns="60697" rIns="121389" bIns="60697"/>
          <a:lstStyle/>
          <a:p>
            <a:pPr defTabSz="1213829"/>
            <a:endParaRPr lang="zh-CN" altLang="en-US" sz="2400">
              <a:solidFill>
                <a:prstClr val="black"/>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121389" tIns="60697" rIns="121389" bIns="60697"/>
          <a:lstStyle/>
          <a:p>
            <a:pPr defTabSz="1213829"/>
            <a:fld id="{0C913308-F349-4B6D-A68A-DD1791B4A57B}" type="slidenum">
              <a:rPr lang="zh-CN" altLang="en-US" sz="2400" smtClean="0">
                <a:solidFill>
                  <a:prstClr val="black"/>
                </a:solidFill>
              </a:rPr>
              <a:pPr defTabSz="1213829"/>
              <a:t>‹#›</a:t>
            </a:fld>
            <a:endParaRPr lang="zh-CN" altLang="en-US" sz="2400">
              <a:solidFill>
                <a:prstClr val="black"/>
              </a:solidFill>
            </a:endParaRPr>
          </a:p>
        </p:txBody>
      </p:sp>
    </p:spTree>
    <p:extLst>
      <p:ext uri="{BB962C8B-B14F-4D97-AF65-F5344CB8AC3E}">
        <p14:creationId xmlns:p14="http://schemas.microsoft.com/office/powerpoint/2010/main" val="1044157934"/>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8"/>
          </a:xfrm>
          <a:prstGeom prst="rect">
            <a:avLst/>
          </a:prstGeom>
        </p:spPr>
        <p:txBody>
          <a:bodyPr lIns="121389" tIns="60697" rIns="121389" bIns="60697"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8"/>
            <a:ext cx="7315200" cy="4114800"/>
          </a:xfrm>
          <a:prstGeom prst="rect">
            <a:avLst/>
          </a:prstGeom>
        </p:spPr>
        <p:txBody>
          <a:bodyPr lIns="121389" tIns="60697" rIns="121389" bIns="60697"/>
          <a:lstStyle>
            <a:lvl1pPr marL="0" indent="0">
              <a:buNone/>
              <a:defRPr sz="4300"/>
            </a:lvl1pPr>
            <a:lvl2pPr marL="606909" indent="0">
              <a:buNone/>
              <a:defRPr sz="3700"/>
            </a:lvl2pPr>
            <a:lvl3pPr marL="1213829" indent="0">
              <a:buNone/>
              <a:defRPr sz="3200"/>
            </a:lvl3pPr>
            <a:lvl4pPr marL="1820724" indent="0">
              <a:buNone/>
              <a:defRPr sz="2700"/>
            </a:lvl4pPr>
            <a:lvl5pPr marL="2427655" indent="0">
              <a:buNone/>
              <a:defRPr sz="2700"/>
            </a:lvl5pPr>
            <a:lvl6pPr marL="3034559" indent="0">
              <a:buNone/>
              <a:defRPr sz="2700"/>
            </a:lvl6pPr>
            <a:lvl7pPr marL="3641456" indent="0">
              <a:buNone/>
              <a:defRPr sz="2700"/>
            </a:lvl7pPr>
            <a:lvl8pPr marL="4248382" indent="0">
              <a:buNone/>
              <a:defRPr sz="2700"/>
            </a:lvl8pPr>
            <a:lvl9pPr marL="4855307" indent="0">
              <a:buNone/>
              <a:defRPr sz="2700"/>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lIns="121389" tIns="60697" rIns="121389" bIns="60697"/>
          <a:lstStyle>
            <a:lvl1pPr marL="0" indent="0">
              <a:buNone/>
              <a:defRPr sz="1900"/>
            </a:lvl1pPr>
            <a:lvl2pPr marL="606909" indent="0">
              <a:buNone/>
              <a:defRPr sz="1600"/>
            </a:lvl2pPr>
            <a:lvl3pPr marL="1213829" indent="0">
              <a:buNone/>
              <a:defRPr sz="1300"/>
            </a:lvl3pPr>
            <a:lvl4pPr marL="1820724" indent="0">
              <a:buNone/>
              <a:defRPr sz="1200"/>
            </a:lvl4pPr>
            <a:lvl5pPr marL="2427655" indent="0">
              <a:buNone/>
              <a:defRPr sz="1200"/>
            </a:lvl5pPr>
            <a:lvl6pPr marL="3034559" indent="0">
              <a:buNone/>
              <a:defRPr sz="1200"/>
            </a:lvl6pPr>
            <a:lvl7pPr marL="3641456" indent="0">
              <a:buNone/>
              <a:defRPr sz="1200"/>
            </a:lvl7pPr>
            <a:lvl8pPr marL="4248382" indent="0">
              <a:buNone/>
              <a:defRPr sz="1200"/>
            </a:lvl8pPr>
            <a:lvl9pPr marL="4855307"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121389" tIns="60697" rIns="121389" bIns="60697"/>
          <a:lstStyle/>
          <a:p>
            <a:pPr defTabSz="1213829"/>
            <a:fld id="{530820CF-B880-4189-942D-D702A7CBA730}" type="datetimeFigureOut">
              <a:rPr lang="zh-CN" altLang="en-US" sz="2400" smtClean="0">
                <a:solidFill>
                  <a:prstClr val="black"/>
                </a:solidFill>
              </a:rPr>
              <a:pPr defTabSz="1213829"/>
              <a:t>2025/2/17</a:t>
            </a:fld>
            <a:endParaRPr lang="zh-CN" altLang="en-US" sz="2400">
              <a:solidFill>
                <a:prstClr val="black"/>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lIns="121389" tIns="60697" rIns="121389" bIns="60697"/>
          <a:lstStyle/>
          <a:p>
            <a:pPr defTabSz="1213829"/>
            <a:endParaRPr lang="zh-CN" altLang="en-US" sz="2400">
              <a:solidFill>
                <a:prstClr val="black"/>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121389" tIns="60697" rIns="121389" bIns="60697"/>
          <a:lstStyle/>
          <a:p>
            <a:pPr defTabSz="1213829"/>
            <a:fld id="{0C913308-F349-4B6D-A68A-DD1791B4A57B}" type="slidenum">
              <a:rPr lang="zh-CN" altLang="en-US" sz="2400" smtClean="0">
                <a:solidFill>
                  <a:prstClr val="black"/>
                </a:solidFill>
              </a:rPr>
              <a:pPr defTabSz="1213829"/>
              <a:t>‹#›</a:t>
            </a:fld>
            <a:endParaRPr lang="zh-CN" altLang="en-US" sz="2400">
              <a:solidFill>
                <a:prstClr val="black"/>
              </a:solidFill>
            </a:endParaRPr>
          </a:p>
        </p:txBody>
      </p:sp>
    </p:spTree>
    <p:extLst>
      <p:ext uri="{BB962C8B-B14F-4D97-AF65-F5344CB8AC3E}">
        <p14:creationId xmlns:p14="http://schemas.microsoft.com/office/powerpoint/2010/main" val="1887354366"/>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lIns="121389" tIns="60697" rIns="121389" bIns="60697"/>
          <a:lstStyle/>
          <a:p>
            <a:r>
              <a:rPr lang="zh-CN" altLang="en-US"/>
              <a:t>单击此处编辑母版标题样式</a:t>
            </a:r>
          </a:p>
        </p:txBody>
      </p:sp>
      <p:sp>
        <p:nvSpPr>
          <p:cNvPr id="3" name="竖排文字占位符 2"/>
          <p:cNvSpPr>
            <a:spLocks noGrp="1"/>
          </p:cNvSpPr>
          <p:nvPr>
            <p:ph type="body" orient="vert" idx="1"/>
          </p:nvPr>
        </p:nvSpPr>
        <p:spPr>
          <a:xfrm>
            <a:off x="609601" y="1600201"/>
            <a:ext cx="10972800" cy="4525963"/>
          </a:xfrm>
          <a:prstGeom prst="rect">
            <a:avLst/>
          </a:prstGeom>
        </p:spPr>
        <p:txBody>
          <a:bodyPr vert="eaVert" lIns="121389" tIns="60697" rIns="121389" bIns="6069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121389" tIns="60697" rIns="121389" bIns="60697"/>
          <a:lstStyle/>
          <a:p>
            <a:pPr defTabSz="1213829"/>
            <a:fld id="{530820CF-B880-4189-942D-D702A7CBA730}" type="datetimeFigureOut">
              <a:rPr lang="zh-CN" altLang="en-US" sz="2400" smtClean="0">
                <a:solidFill>
                  <a:prstClr val="black"/>
                </a:solidFill>
              </a:rPr>
              <a:pPr defTabSz="1213829"/>
              <a:t>2025/2/17</a:t>
            </a:fld>
            <a:endParaRPr lang="zh-CN" altLang="en-US" sz="2400">
              <a:solidFill>
                <a:prstClr val="black"/>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lIns="121389" tIns="60697" rIns="121389" bIns="60697"/>
          <a:lstStyle/>
          <a:p>
            <a:pPr defTabSz="1213829"/>
            <a:endParaRPr lang="zh-CN" altLang="en-US" sz="2400">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121389" tIns="60697" rIns="121389" bIns="60697"/>
          <a:lstStyle/>
          <a:p>
            <a:pPr defTabSz="1213829"/>
            <a:fld id="{0C913308-F349-4B6D-A68A-DD1791B4A57B}" type="slidenum">
              <a:rPr lang="zh-CN" altLang="en-US" sz="2400" smtClean="0">
                <a:solidFill>
                  <a:prstClr val="black"/>
                </a:solidFill>
              </a:rPr>
              <a:pPr defTabSz="1213829"/>
              <a:t>‹#›</a:t>
            </a:fld>
            <a:endParaRPr lang="zh-CN" altLang="en-US" sz="2400">
              <a:solidFill>
                <a:prstClr val="black"/>
              </a:solidFill>
            </a:endParaRPr>
          </a:p>
        </p:txBody>
      </p:sp>
    </p:spTree>
    <p:extLst>
      <p:ext uri="{BB962C8B-B14F-4D97-AF65-F5344CB8AC3E}">
        <p14:creationId xmlns:p14="http://schemas.microsoft.com/office/powerpoint/2010/main" val="1153842018"/>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181299"/>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FE312BC2-9FD9-4155-BD6F-2A89BBD6A609}"/>
              </a:ext>
            </a:extLst>
          </p:cNvPr>
          <p:cNvSpPr/>
          <p:nvPr userDrawn="1"/>
        </p:nvSpPr>
        <p:spPr>
          <a:xfrm>
            <a:off x="1199456" y="549569"/>
            <a:ext cx="2784309" cy="1151772"/>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389" tIns="60697" rIns="121389" bIns="60697" rtlCol="0" anchor="ctr"/>
          <a:lstStyle/>
          <a:p>
            <a:pPr algn="ctr" defTabSz="1213829"/>
            <a:endParaRPr lang="zh-CN" altLang="en-US" sz="2400">
              <a:solidFill>
                <a:prstClr val="white"/>
              </a:solidFill>
            </a:endParaRPr>
          </a:p>
        </p:txBody>
      </p:sp>
      <p:sp>
        <p:nvSpPr>
          <p:cNvPr id="4" name="矩形 3">
            <a:extLst>
              <a:ext uri="{FF2B5EF4-FFF2-40B4-BE49-F238E27FC236}">
                <a16:creationId xmlns="" xmlns:a16="http://schemas.microsoft.com/office/drawing/2014/main" id="{5B08C38A-797C-4317-852B-F4C09C399E55}"/>
              </a:ext>
            </a:extLst>
          </p:cNvPr>
          <p:cNvSpPr/>
          <p:nvPr userDrawn="1"/>
        </p:nvSpPr>
        <p:spPr>
          <a:xfrm>
            <a:off x="911425" y="933493"/>
            <a:ext cx="2784309" cy="1151772"/>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389" tIns="60697" rIns="121389" bIns="60697" rtlCol="0" anchor="ctr"/>
          <a:lstStyle/>
          <a:p>
            <a:pPr algn="ctr" defTabSz="1213829"/>
            <a:endParaRPr lang="zh-CN" altLang="en-US" sz="2400">
              <a:solidFill>
                <a:prstClr val="white"/>
              </a:solidFill>
            </a:endParaRPr>
          </a:p>
        </p:txBody>
      </p:sp>
    </p:spTree>
    <p:extLst>
      <p:ext uri="{BB962C8B-B14F-4D97-AF65-F5344CB8AC3E}">
        <p14:creationId xmlns:p14="http://schemas.microsoft.com/office/powerpoint/2010/main" val="1103155110"/>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E3AB30-4822-4810-9CE4-E08130D8E0D9}"/>
              </a:ext>
            </a:extLst>
          </p:cNvPr>
          <p:cNvSpPr>
            <a:spLocks noGrp="1"/>
          </p:cNvSpPr>
          <p:nvPr>
            <p:ph type="ctrTitle"/>
          </p:nvPr>
        </p:nvSpPr>
        <p:spPr>
          <a:xfrm>
            <a:off x="1524637" y="1122366"/>
            <a:ext cx="9144001" cy="2387600"/>
          </a:xfrm>
          <a:prstGeom prst="rect">
            <a:avLst/>
          </a:prstGeom>
        </p:spPr>
        <p:txBody>
          <a:bodyPr lIns="90730" tIns="45357" rIns="90730" bIns="45357"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62A6CD2-61AF-48F1-A124-07FA9F12BF20}"/>
              </a:ext>
            </a:extLst>
          </p:cNvPr>
          <p:cNvSpPr>
            <a:spLocks noGrp="1"/>
          </p:cNvSpPr>
          <p:nvPr>
            <p:ph type="subTitle" idx="1"/>
          </p:nvPr>
        </p:nvSpPr>
        <p:spPr>
          <a:xfrm>
            <a:off x="1524637" y="3602039"/>
            <a:ext cx="9144001" cy="1655762"/>
          </a:xfrm>
          <a:prstGeom prst="rect">
            <a:avLst/>
          </a:prstGeom>
        </p:spPr>
        <p:txBody>
          <a:bodyPr lIns="90730" tIns="45357" rIns="90730" bIns="45357"/>
          <a:lstStyle>
            <a:lvl1pPr marL="0" indent="0" algn="ctr">
              <a:buNone/>
              <a:defRPr sz="2400"/>
            </a:lvl1pPr>
            <a:lvl2pPr marL="444511" indent="0" algn="ctr">
              <a:buNone/>
              <a:defRPr sz="2000"/>
            </a:lvl2pPr>
            <a:lvl3pPr marL="889001" indent="0" algn="ctr">
              <a:buNone/>
              <a:defRPr sz="1900"/>
            </a:lvl3pPr>
            <a:lvl4pPr marL="1333477" indent="0" algn="ctr">
              <a:buNone/>
              <a:defRPr sz="1600"/>
            </a:lvl4pPr>
            <a:lvl5pPr marL="1777984" indent="0" algn="ctr">
              <a:buNone/>
              <a:defRPr sz="1600"/>
            </a:lvl5pPr>
            <a:lvl6pPr marL="2222453" indent="0" algn="ctr">
              <a:buNone/>
              <a:defRPr sz="1600"/>
            </a:lvl6pPr>
            <a:lvl7pPr marL="2666978" indent="0" algn="ctr">
              <a:buNone/>
              <a:defRPr sz="1600"/>
            </a:lvl7pPr>
            <a:lvl8pPr marL="3111448" indent="0" algn="ctr">
              <a:buNone/>
              <a:defRPr sz="1600"/>
            </a:lvl8pPr>
            <a:lvl9pPr marL="3555954"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8BA46A1-CC30-4CE7-A203-875741250C1F}"/>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117B3AC9-6F66-442D-8A61-F06030142A82}"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5EC94D1-AA20-40FC-91DF-48D490D51419}"/>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7E54AA9-C5BA-4989-B711-DE50F6F50A9F}"/>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36F16E06-0DD9-48EC-8D3A-7CC625600D6C}" type="slidenum">
              <a:rPr lang="en-US" smtClean="0">
                <a:solidFill>
                  <a:prstClr val="black">
                    <a:tint val="75000"/>
                  </a:prstClr>
                </a:solidFill>
              </a:rPr>
              <a:pPr defTabSz="889001"/>
              <a:t>‹#›</a:t>
            </a:fld>
            <a:endParaRPr lang="en-US">
              <a:solidFill>
                <a:prstClr val="black">
                  <a:tint val="75000"/>
                </a:prstClr>
              </a:solidFill>
            </a:endParaRPr>
          </a:p>
        </p:txBody>
      </p:sp>
    </p:spTree>
    <p:extLst>
      <p:ext uri="{BB962C8B-B14F-4D97-AF65-F5344CB8AC3E}">
        <p14:creationId xmlns:p14="http://schemas.microsoft.com/office/powerpoint/2010/main" val="386403457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440"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3737" indent="0">
              <a:buFontTx/>
              <a:buNone/>
              <a:defRPr/>
            </a:lvl2pPr>
            <a:lvl3pPr marL="907475" indent="0">
              <a:buFontTx/>
              <a:buNone/>
              <a:defRPr/>
            </a:lvl3pPr>
            <a:lvl4pPr marL="1361215" indent="0">
              <a:buFontTx/>
              <a:buNone/>
              <a:defRPr/>
            </a:lvl4pPr>
            <a:lvl5pPr marL="181494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4"/>
            <a:ext cx="8596668" cy="1570962"/>
          </a:xfrm>
        </p:spPr>
        <p:txBody>
          <a:bodyPr anchor="ctr">
            <a:normAutofit/>
          </a:bodyPr>
          <a:lstStyle>
            <a:lvl1pPr marL="0" indent="0" algn="l">
              <a:buNone/>
              <a:defRPr sz="1900">
                <a:solidFill>
                  <a:schemeClr val="tx1">
                    <a:lumMod val="75000"/>
                    <a:lumOff val="25000"/>
                  </a:schemeClr>
                </a:solidFill>
              </a:defRPr>
            </a:lvl1pPr>
            <a:lvl2pPr marL="453737" indent="0">
              <a:buNone/>
              <a:defRPr sz="1900">
                <a:solidFill>
                  <a:schemeClr val="tx1">
                    <a:tint val="75000"/>
                  </a:schemeClr>
                </a:solidFill>
              </a:defRPr>
            </a:lvl2pPr>
            <a:lvl3pPr marL="907475" indent="0">
              <a:buNone/>
              <a:defRPr sz="1600">
                <a:solidFill>
                  <a:schemeClr val="tx1">
                    <a:tint val="75000"/>
                  </a:schemeClr>
                </a:solidFill>
              </a:defRPr>
            </a:lvl3pPr>
            <a:lvl4pPr marL="1361215" indent="0">
              <a:buNone/>
              <a:defRPr sz="1500">
                <a:solidFill>
                  <a:schemeClr val="tx1">
                    <a:tint val="75000"/>
                  </a:schemeClr>
                </a:solidFill>
              </a:defRPr>
            </a:lvl4pPr>
            <a:lvl5pPr marL="1814949" indent="0">
              <a:buNone/>
              <a:defRPr sz="1500">
                <a:solidFill>
                  <a:schemeClr val="tx1">
                    <a:tint val="75000"/>
                  </a:schemeClr>
                </a:solidFill>
              </a:defRPr>
            </a:lvl5pPr>
            <a:lvl6pPr marL="2268688" indent="0">
              <a:buNone/>
              <a:defRPr sz="1500">
                <a:solidFill>
                  <a:schemeClr val="tx1">
                    <a:tint val="75000"/>
                  </a:schemeClr>
                </a:solidFill>
              </a:defRPr>
            </a:lvl6pPr>
            <a:lvl7pPr marL="2722427" indent="0">
              <a:buNone/>
              <a:defRPr sz="1500">
                <a:solidFill>
                  <a:schemeClr val="tx1">
                    <a:tint val="75000"/>
                  </a:schemeClr>
                </a:solidFill>
              </a:defRPr>
            </a:lvl7pPr>
            <a:lvl8pPr marL="3176166" indent="0">
              <a:buNone/>
              <a:defRPr sz="1500">
                <a:solidFill>
                  <a:schemeClr val="tx1">
                    <a:tint val="75000"/>
                  </a:schemeClr>
                </a:solidFill>
              </a:defRPr>
            </a:lvl8pPr>
            <a:lvl9pPr marL="362989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54D79-588C-414F-9935-D85D2666634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4EC328-9116-4993-92C0-623125586BFE}" type="slidenum">
              <a:rPr lang="zh-CN" altLang="en-US" smtClean="0"/>
              <a:t>‹#›</a:t>
            </a:fld>
            <a:endParaRPr lang="zh-CN" altLang="en-US"/>
          </a:p>
        </p:txBody>
      </p:sp>
      <p:sp>
        <p:nvSpPr>
          <p:cNvPr id="20" name="TextBox 19"/>
          <p:cNvSpPr txBox="1"/>
          <p:nvPr/>
        </p:nvSpPr>
        <p:spPr>
          <a:xfrm>
            <a:off x="541871" y="790486"/>
            <a:ext cx="609600" cy="584775"/>
          </a:xfrm>
          <a:prstGeom prst="rect">
            <a:avLst/>
          </a:prstGeom>
        </p:spPr>
        <p:txBody>
          <a:bodyPr vert="horz" lIns="90730" tIns="45357" rIns="90730" bIns="45357"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664"/>
            <a:ext cx="609600" cy="584775"/>
          </a:xfrm>
          <a:prstGeom prst="rect">
            <a:avLst/>
          </a:prstGeom>
        </p:spPr>
        <p:txBody>
          <a:bodyPr vert="horz" lIns="90730" tIns="45357" rIns="90730" bIns="45357"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96192090"/>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855" y="600202"/>
            <a:ext cx="8490400" cy="5454400"/>
          </a:xfrm>
          <a:prstGeom prst="rect">
            <a:avLst/>
          </a:prstGeom>
        </p:spPr>
        <p:txBody>
          <a:bodyPr spcFirstLastPara="1" wrap="square" lIns="88859" tIns="88859" rIns="88859" bIns="88859"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2" y="6217624"/>
            <a:ext cx="731600" cy="524801"/>
          </a:xfrm>
          <a:prstGeom prst="rect">
            <a:avLst/>
          </a:prstGeom>
        </p:spPr>
        <p:txBody>
          <a:bodyPr spcFirstLastPara="1" wrap="square" lIns="88859" tIns="88859" rIns="88859" bIns="8885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889001"/>
            <a:fld id="{00000000-1234-1234-1234-123412341234}" type="slidenum">
              <a:rPr lang="en-GB" smtClean="0">
                <a:solidFill>
                  <a:prstClr val="black">
                    <a:tint val="75000"/>
                  </a:prstClr>
                </a:solidFill>
              </a:rPr>
              <a:pPr defTabSz="889001"/>
              <a:t>‹#›</a:t>
            </a:fld>
            <a:endParaRPr lang="en-GB">
              <a:solidFill>
                <a:prstClr val="black">
                  <a:tint val="75000"/>
                </a:prstClr>
              </a:solidFill>
            </a:endParaRPr>
          </a:p>
        </p:txBody>
      </p:sp>
    </p:spTree>
    <p:extLst>
      <p:ext uri="{BB962C8B-B14F-4D97-AF65-F5344CB8AC3E}">
        <p14:creationId xmlns:p14="http://schemas.microsoft.com/office/powerpoint/2010/main" val="74209181"/>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lIns="66349" tIns="33174" rIns="66349" bIns="33174"/>
          <a:lstStyle/>
          <a:p>
            <a:r>
              <a:rPr lang="zh-CN" altLang="en-US" smtClean="0"/>
              <a:t>单击此处编辑母版标题样式</a:t>
            </a:r>
            <a:endParaRPr lang="zh-CN" altLang="en-US"/>
          </a:p>
        </p:txBody>
      </p:sp>
      <p:sp>
        <p:nvSpPr>
          <p:cNvPr id="3" name="内容占位符 2"/>
          <p:cNvSpPr>
            <a:spLocks noGrp="1"/>
          </p:cNvSpPr>
          <p:nvPr>
            <p:ph idx="1"/>
          </p:nvPr>
        </p:nvSpPr>
        <p:spPr>
          <a:xfrm>
            <a:off x="609081" y="1600468"/>
            <a:ext cx="10973838" cy="4525659"/>
          </a:xfrm>
          <a:prstGeom prst="rect">
            <a:avLst/>
          </a:prstGeom>
        </p:spPr>
        <p:txBody>
          <a:bodyPr lIns="66349" tIns="33174" rIns="66349" bIns="3317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53705027"/>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4"/>
            <a:ext cx="10363200" cy="1470025"/>
          </a:xfrm>
          <a:prstGeom prst="rect">
            <a:avLst/>
          </a:prstGeom>
        </p:spPr>
        <p:txBody>
          <a:bodyPr lIns="91426" tIns="45714" rIns="91426" bIns="45714"/>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lIns="91426" tIns="45714" rIns="91426" bIns="45714"/>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12" indent="0" algn="ctr">
              <a:buNone/>
              <a:defRPr>
                <a:solidFill>
                  <a:schemeClr val="tx1">
                    <a:tint val="75000"/>
                  </a:schemeClr>
                </a:solidFill>
              </a:defRPr>
            </a:lvl3pPr>
            <a:lvl4pPr marL="1371319" indent="0" algn="ctr">
              <a:buNone/>
              <a:defRPr>
                <a:solidFill>
                  <a:schemeClr val="tx1">
                    <a:tint val="75000"/>
                  </a:schemeClr>
                </a:solidFill>
              </a:defRPr>
            </a:lvl4pPr>
            <a:lvl5pPr marL="1828423" indent="0" algn="ctr">
              <a:buNone/>
              <a:defRPr>
                <a:solidFill>
                  <a:schemeClr val="tx1">
                    <a:tint val="75000"/>
                  </a:schemeClr>
                </a:solidFill>
              </a:defRPr>
            </a:lvl5pPr>
            <a:lvl6pPr marL="2285528" indent="0" algn="ctr">
              <a:buNone/>
              <a:defRPr>
                <a:solidFill>
                  <a:schemeClr val="tx1">
                    <a:tint val="75000"/>
                  </a:schemeClr>
                </a:solidFill>
              </a:defRPr>
            </a:lvl6pPr>
            <a:lvl7pPr marL="2742634" indent="0" algn="ctr">
              <a:buNone/>
              <a:defRPr>
                <a:solidFill>
                  <a:schemeClr val="tx1">
                    <a:tint val="75000"/>
                  </a:schemeClr>
                </a:solidFill>
              </a:defRPr>
            </a:lvl7pPr>
            <a:lvl8pPr marL="3199740" indent="0" algn="ctr">
              <a:buNone/>
              <a:defRPr>
                <a:solidFill>
                  <a:schemeClr val="tx1">
                    <a:tint val="75000"/>
                  </a:schemeClr>
                </a:solidFill>
              </a:defRPr>
            </a:lvl8pPr>
            <a:lvl9pPr marL="36568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5" name="Footer Placeholder 4"/>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6" name="Slide Number Placeholder 5"/>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2856784272"/>
      </p:ext>
    </p:extLst>
  </p:cSld>
  <p:clrMapOvr>
    <a:masterClrMapping/>
  </p:clrMapOvr>
  <p:transition spd="med">
    <p:fade/>
  </p:transition>
  <p:hf sldNum="0" hdr="0"/>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lIns="91426" tIns="45714" rIns="91426" bIns="45714"/>
          <a:lstStyle/>
          <a:p>
            <a:r>
              <a:rPr lang="en-US" smtClean="0"/>
              <a:t>Click to edit Master title style</a:t>
            </a:r>
            <a:endParaRPr lang="en-US"/>
          </a:p>
        </p:txBody>
      </p:sp>
      <p:sp>
        <p:nvSpPr>
          <p:cNvPr id="3" name="Content Placeholder 2"/>
          <p:cNvSpPr>
            <a:spLocks noGrp="1"/>
          </p:cNvSpPr>
          <p:nvPr>
            <p:ph idx="1"/>
          </p:nvPr>
        </p:nvSpPr>
        <p:spPr>
          <a:xfrm>
            <a:off x="609601" y="1600206"/>
            <a:ext cx="10972800" cy="4525963"/>
          </a:xfrm>
          <a:prstGeom prst="rect">
            <a:avLst/>
          </a:prstGeom>
        </p:spPr>
        <p:txBody>
          <a:bodyPr lIns="91426" tIns="45714" rIns="91426"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5" name="Footer Placeholder 4"/>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6" name="Slide Number Placeholder 5"/>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1414489688"/>
      </p:ext>
    </p:extLst>
  </p:cSld>
  <p:clrMapOvr>
    <a:masterClrMapping/>
  </p:clrMapOvr>
  <p:transition spd="med">
    <p:fade/>
  </p:transition>
  <p:hf sldNum="0" hdr="0"/>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a:prstGeom prst="rect">
            <a:avLst/>
          </a:prstGeom>
        </p:spPr>
        <p:txBody>
          <a:bodyPr lIns="91426" tIns="45714" rIns="91426" bIns="45714"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7"/>
            <a:ext cx="10363200" cy="1500187"/>
          </a:xfrm>
          <a:prstGeom prst="rect">
            <a:avLst/>
          </a:prstGeom>
        </p:spPr>
        <p:txBody>
          <a:bodyPr lIns="91426" tIns="45714" rIns="91426" bIns="45714"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12" indent="0">
              <a:buNone/>
              <a:defRPr sz="1600">
                <a:solidFill>
                  <a:schemeClr val="tx1">
                    <a:tint val="75000"/>
                  </a:schemeClr>
                </a:solidFill>
              </a:defRPr>
            </a:lvl3pPr>
            <a:lvl4pPr marL="1371319" indent="0">
              <a:buNone/>
              <a:defRPr sz="1400">
                <a:solidFill>
                  <a:schemeClr val="tx1">
                    <a:tint val="75000"/>
                  </a:schemeClr>
                </a:solidFill>
              </a:defRPr>
            </a:lvl4pPr>
            <a:lvl5pPr marL="1828423" indent="0">
              <a:buNone/>
              <a:defRPr sz="1400">
                <a:solidFill>
                  <a:schemeClr val="tx1">
                    <a:tint val="75000"/>
                  </a:schemeClr>
                </a:solidFill>
              </a:defRPr>
            </a:lvl5pPr>
            <a:lvl6pPr marL="2285528" indent="0">
              <a:buNone/>
              <a:defRPr sz="1400">
                <a:solidFill>
                  <a:schemeClr val="tx1">
                    <a:tint val="75000"/>
                  </a:schemeClr>
                </a:solidFill>
              </a:defRPr>
            </a:lvl6pPr>
            <a:lvl7pPr marL="2742634" indent="0">
              <a:buNone/>
              <a:defRPr sz="1400">
                <a:solidFill>
                  <a:schemeClr val="tx1">
                    <a:tint val="75000"/>
                  </a:schemeClr>
                </a:solidFill>
              </a:defRPr>
            </a:lvl7pPr>
            <a:lvl8pPr marL="3199740" indent="0">
              <a:buNone/>
              <a:defRPr sz="1400">
                <a:solidFill>
                  <a:schemeClr val="tx1">
                    <a:tint val="75000"/>
                  </a:schemeClr>
                </a:solidFill>
              </a:defRPr>
            </a:lvl8pPr>
            <a:lvl9pPr marL="365684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5" name="Footer Placeholder 4"/>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6" name="Slide Number Placeholder 5"/>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4237748349"/>
      </p:ext>
    </p:extLst>
  </p:cSld>
  <p:clrMapOvr>
    <a:masterClrMapping/>
  </p:clrMapOvr>
  <p:transition spd="med">
    <p:fade/>
  </p:transition>
  <p:hf sldNum="0" hdr="0"/>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lIns="91426" tIns="45714" rIns="91426" bIns="45714"/>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a:prstGeom prst="rect">
            <a:avLst/>
          </a:prstGeom>
        </p:spPr>
        <p:txBody>
          <a:bodyPr lIns="91426" tIns="45714" rIns="91426"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a:prstGeom prst="rect">
            <a:avLst/>
          </a:prstGeom>
        </p:spPr>
        <p:txBody>
          <a:bodyPr lIns="91426" tIns="45714" rIns="91426"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6" name="Footer Placeholder 5"/>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7" name="Slide Number Placeholder 6"/>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1053086761"/>
      </p:ext>
    </p:extLst>
  </p:cSld>
  <p:clrMapOvr>
    <a:masterClrMapping/>
  </p:clrMapOvr>
  <p:transition spd="med">
    <p:fade/>
  </p:transition>
  <p:hf sldNum="0" hdr="0"/>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lIns="91426" tIns="45714" rIns="91426" bIns="45714"/>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lIns="91426" tIns="45714" rIns="91426" bIns="45714" anchor="b"/>
          <a:lstStyle>
            <a:lvl1pPr marL="0" indent="0">
              <a:buNone/>
              <a:defRPr sz="2400" b="1"/>
            </a:lvl1pPr>
            <a:lvl2pPr marL="457106" indent="0">
              <a:buNone/>
              <a:defRPr sz="2000" b="1"/>
            </a:lvl2pPr>
            <a:lvl3pPr marL="914212" indent="0">
              <a:buNone/>
              <a:defRPr sz="1800" b="1"/>
            </a:lvl3pPr>
            <a:lvl4pPr marL="1371319" indent="0">
              <a:buNone/>
              <a:defRPr sz="1600" b="1"/>
            </a:lvl4pPr>
            <a:lvl5pPr marL="1828423" indent="0">
              <a:buNone/>
              <a:defRPr sz="1600" b="1"/>
            </a:lvl5pPr>
            <a:lvl6pPr marL="2285528" indent="0">
              <a:buNone/>
              <a:defRPr sz="1600" b="1"/>
            </a:lvl6pPr>
            <a:lvl7pPr marL="2742634" indent="0">
              <a:buNone/>
              <a:defRPr sz="1600" b="1"/>
            </a:lvl7pPr>
            <a:lvl8pPr marL="3199740" indent="0">
              <a:buNone/>
              <a:defRPr sz="1600" b="1"/>
            </a:lvl8pPr>
            <a:lvl9pPr marL="365684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lIns="91426" tIns="45714" rIns="91426"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a:prstGeom prst="rect">
            <a:avLst/>
          </a:prstGeom>
        </p:spPr>
        <p:txBody>
          <a:bodyPr lIns="91426" tIns="45714" rIns="91426" bIns="45714" anchor="b"/>
          <a:lstStyle>
            <a:lvl1pPr marL="0" indent="0">
              <a:buNone/>
              <a:defRPr sz="2400" b="1"/>
            </a:lvl1pPr>
            <a:lvl2pPr marL="457106" indent="0">
              <a:buNone/>
              <a:defRPr sz="2000" b="1"/>
            </a:lvl2pPr>
            <a:lvl3pPr marL="914212" indent="0">
              <a:buNone/>
              <a:defRPr sz="1800" b="1"/>
            </a:lvl3pPr>
            <a:lvl4pPr marL="1371319" indent="0">
              <a:buNone/>
              <a:defRPr sz="1600" b="1"/>
            </a:lvl4pPr>
            <a:lvl5pPr marL="1828423" indent="0">
              <a:buNone/>
              <a:defRPr sz="1600" b="1"/>
            </a:lvl5pPr>
            <a:lvl6pPr marL="2285528" indent="0">
              <a:buNone/>
              <a:defRPr sz="1600" b="1"/>
            </a:lvl6pPr>
            <a:lvl7pPr marL="2742634" indent="0">
              <a:buNone/>
              <a:defRPr sz="1600" b="1"/>
            </a:lvl7pPr>
            <a:lvl8pPr marL="3199740" indent="0">
              <a:buNone/>
              <a:defRPr sz="1600" b="1"/>
            </a:lvl8pPr>
            <a:lvl9pPr marL="365684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lIns="91426" tIns="45714" rIns="91426"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8" name="Footer Placeholder 7"/>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9" name="Slide Number Placeholder 8"/>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4200419084"/>
      </p:ext>
    </p:extLst>
  </p:cSld>
  <p:clrMapOvr>
    <a:masterClrMapping/>
  </p:clrMapOvr>
  <p:transition spd="med">
    <p:fade/>
  </p:transition>
  <p:hf sldNum="0" hdr="0"/>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lIns="91426" tIns="45714" rIns="91426" bIns="45714"/>
          <a:lstStyle/>
          <a:p>
            <a:r>
              <a:rPr lang="en-US" smtClean="0"/>
              <a:t>Click to edit Master title style</a:t>
            </a:r>
            <a:endParaRPr lang="en-US"/>
          </a:p>
        </p:txBody>
      </p:sp>
      <p:sp>
        <p:nvSpPr>
          <p:cNvPr id="3" name="Date Placeholder 2"/>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4" name="Footer Placeholder 3"/>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5" name="Slide Number Placeholder 4"/>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1366397497"/>
      </p:ext>
    </p:extLst>
  </p:cSld>
  <p:clrMapOvr>
    <a:masterClrMapping/>
  </p:clrMapOvr>
  <p:transition spd="med">
    <p:fade/>
  </p:transition>
  <p:hf sldNum="0" hdr="0"/>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3" name="Footer Placeholder 2"/>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4" name="Slide Number Placeholder 3"/>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992640130"/>
      </p:ext>
    </p:extLst>
  </p:cSld>
  <p:clrMapOvr>
    <a:masterClrMapping/>
  </p:clrMapOvr>
  <p:transition spd="med">
    <p:fade/>
  </p:transition>
  <p:hf sldNum="0" hdr="0"/>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a:prstGeom prst="rect">
            <a:avLst/>
          </a:prstGeom>
        </p:spPr>
        <p:txBody>
          <a:bodyPr lIns="91426" tIns="45714" rIns="91426" bIns="45714"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7" y="273059"/>
            <a:ext cx="6815667" cy="5853113"/>
          </a:xfrm>
          <a:prstGeom prst="rect">
            <a:avLst/>
          </a:prstGeom>
        </p:spPr>
        <p:txBody>
          <a:bodyPr lIns="91426" tIns="45714" rIns="91426" bIns="4571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4" y="1435106"/>
            <a:ext cx="4011084" cy="4691063"/>
          </a:xfrm>
          <a:prstGeom prst="rect">
            <a:avLst/>
          </a:prstGeom>
        </p:spPr>
        <p:txBody>
          <a:bodyPr lIns="91426" tIns="45714" rIns="91426" bIns="45714"/>
          <a:lstStyle>
            <a:lvl1pPr marL="0" indent="0">
              <a:buNone/>
              <a:defRPr sz="1400"/>
            </a:lvl1pPr>
            <a:lvl2pPr marL="457106" indent="0">
              <a:buNone/>
              <a:defRPr sz="1200"/>
            </a:lvl2pPr>
            <a:lvl3pPr marL="914212" indent="0">
              <a:buNone/>
              <a:defRPr sz="1000"/>
            </a:lvl3pPr>
            <a:lvl4pPr marL="1371319" indent="0">
              <a:buNone/>
              <a:defRPr sz="900"/>
            </a:lvl4pPr>
            <a:lvl5pPr marL="1828423" indent="0">
              <a:buNone/>
              <a:defRPr sz="900"/>
            </a:lvl5pPr>
            <a:lvl6pPr marL="2285528" indent="0">
              <a:buNone/>
              <a:defRPr sz="900"/>
            </a:lvl6pPr>
            <a:lvl7pPr marL="2742634" indent="0">
              <a:buNone/>
              <a:defRPr sz="900"/>
            </a:lvl7pPr>
            <a:lvl8pPr marL="3199740" indent="0">
              <a:buNone/>
              <a:defRPr sz="900"/>
            </a:lvl8pPr>
            <a:lvl9pPr marL="365684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6" name="Footer Placeholder 5"/>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7" name="Slide Number Placeholder 6"/>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4262298023"/>
      </p:ext>
    </p:extLst>
  </p:cSld>
  <p:clrMapOvr>
    <a:masterClrMapping/>
  </p:clrMapOvr>
  <p:transition spd="med">
    <p:fade/>
  </p:transition>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7"/>
            <a:ext cx="8596668" cy="1513914"/>
          </a:xfrm>
        </p:spPr>
        <p:txBody>
          <a:bodyPr anchor="t">
            <a:normAutofit/>
          </a:bodyPr>
          <a:lstStyle>
            <a:lvl1pPr marL="0" indent="0" algn="l">
              <a:buNone/>
              <a:defRPr sz="1900">
                <a:solidFill>
                  <a:schemeClr val="tx1">
                    <a:lumMod val="75000"/>
                    <a:lumOff val="25000"/>
                  </a:schemeClr>
                </a:solidFill>
              </a:defRPr>
            </a:lvl1pPr>
            <a:lvl2pPr marL="453737" indent="0">
              <a:buNone/>
              <a:defRPr sz="1900">
                <a:solidFill>
                  <a:schemeClr val="tx1">
                    <a:tint val="75000"/>
                  </a:schemeClr>
                </a:solidFill>
              </a:defRPr>
            </a:lvl2pPr>
            <a:lvl3pPr marL="907475" indent="0">
              <a:buNone/>
              <a:defRPr sz="1600">
                <a:solidFill>
                  <a:schemeClr val="tx1">
                    <a:tint val="75000"/>
                  </a:schemeClr>
                </a:solidFill>
              </a:defRPr>
            </a:lvl3pPr>
            <a:lvl4pPr marL="1361215" indent="0">
              <a:buNone/>
              <a:defRPr sz="1500">
                <a:solidFill>
                  <a:schemeClr val="tx1">
                    <a:tint val="75000"/>
                  </a:schemeClr>
                </a:solidFill>
              </a:defRPr>
            </a:lvl4pPr>
            <a:lvl5pPr marL="1814949" indent="0">
              <a:buNone/>
              <a:defRPr sz="1500">
                <a:solidFill>
                  <a:schemeClr val="tx1">
                    <a:tint val="75000"/>
                  </a:schemeClr>
                </a:solidFill>
              </a:defRPr>
            </a:lvl5pPr>
            <a:lvl6pPr marL="2268688" indent="0">
              <a:buNone/>
              <a:defRPr sz="1500">
                <a:solidFill>
                  <a:schemeClr val="tx1">
                    <a:tint val="75000"/>
                  </a:schemeClr>
                </a:solidFill>
              </a:defRPr>
            </a:lvl6pPr>
            <a:lvl7pPr marL="2722427" indent="0">
              <a:buNone/>
              <a:defRPr sz="1500">
                <a:solidFill>
                  <a:schemeClr val="tx1">
                    <a:tint val="75000"/>
                  </a:schemeClr>
                </a:solidFill>
              </a:defRPr>
            </a:lvl7pPr>
            <a:lvl8pPr marL="3176166" indent="0">
              <a:buNone/>
              <a:defRPr sz="1500">
                <a:solidFill>
                  <a:schemeClr val="tx1">
                    <a:tint val="75000"/>
                  </a:schemeClr>
                </a:solidFill>
              </a:defRPr>
            </a:lvl8pPr>
            <a:lvl9pPr marL="362989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54D79-588C-414F-9935-D85D2666634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4EC328-9116-4993-92C0-623125586BFE}" type="slidenum">
              <a:rPr lang="zh-CN" altLang="en-US" smtClean="0"/>
              <a:t>‹#›</a:t>
            </a:fld>
            <a:endParaRPr lang="zh-CN" altLang="en-US"/>
          </a:p>
        </p:txBody>
      </p:sp>
    </p:spTree>
    <p:extLst>
      <p:ext uri="{BB962C8B-B14F-4D97-AF65-F5344CB8AC3E}">
        <p14:creationId xmlns:p14="http://schemas.microsoft.com/office/powerpoint/2010/main" val="4172267571"/>
      </p:ext>
    </p:extLst>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a:prstGeom prst="rect">
            <a:avLst/>
          </a:prstGeom>
        </p:spPr>
        <p:txBody>
          <a:bodyPr lIns="91426" tIns="45714" rIns="91426" bIns="45714"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lIns="91426" tIns="45714" rIns="91426" bIns="45714"/>
          <a:lstStyle>
            <a:lvl1pPr marL="0" indent="0">
              <a:buNone/>
              <a:defRPr sz="3200"/>
            </a:lvl1pPr>
            <a:lvl2pPr marL="457106" indent="0">
              <a:buNone/>
              <a:defRPr sz="2800"/>
            </a:lvl2pPr>
            <a:lvl3pPr marL="914212" indent="0">
              <a:buNone/>
              <a:defRPr sz="2400"/>
            </a:lvl3pPr>
            <a:lvl4pPr marL="1371319" indent="0">
              <a:buNone/>
              <a:defRPr sz="2000"/>
            </a:lvl4pPr>
            <a:lvl5pPr marL="1828423" indent="0">
              <a:buNone/>
              <a:defRPr sz="2000"/>
            </a:lvl5pPr>
            <a:lvl6pPr marL="2285528" indent="0">
              <a:buNone/>
              <a:defRPr sz="2000"/>
            </a:lvl6pPr>
            <a:lvl7pPr marL="2742634" indent="0">
              <a:buNone/>
              <a:defRPr sz="2000"/>
            </a:lvl7pPr>
            <a:lvl8pPr marL="3199740" indent="0">
              <a:buNone/>
              <a:defRPr sz="2000"/>
            </a:lvl8pPr>
            <a:lvl9pPr marL="3656847"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lIns="91426" tIns="45714" rIns="91426" bIns="45714"/>
          <a:lstStyle>
            <a:lvl1pPr marL="0" indent="0">
              <a:buNone/>
              <a:defRPr sz="1400"/>
            </a:lvl1pPr>
            <a:lvl2pPr marL="457106" indent="0">
              <a:buNone/>
              <a:defRPr sz="1200"/>
            </a:lvl2pPr>
            <a:lvl3pPr marL="914212" indent="0">
              <a:buNone/>
              <a:defRPr sz="1000"/>
            </a:lvl3pPr>
            <a:lvl4pPr marL="1371319" indent="0">
              <a:buNone/>
              <a:defRPr sz="900"/>
            </a:lvl4pPr>
            <a:lvl5pPr marL="1828423" indent="0">
              <a:buNone/>
              <a:defRPr sz="900"/>
            </a:lvl5pPr>
            <a:lvl6pPr marL="2285528" indent="0">
              <a:buNone/>
              <a:defRPr sz="900"/>
            </a:lvl6pPr>
            <a:lvl7pPr marL="2742634" indent="0">
              <a:buNone/>
              <a:defRPr sz="900"/>
            </a:lvl7pPr>
            <a:lvl8pPr marL="3199740" indent="0">
              <a:buNone/>
              <a:defRPr sz="900"/>
            </a:lvl8pPr>
            <a:lvl9pPr marL="365684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6" name="Footer Placeholder 5"/>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7" name="Slide Number Placeholder 6"/>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4002149816"/>
      </p:ext>
    </p:extLst>
  </p:cSld>
  <p:clrMapOvr>
    <a:masterClrMapping/>
  </p:clrMapOvr>
  <p:transition spd="med">
    <p:fade/>
  </p:transition>
  <p:hf sldNum="0" hdr="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lIns="91426" tIns="45714" rIns="91426" bIns="45714"/>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1600206"/>
            <a:ext cx="10972800" cy="4525963"/>
          </a:xfrm>
          <a:prstGeom prst="rect">
            <a:avLst/>
          </a:prstGeom>
        </p:spPr>
        <p:txBody>
          <a:bodyPr vert="eaVert" lIns="91426" tIns="45714" rIns="91426"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5" name="Footer Placeholder 4"/>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6" name="Slide Number Placeholder 5"/>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1912619692"/>
      </p:ext>
    </p:extLst>
  </p:cSld>
  <p:clrMapOvr>
    <a:masterClrMapping/>
  </p:clrMapOvr>
  <p:transition spd="med">
    <p:fade/>
  </p:transition>
  <p:hf sldNum="0" hdr="0"/>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4"/>
            <a:ext cx="3657600" cy="5851525"/>
          </a:xfrm>
          <a:prstGeom prst="rect">
            <a:avLst/>
          </a:prstGeom>
        </p:spPr>
        <p:txBody>
          <a:bodyPr vert="eaVert" lIns="91426" tIns="45714" rIns="91426" bIns="45714"/>
          <a:lstStyle/>
          <a:p>
            <a:r>
              <a:rPr lang="en-US" smtClean="0"/>
              <a:t>Click to edit Master title style</a:t>
            </a:r>
            <a:endParaRPr lang="en-US"/>
          </a:p>
        </p:txBody>
      </p:sp>
      <p:sp>
        <p:nvSpPr>
          <p:cNvPr id="3" name="Vertical Text Placeholder 2"/>
          <p:cNvSpPr>
            <a:spLocks noGrp="1"/>
          </p:cNvSpPr>
          <p:nvPr>
            <p:ph type="body" orient="vert" idx="1"/>
          </p:nvPr>
        </p:nvSpPr>
        <p:spPr>
          <a:xfrm>
            <a:off x="812801" y="274644"/>
            <a:ext cx="10769600" cy="5851525"/>
          </a:xfrm>
          <a:prstGeom prst="rect">
            <a:avLst/>
          </a:prstGeom>
        </p:spPr>
        <p:txBody>
          <a:bodyPr vert="eaVert" lIns="91426" tIns="45714" rIns="91426"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5" name="Footer Placeholder 4"/>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6" name="Slide Number Placeholder 5"/>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1937034388"/>
      </p:ext>
    </p:extLst>
  </p:cSld>
  <p:clrMapOvr>
    <a:masterClrMapping/>
  </p:clrMapOvr>
  <p:transition spd="med">
    <p:fade/>
  </p:transition>
  <p:hf sldNum="0" hdr="0"/>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484007"/>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440"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3737" indent="0">
              <a:buFontTx/>
              <a:buNone/>
              <a:defRPr/>
            </a:lvl2pPr>
            <a:lvl3pPr marL="907475" indent="0">
              <a:buFontTx/>
              <a:buNone/>
              <a:defRPr/>
            </a:lvl3pPr>
            <a:lvl4pPr marL="1361215" indent="0">
              <a:buFontTx/>
              <a:buNone/>
              <a:defRPr/>
            </a:lvl4pPr>
            <a:lvl5pPr marL="181494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7"/>
            <a:ext cx="8596668" cy="1513914"/>
          </a:xfrm>
        </p:spPr>
        <p:txBody>
          <a:bodyPr anchor="t">
            <a:normAutofit/>
          </a:bodyPr>
          <a:lstStyle>
            <a:lvl1pPr marL="0" indent="0" algn="l">
              <a:buNone/>
              <a:defRPr sz="1900">
                <a:solidFill>
                  <a:schemeClr val="tx1">
                    <a:lumMod val="50000"/>
                    <a:lumOff val="50000"/>
                  </a:schemeClr>
                </a:solidFill>
              </a:defRPr>
            </a:lvl1pPr>
            <a:lvl2pPr marL="453737" indent="0">
              <a:buNone/>
              <a:defRPr sz="1900">
                <a:solidFill>
                  <a:schemeClr val="tx1">
                    <a:tint val="75000"/>
                  </a:schemeClr>
                </a:solidFill>
              </a:defRPr>
            </a:lvl2pPr>
            <a:lvl3pPr marL="907475" indent="0">
              <a:buNone/>
              <a:defRPr sz="1600">
                <a:solidFill>
                  <a:schemeClr val="tx1">
                    <a:tint val="75000"/>
                  </a:schemeClr>
                </a:solidFill>
              </a:defRPr>
            </a:lvl3pPr>
            <a:lvl4pPr marL="1361215" indent="0">
              <a:buNone/>
              <a:defRPr sz="1500">
                <a:solidFill>
                  <a:schemeClr val="tx1">
                    <a:tint val="75000"/>
                  </a:schemeClr>
                </a:solidFill>
              </a:defRPr>
            </a:lvl4pPr>
            <a:lvl5pPr marL="1814949" indent="0">
              <a:buNone/>
              <a:defRPr sz="1500">
                <a:solidFill>
                  <a:schemeClr val="tx1">
                    <a:tint val="75000"/>
                  </a:schemeClr>
                </a:solidFill>
              </a:defRPr>
            </a:lvl5pPr>
            <a:lvl6pPr marL="2268688" indent="0">
              <a:buNone/>
              <a:defRPr sz="1500">
                <a:solidFill>
                  <a:schemeClr val="tx1">
                    <a:tint val="75000"/>
                  </a:schemeClr>
                </a:solidFill>
              </a:defRPr>
            </a:lvl6pPr>
            <a:lvl7pPr marL="2722427" indent="0">
              <a:buNone/>
              <a:defRPr sz="1500">
                <a:solidFill>
                  <a:schemeClr val="tx1">
                    <a:tint val="75000"/>
                  </a:schemeClr>
                </a:solidFill>
              </a:defRPr>
            </a:lvl7pPr>
            <a:lvl8pPr marL="3176166" indent="0">
              <a:buNone/>
              <a:defRPr sz="1500">
                <a:solidFill>
                  <a:schemeClr val="tx1">
                    <a:tint val="75000"/>
                  </a:schemeClr>
                </a:solidFill>
              </a:defRPr>
            </a:lvl8pPr>
            <a:lvl9pPr marL="362989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54D79-588C-414F-9935-D85D2666634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4EC328-9116-4993-92C0-623125586BFE}" type="slidenum">
              <a:rPr lang="zh-CN" altLang="en-US" smtClean="0"/>
              <a:t>‹#›</a:t>
            </a:fld>
            <a:endParaRPr lang="zh-CN" altLang="en-US"/>
          </a:p>
        </p:txBody>
      </p:sp>
      <p:sp>
        <p:nvSpPr>
          <p:cNvPr id="24" name="TextBox 23"/>
          <p:cNvSpPr txBox="1"/>
          <p:nvPr/>
        </p:nvSpPr>
        <p:spPr>
          <a:xfrm>
            <a:off x="541871" y="790486"/>
            <a:ext cx="609600" cy="584775"/>
          </a:xfrm>
          <a:prstGeom prst="rect">
            <a:avLst/>
          </a:prstGeom>
        </p:spPr>
        <p:txBody>
          <a:bodyPr vert="horz" lIns="90730" tIns="45357" rIns="90730" bIns="45357"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664"/>
            <a:ext cx="609600" cy="584775"/>
          </a:xfrm>
          <a:prstGeom prst="rect">
            <a:avLst/>
          </a:prstGeom>
        </p:spPr>
        <p:txBody>
          <a:bodyPr vert="horz" lIns="90730" tIns="45357" rIns="90730" bIns="45357"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5538277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5"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3737" indent="0">
              <a:buFontTx/>
              <a:buNone/>
              <a:defRPr/>
            </a:lvl2pPr>
            <a:lvl3pPr marL="907475" indent="0">
              <a:buFontTx/>
              <a:buNone/>
              <a:defRPr/>
            </a:lvl3pPr>
            <a:lvl4pPr marL="1361215" indent="0">
              <a:buFontTx/>
              <a:buNone/>
              <a:defRPr/>
            </a:lvl4pPr>
            <a:lvl5pPr marL="181494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7"/>
            <a:ext cx="8596668" cy="1513914"/>
          </a:xfrm>
        </p:spPr>
        <p:txBody>
          <a:bodyPr anchor="t">
            <a:normAutofit/>
          </a:bodyPr>
          <a:lstStyle>
            <a:lvl1pPr marL="0" indent="0" algn="l">
              <a:buNone/>
              <a:defRPr sz="1900">
                <a:solidFill>
                  <a:schemeClr val="tx1">
                    <a:lumMod val="50000"/>
                    <a:lumOff val="50000"/>
                  </a:schemeClr>
                </a:solidFill>
              </a:defRPr>
            </a:lvl1pPr>
            <a:lvl2pPr marL="453737" indent="0">
              <a:buNone/>
              <a:defRPr sz="1900">
                <a:solidFill>
                  <a:schemeClr val="tx1">
                    <a:tint val="75000"/>
                  </a:schemeClr>
                </a:solidFill>
              </a:defRPr>
            </a:lvl2pPr>
            <a:lvl3pPr marL="907475" indent="0">
              <a:buNone/>
              <a:defRPr sz="1600">
                <a:solidFill>
                  <a:schemeClr val="tx1">
                    <a:tint val="75000"/>
                  </a:schemeClr>
                </a:solidFill>
              </a:defRPr>
            </a:lvl3pPr>
            <a:lvl4pPr marL="1361215" indent="0">
              <a:buNone/>
              <a:defRPr sz="1500">
                <a:solidFill>
                  <a:schemeClr val="tx1">
                    <a:tint val="75000"/>
                  </a:schemeClr>
                </a:solidFill>
              </a:defRPr>
            </a:lvl4pPr>
            <a:lvl5pPr marL="1814949" indent="0">
              <a:buNone/>
              <a:defRPr sz="1500">
                <a:solidFill>
                  <a:schemeClr val="tx1">
                    <a:tint val="75000"/>
                  </a:schemeClr>
                </a:solidFill>
              </a:defRPr>
            </a:lvl5pPr>
            <a:lvl6pPr marL="2268688" indent="0">
              <a:buNone/>
              <a:defRPr sz="1500">
                <a:solidFill>
                  <a:schemeClr val="tx1">
                    <a:tint val="75000"/>
                  </a:schemeClr>
                </a:solidFill>
              </a:defRPr>
            </a:lvl6pPr>
            <a:lvl7pPr marL="2722427" indent="0">
              <a:buNone/>
              <a:defRPr sz="1500">
                <a:solidFill>
                  <a:schemeClr val="tx1">
                    <a:tint val="75000"/>
                  </a:schemeClr>
                </a:solidFill>
              </a:defRPr>
            </a:lvl7pPr>
            <a:lvl8pPr marL="3176166" indent="0">
              <a:buNone/>
              <a:defRPr sz="1500">
                <a:solidFill>
                  <a:schemeClr val="tx1">
                    <a:tint val="75000"/>
                  </a:schemeClr>
                </a:solidFill>
              </a:defRPr>
            </a:lvl8pPr>
            <a:lvl9pPr marL="362989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54D79-588C-414F-9935-D85D2666634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4EC328-9116-4993-92C0-623125586BFE}" type="slidenum">
              <a:rPr lang="zh-CN" altLang="en-US" smtClean="0"/>
              <a:t>‹#›</a:t>
            </a:fld>
            <a:endParaRPr lang="zh-CN" altLang="en-US"/>
          </a:p>
        </p:txBody>
      </p:sp>
    </p:spTree>
    <p:extLst>
      <p:ext uri="{BB962C8B-B14F-4D97-AF65-F5344CB8AC3E}">
        <p14:creationId xmlns:p14="http://schemas.microsoft.com/office/powerpoint/2010/main" val="100803645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09292620"/>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780" y="609601"/>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63" y="609627"/>
            <a:ext cx="7060151" cy="52514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6354413"/>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519611"/>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2"/>
            <a:ext cx="8490400" cy="5454400"/>
          </a:xfrm>
          <a:prstGeom prst="rect">
            <a:avLst/>
          </a:prstGeom>
        </p:spPr>
        <p:txBody>
          <a:bodyPr spcFirstLastPara="1" wrap="square" lIns="90715" tIns="90715" rIns="90715" bIns="9071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4"/>
            <a:ext cx="731600" cy="524801"/>
          </a:xfrm>
          <a:prstGeom prst="rect">
            <a:avLst/>
          </a:prstGeom>
        </p:spPr>
        <p:txBody>
          <a:bodyPr spcFirstLastPara="1" wrap="square" lIns="90715" tIns="90715" rIns="90715" bIns="9071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9073824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6"/>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3737" indent="0" algn="ctr">
              <a:buNone/>
              <a:defRPr sz="2000"/>
            </a:lvl2pPr>
            <a:lvl3pPr marL="907475" indent="0" algn="ctr">
              <a:buNone/>
              <a:defRPr sz="1900"/>
            </a:lvl3pPr>
            <a:lvl4pPr marL="1361215" indent="0" algn="ctr">
              <a:buNone/>
              <a:defRPr sz="1600"/>
            </a:lvl4pPr>
            <a:lvl5pPr marL="1814949" indent="0" algn="ctr">
              <a:buNone/>
              <a:defRPr sz="1600"/>
            </a:lvl5pPr>
            <a:lvl6pPr marL="2268688" indent="0" algn="ctr">
              <a:buNone/>
              <a:defRPr sz="1600"/>
            </a:lvl6pPr>
            <a:lvl7pPr marL="2722427" indent="0" algn="ctr">
              <a:buNone/>
              <a:defRPr sz="1600"/>
            </a:lvl7pPr>
            <a:lvl8pPr marL="3176166" indent="0" algn="ctr">
              <a:buNone/>
              <a:defRPr sz="1600"/>
            </a:lvl8pPr>
            <a:lvl9pPr marL="362989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94210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976"/>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3737" indent="0">
              <a:buNone/>
              <a:defRPr sz="1900">
                <a:solidFill>
                  <a:schemeClr val="tx1">
                    <a:tint val="75000"/>
                  </a:schemeClr>
                </a:solidFill>
              </a:defRPr>
            </a:lvl2pPr>
            <a:lvl3pPr marL="907475" indent="0">
              <a:buNone/>
              <a:defRPr sz="1600">
                <a:solidFill>
                  <a:schemeClr val="tx1">
                    <a:tint val="75000"/>
                  </a:schemeClr>
                </a:solidFill>
              </a:defRPr>
            </a:lvl3pPr>
            <a:lvl4pPr marL="1361215" indent="0">
              <a:buNone/>
              <a:defRPr sz="1500">
                <a:solidFill>
                  <a:schemeClr val="tx1">
                    <a:tint val="75000"/>
                  </a:schemeClr>
                </a:solidFill>
              </a:defRPr>
            </a:lvl4pPr>
            <a:lvl5pPr marL="1814949" indent="0">
              <a:buNone/>
              <a:defRPr sz="1500">
                <a:solidFill>
                  <a:schemeClr val="tx1">
                    <a:tint val="75000"/>
                  </a:schemeClr>
                </a:solidFill>
              </a:defRPr>
            </a:lvl5pPr>
            <a:lvl6pPr marL="2268688" indent="0">
              <a:buNone/>
              <a:defRPr sz="1500">
                <a:solidFill>
                  <a:schemeClr val="tx1">
                    <a:tint val="75000"/>
                  </a:schemeClr>
                </a:solidFill>
              </a:defRPr>
            </a:lvl6pPr>
            <a:lvl7pPr marL="2722427" indent="0">
              <a:buNone/>
              <a:defRPr sz="1500">
                <a:solidFill>
                  <a:schemeClr val="tx1">
                    <a:tint val="75000"/>
                  </a:schemeClr>
                </a:solidFill>
              </a:defRPr>
            </a:lvl7pPr>
            <a:lvl8pPr marL="3176166" indent="0">
              <a:buNone/>
              <a:defRPr sz="1500">
                <a:solidFill>
                  <a:schemeClr val="tx1">
                    <a:tint val="75000"/>
                  </a:schemeClr>
                </a:solidFill>
              </a:defRPr>
            </a:lvl8pPr>
            <a:lvl9pPr marL="362989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1701615"/>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17703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8"/>
          </a:xfrm>
        </p:spPr>
        <p:txBody>
          <a:bodyPr/>
          <a:lstStyle>
            <a:lvl1pPr marL="0" indent="0">
              <a:buNone/>
              <a:defRPr sz="2400">
                <a:solidFill>
                  <a:schemeClr val="tx1">
                    <a:tint val="75000"/>
                  </a:schemeClr>
                </a:solidFill>
              </a:defRPr>
            </a:lvl1pPr>
            <a:lvl2pPr marL="453737" indent="0">
              <a:buNone/>
              <a:defRPr sz="2000">
                <a:solidFill>
                  <a:schemeClr val="tx1">
                    <a:tint val="75000"/>
                  </a:schemeClr>
                </a:solidFill>
              </a:defRPr>
            </a:lvl2pPr>
            <a:lvl3pPr marL="907475" indent="0">
              <a:buNone/>
              <a:defRPr sz="1900">
                <a:solidFill>
                  <a:schemeClr val="tx1">
                    <a:tint val="75000"/>
                  </a:schemeClr>
                </a:solidFill>
              </a:defRPr>
            </a:lvl3pPr>
            <a:lvl4pPr marL="1361215" indent="0">
              <a:buNone/>
              <a:defRPr sz="1600">
                <a:solidFill>
                  <a:schemeClr val="tx1">
                    <a:tint val="75000"/>
                  </a:schemeClr>
                </a:solidFill>
              </a:defRPr>
            </a:lvl4pPr>
            <a:lvl5pPr marL="1814949" indent="0">
              <a:buNone/>
              <a:defRPr sz="1600">
                <a:solidFill>
                  <a:schemeClr val="tx1">
                    <a:tint val="75000"/>
                  </a:schemeClr>
                </a:solidFill>
              </a:defRPr>
            </a:lvl5pPr>
            <a:lvl6pPr marL="2268688" indent="0">
              <a:buNone/>
              <a:defRPr sz="1600">
                <a:solidFill>
                  <a:schemeClr val="tx1">
                    <a:tint val="75000"/>
                  </a:schemeClr>
                </a:solidFill>
              </a:defRPr>
            </a:lvl6pPr>
            <a:lvl7pPr marL="2722427" indent="0">
              <a:buNone/>
              <a:defRPr sz="1600">
                <a:solidFill>
                  <a:schemeClr val="tx1">
                    <a:tint val="75000"/>
                  </a:schemeClr>
                </a:solidFill>
              </a:defRPr>
            </a:lvl7pPr>
            <a:lvl8pPr marL="3176166" indent="0">
              <a:buNone/>
              <a:defRPr sz="1600">
                <a:solidFill>
                  <a:schemeClr val="tx1">
                    <a:tint val="75000"/>
                  </a:schemeClr>
                </a:solidFill>
              </a:defRPr>
            </a:lvl8pPr>
            <a:lvl9pPr marL="362989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17698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6"/>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6"/>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72888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53"/>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93" y="1681163"/>
            <a:ext cx="5157787" cy="823912"/>
          </a:xfrm>
        </p:spPr>
        <p:txBody>
          <a:bodyPr anchor="b"/>
          <a:lstStyle>
            <a:lvl1pPr marL="0" indent="0">
              <a:buNone/>
              <a:defRPr sz="2400" b="1"/>
            </a:lvl1pPr>
            <a:lvl2pPr marL="453737" indent="0">
              <a:buNone/>
              <a:defRPr sz="2000" b="1"/>
            </a:lvl2pPr>
            <a:lvl3pPr marL="907475" indent="0">
              <a:buNone/>
              <a:defRPr sz="1900" b="1"/>
            </a:lvl3pPr>
            <a:lvl4pPr marL="1361215" indent="0">
              <a:buNone/>
              <a:defRPr sz="1600" b="1"/>
            </a:lvl4pPr>
            <a:lvl5pPr marL="1814949" indent="0">
              <a:buNone/>
              <a:defRPr sz="1600" b="1"/>
            </a:lvl5pPr>
            <a:lvl6pPr marL="2268688" indent="0">
              <a:buNone/>
              <a:defRPr sz="1600" b="1"/>
            </a:lvl6pPr>
            <a:lvl7pPr marL="2722427" indent="0">
              <a:buNone/>
              <a:defRPr sz="1600" b="1"/>
            </a:lvl7pPr>
            <a:lvl8pPr marL="3176166" indent="0">
              <a:buNone/>
              <a:defRPr sz="1600" b="1"/>
            </a:lvl8pPr>
            <a:lvl9pPr marL="362989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93"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3737" indent="0">
              <a:buNone/>
              <a:defRPr sz="2000" b="1"/>
            </a:lvl2pPr>
            <a:lvl3pPr marL="907475" indent="0">
              <a:buNone/>
              <a:defRPr sz="1900" b="1"/>
            </a:lvl3pPr>
            <a:lvl4pPr marL="1361215" indent="0">
              <a:buNone/>
              <a:defRPr sz="1600" b="1"/>
            </a:lvl4pPr>
            <a:lvl5pPr marL="1814949" indent="0">
              <a:buNone/>
              <a:defRPr sz="1600" b="1"/>
            </a:lvl5pPr>
            <a:lvl6pPr marL="2268688" indent="0">
              <a:buNone/>
              <a:defRPr sz="1600" b="1"/>
            </a:lvl6pPr>
            <a:lvl7pPr marL="2722427" indent="0">
              <a:buNone/>
              <a:defRPr sz="1600" b="1"/>
            </a:lvl7pPr>
            <a:lvl8pPr marL="3176166" indent="0">
              <a:buNone/>
              <a:defRPr sz="1600" b="1"/>
            </a:lvl8pPr>
            <a:lvl9pPr marL="362989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86179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73261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232606"/>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307"/>
            <a:ext cx="3932237" cy="1600201"/>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5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3"/>
            <a:ext cx="3932237" cy="3811589"/>
          </a:xfrm>
        </p:spPr>
        <p:txBody>
          <a:bodyPr/>
          <a:lstStyle>
            <a:lvl1pPr marL="0" indent="0">
              <a:buNone/>
              <a:defRPr sz="1600"/>
            </a:lvl1pPr>
            <a:lvl2pPr marL="453737" indent="0">
              <a:buNone/>
              <a:defRPr sz="1500"/>
            </a:lvl2pPr>
            <a:lvl3pPr marL="907475" indent="0">
              <a:buNone/>
              <a:defRPr sz="1200"/>
            </a:lvl3pPr>
            <a:lvl4pPr marL="1361215" indent="0">
              <a:buNone/>
              <a:defRPr sz="1100"/>
            </a:lvl4pPr>
            <a:lvl5pPr marL="1814949" indent="0">
              <a:buNone/>
              <a:defRPr sz="1100"/>
            </a:lvl5pPr>
            <a:lvl6pPr marL="2268688" indent="0">
              <a:buNone/>
              <a:defRPr sz="1100"/>
            </a:lvl6pPr>
            <a:lvl7pPr marL="2722427" indent="0">
              <a:buNone/>
              <a:defRPr sz="1100"/>
            </a:lvl7pPr>
            <a:lvl8pPr marL="3176166" indent="0">
              <a:buNone/>
              <a:defRPr sz="1100"/>
            </a:lvl8pPr>
            <a:lvl9pPr marL="362989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53262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307"/>
            <a:ext cx="3932237" cy="1600201"/>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534"/>
            <a:ext cx="6172200" cy="4873625"/>
          </a:xfrm>
        </p:spPr>
        <p:txBody>
          <a:bodyPr/>
          <a:lstStyle>
            <a:lvl1pPr marL="0" indent="0">
              <a:buNone/>
              <a:defRPr sz="3200"/>
            </a:lvl1pPr>
            <a:lvl2pPr marL="453737" indent="0">
              <a:buNone/>
              <a:defRPr sz="2800"/>
            </a:lvl2pPr>
            <a:lvl3pPr marL="907475" indent="0">
              <a:buNone/>
              <a:defRPr sz="2400"/>
            </a:lvl3pPr>
            <a:lvl4pPr marL="1361215" indent="0">
              <a:buNone/>
              <a:defRPr sz="2000"/>
            </a:lvl4pPr>
            <a:lvl5pPr marL="1814949" indent="0">
              <a:buNone/>
              <a:defRPr sz="2000"/>
            </a:lvl5pPr>
            <a:lvl6pPr marL="2268688" indent="0">
              <a:buNone/>
              <a:defRPr sz="2000"/>
            </a:lvl6pPr>
            <a:lvl7pPr marL="2722427" indent="0">
              <a:buNone/>
              <a:defRPr sz="2000"/>
            </a:lvl7pPr>
            <a:lvl8pPr marL="3176166" indent="0">
              <a:buNone/>
              <a:defRPr sz="2000"/>
            </a:lvl8pPr>
            <a:lvl9pPr marL="3629893" indent="0">
              <a:buNone/>
              <a:defRPr sz="2000"/>
            </a:lvl9pPr>
          </a:lstStyle>
          <a:p>
            <a:endParaRPr lang="en-US"/>
          </a:p>
        </p:txBody>
      </p:sp>
      <p:sp>
        <p:nvSpPr>
          <p:cNvPr id="4" name="Text Placeholder 3"/>
          <p:cNvSpPr>
            <a:spLocks noGrp="1"/>
          </p:cNvSpPr>
          <p:nvPr>
            <p:ph type="body" sz="half" idx="2"/>
          </p:nvPr>
        </p:nvSpPr>
        <p:spPr>
          <a:xfrm>
            <a:off x="839788" y="2057403"/>
            <a:ext cx="3932237" cy="3811589"/>
          </a:xfrm>
        </p:spPr>
        <p:txBody>
          <a:bodyPr/>
          <a:lstStyle>
            <a:lvl1pPr marL="0" indent="0">
              <a:buNone/>
              <a:defRPr sz="1600"/>
            </a:lvl1pPr>
            <a:lvl2pPr marL="453737" indent="0">
              <a:buNone/>
              <a:defRPr sz="1500"/>
            </a:lvl2pPr>
            <a:lvl3pPr marL="907475" indent="0">
              <a:buNone/>
              <a:defRPr sz="1200"/>
            </a:lvl3pPr>
            <a:lvl4pPr marL="1361215" indent="0">
              <a:buNone/>
              <a:defRPr sz="1100"/>
            </a:lvl4pPr>
            <a:lvl5pPr marL="1814949" indent="0">
              <a:buNone/>
              <a:defRPr sz="1100"/>
            </a:lvl5pPr>
            <a:lvl6pPr marL="2268688" indent="0">
              <a:buNone/>
              <a:defRPr sz="1100"/>
            </a:lvl6pPr>
            <a:lvl7pPr marL="2722427" indent="0">
              <a:buNone/>
              <a:defRPr sz="1100"/>
            </a:lvl7pPr>
            <a:lvl8pPr marL="3176166" indent="0">
              <a:buNone/>
              <a:defRPr sz="1100"/>
            </a:lvl8pPr>
            <a:lvl9pPr marL="362989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898550"/>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79095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4"/>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4"/>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8992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419" y="2160672"/>
            <a:ext cx="4184035"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055" y="2160672"/>
            <a:ext cx="4184035"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63641554"/>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13040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a:extLst>
              <a:ext uri="{FF2B5EF4-FFF2-40B4-BE49-F238E27FC236}">
                <a16:creationId xmlns:a16="http://schemas.microsoft.com/office/drawing/2014/main" xmlns="" id="{0E378DA4-B0E7-4F30-8358-FD934FF292EF}"/>
              </a:ext>
            </a:extLst>
          </p:cNvPr>
          <p:cNvSpPr txBox="1"/>
          <p:nvPr userDrawn="1"/>
        </p:nvSpPr>
        <p:spPr>
          <a:xfrm>
            <a:off x="145055" y="100842"/>
            <a:ext cx="1705129" cy="384705"/>
          </a:xfrm>
          <a:prstGeom prst="rect">
            <a:avLst/>
          </a:prstGeom>
          <a:noFill/>
        </p:spPr>
        <p:txBody>
          <a:bodyPr wrap="square" lIns="90730" tIns="45357" rIns="90730" bIns="45357"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900">
                <a:solidFill>
                  <a:prstClr val="white"/>
                </a:solidFill>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003277010"/>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54633"/>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2"/>
            <a:ext cx="8490400" cy="5454400"/>
          </a:xfrm>
          <a:prstGeom prst="rect">
            <a:avLst/>
          </a:prstGeom>
        </p:spPr>
        <p:txBody>
          <a:bodyPr spcFirstLastPara="1" wrap="square" lIns="90715" tIns="90715" rIns="90715" bIns="9071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4"/>
            <a:ext cx="731600" cy="524801"/>
          </a:xfrm>
          <a:prstGeom prst="rect">
            <a:avLst/>
          </a:prstGeom>
        </p:spPr>
        <p:txBody>
          <a:bodyPr spcFirstLastPara="1" wrap="square" lIns="90715" tIns="90715" rIns="90715" bIns="9071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2595500"/>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978143"/>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87265"/>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516867"/>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760927"/>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591317"/>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542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852" y="2160985"/>
            <a:ext cx="4185623" cy="576262"/>
          </a:xfrm>
        </p:spPr>
        <p:txBody>
          <a:bodyPr anchor="b">
            <a:noAutofit/>
          </a:bodyPr>
          <a:lstStyle>
            <a:lvl1pPr marL="0" indent="0">
              <a:buNone/>
              <a:defRPr sz="2400" b="0"/>
            </a:lvl1pPr>
            <a:lvl2pPr marL="453737" indent="0">
              <a:buNone/>
              <a:defRPr sz="2000" b="1"/>
            </a:lvl2pPr>
            <a:lvl3pPr marL="907475" indent="0">
              <a:buNone/>
              <a:defRPr sz="1900" b="1"/>
            </a:lvl3pPr>
            <a:lvl4pPr marL="1361215" indent="0">
              <a:buNone/>
              <a:defRPr sz="1600" b="1"/>
            </a:lvl4pPr>
            <a:lvl5pPr marL="1814949" indent="0">
              <a:buNone/>
              <a:defRPr sz="1600" b="1"/>
            </a:lvl5pPr>
            <a:lvl6pPr marL="2268688" indent="0">
              <a:buNone/>
              <a:defRPr sz="1600" b="1"/>
            </a:lvl6pPr>
            <a:lvl7pPr marL="2722427" indent="0">
              <a:buNone/>
              <a:defRPr sz="1600" b="1"/>
            </a:lvl7pPr>
            <a:lvl8pPr marL="3176166" indent="0">
              <a:buNone/>
              <a:defRPr sz="1600" b="1"/>
            </a:lvl8pPr>
            <a:lvl9pPr marL="362989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852" y="2737273"/>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471" y="2160985"/>
            <a:ext cx="4185619" cy="576262"/>
          </a:xfrm>
        </p:spPr>
        <p:txBody>
          <a:bodyPr anchor="b">
            <a:noAutofit/>
          </a:bodyPr>
          <a:lstStyle>
            <a:lvl1pPr marL="0" indent="0">
              <a:buNone/>
              <a:defRPr sz="2400" b="0"/>
            </a:lvl1pPr>
            <a:lvl2pPr marL="453737" indent="0">
              <a:buNone/>
              <a:defRPr sz="2000" b="1"/>
            </a:lvl2pPr>
            <a:lvl3pPr marL="907475" indent="0">
              <a:buNone/>
              <a:defRPr sz="1900" b="1"/>
            </a:lvl3pPr>
            <a:lvl4pPr marL="1361215" indent="0">
              <a:buNone/>
              <a:defRPr sz="1600" b="1"/>
            </a:lvl4pPr>
            <a:lvl5pPr marL="1814949" indent="0">
              <a:buNone/>
              <a:defRPr sz="1600" b="1"/>
            </a:lvl5pPr>
            <a:lvl6pPr marL="2268688" indent="0">
              <a:buNone/>
              <a:defRPr sz="1600" b="1"/>
            </a:lvl6pPr>
            <a:lvl7pPr marL="2722427" indent="0">
              <a:buNone/>
              <a:defRPr sz="1600" b="1"/>
            </a:lvl7pPr>
            <a:lvl8pPr marL="3176166" indent="0">
              <a:buNone/>
              <a:defRPr sz="1600" b="1"/>
            </a:lvl8pPr>
            <a:lvl9pPr marL="362989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491" y="2737273"/>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05663662"/>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lIns="120795" tIns="60398" rIns="120795" bIns="60398"/>
          <a:lstStyle/>
          <a:p>
            <a:pPr defTabSz="1207873"/>
            <a:fld id="{530820CF-B880-4189-942D-D702A7CBA730}" type="datetimeFigureOut">
              <a:rPr lang="zh-CN" altLang="en-US" sz="2400" smtClean="0">
                <a:solidFill>
                  <a:prstClr val="black"/>
                </a:solidFill>
              </a:rPr>
              <a:pPr defTabSz="1207873"/>
              <a:t>2025/2/17</a:t>
            </a:fld>
            <a:endParaRPr lang="zh-CN" altLang="en-US" sz="2400">
              <a:solidFill>
                <a:prstClr val="black"/>
              </a:solidFill>
            </a:endParaRPr>
          </a:p>
        </p:txBody>
      </p:sp>
      <p:sp>
        <p:nvSpPr>
          <p:cNvPr id="3" name="页脚占位符 2"/>
          <p:cNvSpPr>
            <a:spLocks noGrp="1"/>
          </p:cNvSpPr>
          <p:nvPr>
            <p:ph type="ftr" sz="quarter" idx="11"/>
          </p:nvPr>
        </p:nvSpPr>
        <p:spPr>
          <a:xfrm>
            <a:off x="4165601" y="6356352"/>
            <a:ext cx="3860800" cy="365125"/>
          </a:xfrm>
          <a:prstGeom prst="rect">
            <a:avLst/>
          </a:prstGeom>
        </p:spPr>
        <p:txBody>
          <a:bodyPr lIns="120795" tIns="60398" rIns="120795" bIns="60398"/>
          <a:lstStyle/>
          <a:p>
            <a:pPr defTabSz="1207873"/>
            <a:endParaRPr lang="zh-CN" altLang="en-US" sz="2400">
              <a:solidFill>
                <a:prstClr val="black"/>
              </a:solidFill>
            </a:endParaRPr>
          </a:p>
        </p:txBody>
      </p:sp>
      <p:sp>
        <p:nvSpPr>
          <p:cNvPr id="4" name="灯片编号占位符 3"/>
          <p:cNvSpPr>
            <a:spLocks noGrp="1"/>
          </p:cNvSpPr>
          <p:nvPr>
            <p:ph type="sldNum" sz="quarter" idx="12"/>
          </p:nvPr>
        </p:nvSpPr>
        <p:spPr>
          <a:xfrm>
            <a:off x="8737600" y="6356352"/>
            <a:ext cx="2844800" cy="365125"/>
          </a:xfrm>
          <a:prstGeom prst="rect">
            <a:avLst/>
          </a:prstGeom>
        </p:spPr>
        <p:txBody>
          <a:bodyPr lIns="120795" tIns="60398" rIns="120795" bIns="60398"/>
          <a:lstStyle/>
          <a:p>
            <a:pPr defTabSz="1207873"/>
            <a:fld id="{0C913308-F349-4B6D-A68A-DD1791B4A57B}" type="slidenum">
              <a:rPr lang="zh-CN" altLang="en-US" sz="2400" smtClean="0">
                <a:solidFill>
                  <a:prstClr val="black"/>
                </a:solidFill>
              </a:rPr>
              <a:pPr defTabSz="1207873"/>
              <a:t>‹#›</a:t>
            </a:fld>
            <a:endParaRPr lang="zh-CN" altLang="en-US" sz="2400">
              <a:solidFill>
                <a:prstClr val="black"/>
              </a:solidFill>
            </a:endParaRPr>
          </a:p>
        </p:txBody>
      </p:sp>
    </p:spTree>
    <p:extLst>
      <p:ext uri="{BB962C8B-B14F-4D97-AF65-F5344CB8AC3E}">
        <p14:creationId xmlns:p14="http://schemas.microsoft.com/office/powerpoint/2010/main" val="3592699420"/>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7" y="273161"/>
            <a:ext cx="4011084" cy="1162051"/>
          </a:xfrm>
          <a:prstGeom prst="rect">
            <a:avLst/>
          </a:prstGeom>
        </p:spPr>
        <p:txBody>
          <a:bodyPr lIns="120795" tIns="60398" rIns="120795" bIns="60398"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7" y="273135"/>
            <a:ext cx="6815667" cy="5853113"/>
          </a:xfrm>
          <a:prstGeom prst="rect">
            <a:avLst/>
          </a:prstGeom>
        </p:spPr>
        <p:txBody>
          <a:bodyPr lIns="120795" tIns="60398" rIns="120795" bIns="60398"/>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7" y="1435103"/>
            <a:ext cx="4011084" cy="4691062"/>
          </a:xfrm>
          <a:prstGeom prst="rect">
            <a:avLst/>
          </a:prstGeom>
        </p:spPr>
        <p:txBody>
          <a:bodyPr lIns="120795" tIns="60398" rIns="120795" bIns="60398"/>
          <a:lstStyle>
            <a:lvl1pPr marL="0" indent="0">
              <a:buNone/>
              <a:defRPr sz="1900"/>
            </a:lvl1pPr>
            <a:lvl2pPr marL="603932" indent="0">
              <a:buNone/>
              <a:defRPr sz="1600"/>
            </a:lvl2pPr>
            <a:lvl3pPr marL="1207873" indent="0">
              <a:buNone/>
              <a:defRPr sz="1300"/>
            </a:lvl3pPr>
            <a:lvl4pPr marL="1811773" indent="0">
              <a:buNone/>
              <a:defRPr sz="1200"/>
            </a:lvl4pPr>
            <a:lvl5pPr marL="2415706" indent="0">
              <a:buNone/>
              <a:defRPr sz="1200"/>
            </a:lvl5pPr>
            <a:lvl6pPr marL="3019627" indent="0">
              <a:buNone/>
              <a:defRPr sz="1200"/>
            </a:lvl6pPr>
            <a:lvl7pPr marL="3623553" indent="0">
              <a:buNone/>
              <a:defRPr sz="1200"/>
            </a:lvl7pPr>
            <a:lvl8pPr marL="4227488" indent="0">
              <a:buNone/>
              <a:defRPr sz="1200"/>
            </a:lvl8pPr>
            <a:lvl9pPr marL="4831382"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120795" tIns="60398" rIns="120795" bIns="60398"/>
          <a:lstStyle/>
          <a:p>
            <a:pPr defTabSz="1207873"/>
            <a:fld id="{530820CF-B880-4189-942D-D702A7CBA730}" type="datetimeFigureOut">
              <a:rPr lang="zh-CN" altLang="en-US" sz="2400" smtClean="0">
                <a:solidFill>
                  <a:prstClr val="black"/>
                </a:solidFill>
              </a:rPr>
              <a:pPr defTabSz="1207873"/>
              <a:t>2025/2/17</a:t>
            </a:fld>
            <a:endParaRPr lang="zh-CN" altLang="en-US" sz="2400">
              <a:solidFill>
                <a:prstClr val="black"/>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lIns="120795" tIns="60398" rIns="120795" bIns="60398"/>
          <a:lstStyle/>
          <a:p>
            <a:pPr defTabSz="1207873"/>
            <a:endParaRPr lang="zh-CN" altLang="en-US" sz="2400">
              <a:solidFill>
                <a:prstClr val="black"/>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120795" tIns="60398" rIns="120795" bIns="60398"/>
          <a:lstStyle/>
          <a:p>
            <a:pPr defTabSz="1207873"/>
            <a:fld id="{0C913308-F349-4B6D-A68A-DD1791B4A57B}" type="slidenum">
              <a:rPr lang="zh-CN" altLang="en-US" sz="2400" smtClean="0">
                <a:solidFill>
                  <a:prstClr val="black"/>
                </a:solidFill>
              </a:rPr>
              <a:pPr defTabSz="1207873"/>
              <a:t>‹#›</a:t>
            </a:fld>
            <a:endParaRPr lang="zh-CN" altLang="en-US" sz="2400">
              <a:solidFill>
                <a:prstClr val="black"/>
              </a:solidFill>
            </a:endParaRPr>
          </a:p>
        </p:txBody>
      </p:sp>
    </p:spTree>
    <p:extLst>
      <p:ext uri="{BB962C8B-B14F-4D97-AF65-F5344CB8AC3E}">
        <p14:creationId xmlns:p14="http://schemas.microsoft.com/office/powerpoint/2010/main" val="926228010"/>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a:prstGeom prst="rect">
            <a:avLst/>
          </a:prstGeom>
        </p:spPr>
        <p:txBody>
          <a:bodyPr lIns="120795" tIns="60398" rIns="120795" bIns="60398"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9" y="612778"/>
            <a:ext cx="7315200" cy="4114800"/>
          </a:xfrm>
          <a:prstGeom prst="rect">
            <a:avLst/>
          </a:prstGeom>
        </p:spPr>
        <p:txBody>
          <a:bodyPr lIns="120795" tIns="60398" rIns="120795" bIns="60398"/>
          <a:lstStyle>
            <a:lvl1pPr marL="0" indent="0">
              <a:buNone/>
              <a:defRPr sz="4300"/>
            </a:lvl1pPr>
            <a:lvl2pPr marL="603932" indent="0">
              <a:buNone/>
              <a:defRPr sz="3700"/>
            </a:lvl2pPr>
            <a:lvl3pPr marL="1207873" indent="0">
              <a:buNone/>
              <a:defRPr sz="3200"/>
            </a:lvl3pPr>
            <a:lvl4pPr marL="1811773" indent="0">
              <a:buNone/>
              <a:defRPr sz="2700"/>
            </a:lvl4pPr>
            <a:lvl5pPr marL="2415706" indent="0">
              <a:buNone/>
              <a:defRPr sz="2700"/>
            </a:lvl5pPr>
            <a:lvl6pPr marL="3019627" indent="0">
              <a:buNone/>
              <a:defRPr sz="2700"/>
            </a:lvl6pPr>
            <a:lvl7pPr marL="3623553" indent="0">
              <a:buNone/>
              <a:defRPr sz="2700"/>
            </a:lvl7pPr>
            <a:lvl8pPr marL="4227488" indent="0">
              <a:buNone/>
              <a:defRPr sz="2700"/>
            </a:lvl8pPr>
            <a:lvl9pPr marL="4831382" indent="0">
              <a:buNone/>
              <a:defRPr sz="2700"/>
            </a:lvl9pPr>
          </a:lstStyle>
          <a:p>
            <a:endParaRPr lang="zh-CN" altLang="en-US"/>
          </a:p>
        </p:txBody>
      </p:sp>
      <p:sp>
        <p:nvSpPr>
          <p:cNvPr id="4" name="文本占位符 3"/>
          <p:cNvSpPr>
            <a:spLocks noGrp="1"/>
          </p:cNvSpPr>
          <p:nvPr>
            <p:ph type="body" sz="half" idx="2"/>
          </p:nvPr>
        </p:nvSpPr>
        <p:spPr>
          <a:xfrm>
            <a:off x="2389719" y="5367338"/>
            <a:ext cx="7315200" cy="804862"/>
          </a:xfrm>
          <a:prstGeom prst="rect">
            <a:avLst/>
          </a:prstGeom>
        </p:spPr>
        <p:txBody>
          <a:bodyPr lIns="120795" tIns="60398" rIns="120795" bIns="60398"/>
          <a:lstStyle>
            <a:lvl1pPr marL="0" indent="0">
              <a:buNone/>
              <a:defRPr sz="1900"/>
            </a:lvl1pPr>
            <a:lvl2pPr marL="603932" indent="0">
              <a:buNone/>
              <a:defRPr sz="1600"/>
            </a:lvl2pPr>
            <a:lvl3pPr marL="1207873" indent="0">
              <a:buNone/>
              <a:defRPr sz="1300"/>
            </a:lvl3pPr>
            <a:lvl4pPr marL="1811773" indent="0">
              <a:buNone/>
              <a:defRPr sz="1200"/>
            </a:lvl4pPr>
            <a:lvl5pPr marL="2415706" indent="0">
              <a:buNone/>
              <a:defRPr sz="1200"/>
            </a:lvl5pPr>
            <a:lvl6pPr marL="3019627" indent="0">
              <a:buNone/>
              <a:defRPr sz="1200"/>
            </a:lvl6pPr>
            <a:lvl7pPr marL="3623553" indent="0">
              <a:buNone/>
              <a:defRPr sz="1200"/>
            </a:lvl7pPr>
            <a:lvl8pPr marL="4227488" indent="0">
              <a:buNone/>
              <a:defRPr sz="1200"/>
            </a:lvl8pPr>
            <a:lvl9pPr marL="4831382"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120795" tIns="60398" rIns="120795" bIns="60398"/>
          <a:lstStyle/>
          <a:p>
            <a:pPr defTabSz="1207873"/>
            <a:fld id="{530820CF-B880-4189-942D-D702A7CBA730}" type="datetimeFigureOut">
              <a:rPr lang="zh-CN" altLang="en-US" sz="2400" smtClean="0">
                <a:solidFill>
                  <a:prstClr val="black"/>
                </a:solidFill>
              </a:rPr>
              <a:pPr defTabSz="1207873"/>
              <a:t>2025/2/17</a:t>
            </a:fld>
            <a:endParaRPr lang="zh-CN" altLang="en-US" sz="2400">
              <a:solidFill>
                <a:prstClr val="black"/>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lIns="120795" tIns="60398" rIns="120795" bIns="60398"/>
          <a:lstStyle/>
          <a:p>
            <a:pPr defTabSz="1207873"/>
            <a:endParaRPr lang="zh-CN" altLang="en-US" sz="2400">
              <a:solidFill>
                <a:prstClr val="black"/>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120795" tIns="60398" rIns="120795" bIns="60398"/>
          <a:lstStyle/>
          <a:p>
            <a:pPr defTabSz="1207873"/>
            <a:fld id="{0C913308-F349-4B6D-A68A-DD1791B4A57B}" type="slidenum">
              <a:rPr lang="zh-CN" altLang="en-US" sz="2400" smtClean="0">
                <a:solidFill>
                  <a:prstClr val="black"/>
                </a:solidFill>
              </a:rPr>
              <a:pPr defTabSz="1207873"/>
              <a:t>‹#›</a:t>
            </a:fld>
            <a:endParaRPr lang="zh-CN" altLang="en-US" sz="2400">
              <a:solidFill>
                <a:prstClr val="black"/>
              </a:solidFill>
            </a:endParaRPr>
          </a:p>
        </p:txBody>
      </p:sp>
    </p:spTree>
    <p:extLst>
      <p:ext uri="{BB962C8B-B14F-4D97-AF65-F5344CB8AC3E}">
        <p14:creationId xmlns:p14="http://schemas.microsoft.com/office/powerpoint/2010/main" val="3537583656"/>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lIns="120795" tIns="60398" rIns="120795" bIns="60398"/>
          <a:lstStyle/>
          <a:p>
            <a:r>
              <a:rPr lang="zh-CN" altLang="en-US"/>
              <a:t>单击此处编辑母版标题样式</a:t>
            </a:r>
          </a:p>
        </p:txBody>
      </p:sp>
      <p:sp>
        <p:nvSpPr>
          <p:cNvPr id="3" name="竖排文字占位符 2"/>
          <p:cNvSpPr>
            <a:spLocks noGrp="1"/>
          </p:cNvSpPr>
          <p:nvPr>
            <p:ph type="body" orient="vert" idx="1"/>
          </p:nvPr>
        </p:nvSpPr>
        <p:spPr>
          <a:xfrm>
            <a:off x="609601" y="1600203"/>
            <a:ext cx="10972800" cy="4525963"/>
          </a:xfrm>
          <a:prstGeom prst="rect">
            <a:avLst/>
          </a:prstGeom>
        </p:spPr>
        <p:txBody>
          <a:bodyPr vert="eaVert" lIns="120795" tIns="60398" rIns="120795" bIns="6039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120795" tIns="60398" rIns="120795" bIns="60398"/>
          <a:lstStyle/>
          <a:p>
            <a:pPr defTabSz="1207873"/>
            <a:fld id="{530820CF-B880-4189-942D-D702A7CBA730}" type="datetimeFigureOut">
              <a:rPr lang="zh-CN" altLang="en-US" sz="2400" smtClean="0">
                <a:solidFill>
                  <a:prstClr val="black"/>
                </a:solidFill>
              </a:rPr>
              <a:pPr defTabSz="1207873"/>
              <a:t>2025/2/17</a:t>
            </a:fld>
            <a:endParaRPr lang="zh-CN" altLang="en-US" sz="2400">
              <a:solidFill>
                <a:prstClr val="black"/>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lIns="120795" tIns="60398" rIns="120795" bIns="60398"/>
          <a:lstStyle/>
          <a:p>
            <a:pPr defTabSz="1207873"/>
            <a:endParaRPr lang="zh-CN" altLang="en-US" sz="2400">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120795" tIns="60398" rIns="120795" bIns="60398"/>
          <a:lstStyle/>
          <a:p>
            <a:pPr defTabSz="1207873"/>
            <a:fld id="{0C913308-F349-4B6D-A68A-DD1791B4A57B}" type="slidenum">
              <a:rPr lang="zh-CN" altLang="en-US" sz="2400" smtClean="0">
                <a:solidFill>
                  <a:prstClr val="black"/>
                </a:solidFill>
              </a:rPr>
              <a:pPr defTabSz="1207873"/>
              <a:t>‹#›</a:t>
            </a:fld>
            <a:endParaRPr lang="zh-CN" altLang="en-US" sz="2400">
              <a:solidFill>
                <a:prstClr val="black"/>
              </a:solidFill>
            </a:endParaRPr>
          </a:p>
        </p:txBody>
      </p:sp>
    </p:spTree>
    <p:extLst>
      <p:ext uri="{BB962C8B-B14F-4D97-AF65-F5344CB8AC3E}">
        <p14:creationId xmlns:p14="http://schemas.microsoft.com/office/powerpoint/2010/main" val="1010920626"/>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197951"/>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FE312BC2-9FD9-4155-BD6F-2A89BBD6A609}"/>
              </a:ext>
            </a:extLst>
          </p:cNvPr>
          <p:cNvSpPr/>
          <p:nvPr userDrawn="1"/>
        </p:nvSpPr>
        <p:spPr>
          <a:xfrm>
            <a:off x="1199464" y="549569"/>
            <a:ext cx="2784309" cy="1151772"/>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0795" tIns="60398" rIns="120795" bIns="60398" rtlCol="0" anchor="ctr"/>
          <a:lstStyle/>
          <a:p>
            <a:pPr algn="ctr" defTabSz="1207873"/>
            <a:endParaRPr lang="zh-CN" altLang="en-US" sz="2400">
              <a:solidFill>
                <a:prstClr val="white"/>
              </a:solidFill>
            </a:endParaRPr>
          </a:p>
        </p:txBody>
      </p:sp>
      <p:sp>
        <p:nvSpPr>
          <p:cNvPr id="4" name="矩形 3">
            <a:extLst>
              <a:ext uri="{FF2B5EF4-FFF2-40B4-BE49-F238E27FC236}">
                <a16:creationId xmlns:a16="http://schemas.microsoft.com/office/drawing/2014/main" xmlns="" id="{5B08C38A-797C-4317-852B-F4C09C399E55}"/>
              </a:ext>
            </a:extLst>
          </p:cNvPr>
          <p:cNvSpPr/>
          <p:nvPr userDrawn="1"/>
        </p:nvSpPr>
        <p:spPr>
          <a:xfrm>
            <a:off x="911428" y="933493"/>
            <a:ext cx="2784309" cy="1151772"/>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0795" tIns="60398" rIns="120795" bIns="60398" rtlCol="0" anchor="ctr"/>
          <a:lstStyle/>
          <a:p>
            <a:pPr algn="ctr" defTabSz="1207873"/>
            <a:endParaRPr lang="zh-CN" altLang="en-US" sz="2400">
              <a:solidFill>
                <a:prstClr val="white"/>
              </a:solidFill>
            </a:endParaRPr>
          </a:p>
        </p:txBody>
      </p:sp>
    </p:spTree>
    <p:extLst>
      <p:ext uri="{BB962C8B-B14F-4D97-AF65-F5344CB8AC3E}">
        <p14:creationId xmlns:p14="http://schemas.microsoft.com/office/powerpoint/2010/main" val="1258280151"/>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3037372550"/>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1622041257"/>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3154763442"/>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61574205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12520298"/>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2934124888"/>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E3AB30-4822-4810-9CE4-E08130D8E0D9}"/>
              </a:ext>
            </a:extLst>
          </p:cNvPr>
          <p:cNvSpPr>
            <a:spLocks noGrp="1"/>
          </p:cNvSpPr>
          <p:nvPr>
            <p:ph type="ctrTitle"/>
          </p:nvPr>
        </p:nvSpPr>
        <p:spPr>
          <a:xfrm>
            <a:off x="1524637" y="1122366"/>
            <a:ext cx="9144001" cy="2387600"/>
          </a:xfrm>
          <a:prstGeom prst="rect">
            <a:avLst/>
          </a:prstGeom>
        </p:spPr>
        <p:txBody>
          <a:bodyPr lIns="90730" tIns="45357" rIns="90730" bIns="45357"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62A6CD2-61AF-48F1-A124-07FA9F12BF20}"/>
              </a:ext>
            </a:extLst>
          </p:cNvPr>
          <p:cNvSpPr>
            <a:spLocks noGrp="1"/>
          </p:cNvSpPr>
          <p:nvPr>
            <p:ph type="subTitle" idx="1"/>
          </p:nvPr>
        </p:nvSpPr>
        <p:spPr>
          <a:xfrm>
            <a:off x="1524637" y="3602039"/>
            <a:ext cx="9144001" cy="1655762"/>
          </a:xfrm>
          <a:prstGeom prst="rect">
            <a:avLst/>
          </a:prstGeom>
        </p:spPr>
        <p:txBody>
          <a:bodyPr lIns="90730" tIns="45357" rIns="90730" bIns="45357"/>
          <a:lstStyle>
            <a:lvl1pPr marL="0" indent="0" algn="ctr">
              <a:buNone/>
              <a:defRPr sz="2400"/>
            </a:lvl1pPr>
            <a:lvl2pPr marL="444511" indent="0" algn="ctr">
              <a:buNone/>
              <a:defRPr sz="2000"/>
            </a:lvl2pPr>
            <a:lvl3pPr marL="889001" indent="0" algn="ctr">
              <a:buNone/>
              <a:defRPr sz="1900"/>
            </a:lvl3pPr>
            <a:lvl4pPr marL="1333477" indent="0" algn="ctr">
              <a:buNone/>
              <a:defRPr sz="1600"/>
            </a:lvl4pPr>
            <a:lvl5pPr marL="1777984" indent="0" algn="ctr">
              <a:buNone/>
              <a:defRPr sz="1600"/>
            </a:lvl5pPr>
            <a:lvl6pPr marL="2222453" indent="0" algn="ctr">
              <a:buNone/>
              <a:defRPr sz="1600"/>
            </a:lvl6pPr>
            <a:lvl7pPr marL="2666978" indent="0" algn="ctr">
              <a:buNone/>
              <a:defRPr sz="1600"/>
            </a:lvl7pPr>
            <a:lvl8pPr marL="3111448" indent="0" algn="ctr">
              <a:buNone/>
              <a:defRPr sz="1600"/>
            </a:lvl8pPr>
            <a:lvl9pPr marL="3555954"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8BA46A1-CC30-4CE7-A203-875741250C1F}"/>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117B3AC9-6F66-442D-8A61-F06030142A82}"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5EC94D1-AA20-40FC-91DF-48D490D51419}"/>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7E54AA9-C5BA-4989-B711-DE50F6F50A9F}"/>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36F16E06-0DD9-48EC-8D3A-7CC625600D6C}" type="slidenum">
              <a:rPr lang="en-US" smtClean="0">
                <a:solidFill>
                  <a:prstClr val="black">
                    <a:tint val="75000"/>
                  </a:prstClr>
                </a:solidFill>
              </a:rPr>
              <a:pPr defTabSz="889001"/>
              <a:t>‹#›</a:t>
            </a:fld>
            <a:endParaRPr lang="en-US">
              <a:solidFill>
                <a:prstClr val="black">
                  <a:tint val="75000"/>
                </a:prstClr>
              </a:solidFill>
            </a:endParaRPr>
          </a:p>
        </p:txBody>
      </p:sp>
    </p:spTree>
    <p:extLst>
      <p:ext uri="{BB962C8B-B14F-4D97-AF65-F5344CB8AC3E}">
        <p14:creationId xmlns:p14="http://schemas.microsoft.com/office/powerpoint/2010/main" val="3913878111"/>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1238865894"/>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37029233"/>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3781499375"/>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4239622915"/>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3991738339"/>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a:xfrm>
            <a:off x="838200" y="6356837"/>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a:xfrm>
            <a:off x="4038600" y="6356837"/>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a:xfrm>
            <a:off x="8610601" y="6356837"/>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4113426258"/>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a:xfrm>
            <a:off x="838200" y="6356837"/>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a:xfrm>
            <a:off x="4038600" y="6356837"/>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a:xfrm>
            <a:off x="8610601" y="6356837"/>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3667161833"/>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a:xfrm>
            <a:off x="838200" y="6356837"/>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a:xfrm>
            <a:off x="4038600" y="6356837"/>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a:xfrm>
            <a:off x="8610601" y="6356837"/>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69468263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66972486"/>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a:xfrm>
            <a:off x="838200" y="6356837"/>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a:xfrm>
            <a:off x="4038600" y="6356837"/>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a:xfrm>
            <a:off x="8610601" y="6356837"/>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3508280412"/>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a:xfrm>
            <a:off x="838200" y="6356837"/>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a:xfrm>
            <a:off x="4038600" y="6356837"/>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a:xfrm>
            <a:off x="8610601" y="6356837"/>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725285123"/>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855" y="600202"/>
            <a:ext cx="8490400" cy="5454400"/>
          </a:xfrm>
          <a:prstGeom prst="rect">
            <a:avLst/>
          </a:prstGeom>
        </p:spPr>
        <p:txBody>
          <a:bodyPr spcFirstLastPara="1" wrap="square" lIns="88859" tIns="88859" rIns="88859" bIns="88859"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2" y="6217624"/>
            <a:ext cx="731600" cy="524801"/>
          </a:xfrm>
          <a:prstGeom prst="rect">
            <a:avLst/>
          </a:prstGeom>
        </p:spPr>
        <p:txBody>
          <a:bodyPr spcFirstLastPara="1" wrap="square" lIns="88859" tIns="88859" rIns="88859" bIns="8885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889001"/>
            <a:fld id="{00000000-1234-1234-1234-123412341234}" type="slidenum">
              <a:rPr lang="en-GB" smtClean="0">
                <a:solidFill>
                  <a:prstClr val="black">
                    <a:tint val="75000"/>
                  </a:prstClr>
                </a:solidFill>
              </a:rPr>
              <a:pPr defTabSz="889001"/>
              <a:t>‹#›</a:t>
            </a:fld>
            <a:endParaRPr lang="en-GB">
              <a:solidFill>
                <a:prstClr val="black">
                  <a:tint val="75000"/>
                </a:prstClr>
              </a:solidFill>
            </a:endParaRPr>
          </a:p>
        </p:txBody>
      </p:sp>
    </p:spTree>
    <p:extLst>
      <p:ext uri="{BB962C8B-B14F-4D97-AF65-F5344CB8AC3E}">
        <p14:creationId xmlns:p14="http://schemas.microsoft.com/office/powerpoint/2010/main" val="1537015709"/>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l="2729" t="10626" r="3576" b="16208"/>
          <a:stretch/>
        </p:blipFill>
        <p:spPr>
          <a:xfrm>
            <a:off x="-62521" y="-46784"/>
            <a:ext cx="12285785" cy="6940061"/>
          </a:xfrm>
          <a:prstGeom prst="rect">
            <a:avLst/>
          </a:prstGeom>
        </p:spPr>
      </p:pic>
    </p:spTree>
    <p:extLst>
      <p:ext uri="{BB962C8B-B14F-4D97-AF65-F5344CB8AC3E}">
        <p14:creationId xmlns:p14="http://schemas.microsoft.com/office/powerpoint/2010/main" val="512141781"/>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2729" t="10626" r="3576" b="16208"/>
          <a:stretch/>
        </p:blipFill>
        <p:spPr>
          <a:xfrm>
            <a:off x="-62521" y="-46784"/>
            <a:ext cx="12285785" cy="6940061"/>
          </a:xfrm>
          <a:prstGeom prst="rect">
            <a:avLst/>
          </a:prstGeom>
        </p:spPr>
      </p:pic>
      <p:pic>
        <p:nvPicPr>
          <p:cNvPr id="19" name="图片 18"/>
          <p:cNvPicPr>
            <a:picLocks noChangeAspect="1"/>
          </p:cNvPicPr>
          <p:nvPr userDrawn="1"/>
        </p:nvPicPr>
        <p:blipFill rotWithShape="1">
          <a:blip r:embed="rId3"/>
          <a:srcRect t="4903" r="128" b="11485"/>
          <a:stretch/>
        </p:blipFill>
        <p:spPr>
          <a:xfrm>
            <a:off x="-15542" y="-50717"/>
            <a:ext cx="12207631" cy="6942667"/>
          </a:xfrm>
          <a:prstGeom prst="rect">
            <a:avLst/>
          </a:prstGeom>
        </p:spPr>
      </p:pic>
      <p:pic>
        <p:nvPicPr>
          <p:cNvPr id="20" name="图片 19"/>
          <p:cNvPicPr>
            <a:picLocks noChangeAspect="1"/>
          </p:cNvPicPr>
          <p:nvPr userDrawn="1"/>
        </p:nvPicPr>
        <p:blipFill rotWithShape="1">
          <a:blip r:embed="rId4"/>
          <a:srcRect t="1" b="9717"/>
          <a:stretch/>
        </p:blipFill>
        <p:spPr>
          <a:xfrm>
            <a:off x="271022" y="287870"/>
            <a:ext cx="11751733" cy="6587068"/>
          </a:xfrm>
          <a:prstGeom prst="rect">
            <a:avLst/>
          </a:prstGeom>
        </p:spPr>
      </p:pic>
    </p:spTree>
    <p:extLst>
      <p:ext uri="{BB962C8B-B14F-4D97-AF65-F5344CB8AC3E}">
        <p14:creationId xmlns:p14="http://schemas.microsoft.com/office/powerpoint/2010/main" val="892571157"/>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grpSp>
        <p:nvGrpSpPr>
          <p:cNvPr id="5" name="组合 4"/>
          <p:cNvGrpSpPr/>
          <p:nvPr userDrawn="1"/>
        </p:nvGrpSpPr>
        <p:grpSpPr>
          <a:xfrm>
            <a:off x="147862" y="162641"/>
            <a:ext cx="11896335" cy="6532728"/>
            <a:chOff x="286603" y="259307"/>
            <a:chExt cx="8488907" cy="4661582"/>
          </a:xfrm>
        </p:grpSpPr>
        <p:sp>
          <p:nvSpPr>
            <p:cNvPr id="4" name="矩形 3"/>
            <p:cNvSpPr/>
            <p:nvPr userDrawn="1"/>
          </p:nvSpPr>
          <p:spPr>
            <a:xfrm>
              <a:off x="286603" y="259307"/>
              <a:ext cx="8488907" cy="465388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r="40033" b="49967"/>
            <a:stretch/>
          </p:blipFill>
          <p:spPr>
            <a:xfrm>
              <a:off x="286603" y="3793578"/>
              <a:ext cx="1351129" cy="1127311"/>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2155" t="34760" b="4743"/>
            <a:stretch/>
          </p:blipFill>
          <p:spPr>
            <a:xfrm>
              <a:off x="7574508" y="3651147"/>
              <a:ext cx="1201002" cy="1256094"/>
            </a:xfrm>
            <a:prstGeom prst="rect">
              <a:avLst/>
            </a:prstGeom>
          </p:spPr>
        </p:pic>
      </p:grpSp>
      <p:sp>
        <p:nvSpPr>
          <p:cNvPr id="14" name="矩形 13"/>
          <p:cNvSpPr/>
          <p:nvPr userDrawn="1"/>
        </p:nvSpPr>
        <p:spPr>
          <a:xfrm>
            <a:off x="284493" y="1502227"/>
            <a:ext cx="5739792" cy="22949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lstStyle/>
          <a:p>
            <a:pPr algn="ctr"/>
            <a:endParaRPr lang="zh-CN" altLang="en-US" sz="1300">
              <a:solidFill>
                <a:prstClr val="white"/>
              </a:solidFill>
            </a:endParaRPr>
          </a:p>
        </p:txBody>
      </p:sp>
      <p:sp>
        <p:nvSpPr>
          <p:cNvPr id="15" name="Picture Placeholder 7"/>
          <p:cNvSpPr>
            <a:spLocks noGrp="1"/>
          </p:cNvSpPr>
          <p:nvPr>
            <p:ph type="pic" sz="quarter" idx="18"/>
          </p:nvPr>
        </p:nvSpPr>
        <p:spPr>
          <a:xfrm>
            <a:off x="284495" y="1502227"/>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16" name="Picture Placeholder 7"/>
          <p:cNvSpPr>
            <a:spLocks noGrp="1"/>
          </p:cNvSpPr>
          <p:nvPr>
            <p:ph type="pic" sz="quarter" idx="19"/>
          </p:nvPr>
        </p:nvSpPr>
        <p:spPr>
          <a:xfrm>
            <a:off x="6258843" y="1502227"/>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20" name="矩形 19"/>
          <p:cNvSpPr/>
          <p:nvPr userDrawn="1"/>
        </p:nvSpPr>
        <p:spPr>
          <a:xfrm>
            <a:off x="6258841" y="1502227"/>
            <a:ext cx="5739792" cy="22949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lstStyle/>
          <a:p>
            <a:pPr algn="ctr"/>
            <a:endParaRPr lang="zh-CN" altLang="en-US" sz="1300">
              <a:solidFill>
                <a:prstClr val="white"/>
              </a:solidFill>
            </a:endParaRPr>
          </a:p>
        </p:txBody>
      </p:sp>
    </p:spTree>
    <p:extLst>
      <p:ext uri="{BB962C8B-B14F-4D97-AF65-F5344CB8AC3E}">
        <p14:creationId xmlns:p14="http://schemas.microsoft.com/office/powerpoint/2010/main" val="3902075459"/>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grpSp>
        <p:nvGrpSpPr>
          <p:cNvPr id="5" name="组合 4"/>
          <p:cNvGrpSpPr/>
          <p:nvPr userDrawn="1"/>
        </p:nvGrpSpPr>
        <p:grpSpPr>
          <a:xfrm>
            <a:off x="147862" y="162641"/>
            <a:ext cx="11896335" cy="6532728"/>
            <a:chOff x="286603" y="259307"/>
            <a:chExt cx="8488907" cy="4661582"/>
          </a:xfrm>
        </p:grpSpPr>
        <p:sp>
          <p:nvSpPr>
            <p:cNvPr id="4" name="矩形 3"/>
            <p:cNvSpPr/>
            <p:nvPr userDrawn="1"/>
          </p:nvSpPr>
          <p:spPr>
            <a:xfrm>
              <a:off x="286603" y="259307"/>
              <a:ext cx="8488907" cy="465388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r="40033" b="49967"/>
            <a:stretch/>
          </p:blipFill>
          <p:spPr>
            <a:xfrm>
              <a:off x="286603" y="3793578"/>
              <a:ext cx="1351129" cy="1127311"/>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2155" t="34760" b="4743"/>
            <a:stretch/>
          </p:blipFill>
          <p:spPr>
            <a:xfrm>
              <a:off x="7574508" y="3651147"/>
              <a:ext cx="1201002" cy="1256094"/>
            </a:xfrm>
            <a:prstGeom prst="rect">
              <a:avLst/>
            </a:prstGeom>
          </p:spPr>
        </p:pic>
      </p:grpSp>
      <p:sp>
        <p:nvSpPr>
          <p:cNvPr id="12" name="Picture Placeholder 7"/>
          <p:cNvSpPr>
            <a:spLocks noGrp="1"/>
          </p:cNvSpPr>
          <p:nvPr>
            <p:ph type="pic" sz="quarter" idx="18"/>
          </p:nvPr>
        </p:nvSpPr>
        <p:spPr>
          <a:xfrm>
            <a:off x="700807" y="1422234"/>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13" name="Picture Placeholder 7"/>
          <p:cNvSpPr>
            <a:spLocks noGrp="1"/>
          </p:cNvSpPr>
          <p:nvPr>
            <p:ph type="pic" sz="quarter" idx="19"/>
          </p:nvPr>
        </p:nvSpPr>
        <p:spPr>
          <a:xfrm>
            <a:off x="3079735" y="1422234"/>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17" name="Picture Placeholder 7"/>
          <p:cNvSpPr>
            <a:spLocks noGrp="1"/>
          </p:cNvSpPr>
          <p:nvPr>
            <p:ph type="pic" sz="quarter" idx="20"/>
          </p:nvPr>
        </p:nvSpPr>
        <p:spPr>
          <a:xfrm>
            <a:off x="700807" y="3778387"/>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18" name="Picture Placeholder 7"/>
          <p:cNvSpPr>
            <a:spLocks noGrp="1"/>
          </p:cNvSpPr>
          <p:nvPr>
            <p:ph type="pic" sz="quarter" idx="21"/>
          </p:nvPr>
        </p:nvSpPr>
        <p:spPr>
          <a:xfrm>
            <a:off x="3079735" y="3778387"/>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Tree>
    <p:extLst>
      <p:ext uri="{BB962C8B-B14F-4D97-AF65-F5344CB8AC3E}">
        <p14:creationId xmlns:p14="http://schemas.microsoft.com/office/powerpoint/2010/main" val="849050921"/>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69949"/>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201" y="365153"/>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201"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6352"/>
            <a:ext cx="2743200" cy="365125"/>
          </a:xfrm>
          <a:prstGeom prst="rect">
            <a:avLst/>
          </a:prstGeom>
        </p:spPr>
        <p:txBody>
          <a:bodyPr lIns="90730" tIns="45357" rIns="90730" bIns="45357"/>
          <a:lstStyle/>
          <a:p>
            <a:fld id="{A3C39D9B-1707-4BC2-A8DF-A9A95A2D1DDF}"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6352"/>
            <a:ext cx="4114800" cy="365125"/>
          </a:xfrm>
          <a:prstGeom prst="rect">
            <a:avLst/>
          </a:prstGeom>
        </p:spPr>
        <p:txBody>
          <a:bodyPr lIns="90730" tIns="45357" rIns="90730" bIns="45357"/>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6352"/>
            <a:ext cx="2743200" cy="365125"/>
          </a:xfrm>
          <a:prstGeom prst="rect">
            <a:avLst/>
          </a:prstGeom>
        </p:spPr>
        <p:txBody>
          <a:bodyPr lIns="90730" tIns="45357" rIns="90730" bIns="45357"/>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237900952"/>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201" y="365153"/>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201"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6352"/>
            <a:ext cx="2743200" cy="365125"/>
          </a:xfrm>
          <a:prstGeom prst="rect">
            <a:avLst/>
          </a:prstGeom>
        </p:spPr>
        <p:txBody>
          <a:bodyPr lIns="90730" tIns="45357" rIns="90730" bIns="45357"/>
          <a:lstStyle/>
          <a:p>
            <a:fld id="{A3C39D9B-1707-4BC2-A8DF-A9A95A2D1DDF}"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6352"/>
            <a:ext cx="4114800" cy="365125"/>
          </a:xfrm>
          <a:prstGeom prst="rect">
            <a:avLst/>
          </a:prstGeom>
        </p:spPr>
        <p:txBody>
          <a:bodyPr lIns="90730" tIns="45357" rIns="90730" bIns="45357"/>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6352"/>
            <a:ext cx="2743200" cy="365125"/>
          </a:xfrm>
          <a:prstGeom prst="rect">
            <a:avLst/>
          </a:prstGeom>
        </p:spPr>
        <p:txBody>
          <a:bodyPr lIns="90730" tIns="45357" rIns="90730" bIns="45357"/>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268203596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87"/>
            <a:ext cx="3854528" cy="1278467"/>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8" y="514927"/>
            <a:ext cx="4513541" cy="552643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5" y="2777176"/>
            <a:ext cx="3854528" cy="2584449"/>
          </a:xfrm>
        </p:spPr>
        <p:txBody>
          <a:bodyPr>
            <a:normAutofit/>
          </a:bodyPr>
          <a:lstStyle>
            <a:lvl1pPr marL="0" indent="0">
              <a:buNone/>
              <a:defRPr sz="1500"/>
            </a:lvl1pPr>
            <a:lvl2pPr marL="453601" indent="0">
              <a:buNone/>
              <a:defRPr sz="1500"/>
            </a:lvl2pPr>
            <a:lvl3pPr marL="907203" indent="0">
              <a:buNone/>
              <a:defRPr sz="1200"/>
            </a:lvl3pPr>
            <a:lvl4pPr marL="1360809" indent="0">
              <a:buNone/>
              <a:defRPr sz="1100"/>
            </a:lvl4pPr>
            <a:lvl5pPr marL="1814403" indent="0">
              <a:buNone/>
              <a:defRPr sz="1100"/>
            </a:lvl5pPr>
            <a:lvl6pPr marL="2268005" indent="0">
              <a:buNone/>
              <a:defRPr sz="1100"/>
            </a:lvl6pPr>
            <a:lvl7pPr marL="2721612" indent="0">
              <a:buNone/>
              <a:defRPr sz="1100"/>
            </a:lvl7pPr>
            <a:lvl8pPr marL="3175213" indent="0">
              <a:buNone/>
              <a:defRPr sz="1100"/>
            </a:lvl8pPr>
            <a:lvl9pPr marL="362879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85075265"/>
      </p:ext>
    </p:extLst>
  </p:cSld>
  <p:clrMapOvr>
    <a:masterClrMapping/>
  </p:clrMapOvr>
  <p:transition spd="med">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201" y="365153"/>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201"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6352"/>
            <a:ext cx="2743200" cy="365125"/>
          </a:xfrm>
          <a:prstGeom prst="rect">
            <a:avLst/>
          </a:prstGeom>
        </p:spPr>
        <p:txBody>
          <a:bodyPr lIns="90730" tIns="45357" rIns="90730" bIns="45357"/>
          <a:lstStyle/>
          <a:p>
            <a:fld id="{A3C39D9B-1707-4BC2-A8DF-A9A95A2D1DDF}"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6352"/>
            <a:ext cx="4114800" cy="365125"/>
          </a:xfrm>
          <a:prstGeom prst="rect">
            <a:avLst/>
          </a:prstGeom>
        </p:spPr>
        <p:txBody>
          <a:bodyPr lIns="90730" tIns="45357" rIns="90730" bIns="45357"/>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6352"/>
            <a:ext cx="2743200" cy="365125"/>
          </a:xfrm>
          <a:prstGeom prst="rect">
            <a:avLst/>
          </a:prstGeom>
        </p:spPr>
        <p:txBody>
          <a:bodyPr lIns="90730" tIns="45357" rIns="90730" bIns="45357"/>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40139571"/>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201" y="365153"/>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201"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6352"/>
            <a:ext cx="2743200" cy="365125"/>
          </a:xfrm>
          <a:prstGeom prst="rect">
            <a:avLst/>
          </a:prstGeom>
        </p:spPr>
        <p:txBody>
          <a:bodyPr lIns="90730" tIns="45357" rIns="90730" bIns="45357"/>
          <a:lstStyle/>
          <a:p>
            <a:fld id="{A3C39D9B-1707-4BC2-A8DF-A9A95A2D1DDF}"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6352"/>
            <a:ext cx="4114800" cy="365125"/>
          </a:xfrm>
          <a:prstGeom prst="rect">
            <a:avLst/>
          </a:prstGeom>
        </p:spPr>
        <p:txBody>
          <a:bodyPr lIns="90730" tIns="45357" rIns="90730" bIns="45357"/>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6352"/>
            <a:ext cx="2743200" cy="365125"/>
          </a:xfrm>
          <a:prstGeom prst="rect">
            <a:avLst/>
          </a:prstGeom>
        </p:spPr>
        <p:txBody>
          <a:bodyPr lIns="90730" tIns="45357" rIns="90730" bIns="45357"/>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1987748350"/>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201" y="365153"/>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201"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6352"/>
            <a:ext cx="2743200" cy="365125"/>
          </a:xfrm>
          <a:prstGeom prst="rect">
            <a:avLst/>
          </a:prstGeom>
        </p:spPr>
        <p:txBody>
          <a:bodyPr lIns="90730" tIns="45357" rIns="90730" bIns="45357"/>
          <a:lstStyle/>
          <a:p>
            <a:fld id="{A3C39D9B-1707-4BC2-A8DF-A9A95A2D1DDF}"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6352"/>
            <a:ext cx="4114800" cy="365125"/>
          </a:xfrm>
          <a:prstGeom prst="rect">
            <a:avLst/>
          </a:prstGeom>
        </p:spPr>
        <p:txBody>
          <a:bodyPr lIns="90730" tIns="45357" rIns="90730" bIns="45357"/>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6352"/>
            <a:ext cx="2743200" cy="365125"/>
          </a:xfrm>
          <a:prstGeom prst="rect">
            <a:avLst/>
          </a:prstGeom>
        </p:spPr>
        <p:txBody>
          <a:bodyPr lIns="90730" tIns="45357" rIns="90730" bIns="45357"/>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2145113493"/>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201" y="365153"/>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201"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6352"/>
            <a:ext cx="2743200" cy="365125"/>
          </a:xfrm>
          <a:prstGeom prst="rect">
            <a:avLst/>
          </a:prstGeom>
        </p:spPr>
        <p:txBody>
          <a:bodyPr lIns="90730" tIns="45357" rIns="90730" bIns="45357"/>
          <a:lstStyle/>
          <a:p>
            <a:fld id="{A3C39D9B-1707-4BC2-A8DF-A9A95A2D1DDF}"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6352"/>
            <a:ext cx="4114800" cy="365125"/>
          </a:xfrm>
          <a:prstGeom prst="rect">
            <a:avLst/>
          </a:prstGeom>
        </p:spPr>
        <p:txBody>
          <a:bodyPr lIns="90730" tIns="45357" rIns="90730" bIns="45357"/>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6352"/>
            <a:ext cx="2743200" cy="365125"/>
          </a:xfrm>
          <a:prstGeom prst="rect">
            <a:avLst/>
          </a:prstGeom>
        </p:spPr>
        <p:txBody>
          <a:bodyPr lIns="90730" tIns="45357" rIns="90730" bIns="45357"/>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2229547711"/>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201" y="365153"/>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201"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6352"/>
            <a:ext cx="2743200" cy="365125"/>
          </a:xfrm>
          <a:prstGeom prst="rect">
            <a:avLst/>
          </a:prstGeom>
        </p:spPr>
        <p:txBody>
          <a:bodyPr lIns="90730" tIns="45357" rIns="90730" bIns="45357"/>
          <a:lstStyle/>
          <a:p>
            <a:fld id="{A3C39D9B-1707-4BC2-A8DF-A9A95A2D1DDF}"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6352"/>
            <a:ext cx="4114800" cy="365125"/>
          </a:xfrm>
          <a:prstGeom prst="rect">
            <a:avLst/>
          </a:prstGeom>
        </p:spPr>
        <p:txBody>
          <a:bodyPr lIns="90730" tIns="45357" rIns="90730" bIns="45357"/>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6352"/>
            <a:ext cx="2743200" cy="365125"/>
          </a:xfrm>
          <a:prstGeom prst="rect">
            <a:avLst/>
          </a:prstGeom>
        </p:spPr>
        <p:txBody>
          <a:bodyPr lIns="90730" tIns="45357" rIns="90730" bIns="45357"/>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2002535685"/>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201" y="365153"/>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201"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6352"/>
            <a:ext cx="2743200" cy="365125"/>
          </a:xfrm>
          <a:prstGeom prst="rect">
            <a:avLst/>
          </a:prstGeom>
        </p:spPr>
        <p:txBody>
          <a:bodyPr lIns="90730" tIns="45357" rIns="90730" bIns="45357"/>
          <a:lstStyle/>
          <a:p>
            <a:fld id="{A3C39D9B-1707-4BC2-A8DF-A9A95A2D1DDF}"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6352"/>
            <a:ext cx="4114800" cy="365125"/>
          </a:xfrm>
          <a:prstGeom prst="rect">
            <a:avLst/>
          </a:prstGeom>
        </p:spPr>
        <p:txBody>
          <a:bodyPr lIns="90730" tIns="45357" rIns="90730" bIns="45357"/>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6352"/>
            <a:ext cx="2743200" cy="365125"/>
          </a:xfrm>
          <a:prstGeom prst="rect">
            <a:avLst/>
          </a:prstGeom>
        </p:spPr>
        <p:txBody>
          <a:bodyPr lIns="90730" tIns="45357" rIns="90730" bIns="45357"/>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2706693649"/>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201" y="365153"/>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201"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6352"/>
            <a:ext cx="2743200" cy="365125"/>
          </a:xfrm>
          <a:prstGeom prst="rect">
            <a:avLst/>
          </a:prstGeom>
        </p:spPr>
        <p:txBody>
          <a:bodyPr lIns="90730" tIns="45357" rIns="90730" bIns="45357"/>
          <a:lstStyle/>
          <a:p>
            <a:fld id="{A3C39D9B-1707-4BC2-A8DF-A9A95A2D1DDF}"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6352"/>
            <a:ext cx="4114800" cy="365125"/>
          </a:xfrm>
          <a:prstGeom prst="rect">
            <a:avLst/>
          </a:prstGeom>
        </p:spPr>
        <p:txBody>
          <a:bodyPr lIns="90730" tIns="45357" rIns="90730" bIns="45357"/>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6352"/>
            <a:ext cx="2743200" cy="365125"/>
          </a:xfrm>
          <a:prstGeom prst="rect">
            <a:avLst/>
          </a:prstGeom>
        </p:spPr>
        <p:txBody>
          <a:bodyPr lIns="90730" tIns="45357" rIns="90730" bIns="45357"/>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4168158111"/>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219886"/>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l="2729" t="10626" r="3576" b="16208"/>
          <a:stretch/>
        </p:blipFill>
        <p:spPr>
          <a:xfrm>
            <a:off x="-62521" y="-46784"/>
            <a:ext cx="12285785" cy="6940061"/>
          </a:xfrm>
          <a:prstGeom prst="rect">
            <a:avLst/>
          </a:prstGeom>
        </p:spPr>
      </p:pic>
    </p:spTree>
    <p:extLst>
      <p:ext uri="{BB962C8B-B14F-4D97-AF65-F5344CB8AC3E}">
        <p14:creationId xmlns:p14="http://schemas.microsoft.com/office/powerpoint/2010/main" val="2948391806"/>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2729" t="10626" r="3576" b="16208"/>
          <a:stretch/>
        </p:blipFill>
        <p:spPr>
          <a:xfrm>
            <a:off x="-62521" y="-46784"/>
            <a:ext cx="12285785" cy="6940061"/>
          </a:xfrm>
          <a:prstGeom prst="rect">
            <a:avLst/>
          </a:prstGeom>
        </p:spPr>
      </p:pic>
      <p:pic>
        <p:nvPicPr>
          <p:cNvPr id="19" name="图片 18"/>
          <p:cNvPicPr>
            <a:picLocks noChangeAspect="1"/>
          </p:cNvPicPr>
          <p:nvPr userDrawn="1"/>
        </p:nvPicPr>
        <p:blipFill rotWithShape="1">
          <a:blip r:embed="rId3"/>
          <a:srcRect t="4903" r="128" b="11485"/>
          <a:stretch/>
        </p:blipFill>
        <p:spPr>
          <a:xfrm>
            <a:off x="-15542" y="-50717"/>
            <a:ext cx="12207631" cy="6942667"/>
          </a:xfrm>
          <a:prstGeom prst="rect">
            <a:avLst/>
          </a:prstGeom>
        </p:spPr>
      </p:pic>
      <p:pic>
        <p:nvPicPr>
          <p:cNvPr id="20" name="图片 19"/>
          <p:cNvPicPr>
            <a:picLocks noChangeAspect="1"/>
          </p:cNvPicPr>
          <p:nvPr userDrawn="1"/>
        </p:nvPicPr>
        <p:blipFill rotWithShape="1">
          <a:blip r:embed="rId4"/>
          <a:srcRect t="1" b="9717"/>
          <a:stretch/>
        </p:blipFill>
        <p:spPr>
          <a:xfrm>
            <a:off x="271022" y="287870"/>
            <a:ext cx="11751733" cy="6587068"/>
          </a:xfrm>
          <a:prstGeom prst="rect">
            <a:avLst/>
          </a:prstGeom>
        </p:spPr>
      </p:pic>
    </p:spTree>
    <p:extLst>
      <p:ext uri="{BB962C8B-B14F-4D97-AF65-F5344CB8AC3E}">
        <p14:creationId xmlns:p14="http://schemas.microsoft.com/office/powerpoint/2010/main" val="408391575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5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3737" indent="0" algn="ctr">
              <a:buNone/>
              <a:defRPr>
                <a:solidFill>
                  <a:schemeClr val="tx1">
                    <a:tint val="75000"/>
                  </a:schemeClr>
                </a:solidFill>
              </a:defRPr>
            </a:lvl2pPr>
            <a:lvl3pPr marL="907475" indent="0" algn="ctr">
              <a:buNone/>
              <a:defRPr>
                <a:solidFill>
                  <a:schemeClr val="tx1">
                    <a:tint val="75000"/>
                  </a:schemeClr>
                </a:solidFill>
              </a:defRPr>
            </a:lvl3pPr>
            <a:lvl4pPr marL="1361215" indent="0" algn="ctr">
              <a:buNone/>
              <a:defRPr>
                <a:solidFill>
                  <a:schemeClr val="tx1">
                    <a:tint val="75000"/>
                  </a:schemeClr>
                </a:solidFill>
              </a:defRPr>
            </a:lvl4pPr>
            <a:lvl5pPr marL="1814949" indent="0" algn="ctr">
              <a:buNone/>
              <a:defRPr>
                <a:solidFill>
                  <a:schemeClr val="tx1">
                    <a:tint val="75000"/>
                  </a:schemeClr>
                </a:solidFill>
              </a:defRPr>
            </a:lvl5pPr>
            <a:lvl6pPr marL="2268688" indent="0" algn="ctr">
              <a:buNone/>
              <a:defRPr>
                <a:solidFill>
                  <a:schemeClr val="tx1">
                    <a:tint val="75000"/>
                  </a:schemeClr>
                </a:solidFill>
              </a:defRPr>
            </a:lvl6pPr>
            <a:lvl7pPr marL="2722427" indent="0" algn="ctr">
              <a:buNone/>
              <a:defRPr>
                <a:solidFill>
                  <a:schemeClr val="tx1">
                    <a:tint val="75000"/>
                  </a:schemeClr>
                </a:solidFill>
              </a:defRPr>
            </a:lvl7pPr>
            <a:lvl8pPr marL="3176166" indent="0" algn="ctr">
              <a:buNone/>
              <a:defRPr>
                <a:solidFill>
                  <a:schemeClr val="tx1">
                    <a:tint val="75000"/>
                  </a:schemeClr>
                </a:solidFill>
              </a:defRPr>
            </a:lvl8pPr>
            <a:lvl9pPr marL="362989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7110854"/>
      </p:ext>
    </p:extLst>
  </p:cSld>
  <p:clrMapOvr>
    <a:masterClrMapping/>
  </p:clrMapOvr>
  <p:transition spd="med">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grpSp>
        <p:nvGrpSpPr>
          <p:cNvPr id="5" name="组合 4"/>
          <p:cNvGrpSpPr/>
          <p:nvPr userDrawn="1"/>
        </p:nvGrpSpPr>
        <p:grpSpPr>
          <a:xfrm>
            <a:off x="147862" y="162641"/>
            <a:ext cx="11896335" cy="6532728"/>
            <a:chOff x="286603" y="259307"/>
            <a:chExt cx="8488907" cy="4661582"/>
          </a:xfrm>
        </p:grpSpPr>
        <p:sp>
          <p:nvSpPr>
            <p:cNvPr id="4" name="矩形 3"/>
            <p:cNvSpPr/>
            <p:nvPr userDrawn="1"/>
          </p:nvSpPr>
          <p:spPr>
            <a:xfrm>
              <a:off x="286603" y="259307"/>
              <a:ext cx="8488907" cy="465388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r="40033" b="49967"/>
            <a:stretch/>
          </p:blipFill>
          <p:spPr>
            <a:xfrm>
              <a:off x="286603" y="3793578"/>
              <a:ext cx="1351129" cy="1127311"/>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2155" t="34760" b="4743"/>
            <a:stretch/>
          </p:blipFill>
          <p:spPr>
            <a:xfrm>
              <a:off x="7574508" y="3651147"/>
              <a:ext cx="1201002" cy="1256094"/>
            </a:xfrm>
            <a:prstGeom prst="rect">
              <a:avLst/>
            </a:prstGeom>
          </p:spPr>
        </p:pic>
      </p:grpSp>
      <p:sp>
        <p:nvSpPr>
          <p:cNvPr id="14" name="矩形 13"/>
          <p:cNvSpPr/>
          <p:nvPr userDrawn="1"/>
        </p:nvSpPr>
        <p:spPr>
          <a:xfrm>
            <a:off x="284493" y="1502227"/>
            <a:ext cx="5739792" cy="22949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lstStyle/>
          <a:p>
            <a:pPr algn="ctr"/>
            <a:endParaRPr lang="zh-CN" altLang="en-US" sz="1300">
              <a:solidFill>
                <a:prstClr val="white"/>
              </a:solidFill>
            </a:endParaRPr>
          </a:p>
        </p:txBody>
      </p:sp>
      <p:sp>
        <p:nvSpPr>
          <p:cNvPr id="15" name="Picture Placeholder 7"/>
          <p:cNvSpPr>
            <a:spLocks noGrp="1"/>
          </p:cNvSpPr>
          <p:nvPr>
            <p:ph type="pic" sz="quarter" idx="18"/>
          </p:nvPr>
        </p:nvSpPr>
        <p:spPr>
          <a:xfrm>
            <a:off x="284495" y="1502227"/>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16" name="Picture Placeholder 7"/>
          <p:cNvSpPr>
            <a:spLocks noGrp="1"/>
          </p:cNvSpPr>
          <p:nvPr>
            <p:ph type="pic" sz="quarter" idx="19"/>
          </p:nvPr>
        </p:nvSpPr>
        <p:spPr>
          <a:xfrm>
            <a:off x="6258843" y="1502227"/>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20" name="矩形 19"/>
          <p:cNvSpPr/>
          <p:nvPr userDrawn="1"/>
        </p:nvSpPr>
        <p:spPr>
          <a:xfrm>
            <a:off x="6258841" y="1502227"/>
            <a:ext cx="5739792" cy="22949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lstStyle/>
          <a:p>
            <a:pPr algn="ctr"/>
            <a:endParaRPr lang="zh-CN" altLang="en-US" sz="1300">
              <a:solidFill>
                <a:prstClr val="white"/>
              </a:solidFill>
            </a:endParaRPr>
          </a:p>
        </p:txBody>
      </p:sp>
    </p:spTree>
    <p:extLst>
      <p:ext uri="{BB962C8B-B14F-4D97-AF65-F5344CB8AC3E}">
        <p14:creationId xmlns:p14="http://schemas.microsoft.com/office/powerpoint/2010/main" val="2291464374"/>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节标题">
    <p:spTree>
      <p:nvGrpSpPr>
        <p:cNvPr id="1" name=""/>
        <p:cNvGrpSpPr/>
        <p:nvPr/>
      </p:nvGrpSpPr>
      <p:grpSpPr>
        <a:xfrm>
          <a:off x="0" y="0"/>
          <a:ext cx="0" cy="0"/>
          <a:chOff x="0" y="0"/>
          <a:chExt cx="0" cy="0"/>
        </a:xfrm>
      </p:grpSpPr>
      <p:grpSp>
        <p:nvGrpSpPr>
          <p:cNvPr id="5" name="组合 4"/>
          <p:cNvGrpSpPr/>
          <p:nvPr userDrawn="1"/>
        </p:nvGrpSpPr>
        <p:grpSpPr>
          <a:xfrm>
            <a:off x="147862" y="162641"/>
            <a:ext cx="11896335" cy="6532728"/>
            <a:chOff x="286603" y="259307"/>
            <a:chExt cx="8488907" cy="4661582"/>
          </a:xfrm>
        </p:grpSpPr>
        <p:sp>
          <p:nvSpPr>
            <p:cNvPr id="4" name="矩形 3"/>
            <p:cNvSpPr/>
            <p:nvPr userDrawn="1"/>
          </p:nvSpPr>
          <p:spPr>
            <a:xfrm>
              <a:off x="286603" y="259307"/>
              <a:ext cx="8488907" cy="465388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r="40033" b="49967"/>
            <a:stretch/>
          </p:blipFill>
          <p:spPr>
            <a:xfrm>
              <a:off x="286603" y="3793578"/>
              <a:ext cx="1351129" cy="1127311"/>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2155" t="34760" b="4743"/>
            <a:stretch/>
          </p:blipFill>
          <p:spPr>
            <a:xfrm>
              <a:off x="7574508" y="3651147"/>
              <a:ext cx="1201002" cy="1256094"/>
            </a:xfrm>
            <a:prstGeom prst="rect">
              <a:avLst/>
            </a:prstGeom>
          </p:spPr>
        </p:pic>
      </p:grpSp>
      <p:sp>
        <p:nvSpPr>
          <p:cNvPr id="12" name="Picture Placeholder 7"/>
          <p:cNvSpPr>
            <a:spLocks noGrp="1"/>
          </p:cNvSpPr>
          <p:nvPr>
            <p:ph type="pic" sz="quarter" idx="18"/>
          </p:nvPr>
        </p:nvSpPr>
        <p:spPr>
          <a:xfrm>
            <a:off x="700807" y="1422234"/>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13" name="Picture Placeholder 7"/>
          <p:cNvSpPr>
            <a:spLocks noGrp="1"/>
          </p:cNvSpPr>
          <p:nvPr>
            <p:ph type="pic" sz="quarter" idx="19"/>
          </p:nvPr>
        </p:nvSpPr>
        <p:spPr>
          <a:xfrm>
            <a:off x="3079735" y="1422234"/>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17" name="Picture Placeholder 7"/>
          <p:cNvSpPr>
            <a:spLocks noGrp="1"/>
          </p:cNvSpPr>
          <p:nvPr>
            <p:ph type="pic" sz="quarter" idx="20"/>
          </p:nvPr>
        </p:nvSpPr>
        <p:spPr>
          <a:xfrm>
            <a:off x="700807" y="3778387"/>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18" name="Picture Placeholder 7"/>
          <p:cNvSpPr>
            <a:spLocks noGrp="1"/>
          </p:cNvSpPr>
          <p:nvPr>
            <p:ph type="pic" sz="quarter" idx="21"/>
          </p:nvPr>
        </p:nvSpPr>
        <p:spPr>
          <a:xfrm>
            <a:off x="3079735" y="3778387"/>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Tree>
    <p:extLst>
      <p:ext uri="{BB962C8B-B14F-4D97-AF65-F5344CB8AC3E}">
        <p14:creationId xmlns:p14="http://schemas.microsoft.com/office/powerpoint/2010/main" val="681662251"/>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470067"/>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lIns="66349" tIns="33174" rIns="66349" bIns="33174"/>
          <a:lstStyle/>
          <a:p>
            <a:r>
              <a:rPr lang="zh-CN" altLang="en-US" smtClean="0"/>
              <a:t>单击此处编辑母版标题样式</a:t>
            </a:r>
            <a:endParaRPr lang="zh-CN" altLang="en-US"/>
          </a:p>
        </p:txBody>
      </p:sp>
      <p:sp>
        <p:nvSpPr>
          <p:cNvPr id="3" name="内容占位符 2"/>
          <p:cNvSpPr>
            <a:spLocks noGrp="1"/>
          </p:cNvSpPr>
          <p:nvPr>
            <p:ph idx="1"/>
          </p:nvPr>
        </p:nvSpPr>
        <p:spPr>
          <a:xfrm>
            <a:off x="609081" y="1600468"/>
            <a:ext cx="10973838" cy="4525659"/>
          </a:xfrm>
          <a:prstGeom prst="rect">
            <a:avLst/>
          </a:prstGeom>
        </p:spPr>
        <p:txBody>
          <a:bodyPr lIns="66349" tIns="33174" rIns="66349" bIns="3317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3084583"/>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287656"/>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457615"/>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568097"/>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866574"/>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389148"/>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47422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1"/>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3737" indent="0">
              <a:buNone/>
              <a:defRPr sz="1600"/>
            </a:lvl2pPr>
            <a:lvl3pPr marL="907475" indent="0">
              <a:buNone/>
              <a:defRPr sz="1600"/>
            </a:lvl3pPr>
            <a:lvl4pPr marL="1361215" indent="0">
              <a:buNone/>
              <a:defRPr sz="1600"/>
            </a:lvl4pPr>
            <a:lvl5pPr marL="1814949" indent="0">
              <a:buNone/>
              <a:defRPr sz="1600"/>
            </a:lvl5pPr>
            <a:lvl6pPr marL="2268688" indent="0">
              <a:buNone/>
              <a:defRPr sz="1600"/>
            </a:lvl6pPr>
            <a:lvl7pPr marL="2722427" indent="0">
              <a:buNone/>
              <a:defRPr sz="1600"/>
            </a:lvl7pPr>
            <a:lvl8pPr marL="3176166" indent="0">
              <a:buNone/>
              <a:defRPr sz="1600"/>
            </a:lvl8pPr>
            <a:lvl9pPr marL="362989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3737" indent="0">
              <a:buNone/>
              <a:defRPr sz="1200"/>
            </a:lvl2pPr>
            <a:lvl3pPr marL="907475" indent="0">
              <a:buNone/>
              <a:defRPr sz="1100"/>
            </a:lvl3pPr>
            <a:lvl4pPr marL="1361215" indent="0">
              <a:buNone/>
              <a:defRPr sz="900"/>
            </a:lvl4pPr>
            <a:lvl5pPr marL="1814949" indent="0">
              <a:buNone/>
              <a:defRPr sz="900"/>
            </a:lvl5pPr>
            <a:lvl6pPr marL="2268688" indent="0">
              <a:buNone/>
              <a:defRPr sz="900"/>
            </a:lvl6pPr>
            <a:lvl7pPr marL="2722427" indent="0">
              <a:buNone/>
              <a:defRPr sz="900"/>
            </a:lvl7pPr>
            <a:lvl8pPr marL="3176166" indent="0">
              <a:buNone/>
              <a:defRPr sz="900"/>
            </a:lvl8pPr>
            <a:lvl9pPr marL="362989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5120252"/>
      </p:ext>
    </p:extLst>
  </p:cSld>
  <p:clrMapOvr>
    <a:masterClrMapping/>
  </p:clrMapOvr>
  <p:transition spd="med">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lIns="121092" tIns="60546" rIns="121092" bIns="60546"/>
          <a:lstStyle/>
          <a:p>
            <a:pPr defTabSz="1210838"/>
            <a:fld id="{530820CF-B880-4189-942D-D702A7CBA730}" type="datetimeFigureOut">
              <a:rPr lang="zh-CN" altLang="en-US" sz="2400" smtClean="0">
                <a:solidFill>
                  <a:prstClr val="black"/>
                </a:solidFill>
              </a:rPr>
              <a:pPr defTabSz="1210838"/>
              <a:t>2025/2/17</a:t>
            </a:fld>
            <a:endParaRPr lang="zh-CN" altLang="en-US" sz="2400">
              <a:solidFill>
                <a:prstClr val="black"/>
              </a:solidFill>
            </a:endParaRPr>
          </a:p>
        </p:txBody>
      </p:sp>
      <p:sp>
        <p:nvSpPr>
          <p:cNvPr id="3" name="页脚占位符 2"/>
          <p:cNvSpPr>
            <a:spLocks noGrp="1"/>
          </p:cNvSpPr>
          <p:nvPr>
            <p:ph type="ftr" sz="quarter" idx="11"/>
          </p:nvPr>
        </p:nvSpPr>
        <p:spPr>
          <a:xfrm>
            <a:off x="4165601" y="6356352"/>
            <a:ext cx="3860800" cy="365125"/>
          </a:xfrm>
          <a:prstGeom prst="rect">
            <a:avLst/>
          </a:prstGeom>
        </p:spPr>
        <p:txBody>
          <a:bodyPr lIns="121092" tIns="60546" rIns="121092" bIns="60546"/>
          <a:lstStyle/>
          <a:p>
            <a:pPr defTabSz="1210838"/>
            <a:endParaRPr lang="zh-CN" altLang="en-US" sz="2400">
              <a:solidFill>
                <a:prstClr val="black"/>
              </a:solidFill>
            </a:endParaRPr>
          </a:p>
        </p:txBody>
      </p:sp>
      <p:sp>
        <p:nvSpPr>
          <p:cNvPr id="4" name="灯片编号占位符 3"/>
          <p:cNvSpPr>
            <a:spLocks noGrp="1"/>
          </p:cNvSpPr>
          <p:nvPr>
            <p:ph type="sldNum" sz="quarter" idx="12"/>
          </p:nvPr>
        </p:nvSpPr>
        <p:spPr>
          <a:xfrm>
            <a:off x="8737600" y="6356352"/>
            <a:ext cx="2844800" cy="365125"/>
          </a:xfrm>
          <a:prstGeom prst="rect">
            <a:avLst/>
          </a:prstGeom>
        </p:spPr>
        <p:txBody>
          <a:bodyPr lIns="121092" tIns="60546" rIns="121092" bIns="60546"/>
          <a:lstStyle/>
          <a:p>
            <a:pPr defTabSz="1210838"/>
            <a:fld id="{0C913308-F349-4B6D-A68A-DD1791B4A57B}" type="slidenum">
              <a:rPr lang="zh-CN" altLang="en-US" sz="2400" smtClean="0">
                <a:solidFill>
                  <a:prstClr val="black"/>
                </a:solidFill>
              </a:rPr>
              <a:pPr defTabSz="1210838"/>
              <a:t>‹#›</a:t>
            </a:fld>
            <a:endParaRPr lang="zh-CN" altLang="en-US" sz="2400">
              <a:solidFill>
                <a:prstClr val="black"/>
              </a:solidFill>
            </a:endParaRPr>
          </a:p>
        </p:txBody>
      </p:sp>
    </p:spTree>
    <p:extLst>
      <p:ext uri="{BB962C8B-B14F-4D97-AF65-F5344CB8AC3E}">
        <p14:creationId xmlns:p14="http://schemas.microsoft.com/office/powerpoint/2010/main" val="1257279915"/>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7" y="273153"/>
            <a:ext cx="4011084" cy="1162051"/>
          </a:xfrm>
          <a:prstGeom prst="rect">
            <a:avLst/>
          </a:prstGeom>
        </p:spPr>
        <p:txBody>
          <a:bodyPr lIns="121092" tIns="60546" rIns="121092" bIns="60546"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7" y="273135"/>
            <a:ext cx="6815667" cy="5853113"/>
          </a:xfrm>
          <a:prstGeom prst="rect">
            <a:avLst/>
          </a:prstGeom>
        </p:spPr>
        <p:txBody>
          <a:bodyPr lIns="121092" tIns="60546" rIns="121092" bIns="60546"/>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7" y="1435103"/>
            <a:ext cx="4011084" cy="4691062"/>
          </a:xfrm>
          <a:prstGeom prst="rect">
            <a:avLst/>
          </a:prstGeom>
        </p:spPr>
        <p:txBody>
          <a:bodyPr lIns="121092" tIns="60546" rIns="121092" bIns="60546"/>
          <a:lstStyle>
            <a:lvl1pPr marL="0" indent="0">
              <a:buNone/>
              <a:defRPr sz="1900"/>
            </a:lvl1pPr>
            <a:lvl2pPr marL="605408" indent="0">
              <a:buNone/>
              <a:defRPr sz="1600"/>
            </a:lvl2pPr>
            <a:lvl3pPr marL="1210838" indent="0">
              <a:buNone/>
              <a:defRPr sz="1300"/>
            </a:lvl3pPr>
            <a:lvl4pPr marL="1816218" indent="0">
              <a:buNone/>
              <a:defRPr sz="1200"/>
            </a:lvl4pPr>
            <a:lvl5pPr marL="2421625" indent="0">
              <a:buNone/>
              <a:defRPr sz="1200"/>
            </a:lvl5pPr>
            <a:lvl6pPr marL="3027041" indent="0">
              <a:buNone/>
              <a:defRPr sz="1200"/>
            </a:lvl6pPr>
            <a:lvl7pPr marL="3632432" indent="0">
              <a:buNone/>
              <a:defRPr sz="1200"/>
            </a:lvl7pPr>
            <a:lvl8pPr marL="4237849" indent="0">
              <a:buNone/>
              <a:defRPr sz="1200"/>
            </a:lvl8pPr>
            <a:lvl9pPr marL="4843246"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121092" tIns="60546" rIns="121092" bIns="60546"/>
          <a:lstStyle/>
          <a:p>
            <a:pPr defTabSz="1210838"/>
            <a:fld id="{530820CF-B880-4189-942D-D702A7CBA730}" type="datetimeFigureOut">
              <a:rPr lang="zh-CN" altLang="en-US" sz="2400" smtClean="0">
                <a:solidFill>
                  <a:prstClr val="black"/>
                </a:solidFill>
              </a:rPr>
              <a:pPr defTabSz="1210838"/>
              <a:t>2025/2/17</a:t>
            </a:fld>
            <a:endParaRPr lang="zh-CN" altLang="en-US" sz="2400">
              <a:solidFill>
                <a:prstClr val="black"/>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lIns="121092" tIns="60546" rIns="121092" bIns="60546"/>
          <a:lstStyle/>
          <a:p>
            <a:pPr defTabSz="1210838"/>
            <a:endParaRPr lang="zh-CN" altLang="en-US" sz="2400">
              <a:solidFill>
                <a:prstClr val="black"/>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121092" tIns="60546" rIns="121092" bIns="60546"/>
          <a:lstStyle/>
          <a:p>
            <a:pPr defTabSz="1210838"/>
            <a:fld id="{0C913308-F349-4B6D-A68A-DD1791B4A57B}" type="slidenum">
              <a:rPr lang="zh-CN" altLang="en-US" sz="2400" smtClean="0">
                <a:solidFill>
                  <a:prstClr val="black"/>
                </a:solidFill>
              </a:rPr>
              <a:pPr defTabSz="1210838"/>
              <a:t>‹#›</a:t>
            </a:fld>
            <a:endParaRPr lang="zh-CN" altLang="en-US" sz="2400">
              <a:solidFill>
                <a:prstClr val="black"/>
              </a:solidFill>
            </a:endParaRPr>
          </a:p>
        </p:txBody>
      </p:sp>
    </p:spTree>
    <p:extLst>
      <p:ext uri="{BB962C8B-B14F-4D97-AF65-F5344CB8AC3E}">
        <p14:creationId xmlns:p14="http://schemas.microsoft.com/office/powerpoint/2010/main" val="1303848911"/>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8"/>
          </a:xfrm>
          <a:prstGeom prst="rect">
            <a:avLst/>
          </a:prstGeom>
        </p:spPr>
        <p:txBody>
          <a:bodyPr lIns="121092" tIns="60546" rIns="121092" bIns="60546"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8"/>
            <a:ext cx="7315200" cy="4114800"/>
          </a:xfrm>
          <a:prstGeom prst="rect">
            <a:avLst/>
          </a:prstGeom>
        </p:spPr>
        <p:txBody>
          <a:bodyPr lIns="121092" tIns="60546" rIns="121092" bIns="60546"/>
          <a:lstStyle>
            <a:lvl1pPr marL="0" indent="0">
              <a:buNone/>
              <a:defRPr sz="4300"/>
            </a:lvl1pPr>
            <a:lvl2pPr marL="605408" indent="0">
              <a:buNone/>
              <a:defRPr sz="3700"/>
            </a:lvl2pPr>
            <a:lvl3pPr marL="1210838" indent="0">
              <a:buNone/>
              <a:defRPr sz="3200"/>
            </a:lvl3pPr>
            <a:lvl4pPr marL="1816218" indent="0">
              <a:buNone/>
              <a:defRPr sz="2700"/>
            </a:lvl4pPr>
            <a:lvl5pPr marL="2421625" indent="0">
              <a:buNone/>
              <a:defRPr sz="2700"/>
            </a:lvl5pPr>
            <a:lvl6pPr marL="3027041" indent="0">
              <a:buNone/>
              <a:defRPr sz="2700"/>
            </a:lvl6pPr>
            <a:lvl7pPr marL="3632432" indent="0">
              <a:buNone/>
              <a:defRPr sz="2700"/>
            </a:lvl7pPr>
            <a:lvl8pPr marL="4237849" indent="0">
              <a:buNone/>
              <a:defRPr sz="2700"/>
            </a:lvl8pPr>
            <a:lvl9pPr marL="4843246" indent="0">
              <a:buNone/>
              <a:defRPr sz="2700"/>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lIns="121092" tIns="60546" rIns="121092" bIns="60546"/>
          <a:lstStyle>
            <a:lvl1pPr marL="0" indent="0">
              <a:buNone/>
              <a:defRPr sz="1900"/>
            </a:lvl1pPr>
            <a:lvl2pPr marL="605408" indent="0">
              <a:buNone/>
              <a:defRPr sz="1600"/>
            </a:lvl2pPr>
            <a:lvl3pPr marL="1210838" indent="0">
              <a:buNone/>
              <a:defRPr sz="1300"/>
            </a:lvl3pPr>
            <a:lvl4pPr marL="1816218" indent="0">
              <a:buNone/>
              <a:defRPr sz="1200"/>
            </a:lvl4pPr>
            <a:lvl5pPr marL="2421625" indent="0">
              <a:buNone/>
              <a:defRPr sz="1200"/>
            </a:lvl5pPr>
            <a:lvl6pPr marL="3027041" indent="0">
              <a:buNone/>
              <a:defRPr sz="1200"/>
            </a:lvl6pPr>
            <a:lvl7pPr marL="3632432" indent="0">
              <a:buNone/>
              <a:defRPr sz="1200"/>
            </a:lvl7pPr>
            <a:lvl8pPr marL="4237849" indent="0">
              <a:buNone/>
              <a:defRPr sz="1200"/>
            </a:lvl8pPr>
            <a:lvl9pPr marL="4843246"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121092" tIns="60546" rIns="121092" bIns="60546"/>
          <a:lstStyle/>
          <a:p>
            <a:pPr defTabSz="1210838"/>
            <a:fld id="{530820CF-B880-4189-942D-D702A7CBA730}" type="datetimeFigureOut">
              <a:rPr lang="zh-CN" altLang="en-US" sz="2400" smtClean="0">
                <a:solidFill>
                  <a:prstClr val="black"/>
                </a:solidFill>
              </a:rPr>
              <a:pPr defTabSz="1210838"/>
              <a:t>2025/2/17</a:t>
            </a:fld>
            <a:endParaRPr lang="zh-CN" altLang="en-US" sz="2400">
              <a:solidFill>
                <a:prstClr val="black"/>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lIns="121092" tIns="60546" rIns="121092" bIns="60546"/>
          <a:lstStyle/>
          <a:p>
            <a:pPr defTabSz="1210838"/>
            <a:endParaRPr lang="zh-CN" altLang="en-US" sz="2400">
              <a:solidFill>
                <a:prstClr val="black"/>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121092" tIns="60546" rIns="121092" bIns="60546"/>
          <a:lstStyle/>
          <a:p>
            <a:pPr defTabSz="1210838"/>
            <a:fld id="{0C913308-F349-4B6D-A68A-DD1791B4A57B}" type="slidenum">
              <a:rPr lang="zh-CN" altLang="en-US" sz="2400" smtClean="0">
                <a:solidFill>
                  <a:prstClr val="black"/>
                </a:solidFill>
              </a:rPr>
              <a:pPr defTabSz="1210838"/>
              <a:t>‹#›</a:t>
            </a:fld>
            <a:endParaRPr lang="zh-CN" altLang="en-US" sz="2400">
              <a:solidFill>
                <a:prstClr val="black"/>
              </a:solidFill>
            </a:endParaRPr>
          </a:p>
        </p:txBody>
      </p:sp>
    </p:spTree>
    <p:extLst>
      <p:ext uri="{BB962C8B-B14F-4D97-AF65-F5344CB8AC3E}">
        <p14:creationId xmlns:p14="http://schemas.microsoft.com/office/powerpoint/2010/main" val="547299014"/>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lIns="121092" tIns="60546" rIns="121092" bIns="60546"/>
          <a:lstStyle/>
          <a:p>
            <a:r>
              <a:rPr lang="zh-CN" altLang="en-US"/>
              <a:t>单击此处编辑母版标题样式</a:t>
            </a:r>
          </a:p>
        </p:txBody>
      </p:sp>
      <p:sp>
        <p:nvSpPr>
          <p:cNvPr id="3" name="竖排文字占位符 2"/>
          <p:cNvSpPr>
            <a:spLocks noGrp="1"/>
          </p:cNvSpPr>
          <p:nvPr>
            <p:ph type="body" orient="vert" idx="1"/>
          </p:nvPr>
        </p:nvSpPr>
        <p:spPr>
          <a:xfrm>
            <a:off x="609601" y="1600203"/>
            <a:ext cx="10972800" cy="4525963"/>
          </a:xfrm>
          <a:prstGeom prst="rect">
            <a:avLst/>
          </a:prstGeom>
        </p:spPr>
        <p:txBody>
          <a:bodyPr vert="eaVert" lIns="121092" tIns="60546" rIns="121092" bIns="6054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121092" tIns="60546" rIns="121092" bIns="60546"/>
          <a:lstStyle/>
          <a:p>
            <a:pPr defTabSz="1210838"/>
            <a:fld id="{530820CF-B880-4189-942D-D702A7CBA730}" type="datetimeFigureOut">
              <a:rPr lang="zh-CN" altLang="en-US" sz="2400" smtClean="0">
                <a:solidFill>
                  <a:prstClr val="black"/>
                </a:solidFill>
              </a:rPr>
              <a:pPr defTabSz="1210838"/>
              <a:t>2025/2/17</a:t>
            </a:fld>
            <a:endParaRPr lang="zh-CN" altLang="en-US" sz="2400">
              <a:solidFill>
                <a:prstClr val="black"/>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lIns="121092" tIns="60546" rIns="121092" bIns="60546"/>
          <a:lstStyle/>
          <a:p>
            <a:pPr defTabSz="1210838"/>
            <a:endParaRPr lang="zh-CN" altLang="en-US" sz="2400">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121092" tIns="60546" rIns="121092" bIns="60546"/>
          <a:lstStyle/>
          <a:p>
            <a:pPr defTabSz="1210838"/>
            <a:fld id="{0C913308-F349-4B6D-A68A-DD1791B4A57B}" type="slidenum">
              <a:rPr lang="zh-CN" altLang="en-US" sz="2400" smtClean="0">
                <a:solidFill>
                  <a:prstClr val="black"/>
                </a:solidFill>
              </a:rPr>
              <a:pPr defTabSz="1210838"/>
              <a:t>‹#›</a:t>
            </a:fld>
            <a:endParaRPr lang="zh-CN" altLang="en-US" sz="2400">
              <a:solidFill>
                <a:prstClr val="black"/>
              </a:solidFill>
            </a:endParaRPr>
          </a:p>
        </p:txBody>
      </p:sp>
    </p:spTree>
    <p:extLst>
      <p:ext uri="{BB962C8B-B14F-4D97-AF65-F5344CB8AC3E}">
        <p14:creationId xmlns:p14="http://schemas.microsoft.com/office/powerpoint/2010/main" val="1438330888"/>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804304"/>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FE312BC2-9FD9-4155-BD6F-2A89BBD6A609}"/>
              </a:ext>
            </a:extLst>
          </p:cNvPr>
          <p:cNvSpPr/>
          <p:nvPr userDrawn="1"/>
        </p:nvSpPr>
        <p:spPr>
          <a:xfrm>
            <a:off x="1199456" y="549569"/>
            <a:ext cx="2784309" cy="1151772"/>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092" tIns="60546" rIns="121092" bIns="60546" rtlCol="0" anchor="ctr"/>
          <a:lstStyle/>
          <a:p>
            <a:pPr algn="ctr" defTabSz="1210838"/>
            <a:endParaRPr lang="zh-CN" altLang="en-US" sz="2400">
              <a:solidFill>
                <a:prstClr val="white"/>
              </a:solidFill>
            </a:endParaRPr>
          </a:p>
        </p:txBody>
      </p:sp>
      <p:sp>
        <p:nvSpPr>
          <p:cNvPr id="4" name="矩形 3">
            <a:extLst>
              <a:ext uri="{FF2B5EF4-FFF2-40B4-BE49-F238E27FC236}">
                <a16:creationId xmlns:a16="http://schemas.microsoft.com/office/drawing/2014/main" xmlns="" id="{5B08C38A-797C-4317-852B-F4C09C399E55}"/>
              </a:ext>
            </a:extLst>
          </p:cNvPr>
          <p:cNvSpPr/>
          <p:nvPr userDrawn="1"/>
        </p:nvSpPr>
        <p:spPr>
          <a:xfrm>
            <a:off x="911428" y="933493"/>
            <a:ext cx="2784309" cy="1151772"/>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092" tIns="60546" rIns="121092" bIns="60546" rtlCol="0" anchor="ctr"/>
          <a:lstStyle/>
          <a:p>
            <a:pPr algn="ctr" defTabSz="1210838"/>
            <a:endParaRPr lang="zh-CN" altLang="en-US" sz="2400">
              <a:solidFill>
                <a:prstClr val="white"/>
              </a:solidFill>
            </a:endParaRPr>
          </a:p>
        </p:txBody>
      </p:sp>
    </p:spTree>
    <p:extLst>
      <p:ext uri="{BB962C8B-B14F-4D97-AF65-F5344CB8AC3E}">
        <p14:creationId xmlns:p14="http://schemas.microsoft.com/office/powerpoint/2010/main" val="2980832032"/>
      </p:ext>
    </p:extLst>
  </p:cSld>
  <p:clrMapOvr>
    <a:masterClrMapping/>
  </p:clrMapOvr>
  <p:transition spd="med">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a:xfrm>
            <a:off x="838200" y="6356350"/>
            <a:ext cx="2743200" cy="365125"/>
          </a:xfrm>
          <a:prstGeom prst="rect">
            <a:avLst/>
          </a:prstGeom>
        </p:spPr>
        <p:txBody>
          <a:bodyPr/>
          <a:lstStyle/>
          <a:p>
            <a:fld id="{EC85BF49-3D7A-4F43-BA91-D003E0AEA55D}" type="datetimeFigureOut">
              <a:rPr lang="zh-CN" altLang="en-US" smtClean="0"/>
              <a:t>2025/2/17</a:t>
            </a:fld>
            <a:endParaRPr lang="zh-CN" altLang="en-US"/>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a:xfrm>
            <a:off x="8610600" y="6356350"/>
            <a:ext cx="2743200" cy="365125"/>
          </a:xfrm>
          <a:prstGeom prst="rect">
            <a:avLst/>
          </a:prstGeom>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577606590"/>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383798"/>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869879"/>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8081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jpeg"/><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47" Type="http://schemas.openxmlformats.org/officeDocument/2006/relationships/slideLayout" Target="../slideLayouts/slideLayout80.xml"/><Relationship Id="rId50" Type="http://schemas.openxmlformats.org/officeDocument/2006/relationships/slideLayout" Target="../slideLayouts/slideLayout83.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slideLayout" Target="../slideLayouts/slideLayout79.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41" Type="http://schemas.openxmlformats.org/officeDocument/2006/relationships/slideLayout" Target="../slideLayouts/slideLayout7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slideLayout" Target="../slideLayouts/slideLayout78.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49" Type="http://schemas.openxmlformats.org/officeDocument/2006/relationships/slideLayout" Target="../slideLayouts/slideLayout8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slideLayout" Target="../slideLayouts/slideLayout77.xml"/><Relationship Id="rId52" Type="http://schemas.openxmlformats.org/officeDocument/2006/relationships/image" Target="../media/image3.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48" Type="http://schemas.openxmlformats.org/officeDocument/2006/relationships/slideLayout" Target="../slideLayouts/slideLayout81.xml"/><Relationship Id="rId8" Type="http://schemas.openxmlformats.org/officeDocument/2006/relationships/slideLayout" Target="../slideLayouts/slideLayout41.xml"/><Relationship Id="rId5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3.pn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image" Target="../media/image10.jpeg"/><Relationship Id="rId2" Type="http://schemas.openxmlformats.org/officeDocument/2006/relationships/slideLayout" Target="../slideLayouts/slideLayout98.xml"/><Relationship Id="rId16" Type="http://schemas.openxmlformats.org/officeDocument/2006/relationships/theme" Target="../theme/theme5.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6.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5" y="609600"/>
            <a:ext cx="8596668" cy="1320800"/>
          </a:xfrm>
          <a:prstGeom prst="rect">
            <a:avLst/>
          </a:prstGeom>
        </p:spPr>
        <p:txBody>
          <a:bodyPr vert="horz" lIns="90730" tIns="45357" rIns="90730" bIns="45357"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5" y="2160672"/>
            <a:ext cx="8596668" cy="3880773"/>
          </a:xfrm>
          <a:prstGeom prst="rect">
            <a:avLst/>
          </a:prstGeom>
        </p:spPr>
        <p:txBody>
          <a:bodyPr vert="horz" lIns="90730" tIns="45357" rIns="90730" bIns="453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219" y="6041364"/>
            <a:ext cx="911939" cy="365125"/>
          </a:xfrm>
          <a:prstGeom prst="rect">
            <a:avLst/>
          </a:prstGeom>
        </p:spPr>
        <p:txBody>
          <a:bodyPr vert="horz" lIns="90730" tIns="45357" rIns="90730" bIns="45357" rtlCol="0" anchor="ctr"/>
          <a:lstStyle>
            <a:lvl1pPr algn="r">
              <a:defRPr sz="900">
                <a:solidFill>
                  <a:schemeClr val="tx1">
                    <a:tint val="75000"/>
                  </a:schemeClr>
                </a:solidFill>
              </a:defRPr>
            </a:lvl1pPr>
          </a:lstStyle>
          <a:p>
            <a:fld id="{26D54D79-588C-414F-9935-D85D26666345}" type="datetimeFigureOut">
              <a:rPr lang="zh-CN" altLang="en-US" smtClean="0"/>
              <a:t>2025/2/17</a:t>
            </a:fld>
            <a:endParaRPr lang="zh-CN" altLang="en-US"/>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0730" tIns="45357" rIns="90730" bIns="45357"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9" y="6041364"/>
            <a:ext cx="683339" cy="365125"/>
          </a:xfrm>
          <a:prstGeom prst="rect">
            <a:avLst/>
          </a:prstGeom>
        </p:spPr>
        <p:txBody>
          <a:bodyPr vert="horz" lIns="90730" tIns="45357" rIns="90730" bIns="45357" rtlCol="0" anchor="ctr"/>
          <a:lstStyle>
            <a:lvl1pPr algn="r">
              <a:defRPr sz="900">
                <a:solidFill>
                  <a:schemeClr val="accent1"/>
                </a:solidFill>
              </a:defRPr>
            </a:lvl1pPr>
          </a:lstStyle>
          <a:p>
            <a:fld id="{4D4EC328-9116-4993-92C0-623125586BFE}" type="slidenum">
              <a:rPr lang="zh-CN" altLang="en-US" smtClean="0"/>
              <a:t>‹#›</a:t>
            </a:fld>
            <a:endParaRPr lang="zh-CN" altLang="en-US"/>
          </a:p>
        </p:txBody>
      </p:sp>
      <p:pic>
        <p:nvPicPr>
          <p:cNvPr id="18" name="图片 7" descr="444"/>
          <p:cNvPicPr>
            <a:picLocks noChangeAspect="1"/>
          </p:cNvPicPr>
          <p:nvPr/>
        </p:nvPicPr>
        <p:blipFill>
          <a:blip r:embed="rId20"/>
          <a:stretch>
            <a:fillRect/>
          </a:stretch>
        </p:blipFill>
        <p:spPr>
          <a:xfrm>
            <a:off x="1" y="3"/>
            <a:ext cx="12208511" cy="6851015"/>
          </a:xfrm>
          <a:prstGeom prst="rect">
            <a:avLst/>
          </a:prstGeom>
        </p:spPr>
      </p:pic>
    </p:spTree>
    <p:extLst>
      <p:ext uri="{BB962C8B-B14F-4D97-AF65-F5344CB8AC3E}">
        <p14:creationId xmlns:p14="http://schemas.microsoft.com/office/powerpoint/2010/main" val="335814222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09"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49" r:id="rId17"/>
    <p:sldLayoutId id="2147483750" r:id="rId18"/>
  </p:sldLayoutIdLst>
  <p:transition spd="med">
    <p:fade/>
  </p:transition>
  <p:timing>
    <p:tnLst>
      <p:par>
        <p:cTn id="1" dur="indefinite" restart="never" nodeType="tmRoot"/>
      </p:par>
    </p:tnLst>
  </p:timing>
  <p:txStyles>
    <p:titleStyle>
      <a:lvl1pPr algn="l" defTabSz="453737"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0308" indent="-340308" algn="l" defTabSz="453737" rtl="0" eaLnBrk="1" latinLnBrk="0" hangingPunct="1">
        <a:spcBef>
          <a:spcPts val="1000"/>
        </a:spcBef>
        <a:spcAft>
          <a:spcPts val="0"/>
        </a:spcAft>
        <a:buClr>
          <a:schemeClr val="accent1"/>
        </a:buClr>
        <a:buSzPct val="80000"/>
        <a:buFont typeface="Wingdings 3" charset="2"/>
        <a:buChar char=""/>
        <a:defRPr sz="1900" kern="1200">
          <a:solidFill>
            <a:schemeClr val="tx1">
              <a:lumMod val="75000"/>
              <a:lumOff val="25000"/>
            </a:schemeClr>
          </a:solidFill>
          <a:latin typeface="+mn-lt"/>
          <a:ea typeface="+mn-ea"/>
          <a:cs typeface="+mn-cs"/>
        </a:defRPr>
      </a:lvl1pPr>
      <a:lvl2pPr marL="737358" indent="-283582" algn="l" defTabSz="453737"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34319" indent="-226889" algn="l" defTabSz="453737" rtl="0" eaLnBrk="1" latinLnBrk="0" hangingPunct="1">
        <a:spcBef>
          <a:spcPts val="1000"/>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3pPr>
      <a:lvl4pPr marL="1588086" indent="-226889" algn="l" defTabSz="45373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41835" indent="-226889" algn="l" defTabSz="45373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495531" indent="-226889" algn="l" defTabSz="45373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49295" indent="-226889" algn="l" defTabSz="45373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03049" indent="-226889" algn="l" defTabSz="45373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56764" indent="-226889" algn="l" defTabSz="45373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3737" rtl="0" eaLnBrk="1" latinLnBrk="0" hangingPunct="1">
        <a:defRPr sz="1900" kern="1200">
          <a:solidFill>
            <a:schemeClr val="tx1"/>
          </a:solidFill>
          <a:latin typeface="+mn-lt"/>
          <a:ea typeface="+mn-ea"/>
          <a:cs typeface="+mn-cs"/>
        </a:defRPr>
      </a:lvl1pPr>
      <a:lvl2pPr marL="453737" algn="l" defTabSz="453737" rtl="0" eaLnBrk="1" latinLnBrk="0" hangingPunct="1">
        <a:defRPr sz="1900" kern="1200">
          <a:solidFill>
            <a:schemeClr val="tx1"/>
          </a:solidFill>
          <a:latin typeface="+mn-lt"/>
          <a:ea typeface="+mn-ea"/>
          <a:cs typeface="+mn-cs"/>
        </a:defRPr>
      </a:lvl2pPr>
      <a:lvl3pPr marL="907475" algn="l" defTabSz="453737" rtl="0" eaLnBrk="1" latinLnBrk="0" hangingPunct="1">
        <a:defRPr sz="1900" kern="1200">
          <a:solidFill>
            <a:schemeClr val="tx1"/>
          </a:solidFill>
          <a:latin typeface="+mn-lt"/>
          <a:ea typeface="+mn-ea"/>
          <a:cs typeface="+mn-cs"/>
        </a:defRPr>
      </a:lvl3pPr>
      <a:lvl4pPr marL="1361215" algn="l" defTabSz="453737" rtl="0" eaLnBrk="1" latinLnBrk="0" hangingPunct="1">
        <a:defRPr sz="1900" kern="1200">
          <a:solidFill>
            <a:schemeClr val="tx1"/>
          </a:solidFill>
          <a:latin typeface="+mn-lt"/>
          <a:ea typeface="+mn-ea"/>
          <a:cs typeface="+mn-cs"/>
        </a:defRPr>
      </a:lvl4pPr>
      <a:lvl5pPr marL="1814949" algn="l" defTabSz="453737" rtl="0" eaLnBrk="1" latinLnBrk="0" hangingPunct="1">
        <a:defRPr sz="1900" kern="1200">
          <a:solidFill>
            <a:schemeClr val="tx1"/>
          </a:solidFill>
          <a:latin typeface="+mn-lt"/>
          <a:ea typeface="+mn-ea"/>
          <a:cs typeface="+mn-cs"/>
        </a:defRPr>
      </a:lvl5pPr>
      <a:lvl6pPr marL="2268688" algn="l" defTabSz="453737" rtl="0" eaLnBrk="1" latinLnBrk="0" hangingPunct="1">
        <a:defRPr sz="1900" kern="1200">
          <a:solidFill>
            <a:schemeClr val="tx1"/>
          </a:solidFill>
          <a:latin typeface="+mn-lt"/>
          <a:ea typeface="+mn-ea"/>
          <a:cs typeface="+mn-cs"/>
        </a:defRPr>
      </a:lvl6pPr>
      <a:lvl7pPr marL="2722427" algn="l" defTabSz="453737" rtl="0" eaLnBrk="1" latinLnBrk="0" hangingPunct="1">
        <a:defRPr sz="1900" kern="1200">
          <a:solidFill>
            <a:schemeClr val="tx1"/>
          </a:solidFill>
          <a:latin typeface="+mn-lt"/>
          <a:ea typeface="+mn-ea"/>
          <a:cs typeface="+mn-cs"/>
        </a:defRPr>
      </a:lvl7pPr>
      <a:lvl8pPr marL="3176166" algn="l" defTabSz="453737" rtl="0" eaLnBrk="1" latinLnBrk="0" hangingPunct="1">
        <a:defRPr sz="1900" kern="1200">
          <a:solidFill>
            <a:schemeClr val="tx1"/>
          </a:solidFill>
          <a:latin typeface="+mn-lt"/>
          <a:ea typeface="+mn-ea"/>
          <a:cs typeface="+mn-cs"/>
        </a:defRPr>
      </a:lvl8pPr>
      <a:lvl9pPr marL="3629893" algn="l" defTabSz="45373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53"/>
            <a:ext cx="10515600" cy="1325563"/>
          </a:xfrm>
          <a:prstGeom prst="rect">
            <a:avLst/>
          </a:prstGeom>
        </p:spPr>
        <p:txBody>
          <a:bodyPr vert="horz" lIns="90730" tIns="45357" rIns="90730" bIns="45357"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1" y="1825626"/>
            <a:ext cx="10515600" cy="4351338"/>
          </a:xfrm>
          <a:prstGeom prst="rect">
            <a:avLst/>
          </a:prstGeom>
        </p:spPr>
        <p:txBody>
          <a:bodyPr vert="horz" lIns="90730" tIns="45357" rIns="90730" bIns="453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0730" tIns="45357" rIns="90730" bIns="45357" rtlCol="0" anchor="ctr"/>
          <a:lstStyle>
            <a:lvl1pPr algn="l">
              <a:defRPr sz="1200">
                <a:solidFill>
                  <a:schemeClr val="tx1">
                    <a:tint val="75000"/>
                  </a:schemeClr>
                </a:solidFill>
              </a:defRPr>
            </a:lvl1p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0730" tIns="45357" rIns="90730" bIns="45357"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0730" tIns="45357" rIns="90730" bIns="45357" rtlCol="0" anchor="ctr"/>
          <a:lstStyle>
            <a:lvl1pPr algn="r">
              <a:defRPr sz="1200">
                <a:solidFill>
                  <a:schemeClr val="tx1">
                    <a:tint val="75000"/>
                  </a:schemeClr>
                </a:solidFill>
              </a:defRPr>
            </a:lvl1p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pic>
        <p:nvPicPr>
          <p:cNvPr id="7" name="图片 7" descr="444"/>
          <p:cNvPicPr>
            <a:picLocks noChangeAspect="1"/>
          </p:cNvPicPr>
          <p:nvPr/>
        </p:nvPicPr>
        <p:blipFill>
          <a:blip r:embed="rId17"/>
          <a:stretch>
            <a:fillRect/>
          </a:stretch>
        </p:blipFill>
        <p:spPr>
          <a:xfrm>
            <a:off x="31" y="85"/>
            <a:ext cx="12208511" cy="6851015"/>
          </a:xfrm>
          <a:prstGeom prst="rect">
            <a:avLst/>
          </a:prstGeom>
        </p:spPr>
      </p:pic>
    </p:spTree>
    <p:extLst>
      <p:ext uri="{BB962C8B-B14F-4D97-AF65-F5344CB8AC3E}">
        <p14:creationId xmlns:p14="http://schemas.microsoft.com/office/powerpoint/2010/main" val="288720414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Lst>
  <p:transition spd="med">
    <p:fade/>
  </p:transition>
  <p:timing>
    <p:tnLst>
      <p:par>
        <p:cTn id="1" dur="indefinite" restart="never" nodeType="tmRoot"/>
      </p:par>
    </p:tnLst>
  </p:timing>
  <p:txStyles>
    <p:titleStyle>
      <a:lvl1pPr algn="l" defTabSz="90747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6889" indent="-226889" algn="l" defTabSz="90747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0616" indent="-226889" algn="l" defTabSz="90747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34319" indent="-226889" algn="l" defTabSz="90747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88086" indent="-226889" algn="l" defTabSz="90747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41835" indent="-226889" algn="l" defTabSz="90747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495531" indent="-226889" algn="l" defTabSz="90747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49295" indent="-226889" algn="l" defTabSz="90747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03049" indent="-226889" algn="l" defTabSz="90747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56764" indent="-226889" algn="l" defTabSz="90747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7475" rtl="0" eaLnBrk="1" latinLnBrk="0" hangingPunct="1">
        <a:defRPr sz="1900" kern="1200">
          <a:solidFill>
            <a:schemeClr val="tx1"/>
          </a:solidFill>
          <a:latin typeface="+mn-lt"/>
          <a:ea typeface="+mn-ea"/>
          <a:cs typeface="+mn-cs"/>
        </a:defRPr>
      </a:lvl1pPr>
      <a:lvl2pPr marL="453737" algn="l" defTabSz="907475" rtl="0" eaLnBrk="1" latinLnBrk="0" hangingPunct="1">
        <a:defRPr sz="1900" kern="1200">
          <a:solidFill>
            <a:schemeClr val="tx1"/>
          </a:solidFill>
          <a:latin typeface="+mn-lt"/>
          <a:ea typeface="+mn-ea"/>
          <a:cs typeface="+mn-cs"/>
        </a:defRPr>
      </a:lvl2pPr>
      <a:lvl3pPr marL="907475" algn="l" defTabSz="907475" rtl="0" eaLnBrk="1" latinLnBrk="0" hangingPunct="1">
        <a:defRPr sz="1900" kern="1200">
          <a:solidFill>
            <a:schemeClr val="tx1"/>
          </a:solidFill>
          <a:latin typeface="+mn-lt"/>
          <a:ea typeface="+mn-ea"/>
          <a:cs typeface="+mn-cs"/>
        </a:defRPr>
      </a:lvl3pPr>
      <a:lvl4pPr marL="1361215" algn="l" defTabSz="907475" rtl="0" eaLnBrk="1" latinLnBrk="0" hangingPunct="1">
        <a:defRPr sz="1900" kern="1200">
          <a:solidFill>
            <a:schemeClr val="tx1"/>
          </a:solidFill>
          <a:latin typeface="+mn-lt"/>
          <a:ea typeface="+mn-ea"/>
          <a:cs typeface="+mn-cs"/>
        </a:defRPr>
      </a:lvl4pPr>
      <a:lvl5pPr marL="1814949" algn="l" defTabSz="907475" rtl="0" eaLnBrk="1" latinLnBrk="0" hangingPunct="1">
        <a:defRPr sz="1900" kern="1200">
          <a:solidFill>
            <a:schemeClr val="tx1"/>
          </a:solidFill>
          <a:latin typeface="+mn-lt"/>
          <a:ea typeface="+mn-ea"/>
          <a:cs typeface="+mn-cs"/>
        </a:defRPr>
      </a:lvl5pPr>
      <a:lvl6pPr marL="2268688" algn="l" defTabSz="907475" rtl="0" eaLnBrk="1" latinLnBrk="0" hangingPunct="1">
        <a:defRPr sz="1900" kern="1200">
          <a:solidFill>
            <a:schemeClr val="tx1"/>
          </a:solidFill>
          <a:latin typeface="+mn-lt"/>
          <a:ea typeface="+mn-ea"/>
          <a:cs typeface="+mn-cs"/>
        </a:defRPr>
      </a:lvl6pPr>
      <a:lvl7pPr marL="2722427" algn="l" defTabSz="907475" rtl="0" eaLnBrk="1" latinLnBrk="0" hangingPunct="1">
        <a:defRPr sz="1900" kern="1200">
          <a:solidFill>
            <a:schemeClr val="tx1"/>
          </a:solidFill>
          <a:latin typeface="+mn-lt"/>
          <a:ea typeface="+mn-ea"/>
          <a:cs typeface="+mn-cs"/>
        </a:defRPr>
      </a:lvl7pPr>
      <a:lvl8pPr marL="3176166" algn="l" defTabSz="907475" rtl="0" eaLnBrk="1" latinLnBrk="0" hangingPunct="1">
        <a:defRPr sz="1900" kern="1200">
          <a:solidFill>
            <a:schemeClr val="tx1"/>
          </a:solidFill>
          <a:latin typeface="+mn-lt"/>
          <a:ea typeface="+mn-ea"/>
          <a:cs typeface="+mn-cs"/>
        </a:defRPr>
      </a:lvl8pPr>
      <a:lvl9pPr marL="3629893" algn="l" defTabSz="90747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52">
            <a:extLst>
              <a:ext uri="{28A0092B-C50C-407E-A947-70E740481C1C}">
                <a14:useLocalDpi xmlns:a14="http://schemas.microsoft.com/office/drawing/2010/main" val="0"/>
              </a:ext>
            </a:extLst>
          </a:blip>
          <a:srcRect/>
          <a:stretch>
            <a:fillRect/>
          </a:stretch>
        </p:blipFill>
        <p:spPr bwMode="auto">
          <a:xfrm>
            <a:off x="0" y="0"/>
            <a:ext cx="12192000" cy="68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569566"/>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3" r:id="rId21"/>
    <p:sldLayoutId id="2147483944" r:id="rId22"/>
    <p:sldLayoutId id="2147483945" r:id="rId23"/>
    <p:sldLayoutId id="2147483946" r:id="rId24"/>
    <p:sldLayoutId id="2147483947" r:id="rId25"/>
    <p:sldLayoutId id="2147483948" r:id="rId26"/>
    <p:sldLayoutId id="2147483949" r:id="rId27"/>
    <p:sldLayoutId id="2147483950" r:id="rId28"/>
    <p:sldLayoutId id="2147483951" r:id="rId29"/>
    <p:sldLayoutId id="2147483883" r:id="rId30"/>
    <p:sldLayoutId id="2147483884" r:id="rId31"/>
    <p:sldLayoutId id="2147483885" r:id="rId32"/>
    <p:sldLayoutId id="2147483886" r:id="rId33"/>
    <p:sldLayoutId id="2147483887" r:id="rId34"/>
    <p:sldLayoutId id="2147483784" r:id="rId35"/>
    <p:sldLayoutId id="2147483785" r:id="rId36"/>
    <p:sldLayoutId id="2147483786" r:id="rId37"/>
    <p:sldLayoutId id="2147483787" r:id="rId38"/>
    <p:sldLayoutId id="2147483788" r:id="rId39"/>
    <p:sldLayoutId id="2147483790" r:id="rId40"/>
    <p:sldLayoutId id="2147483791" r:id="rId41"/>
    <p:sldLayoutId id="2147483792" r:id="rId42"/>
    <p:sldLayoutId id="2147483793" r:id="rId43"/>
    <p:sldLayoutId id="2147483794" r:id="rId44"/>
    <p:sldLayoutId id="2147483848" r:id="rId45"/>
    <p:sldLayoutId id="2147483849" r:id="rId46"/>
    <p:sldLayoutId id="2147483850" r:id="rId47"/>
    <p:sldLayoutId id="2147483851" r:id="rId48"/>
    <p:sldLayoutId id="2147483852" r:id="rId49"/>
    <p:sldLayoutId id="2147484200" r:id="rId50"/>
  </p:sldLayoutIdLst>
  <p:transition spd="med">
    <p:fade/>
  </p:transition>
  <p:timing>
    <p:tnLst>
      <p:par>
        <p:cTn id="1" dur="indefinite" restart="never" nodeType="tmRoot"/>
      </p:par>
    </p:tnLst>
  </p:timing>
  <p:txStyles>
    <p:titleStyle>
      <a:lvl1pPr algn="ctr" defTabSz="1207873" rtl="0" eaLnBrk="1" latinLnBrk="0" hangingPunct="1">
        <a:spcBef>
          <a:spcPct val="0"/>
        </a:spcBef>
        <a:buNone/>
        <a:defRPr sz="5900" kern="1200">
          <a:solidFill>
            <a:schemeClr val="tx1"/>
          </a:solidFill>
          <a:latin typeface="+mj-lt"/>
          <a:ea typeface="+mj-ea"/>
          <a:cs typeface="+mj-cs"/>
        </a:defRPr>
      </a:lvl1pPr>
    </p:titleStyle>
    <p:bodyStyle>
      <a:lvl1pPr marL="452941" indent="-452941" algn="l" defTabSz="1207873"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1381" indent="-377467" algn="l" defTabSz="1207873"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09807" indent="-301963" algn="l" defTabSz="1207873"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13741" indent="-301963" algn="l" defTabSz="1207873"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17664" indent="-301963" algn="l" defTabSz="1207873"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21583" indent="-301963" algn="l" defTabSz="120787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25509" indent="-301963" algn="l" defTabSz="120787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29430" indent="-301963" algn="l" defTabSz="120787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33363" indent="-301963" algn="l" defTabSz="1207873"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07873" rtl="0" eaLnBrk="1" latinLnBrk="0" hangingPunct="1">
        <a:defRPr sz="2400" kern="1200">
          <a:solidFill>
            <a:schemeClr val="tx1"/>
          </a:solidFill>
          <a:latin typeface="+mn-lt"/>
          <a:ea typeface="+mn-ea"/>
          <a:cs typeface="+mn-cs"/>
        </a:defRPr>
      </a:lvl1pPr>
      <a:lvl2pPr marL="603932" algn="l" defTabSz="1207873" rtl="0" eaLnBrk="1" latinLnBrk="0" hangingPunct="1">
        <a:defRPr sz="2400" kern="1200">
          <a:solidFill>
            <a:schemeClr val="tx1"/>
          </a:solidFill>
          <a:latin typeface="+mn-lt"/>
          <a:ea typeface="+mn-ea"/>
          <a:cs typeface="+mn-cs"/>
        </a:defRPr>
      </a:lvl2pPr>
      <a:lvl3pPr marL="1207873" algn="l" defTabSz="1207873" rtl="0" eaLnBrk="1" latinLnBrk="0" hangingPunct="1">
        <a:defRPr sz="2400" kern="1200">
          <a:solidFill>
            <a:schemeClr val="tx1"/>
          </a:solidFill>
          <a:latin typeface="+mn-lt"/>
          <a:ea typeface="+mn-ea"/>
          <a:cs typeface="+mn-cs"/>
        </a:defRPr>
      </a:lvl3pPr>
      <a:lvl4pPr marL="1811773" algn="l" defTabSz="1207873" rtl="0" eaLnBrk="1" latinLnBrk="0" hangingPunct="1">
        <a:defRPr sz="2400" kern="1200">
          <a:solidFill>
            <a:schemeClr val="tx1"/>
          </a:solidFill>
          <a:latin typeface="+mn-lt"/>
          <a:ea typeface="+mn-ea"/>
          <a:cs typeface="+mn-cs"/>
        </a:defRPr>
      </a:lvl4pPr>
      <a:lvl5pPr marL="2415706" algn="l" defTabSz="1207873" rtl="0" eaLnBrk="1" latinLnBrk="0" hangingPunct="1">
        <a:defRPr sz="2400" kern="1200">
          <a:solidFill>
            <a:schemeClr val="tx1"/>
          </a:solidFill>
          <a:latin typeface="+mn-lt"/>
          <a:ea typeface="+mn-ea"/>
          <a:cs typeface="+mn-cs"/>
        </a:defRPr>
      </a:lvl5pPr>
      <a:lvl6pPr marL="3019627" algn="l" defTabSz="1207873" rtl="0" eaLnBrk="1" latinLnBrk="0" hangingPunct="1">
        <a:defRPr sz="2400" kern="1200">
          <a:solidFill>
            <a:schemeClr val="tx1"/>
          </a:solidFill>
          <a:latin typeface="+mn-lt"/>
          <a:ea typeface="+mn-ea"/>
          <a:cs typeface="+mn-cs"/>
        </a:defRPr>
      </a:lvl6pPr>
      <a:lvl7pPr marL="3623553" algn="l" defTabSz="1207873" rtl="0" eaLnBrk="1" latinLnBrk="0" hangingPunct="1">
        <a:defRPr sz="2400" kern="1200">
          <a:solidFill>
            <a:schemeClr val="tx1"/>
          </a:solidFill>
          <a:latin typeface="+mn-lt"/>
          <a:ea typeface="+mn-ea"/>
          <a:cs typeface="+mn-cs"/>
        </a:defRPr>
      </a:lvl7pPr>
      <a:lvl8pPr marL="4227488" algn="l" defTabSz="1207873" rtl="0" eaLnBrk="1" latinLnBrk="0" hangingPunct="1">
        <a:defRPr sz="2400" kern="1200">
          <a:solidFill>
            <a:schemeClr val="tx1"/>
          </a:solidFill>
          <a:latin typeface="+mn-lt"/>
          <a:ea typeface="+mn-ea"/>
          <a:cs typeface="+mn-cs"/>
        </a:defRPr>
      </a:lvl8pPr>
      <a:lvl9pPr marL="4831382" algn="l" defTabSz="1207873"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942831"/>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4201" r:id="rId13"/>
  </p:sldLayoutIdLst>
  <p:transition spd="med">
    <p:fade/>
  </p:transition>
  <p:timing>
    <p:tnLst>
      <p:par>
        <p:cTn id="1" dur="indefinite" restart="never" nodeType="tmRoot"/>
      </p:par>
    </p:tnLst>
  </p:timing>
  <p:txStyles>
    <p:titleStyle>
      <a:lvl1pPr algn="ctr" defTabSz="1210838" rtl="0" eaLnBrk="1" latinLnBrk="0" hangingPunct="1">
        <a:spcBef>
          <a:spcPct val="0"/>
        </a:spcBef>
        <a:buNone/>
        <a:defRPr sz="5900" kern="1200">
          <a:solidFill>
            <a:schemeClr val="tx1"/>
          </a:solidFill>
          <a:latin typeface="+mj-lt"/>
          <a:ea typeface="+mj-ea"/>
          <a:cs typeface="+mj-cs"/>
        </a:defRPr>
      </a:lvl1pPr>
    </p:titleStyle>
    <p:bodyStyle>
      <a:lvl1pPr marL="454057" indent="-454057" algn="l" defTabSz="1210838"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3786" indent="-378388" algn="l" defTabSz="1210838"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13517" indent="-302683" algn="l" defTabSz="121083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18923" indent="-302683" algn="l" defTabSz="1210838"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24338" indent="-302683" algn="l" defTabSz="1210838"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29739" indent="-302683" algn="l" defTabSz="121083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35145" indent="-302683" algn="l" defTabSz="121083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40571" indent="-302683" algn="l" defTabSz="121083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45957" indent="-302683" algn="l" defTabSz="121083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0838" rtl="0" eaLnBrk="1" latinLnBrk="0" hangingPunct="1">
        <a:defRPr sz="2400" kern="1200">
          <a:solidFill>
            <a:schemeClr val="tx1"/>
          </a:solidFill>
          <a:latin typeface="+mn-lt"/>
          <a:ea typeface="+mn-ea"/>
          <a:cs typeface="+mn-cs"/>
        </a:defRPr>
      </a:lvl1pPr>
      <a:lvl2pPr marL="605408" algn="l" defTabSz="1210838" rtl="0" eaLnBrk="1" latinLnBrk="0" hangingPunct="1">
        <a:defRPr sz="2400" kern="1200">
          <a:solidFill>
            <a:schemeClr val="tx1"/>
          </a:solidFill>
          <a:latin typeface="+mn-lt"/>
          <a:ea typeface="+mn-ea"/>
          <a:cs typeface="+mn-cs"/>
        </a:defRPr>
      </a:lvl2pPr>
      <a:lvl3pPr marL="1210838" algn="l" defTabSz="1210838" rtl="0" eaLnBrk="1" latinLnBrk="0" hangingPunct="1">
        <a:defRPr sz="2400" kern="1200">
          <a:solidFill>
            <a:schemeClr val="tx1"/>
          </a:solidFill>
          <a:latin typeface="+mn-lt"/>
          <a:ea typeface="+mn-ea"/>
          <a:cs typeface="+mn-cs"/>
        </a:defRPr>
      </a:lvl3pPr>
      <a:lvl4pPr marL="1816218" algn="l" defTabSz="1210838" rtl="0" eaLnBrk="1" latinLnBrk="0" hangingPunct="1">
        <a:defRPr sz="2400" kern="1200">
          <a:solidFill>
            <a:schemeClr val="tx1"/>
          </a:solidFill>
          <a:latin typeface="+mn-lt"/>
          <a:ea typeface="+mn-ea"/>
          <a:cs typeface="+mn-cs"/>
        </a:defRPr>
      </a:lvl4pPr>
      <a:lvl5pPr marL="2421625" algn="l" defTabSz="1210838" rtl="0" eaLnBrk="1" latinLnBrk="0" hangingPunct="1">
        <a:defRPr sz="2400" kern="1200">
          <a:solidFill>
            <a:schemeClr val="tx1"/>
          </a:solidFill>
          <a:latin typeface="+mn-lt"/>
          <a:ea typeface="+mn-ea"/>
          <a:cs typeface="+mn-cs"/>
        </a:defRPr>
      </a:lvl5pPr>
      <a:lvl6pPr marL="3027041" algn="l" defTabSz="1210838" rtl="0" eaLnBrk="1" latinLnBrk="0" hangingPunct="1">
        <a:defRPr sz="2400" kern="1200">
          <a:solidFill>
            <a:schemeClr val="tx1"/>
          </a:solidFill>
          <a:latin typeface="+mn-lt"/>
          <a:ea typeface="+mn-ea"/>
          <a:cs typeface="+mn-cs"/>
        </a:defRPr>
      </a:lvl6pPr>
      <a:lvl7pPr marL="3632432" algn="l" defTabSz="1210838" rtl="0" eaLnBrk="1" latinLnBrk="0" hangingPunct="1">
        <a:defRPr sz="2400" kern="1200">
          <a:solidFill>
            <a:schemeClr val="tx1"/>
          </a:solidFill>
          <a:latin typeface="+mn-lt"/>
          <a:ea typeface="+mn-ea"/>
          <a:cs typeface="+mn-cs"/>
        </a:defRPr>
      </a:lvl7pPr>
      <a:lvl8pPr marL="4237849" algn="l" defTabSz="1210838" rtl="0" eaLnBrk="1" latinLnBrk="0" hangingPunct="1">
        <a:defRPr sz="2400" kern="1200">
          <a:solidFill>
            <a:schemeClr val="tx1"/>
          </a:solidFill>
          <a:latin typeface="+mn-lt"/>
          <a:ea typeface="+mn-ea"/>
          <a:cs typeface="+mn-cs"/>
        </a:defRPr>
      </a:lvl8pPr>
      <a:lvl9pPr marL="4843246" algn="l" defTabSz="1210838"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卡通背景天空漫画云">
            <a:extLst>
              <a:ext uri="{FF2B5EF4-FFF2-40B4-BE49-F238E27FC236}">
                <a16:creationId xmlns="" xmlns:a16="http://schemas.microsoft.com/office/drawing/2014/main" id="{F17F5D63-C8DA-4718-B529-6433C293A62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10423"/>
            <a:ext cx="12192000" cy="684765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 xmlns:a16="http://schemas.microsoft.com/office/drawing/2014/main" id="{E095DCDE-4DE2-45FA-B0F7-3D71AEE75422}"/>
              </a:ext>
            </a:extLst>
          </p:cNvPr>
          <p:cNvSpPr/>
          <p:nvPr/>
        </p:nvSpPr>
        <p:spPr>
          <a:xfrm>
            <a:off x="1103448" y="549570"/>
            <a:ext cx="3648405" cy="1631678"/>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389" tIns="60697" rIns="121389" bIns="60697" rtlCol="0" anchor="ctr"/>
          <a:lstStyle/>
          <a:p>
            <a:pPr algn="ctr" defTabSz="1213829"/>
            <a:endParaRPr lang="zh-CN" altLang="en-US" sz="2400">
              <a:solidFill>
                <a:prstClr val="white"/>
              </a:solidFill>
            </a:endParaRPr>
          </a:p>
        </p:txBody>
      </p:sp>
      <p:sp>
        <p:nvSpPr>
          <p:cNvPr id="4" name="矩形 3">
            <a:extLst>
              <a:ext uri="{FF2B5EF4-FFF2-40B4-BE49-F238E27FC236}">
                <a16:creationId xmlns="" xmlns:a16="http://schemas.microsoft.com/office/drawing/2014/main" id="{07B284AD-5BC2-4DBE-AA53-088BDF106522}"/>
              </a:ext>
            </a:extLst>
          </p:cNvPr>
          <p:cNvSpPr/>
          <p:nvPr/>
        </p:nvSpPr>
        <p:spPr>
          <a:xfrm>
            <a:off x="911424" y="1029475"/>
            <a:ext cx="3648405" cy="1631678"/>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389" tIns="60697" rIns="121389" bIns="60697" rtlCol="0" anchor="ctr"/>
          <a:lstStyle/>
          <a:p>
            <a:pPr algn="ctr" defTabSz="1213829"/>
            <a:endParaRPr lang="zh-CN" altLang="en-US" sz="2400">
              <a:solidFill>
                <a:prstClr val="white"/>
              </a:solidFill>
            </a:endParaRPr>
          </a:p>
        </p:txBody>
      </p:sp>
    </p:spTree>
    <p:extLst>
      <p:ext uri="{BB962C8B-B14F-4D97-AF65-F5344CB8AC3E}">
        <p14:creationId xmlns:p14="http://schemas.microsoft.com/office/powerpoint/2010/main" val="880437407"/>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203" r:id="rId13"/>
    <p:sldLayoutId id="2147484204" r:id="rId14"/>
    <p:sldLayoutId id="2147484205" r:id="rId15"/>
  </p:sldLayoutIdLst>
  <p:transition spd="med">
    <p:fade/>
  </p:transition>
  <p:timing>
    <p:tnLst>
      <p:par>
        <p:cTn id="1" dur="indefinite" restart="never" nodeType="tmRoot"/>
      </p:par>
    </p:tnLst>
  </p:timing>
  <p:txStyles>
    <p:titleStyle>
      <a:lvl1pPr algn="ctr" defTabSz="1213829" rtl="0" eaLnBrk="1" latinLnBrk="0" hangingPunct="1">
        <a:spcBef>
          <a:spcPct val="0"/>
        </a:spcBef>
        <a:buNone/>
        <a:defRPr sz="5900" kern="1200">
          <a:solidFill>
            <a:schemeClr val="tx1"/>
          </a:solidFill>
          <a:latin typeface="+mj-lt"/>
          <a:ea typeface="+mj-ea"/>
          <a:cs typeface="+mj-cs"/>
        </a:defRPr>
      </a:lvl1pPr>
    </p:titleStyle>
    <p:bodyStyle>
      <a:lvl1pPr marL="455190" indent="-455190" algn="l" defTabSz="121382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6233" indent="-379324" algn="l" defTabSz="121382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17277" indent="-303423" algn="l" defTabSz="121382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24185" indent="-303423" algn="l" defTabSz="121382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1105" indent="-303423" algn="l" defTabSz="121382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38024" indent="-303423" algn="l" defTabSz="121382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44910" indent="-303423" algn="l" defTabSz="121382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51843" indent="-303423" algn="l" defTabSz="121382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58740" indent="-303423" algn="l" defTabSz="121382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3829" rtl="0" eaLnBrk="1" latinLnBrk="0" hangingPunct="1">
        <a:defRPr sz="2400" kern="1200">
          <a:solidFill>
            <a:schemeClr val="tx1"/>
          </a:solidFill>
          <a:latin typeface="+mn-lt"/>
          <a:ea typeface="+mn-ea"/>
          <a:cs typeface="+mn-cs"/>
        </a:defRPr>
      </a:lvl1pPr>
      <a:lvl2pPr marL="606909" algn="l" defTabSz="1213829" rtl="0" eaLnBrk="1" latinLnBrk="0" hangingPunct="1">
        <a:defRPr sz="2400" kern="1200">
          <a:solidFill>
            <a:schemeClr val="tx1"/>
          </a:solidFill>
          <a:latin typeface="+mn-lt"/>
          <a:ea typeface="+mn-ea"/>
          <a:cs typeface="+mn-cs"/>
        </a:defRPr>
      </a:lvl2pPr>
      <a:lvl3pPr marL="1213829" algn="l" defTabSz="1213829" rtl="0" eaLnBrk="1" latinLnBrk="0" hangingPunct="1">
        <a:defRPr sz="2400" kern="1200">
          <a:solidFill>
            <a:schemeClr val="tx1"/>
          </a:solidFill>
          <a:latin typeface="+mn-lt"/>
          <a:ea typeface="+mn-ea"/>
          <a:cs typeface="+mn-cs"/>
        </a:defRPr>
      </a:lvl3pPr>
      <a:lvl4pPr marL="1820724" algn="l" defTabSz="1213829" rtl="0" eaLnBrk="1" latinLnBrk="0" hangingPunct="1">
        <a:defRPr sz="2400" kern="1200">
          <a:solidFill>
            <a:schemeClr val="tx1"/>
          </a:solidFill>
          <a:latin typeface="+mn-lt"/>
          <a:ea typeface="+mn-ea"/>
          <a:cs typeface="+mn-cs"/>
        </a:defRPr>
      </a:lvl4pPr>
      <a:lvl5pPr marL="2427655" algn="l" defTabSz="1213829" rtl="0" eaLnBrk="1" latinLnBrk="0" hangingPunct="1">
        <a:defRPr sz="2400" kern="1200">
          <a:solidFill>
            <a:schemeClr val="tx1"/>
          </a:solidFill>
          <a:latin typeface="+mn-lt"/>
          <a:ea typeface="+mn-ea"/>
          <a:cs typeface="+mn-cs"/>
        </a:defRPr>
      </a:lvl5pPr>
      <a:lvl6pPr marL="3034559" algn="l" defTabSz="1213829" rtl="0" eaLnBrk="1" latinLnBrk="0" hangingPunct="1">
        <a:defRPr sz="2400" kern="1200">
          <a:solidFill>
            <a:schemeClr val="tx1"/>
          </a:solidFill>
          <a:latin typeface="+mn-lt"/>
          <a:ea typeface="+mn-ea"/>
          <a:cs typeface="+mn-cs"/>
        </a:defRPr>
      </a:lvl6pPr>
      <a:lvl7pPr marL="3641456" algn="l" defTabSz="1213829" rtl="0" eaLnBrk="1" latinLnBrk="0" hangingPunct="1">
        <a:defRPr sz="2400" kern="1200">
          <a:solidFill>
            <a:schemeClr val="tx1"/>
          </a:solidFill>
          <a:latin typeface="+mn-lt"/>
          <a:ea typeface="+mn-ea"/>
          <a:cs typeface="+mn-cs"/>
        </a:defRPr>
      </a:lvl7pPr>
      <a:lvl8pPr marL="4248382" algn="l" defTabSz="1213829" rtl="0" eaLnBrk="1" latinLnBrk="0" hangingPunct="1">
        <a:defRPr sz="2400" kern="1200">
          <a:solidFill>
            <a:schemeClr val="tx1"/>
          </a:solidFill>
          <a:latin typeface="+mn-lt"/>
          <a:ea typeface="+mn-ea"/>
          <a:cs typeface="+mn-cs"/>
        </a:defRPr>
      </a:lvl8pPr>
      <a:lvl9pPr marL="4855307" algn="l" defTabSz="1213829"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006105"/>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2" r:id="rId12"/>
  </p:sldLayoutIdLst>
  <p:transition spd="med">
    <p:fade/>
  </p:transition>
  <p:timing>
    <p:tnLst>
      <p:par>
        <p:cTn id="1" dur="indefinite" restart="never" nodeType="tmRoot"/>
      </p:par>
    </p:tnLst>
  </p:timing>
  <p:txStyles>
    <p:titleStyle>
      <a:lvl1pPr algn="ctr" defTabSz="914212" rtl="0" eaLnBrk="1" latinLnBrk="0" hangingPunct="1">
        <a:spcBef>
          <a:spcPct val="0"/>
        </a:spcBef>
        <a:buNone/>
        <a:defRPr sz="4400" kern="1200">
          <a:solidFill>
            <a:schemeClr val="tx1"/>
          </a:solidFill>
          <a:latin typeface="+mj-lt"/>
          <a:ea typeface="+mj-ea"/>
          <a:cs typeface="+mj-cs"/>
        </a:defRPr>
      </a:lvl1pPr>
    </p:titleStyle>
    <p:bodyStyle>
      <a:lvl1pPr marL="342829" indent="-342829" algn="l" defTabSz="9142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97" indent="-285691" algn="l" defTabSz="9142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64" indent="-228553" algn="l" defTabSz="9142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70" indent="-228553"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76" indent="-228553"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83" indent="-228553"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88" indent="-228553"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93" indent="-228553"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98" indent="-228553"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2" rtl="0" eaLnBrk="1" latinLnBrk="0" hangingPunct="1">
        <a:defRPr sz="1800" kern="1200">
          <a:solidFill>
            <a:schemeClr val="tx1"/>
          </a:solidFill>
          <a:latin typeface="+mn-lt"/>
          <a:ea typeface="+mn-ea"/>
          <a:cs typeface="+mn-cs"/>
        </a:defRPr>
      </a:lvl1pPr>
      <a:lvl2pPr marL="457106" algn="l" defTabSz="914212" rtl="0" eaLnBrk="1" latinLnBrk="0" hangingPunct="1">
        <a:defRPr sz="1800" kern="1200">
          <a:solidFill>
            <a:schemeClr val="tx1"/>
          </a:solidFill>
          <a:latin typeface="+mn-lt"/>
          <a:ea typeface="+mn-ea"/>
          <a:cs typeface="+mn-cs"/>
        </a:defRPr>
      </a:lvl2pPr>
      <a:lvl3pPr marL="914212" algn="l" defTabSz="914212" rtl="0" eaLnBrk="1" latinLnBrk="0" hangingPunct="1">
        <a:defRPr sz="1800" kern="1200">
          <a:solidFill>
            <a:schemeClr val="tx1"/>
          </a:solidFill>
          <a:latin typeface="+mn-lt"/>
          <a:ea typeface="+mn-ea"/>
          <a:cs typeface="+mn-cs"/>
        </a:defRPr>
      </a:lvl3pPr>
      <a:lvl4pPr marL="1371319" algn="l" defTabSz="914212" rtl="0" eaLnBrk="1" latinLnBrk="0" hangingPunct="1">
        <a:defRPr sz="1800" kern="1200">
          <a:solidFill>
            <a:schemeClr val="tx1"/>
          </a:solidFill>
          <a:latin typeface="+mn-lt"/>
          <a:ea typeface="+mn-ea"/>
          <a:cs typeface="+mn-cs"/>
        </a:defRPr>
      </a:lvl4pPr>
      <a:lvl5pPr marL="1828423" algn="l" defTabSz="914212" rtl="0" eaLnBrk="1" latinLnBrk="0" hangingPunct="1">
        <a:defRPr sz="1800" kern="1200">
          <a:solidFill>
            <a:schemeClr val="tx1"/>
          </a:solidFill>
          <a:latin typeface="+mn-lt"/>
          <a:ea typeface="+mn-ea"/>
          <a:cs typeface="+mn-cs"/>
        </a:defRPr>
      </a:lvl5pPr>
      <a:lvl6pPr marL="2285528" algn="l" defTabSz="914212" rtl="0" eaLnBrk="1" latinLnBrk="0" hangingPunct="1">
        <a:defRPr sz="1800" kern="1200">
          <a:solidFill>
            <a:schemeClr val="tx1"/>
          </a:solidFill>
          <a:latin typeface="+mn-lt"/>
          <a:ea typeface="+mn-ea"/>
          <a:cs typeface="+mn-cs"/>
        </a:defRPr>
      </a:lvl6pPr>
      <a:lvl7pPr marL="2742634" algn="l" defTabSz="914212" rtl="0" eaLnBrk="1" latinLnBrk="0" hangingPunct="1">
        <a:defRPr sz="1800" kern="1200">
          <a:solidFill>
            <a:schemeClr val="tx1"/>
          </a:solidFill>
          <a:latin typeface="+mn-lt"/>
          <a:ea typeface="+mn-ea"/>
          <a:cs typeface="+mn-cs"/>
        </a:defRPr>
      </a:lvl7pPr>
      <a:lvl8pPr marL="3199740" algn="l" defTabSz="914212" rtl="0" eaLnBrk="1" latinLnBrk="0" hangingPunct="1">
        <a:defRPr sz="1800" kern="1200">
          <a:solidFill>
            <a:schemeClr val="tx1"/>
          </a:solidFill>
          <a:latin typeface="+mn-lt"/>
          <a:ea typeface="+mn-ea"/>
          <a:cs typeface="+mn-cs"/>
        </a:defRPr>
      </a:lvl8pPr>
      <a:lvl9pPr marL="3656847" algn="l" defTabSz="9142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7.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95.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3.xml"/><Relationship Id="rId7" Type="http://schemas.openxmlformats.org/officeDocument/2006/relationships/image" Target="../media/image3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4.png"/><Relationship Id="rId5" Type="http://schemas.openxmlformats.org/officeDocument/2006/relationships/notesSlide" Target="../notesSlides/notesSlide11.xml"/><Relationship Id="rId4"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96.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03.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1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1.png"/><Relationship Id="rId5" Type="http://schemas.openxmlformats.org/officeDocument/2006/relationships/image" Target="../media/image40.emf"/><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09.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9.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09.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image" Target="../media/image15.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0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03.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1.png"/><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1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0.jpe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97.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03.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10.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03.xml"/><Relationship Id="rId6" Type="http://schemas.microsoft.com/office/2007/relationships/hdphoto" Target="../media/hdphoto4.wdp"/><Relationship Id="rId5" Type="http://schemas.openxmlformats.org/officeDocument/2006/relationships/image" Target="../media/image2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03.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95.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5244" b="10434"/>
          <a:stretch>
            <a:fillRect/>
          </a:stretch>
        </p:blipFill>
        <p:spPr bwMode="auto">
          <a:xfrm>
            <a:off x="87" y="0"/>
            <a:ext cx="1219993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t="35313" b="20813"/>
          <a:stretch>
            <a:fillRect/>
          </a:stretch>
        </p:blipFill>
        <p:spPr bwMode="auto">
          <a:xfrm>
            <a:off x="2876550" y="30"/>
            <a:ext cx="9315451" cy="40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527158" y="4778485"/>
            <a:ext cx="10602913" cy="119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0" tIns="45357" rIns="90730" bIns="45357">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r>
              <a:rPr lang="en-US" altLang="zh-CN" sz="7200" b="1" dirty="0" err="1">
                <a:latin typeface="Times New Roman" panose="02020603050405020304" pitchFamily="18" charset="0"/>
                <a:ea typeface="字魂17号-萌趣果冻体"/>
                <a:cs typeface="Times New Roman" panose="02020603050405020304" pitchFamily="18" charset="0"/>
              </a:rPr>
              <a:t>Xin</a:t>
            </a:r>
            <a:r>
              <a:rPr lang="en-US" altLang="zh-CN" sz="7200" b="1" dirty="0">
                <a:latin typeface="Times New Roman" panose="02020603050405020304" pitchFamily="18" charset="0"/>
                <a:ea typeface="字魂17号-萌趣果冻体"/>
                <a:cs typeface="Times New Roman" panose="02020603050405020304" pitchFamily="18" charset="0"/>
              </a:rPr>
              <a:t> </a:t>
            </a:r>
            <a:r>
              <a:rPr lang="en-US" altLang="zh-CN" sz="7200" b="1" dirty="0" err="1">
                <a:latin typeface="Times New Roman" panose="02020603050405020304" pitchFamily="18" charset="0"/>
                <a:ea typeface="字魂17号-萌趣果冻体"/>
                <a:cs typeface="Times New Roman" panose="02020603050405020304" pitchFamily="18" charset="0"/>
              </a:rPr>
              <a:t>chào</a:t>
            </a:r>
            <a:r>
              <a:rPr lang="en-US" altLang="zh-CN" sz="7200" b="1" dirty="0">
                <a:latin typeface="Times New Roman" panose="02020603050405020304" pitchFamily="18" charset="0"/>
                <a:ea typeface="字魂17号-萌趣果冻体"/>
                <a:cs typeface="Times New Roman" panose="02020603050405020304" pitchFamily="18" charset="0"/>
              </a:rPr>
              <a:t> </a:t>
            </a:r>
            <a:r>
              <a:rPr lang="en-US" altLang="zh-CN" sz="7200" b="1" dirty="0" err="1">
                <a:latin typeface="Times New Roman" panose="02020603050405020304" pitchFamily="18" charset="0"/>
                <a:ea typeface="字魂17号-萌趣果冻体"/>
                <a:cs typeface="Times New Roman" panose="02020603050405020304" pitchFamily="18" charset="0"/>
              </a:rPr>
              <a:t>tất</a:t>
            </a:r>
            <a:r>
              <a:rPr lang="en-US" altLang="zh-CN" sz="7200" b="1" dirty="0">
                <a:latin typeface="Times New Roman" panose="02020603050405020304" pitchFamily="18" charset="0"/>
                <a:ea typeface="字魂17号-萌趣果冻体"/>
                <a:cs typeface="Times New Roman" panose="02020603050405020304" pitchFamily="18" charset="0"/>
              </a:rPr>
              <a:t> </a:t>
            </a:r>
            <a:r>
              <a:rPr lang="en-US" altLang="zh-CN" sz="7200" b="1" dirty="0" err="1">
                <a:latin typeface="Times New Roman" panose="02020603050405020304" pitchFamily="18" charset="0"/>
                <a:ea typeface="字魂17号-萌趣果冻体"/>
                <a:cs typeface="Times New Roman" panose="02020603050405020304" pitchFamily="18" charset="0"/>
              </a:rPr>
              <a:t>cả</a:t>
            </a:r>
            <a:r>
              <a:rPr lang="en-US" altLang="zh-CN" sz="7200" b="1" dirty="0">
                <a:latin typeface="Times New Roman" panose="02020603050405020304" pitchFamily="18" charset="0"/>
                <a:ea typeface="字魂17号-萌趣果冻体"/>
                <a:cs typeface="Times New Roman" panose="02020603050405020304" pitchFamily="18" charset="0"/>
              </a:rPr>
              <a:t> </a:t>
            </a:r>
            <a:r>
              <a:rPr lang="en-US" altLang="zh-CN" sz="7200" b="1" dirty="0" err="1">
                <a:latin typeface="Times New Roman" panose="02020603050405020304" pitchFamily="18" charset="0"/>
                <a:ea typeface="字魂17号-萌趣果冻体"/>
                <a:cs typeface="Times New Roman" panose="02020603050405020304" pitchFamily="18" charset="0"/>
              </a:rPr>
              <a:t>các</a:t>
            </a:r>
            <a:r>
              <a:rPr lang="en-US" altLang="zh-CN" sz="7200" b="1" dirty="0">
                <a:latin typeface="Times New Roman" panose="02020603050405020304" pitchFamily="18" charset="0"/>
                <a:ea typeface="字魂17号-萌趣果冻体"/>
                <a:cs typeface="Times New Roman" panose="02020603050405020304" pitchFamily="18" charset="0"/>
              </a:rPr>
              <a:t> con!</a:t>
            </a:r>
            <a:endParaRPr lang="zh-CN" altLang="en-US" sz="7200" b="1" dirty="0">
              <a:latin typeface="Times New Roman" panose="02020603050405020304" pitchFamily="18" charset="0"/>
              <a:ea typeface="字魂17号-萌趣果冻体"/>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108" y="28"/>
            <a:ext cx="2876551" cy="3981449"/>
          </a:xfrm>
          <a:prstGeom prst="rect">
            <a:avLst/>
          </a:prstGeom>
        </p:spPr>
      </p:pic>
    </p:spTree>
    <p:extLst>
      <p:ext uri="{BB962C8B-B14F-4D97-AF65-F5344CB8AC3E}">
        <p14:creationId xmlns:p14="http://schemas.microsoft.com/office/powerpoint/2010/main" val="250217907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B8F19346-0B13-4347-9C03-21792A4A8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1166088"/>
            <a:ext cx="4468652" cy="4936617"/>
          </a:xfrm>
          <a:prstGeom prst="rect">
            <a:avLst/>
          </a:prstGeom>
        </p:spPr>
      </p:pic>
      <p:sp>
        <p:nvSpPr>
          <p:cNvPr id="2" name="Rectangle 1"/>
          <p:cNvSpPr/>
          <p:nvPr/>
        </p:nvSpPr>
        <p:spPr>
          <a:xfrm>
            <a:off x="5252935" y="1166088"/>
            <a:ext cx="6096000" cy="1754326"/>
          </a:xfrm>
          <a:prstGeom prst="rect">
            <a:avLst/>
          </a:prstGeom>
          <a:solidFill>
            <a:schemeClr val="accent1">
              <a:lumMod val="20000"/>
              <a:lumOff val="80000"/>
            </a:schemeClr>
          </a:solidFill>
        </p:spPr>
        <p:txBody>
          <a:bodyPr>
            <a:spAutoFit/>
          </a:bodyPr>
          <a:lstStyle/>
          <a:p>
            <a:r>
              <a:rPr lang="en-US" sz="3600" dirty="0"/>
              <a:t>- </a:t>
            </a:r>
            <a:r>
              <a:rPr lang="en-US" sz="3600" dirty="0" err="1"/>
              <a:t>Hàng</a:t>
            </a:r>
            <a:r>
              <a:rPr lang="en-US" sz="3600" dirty="0"/>
              <a:t> </a:t>
            </a:r>
            <a:r>
              <a:rPr lang="en-US" sz="3600" dirty="0" err="1"/>
              <a:t>hóa</a:t>
            </a:r>
            <a:r>
              <a:rPr lang="en-US" sz="3600" dirty="0"/>
              <a:t> </a:t>
            </a:r>
            <a:r>
              <a:rPr lang="en-US" sz="3600" dirty="0" err="1"/>
              <a:t>mà</a:t>
            </a:r>
            <a:r>
              <a:rPr lang="en-US" sz="3600" dirty="0"/>
              <a:t> </a:t>
            </a:r>
            <a:r>
              <a:rPr lang="en-US" sz="3600" dirty="0" err="1"/>
              <a:t>em</a:t>
            </a:r>
            <a:r>
              <a:rPr lang="en-US" sz="3600" dirty="0"/>
              <a:t> </a:t>
            </a:r>
            <a:r>
              <a:rPr lang="en-US" sz="3600" dirty="0" err="1"/>
              <a:t>và</a:t>
            </a:r>
            <a:r>
              <a:rPr lang="en-US" sz="3600" dirty="0"/>
              <a:t> </a:t>
            </a:r>
            <a:r>
              <a:rPr lang="en-US" sz="3600" dirty="0" err="1"/>
              <a:t>người</a:t>
            </a:r>
            <a:r>
              <a:rPr lang="en-US" sz="3600" dirty="0"/>
              <a:t> </a:t>
            </a:r>
            <a:r>
              <a:rPr lang="en-US" sz="3600" dirty="0" err="1"/>
              <a:t>thân</a:t>
            </a:r>
            <a:r>
              <a:rPr lang="en-US" sz="3600" dirty="0"/>
              <a:t> </a:t>
            </a:r>
            <a:r>
              <a:rPr lang="en-US" sz="3600" dirty="0" err="1"/>
              <a:t>đã</a:t>
            </a:r>
            <a:r>
              <a:rPr lang="en-US" sz="3600" dirty="0"/>
              <a:t> </a:t>
            </a:r>
            <a:r>
              <a:rPr lang="en-US" sz="3600" dirty="0" err="1"/>
              <a:t>mua</a:t>
            </a:r>
            <a:r>
              <a:rPr lang="en-US" sz="3600" dirty="0"/>
              <a:t>? </a:t>
            </a:r>
            <a:r>
              <a:rPr lang="nl-NL" sz="3600" dirty="0"/>
              <a:t>Hãy liệt kê những hàng hóa đã mua?</a:t>
            </a:r>
            <a:endParaRPr lang="en-US" sz="3600" dirty="0"/>
          </a:p>
        </p:txBody>
      </p:sp>
      <p:pic>
        <p:nvPicPr>
          <p:cNvPr id="5" name="图片 7">
            <a:extLst>
              <a:ext uri="{FF2B5EF4-FFF2-40B4-BE49-F238E27FC236}">
                <a16:creationId xmlns:a16="http://schemas.microsoft.com/office/drawing/2014/main" xmlns="" id="{FC3548E1-949D-449D-91FD-D4428305B2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34" y="-6413"/>
            <a:ext cx="1248139" cy="1172501"/>
          </a:xfrm>
          <a:prstGeom prst="rect">
            <a:avLst/>
          </a:prstGeom>
        </p:spPr>
      </p:pic>
      <p:sp>
        <p:nvSpPr>
          <p:cNvPr id="4" name="TextBox 3"/>
          <p:cNvSpPr txBox="1"/>
          <p:nvPr/>
        </p:nvSpPr>
        <p:spPr>
          <a:xfrm>
            <a:off x="1460310" y="225894"/>
            <a:ext cx="4326342" cy="707886"/>
          </a:xfrm>
          <a:prstGeom prst="rect">
            <a:avLst/>
          </a:prstGeom>
          <a:noFill/>
        </p:spPr>
        <p:txBody>
          <a:bodyPr wrap="square" rtlCol="0">
            <a:spAutoFit/>
          </a:bodyPr>
          <a:lstStyle/>
          <a:p>
            <a:pPr marL="571500" indent="-571500">
              <a:buFont typeface="Arial" pitchFamily="34" charset="0"/>
              <a:buChar char="•"/>
            </a:pPr>
            <a:r>
              <a:rPr lang="en-US" sz="4000" dirty="0" smtClean="0">
                <a:solidFill>
                  <a:srgbClr val="FF0000"/>
                </a:solidFill>
              </a:rPr>
              <a:t>Chia </a:t>
            </a:r>
            <a:r>
              <a:rPr lang="en-US" sz="4000" dirty="0" err="1" smtClean="0">
                <a:solidFill>
                  <a:srgbClr val="FF0000"/>
                </a:solidFill>
              </a:rPr>
              <a:t>sẻ</a:t>
            </a:r>
            <a:r>
              <a:rPr lang="en-US" sz="4000" dirty="0" smtClean="0">
                <a:solidFill>
                  <a:srgbClr val="FF0000"/>
                </a:solidFill>
              </a:rPr>
              <a:t> </a:t>
            </a:r>
            <a:r>
              <a:rPr lang="en-US" sz="4000" dirty="0" err="1" smtClean="0">
                <a:solidFill>
                  <a:srgbClr val="FF0000"/>
                </a:solidFill>
              </a:rPr>
              <a:t>thêm</a:t>
            </a:r>
            <a:endParaRPr lang="en-US" sz="4000" dirty="0">
              <a:solidFill>
                <a:srgbClr val="FF0000"/>
              </a:solidFill>
            </a:endParaRPr>
          </a:p>
        </p:txBody>
      </p:sp>
      <p:sp>
        <p:nvSpPr>
          <p:cNvPr id="7" name="TextBox 6"/>
          <p:cNvSpPr txBox="1"/>
          <p:nvPr/>
        </p:nvSpPr>
        <p:spPr>
          <a:xfrm>
            <a:off x="5252935" y="3051224"/>
            <a:ext cx="6096000" cy="2862322"/>
          </a:xfrm>
          <a:prstGeom prst="rect">
            <a:avLst/>
          </a:prstGeom>
          <a:solidFill>
            <a:schemeClr val="accent1">
              <a:lumMod val="20000"/>
              <a:lumOff val="80000"/>
            </a:schemeClr>
          </a:solidFill>
        </p:spPr>
        <p:txBody>
          <a:bodyPr wrap="square" rtlCol="0">
            <a:spAutoFit/>
          </a:bodyPr>
          <a:lstStyle/>
          <a:p>
            <a:r>
              <a:rPr lang="nl-NL" sz="3600" dirty="0" smtClean="0"/>
              <a:t>- Kể </a:t>
            </a:r>
            <a:r>
              <a:rPr lang="nl-NL" sz="3600" dirty="0"/>
              <a:t>lại các việc làm khi đi mua sắm (chọn mặt hàng cần mua, hỏi người bán hoặc kiểm tra giá tiền ghi trên kệ, lựa chọn số lượng cần mua,...)</a:t>
            </a:r>
            <a:endParaRPr lang="en-US" sz="3600" dirty="0"/>
          </a:p>
        </p:txBody>
      </p:sp>
    </p:spTree>
    <p:extLst>
      <p:ext uri="{BB962C8B-B14F-4D97-AF65-F5344CB8AC3E}">
        <p14:creationId xmlns:p14="http://schemas.microsoft.com/office/powerpoint/2010/main" val="2084208440"/>
      </p:ext>
    </p:extLst>
  </p:cSld>
  <p:clrMapOvr>
    <a:masterClrMapping/>
  </p:clrMapOvr>
  <p:transition spd="med">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46000" fill="hold" nodeType="afterEffect" p14:presetBounceEnd="5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6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56000">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46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_图片 6" descr="图片包含 轮子&#10;&#10;已生成高可信度的说明">
            <a:extLst>
              <a:ext uri="{FF2B5EF4-FFF2-40B4-BE49-F238E27FC236}">
                <a16:creationId xmlns="" xmlns:a16="http://schemas.microsoft.com/office/drawing/2014/main" id="{0252CB2D-4433-4F20-8D6C-BE57DA4C50FD}"/>
              </a:ext>
            </a:extLst>
          </p:cNvPr>
          <p:cNvPicPr>
            <a:picLocks noChangeAspect="1"/>
          </p:cNvPicPr>
          <p:nvPr>
            <p:custDataLst>
              <p:tags r:id="rId1"/>
            </p:custDataLst>
          </p:nvPr>
        </p:nvPicPr>
        <p:blipFill>
          <a:blip r:embed="rId6">
            <a:extLst>
              <a:ext uri="{28A0092B-C50C-407E-A947-70E740481C1C}">
                <a14:useLocalDpi xmlns:a14="http://schemas.microsoft.com/office/drawing/2010/main"/>
              </a:ext>
            </a:extLst>
          </a:blip>
          <a:stretch>
            <a:fillRect/>
          </a:stretch>
        </p:blipFill>
        <p:spPr>
          <a:xfrm>
            <a:off x="4195370" y="554135"/>
            <a:ext cx="7204193" cy="1757120"/>
          </a:xfrm>
          <a:prstGeom prst="rect">
            <a:avLst/>
          </a:prstGeom>
        </p:spPr>
      </p:pic>
      <p:pic>
        <p:nvPicPr>
          <p:cNvPr id="4" name="PA_图片 3">
            <a:extLst>
              <a:ext uri="{FF2B5EF4-FFF2-40B4-BE49-F238E27FC236}">
                <a16:creationId xmlns="" xmlns:a16="http://schemas.microsoft.com/office/drawing/2014/main" id="{79DC9A9D-EC48-47AB-AE29-738727257FDD}"/>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994569" y="-215900"/>
            <a:ext cx="7594600" cy="7594600"/>
          </a:xfrm>
          <a:prstGeom prst="rect">
            <a:avLst/>
          </a:prstGeom>
        </p:spPr>
      </p:pic>
      <p:pic>
        <p:nvPicPr>
          <p:cNvPr id="5" name="PA_图片 6">
            <a:extLst>
              <a:ext uri="{FF2B5EF4-FFF2-40B4-BE49-F238E27FC236}">
                <a16:creationId xmlns="" xmlns:a16="http://schemas.microsoft.com/office/drawing/2014/main" id="{CF39BEFB-C8CB-4160-8FB2-C0CA2F9EBF14}"/>
              </a:ext>
            </a:extLst>
          </p:cNvPr>
          <p:cNvPicPr>
            <a:picLocks noChangeAspect="1"/>
          </p:cNvPicPr>
          <p:nvPr>
            <p:custDataLst>
              <p:tags r:id="rId3"/>
            </p:custDataLst>
          </p:nvPr>
        </p:nvPicPr>
        <p:blipFill>
          <a:blip r:embed="rId8">
            <a:extLst>
              <a:ext uri="{28A0092B-C50C-407E-A947-70E740481C1C}">
                <a14:useLocalDpi xmlns:a14="http://schemas.microsoft.com/office/drawing/2010/main"/>
              </a:ext>
            </a:extLst>
          </a:blip>
          <a:stretch>
            <a:fillRect/>
          </a:stretch>
        </p:blipFill>
        <p:spPr>
          <a:xfrm>
            <a:off x="3234519" y="0"/>
            <a:ext cx="8570793" cy="6858000"/>
          </a:xfrm>
          <a:prstGeom prst="rect">
            <a:avLst/>
          </a:prstGeom>
        </p:spPr>
      </p:pic>
      <p:sp>
        <p:nvSpPr>
          <p:cNvPr id="9" name="TextBox 8"/>
          <p:cNvSpPr txBox="1"/>
          <p:nvPr/>
        </p:nvSpPr>
        <p:spPr>
          <a:xfrm>
            <a:off x="4367285" y="2136665"/>
            <a:ext cx="5691116" cy="2584669"/>
          </a:xfrm>
          <a:prstGeom prst="rect">
            <a:avLst/>
          </a:prstGeom>
          <a:noFill/>
        </p:spPr>
        <p:txBody>
          <a:bodyPr wrap="square" lIns="90810" tIns="45396" rIns="90810" bIns="45396" rtlCol="0">
            <a:spAutoFit/>
          </a:bodyPr>
          <a:lstStyle/>
          <a:p>
            <a:pPr algn="ctr"/>
            <a:r>
              <a:rPr lang="en-US" sz="5400" dirty="0" err="1" smtClean="0"/>
              <a:t>Bày</a:t>
            </a:r>
            <a:r>
              <a:rPr lang="en-US" sz="5400" dirty="0" smtClean="0"/>
              <a:t> </a:t>
            </a:r>
            <a:r>
              <a:rPr lang="en-US" sz="5400" dirty="0" err="1" smtClean="0"/>
              <a:t>tỏ</a:t>
            </a:r>
            <a:r>
              <a:rPr lang="en-US" sz="5400" dirty="0" smtClean="0"/>
              <a:t> </a:t>
            </a:r>
            <a:r>
              <a:rPr lang="en-US" sz="5400" dirty="0" err="1" smtClean="0"/>
              <a:t>cảm</a:t>
            </a:r>
            <a:r>
              <a:rPr lang="en-US" sz="5400" dirty="0" smtClean="0"/>
              <a:t> </a:t>
            </a:r>
            <a:r>
              <a:rPr lang="en-US" sz="5400" dirty="0" err="1" smtClean="0"/>
              <a:t>xúc</a:t>
            </a:r>
            <a:r>
              <a:rPr lang="en-US" sz="5400" dirty="0" smtClean="0"/>
              <a:t> </a:t>
            </a:r>
            <a:r>
              <a:rPr lang="en-US" sz="5400" dirty="0" err="1" smtClean="0"/>
              <a:t>khi</a:t>
            </a:r>
            <a:r>
              <a:rPr lang="en-US" sz="5400" dirty="0" smtClean="0"/>
              <a:t> </a:t>
            </a:r>
            <a:r>
              <a:rPr lang="en-US" sz="5400" dirty="0" err="1" smtClean="0"/>
              <a:t>được</a:t>
            </a:r>
            <a:r>
              <a:rPr lang="en-US" sz="5400" dirty="0" smtClean="0"/>
              <a:t> </a:t>
            </a:r>
            <a:r>
              <a:rPr lang="en-US" sz="5400" dirty="0" err="1" smtClean="0"/>
              <a:t>đi</a:t>
            </a:r>
            <a:r>
              <a:rPr lang="en-US" sz="5400" dirty="0" smtClean="0"/>
              <a:t> </a:t>
            </a:r>
            <a:r>
              <a:rPr lang="en-US" sz="5400" dirty="0" err="1" smtClean="0"/>
              <a:t>mua</a:t>
            </a:r>
            <a:r>
              <a:rPr lang="en-US" sz="5400" dirty="0" smtClean="0"/>
              <a:t> </a:t>
            </a:r>
            <a:r>
              <a:rPr lang="en-US" sz="5400" dirty="0" err="1" smtClean="0"/>
              <a:t>sắm</a:t>
            </a:r>
            <a:r>
              <a:rPr lang="en-US" sz="5400" dirty="0" smtClean="0"/>
              <a:t> </a:t>
            </a:r>
            <a:r>
              <a:rPr lang="en-US" sz="5400" dirty="0" err="1" smtClean="0"/>
              <a:t>cùng</a:t>
            </a:r>
            <a:r>
              <a:rPr lang="en-US" sz="5400" dirty="0" smtClean="0"/>
              <a:t> </a:t>
            </a:r>
            <a:r>
              <a:rPr lang="en-US" sz="5400" dirty="0" err="1" smtClean="0"/>
              <a:t>người</a:t>
            </a:r>
            <a:r>
              <a:rPr lang="en-US" sz="5400" dirty="0" smtClean="0"/>
              <a:t> </a:t>
            </a:r>
            <a:r>
              <a:rPr lang="en-US" sz="5400" dirty="0" err="1" smtClean="0"/>
              <a:t>thân</a:t>
            </a:r>
            <a:r>
              <a:rPr lang="en-US" sz="5400" dirty="0"/>
              <a:t>.</a:t>
            </a:r>
          </a:p>
        </p:txBody>
      </p:sp>
    </p:spTree>
    <p:extLst>
      <p:ext uri="{BB962C8B-B14F-4D97-AF65-F5344CB8AC3E}">
        <p14:creationId xmlns:p14="http://schemas.microsoft.com/office/powerpoint/2010/main" val="10262636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82596"/>
            <a:ext cx="12192000" cy="107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252" y="241276"/>
            <a:ext cx="11551448" cy="661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97038" y="1105467"/>
            <a:ext cx="3684895" cy="830997"/>
          </a:xfrm>
          <a:prstGeom prst="rect">
            <a:avLst/>
          </a:prstGeom>
          <a:noFill/>
        </p:spPr>
        <p:txBody>
          <a:bodyPr wrap="square" rtlCol="0">
            <a:spAutoFit/>
          </a:bodyPr>
          <a:lstStyle/>
          <a:p>
            <a:r>
              <a:rPr lang="en-US" sz="4800" b="1" dirty="0" smtClean="0">
                <a:solidFill>
                  <a:srgbClr val="FF0000"/>
                </a:solidFill>
              </a:rPr>
              <a:t>KẾT LUẬN:</a:t>
            </a:r>
            <a:endParaRPr lang="en-US" sz="4800" b="1" dirty="0">
              <a:solidFill>
                <a:srgbClr val="FF0000"/>
              </a:solidFill>
            </a:endParaRPr>
          </a:p>
        </p:txBody>
      </p:sp>
      <p:sp>
        <p:nvSpPr>
          <p:cNvPr id="3" name="TextBox 2"/>
          <p:cNvSpPr txBox="1"/>
          <p:nvPr/>
        </p:nvSpPr>
        <p:spPr>
          <a:xfrm>
            <a:off x="1897038" y="1841478"/>
            <a:ext cx="8093123" cy="3416320"/>
          </a:xfrm>
          <a:prstGeom prst="rect">
            <a:avLst/>
          </a:prstGeom>
          <a:noFill/>
        </p:spPr>
        <p:txBody>
          <a:bodyPr wrap="square" rtlCol="0">
            <a:spAutoFit/>
          </a:bodyPr>
          <a:lstStyle/>
          <a:p>
            <a:pPr algn="just"/>
            <a:r>
              <a:rPr lang="nl-NL" sz="3600" i="1" dirty="0"/>
              <a:t>Mua sắm là một hoạt động không thể thiếu được trong cuộc sống hàng ngày. Biết mua sắm hàng hóa giúp em tự tin hơn. Ngoài ra, em có thể phụ giúp bố mẹ trong việc lựa chọn hàng hóa khi đi mua sắm.</a:t>
            </a:r>
            <a:endParaRPr lang="en-US" sz="3600" dirty="0"/>
          </a:p>
        </p:txBody>
      </p:sp>
    </p:spTree>
    <p:extLst>
      <p:ext uri="{BB962C8B-B14F-4D97-AF65-F5344CB8AC3E}">
        <p14:creationId xmlns:p14="http://schemas.microsoft.com/office/powerpoint/2010/main" val="16146361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par>
                                <p:cTn id="9" presetID="29" presetClass="entr" presetSubtype="0" fill="hold" nodeType="withEffect">
                                  <p:stCondLst>
                                    <p:cond delay="0"/>
                                  </p:stCondLst>
                                  <p:childTnLst>
                                    <p:set>
                                      <p:cBhvr>
                                        <p:cTn id="10" dur="1" fill="hold">
                                          <p:stCondLst>
                                            <p:cond delay="0"/>
                                          </p:stCondLst>
                                        </p:cTn>
                                        <p:tgtEl>
                                          <p:spTgt spid="5126"/>
                                        </p:tgtEl>
                                        <p:attrNameLst>
                                          <p:attrName>style.visibility</p:attrName>
                                        </p:attrNameLst>
                                      </p:cBhvr>
                                      <p:to>
                                        <p:strVal val="visible"/>
                                      </p:to>
                                    </p:set>
                                    <p:anim calcmode="lin" valueType="num">
                                      <p:cBhvr>
                                        <p:cTn id="11" dur="500" fill="hold"/>
                                        <p:tgtEl>
                                          <p:spTgt spid="5126"/>
                                        </p:tgtEl>
                                        <p:attrNameLst>
                                          <p:attrName>ppt_x</p:attrName>
                                        </p:attrNameLst>
                                      </p:cBhvr>
                                      <p:tavLst>
                                        <p:tav tm="0">
                                          <p:val>
                                            <p:strVal val="#ppt_x-.2"/>
                                          </p:val>
                                        </p:tav>
                                        <p:tav tm="100000">
                                          <p:val>
                                            <p:strVal val="#ppt_x"/>
                                          </p:val>
                                        </p:tav>
                                      </p:tavLst>
                                    </p:anim>
                                    <p:anim calcmode="lin" valueType="num">
                                      <p:cBhvr>
                                        <p:cTn id="12" dur="5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13" dur="500"/>
                                        <p:tgtEl>
                                          <p:spTgt spid="5126"/>
                                        </p:tgtEl>
                                      </p:cBhvr>
                                    </p:animEffect>
                                  </p:childTnLst>
                                </p:cTn>
                              </p:par>
                            </p:childTnLst>
                          </p:cTn>
                        </p:par>
                        <p:par>
                          <p:cTn id="14" fill="hold">
                            <p:stCondLst>
                              <p:cond delay="5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ppt_w</p:attrName>
                                        </p:attrNameLst>
                                      </p:cBhvr>
                                      <p:tavLst>
                                        <p:tav tm="0">
                                          <p:val>
                                            <p:fltVal val="0"/>
                                          </p:val>
                                        </p:tav>
                                        <p:tav tm="100000">
                                          <p:val>
                                            <p:strVal val="#ppt_w"/>
                                          </p:val>
                                        </p:tav>
                                      </p:tavLst>
                                    </p:anim>
                                    <p:anim calcmode="lin" valueType="num">
                                      <p:cBhvr>
                                        <p:cTn id="18" dur="750" fill="hold"/>
                                        <p:tgtEl>
                                          <p:spTgt spid="2"/>
                                        </p:tgtEl>
                                        <p:attrNameLst>
                                          <p:attrName>ppt_h</p:attrName>
                                        </p:attrNameLst>
                                      </p:cBhvr>
                                      <p:tavLst>
                                        <p:tav tm="0">
                                          <p:val>
                                            <p:fltVal val="0"/>
                                          </p:val>
                                        </p:tav>
                                        <p:tav tm="100000">
                                          <p:val>
                                            <p:strVal val="#ppt_h"/>
                                          </p:val>
                                        </p:tav>
                                      </p:tavLst>
                                    </p:anim>
                                    <p:anim calcmode="lin" valueType="num">
                                      <p:cBhvr>
                                        <p:cTn id="19" dur="750" fill="hold"/>
                                        <p:tgtEl>
                                          <p:spTgt spid="2"/>
                                        </p:tgtEl>
                                        <p:attrNameLst>
                                          <p:attrName>style.rotation</p:attrName>
                                        </p:attrNameLst>
                                      </p:cBhvr>
                                      <p:tavLst>
                                        <p:tav tm="0">
                                          <p:val>
                                            <p:fltVal val="90"/>
                                          </p:val>
                                        </p:tav>
                                        <p:tav tm="100000">
                                          <p:val>
                                            <p:fltVal val="0"/>
                                          </p:val>
                                        </p:tav>
                                      </p:tavLst>
                                    </p:anim>
                                    <p:animEffect transition="in" filter="fade">
                                      <p:cBhvr>
                                        <p:cTn id="20" dur="75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3619" y="730549"/>
            <a:ext cx="5747536"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文本框 3080"/>
          <p:cNvSpPr txBox="1">
            <a:spLocks noChangeArrowheads="1"/>
          </p:cNvSpPr>
          <p:nvPr/>
        </p:nvSpPr>
        <p:spPr bwMode="auto">
          <a:xfrm>
            <a:off x="1493907" y="3227471"/>
            <a:ext cx="35972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30" tIns="45357" rIns="90730" bIns="453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8000" dirty="0" smtClean="0">
                <a:solidFill>
                  <a:srgbClr val="00B050"/>
                </a:solidFill>
                <a:ea typeface="Microsoft YaHei" panose="020B0503020204020204" pitchFamily="34" charset="-122"/>
                <a:sym typeface="Arial" panose="020B0604020202020204" pitchFamily="34" charset="0"/>
              </a:rPr>
              <a:t>HĐ4:</a:t>
            </a:r>
            <a:endParaRPr lang="en-US" altLang="zh-CN" sz="8000" dirty="0">
              <a:solidFill>
                <a:srgbClr val="00B050"/>
              </a:solidFill>
              <a:ea typeface="Microsoft YaHei" panose="020B0503020204020204" pitchFamily="34" charset="-122"/>
              <a:sym typeface="Arial" panose="020B0604020202020204" pitchFamily="34" charset="0"/>
            </a:endParaRPr>
          </a:p>
        </p:txBody>
      </p:sp>
      <p:sp>
        <p:nvSpPr>
          <p:cNvPr id="6151" name="直接连接符 3084"/>
          <p:cNvSpPr>
            <a:spLocks noChangeShapeType="1"/>
          </p:cNvSpPr>
          <p:nvPr/>
        </p:nvSpPr>
        <p:spPr bwMode="auto">
          <a:xfrm>
            <a:off x="5986463" y="3522666"/>
            <a:ext cx="0" cy="768349"/>
          </a:xfrm>
          <a:prstGeom prst="line">
            <a:avLst/>
          </a:prstGeom>
          <a:noFill/>
          <a:ln w="6350">
            <a:solidFill>
              <a:srgbClr val="FFFFFF"/>
            </a:solidFill>
            <a:round/>
          </a:ln>
          <a:extLst>
            <a:ext uri="{909E8E84-426E-40DD-AFC4-6F175D3DCCD1}">
              <a14:hiddenFill xmlns:a14="http://schemas.microsoft.com/office/drawing/2010/main">
                <a:noFill/>
              </a14:hiddenFill>
            </a:ext>
          </a:extLst>
        </p:spPr>
        <p:txBody>
          <a:bodyPr lIns="90730" tIns="45357" rIns="90730" bIns="45357"/>
          <a:lstStyle/>
          <a:p>
            <a:pPr eaLnBrk="1" hangingPunct="1">
              <a:defRPr/>
            </a:pPr>
            <a:endParaRPr lang="zh-CN" altLang="en-US" sz="2500">
              <a:solidFill>
                <a:schemeClr val="bg1">
                  <a:lumMod val="65000"/>
                </a:schemeClr>
              </a:solidFill>
              <a:ea typeface="Microsoft YaHei" panose="020B0503020204020204" pitchFamily="34" charset="-122"/>
              <a:sym typeface="Arial" panose="020B0604020202020204" pitchFamily="34" charset="0"/>
            </a:endParaRPr>
          </a:p>
        </p:txBody>
      </p:sp>
      <p:sp>
        <p:nvSpPr>
          <p:cNvPr id="3" name="Rounded Rectangle 2"/>
          <p:cNvSpPr/>
          <p:nvPr/>
        </p:nvSpPr>
        <p:spPr>
          <a:xfrm>
            <a:off x="5323448" y="3166532"/>
            <a:ext cx="6236206" cy="134497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lstStyle/>
          <a:p>
            <a:pPr algn="ctr"/>
            <a:r>
              <a:rPr lang="en-US" sz="4000" b="1" dirty="0" err="1" smtClean="0">
                <a:solidFill>
                  <a:schemeClr val="tx1"/>
                </a:solidFill>
              </a:rPr>
              <a:t>Trò</a:t>
            </a:r>
            <a:r>
              <a:rPr lang="en-US" sz="4000" b="1" dirty="0" smtClean="0">
                <a:solidFill>
                  <a:schemeClr val="tx1"/>
                </a:solidFill>
              </a:rPr>
              <a:t> </a:t>
            </a:r>
            <a:r>
              <a:rPr lang="en-US" sz="4000" b="1" dirty="0" err="1" smtClean="0">
                <a:solidFill>
                  <a:schemeClr val="tx1"/>
                </a:solidFill>
              </a:rPr>
              <a:t>chơi</a:t>
            </a:r>
            <a:r>
              <a:rPr lang="en-US" sz="4000" b="1" dirty="0" smtClean="0">
                <a:solidFill>
                  <a:schemeClr val="tx1"/>
                </a:solidFill>
              </a:rPr>
              <a:t> </a:t>
            </a:r>
            <a:r>
              <a:rPr lang="en-US" sz="4000" b="1" i="1" dirty="0" err="1" smtClean="0">
                <a:solidFill>
                  <a:schemeClr val="tx1"/>
                </a:solidFill>
              </a:rPr>
              <a:t>Hãy</a:t>
            </a:r>
            <a:r>
              <a:rPr lang="en-US" sz="4000" b="1" i="1" dirty="0" smtClean="0">
                <a:solidFill>
                  <a:schemeClr val="tx1"/>
                </a:solidFill>
              </a:rPr>
              <a:t> </a:t>
            </a:r>
            <a:r>
              <a:rPr lang="en-US" sz="4000" b="1" i="1" dirty="0" err="1" smtClean="0">
                <a:solidFill>
                  <a:schemeClr val="tx1"/>
                </a:solidFill>
              </a:rPr>
              <a:t>chọn</a:t>
            </a:r>
            <a:r>
              <a:rPr lang="en-US" sz="4000" b="1" i="1" dirty="0" smtClean="0">
                <a:solidFill>
                  <a:schemeClr val="tx1"/>
                </a:solidFill>
              </a:rPr>
              <a:t> </a:t>
            </a:r>
            <a:r>
              <a:rPr lang="en-US" sz="4000" b="1" i="1" dirty="0" err="1" smtClean="0">
                <a:solidFill>
                  <a:schemeClr val="tx1"/>
                </a:solidFill>
              </a:rPr>
              <a:t>giá</a:t>
            </a:r>
            <a:r>
              <a:rPr lang="en-US" sz="4000" b="1" i="1" dirty="0" smtClean="0">
                <a:solidFill>
                  <a:schemeClr val="tx1"/>
                </a:solidFill>
              </a:rPr>
              <a:t> </a:t>
            </a:r>
            <a:r>
              <a:rPr lang="en-US" sz="4000" b="1" i="1" dirty="0" err="1" smtClean="0">
                <a:solidFill>
                  <a:schemeClr val="tx1"/>
                </a:solidFill>
              </a:rPr>
              <a:t>đúng</a:t>
            </a:r>
            <a:r>
              <a:rPr lang="en-US" sz="4000" b="1" dirty="0" smtClean="0">
                <a:solidFill>
                  <a:schemeClr val="tx1"/>
                </a:solidFill>
              </a:rPr>
              <a:t>.</a:t>
            </a:r>
            <a:endPar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366201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0" fill="hold" nodeType="afterGroup">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down)">
                                      <p:cBhvr>
                                        <p:cTn id="13" dur="500"/>
                                        <p:tgtEl>
                                          <p:spTgt spid="614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a16="http://schemas.microsoft.com/office/drawing/2014/main" xmlns="" id="{8245D908-F30C-48EF-A0A9-3F59F8624904}"/>
              </a:ext>
            </a:extLst>
          </p:cNvPr>
          <p:cNvSpPr txBox="1"/>
          <p:nvPr/>
        </p:nvSpPr>
        <p:spPr>
          <a:xfrm>
            <a:off x="1138424" y="37562"/>
            <a:ext cx="3078686" cy="800197"/>
          </a:xfrm>
          <a:prstGeom prst="rect">
            <a:avLst/>
          </a:prstGeom>
          <a:noFill/>
        </p:spPr>
        <p:txBody>
          <a:bodyPr wrap="none" lIns="121899" tIns="60949" rIns="121899" bIns="60949" rtlCol="0">
            <a:spAutoFit/>
          </a:bodyPr>
          <a:lstStyle/>
          <a:p>
            <a:pPr marL="571500" indent="-571500" defTabSz="898393">
              <a:buFont typeface="Arial" pitchFamily="34" charset="0"/>
              <a:buChar char="•"/>
              <a:defRPr/>
            </a:pPr>
            <a:r>
              <a:rPr lang="en-US" altLang="zh-CN" sz="4400" kern="0" dirty="0" err="1" smtClean="0">
                <a:solidFill>
                  <a:srgbClr val="FF0000"/>
                </a:solidFill>
                <a:ea typeface="【苹果】迟暮朝朝醉晚灯" panose="02000500000000000000" pitchFamily="2" charset="-122"/>
              </a:rPr>
              <a:t>Chuẩn</a:t>
            </a:r>
            <a:r>
              <a:rPr lang="en-US" altLang="zh-CN" sz="4400" kern="0" dirty="0" smtClean="0">
                <a:solidFill>
                  <a:srgbClr val="FF0000"/>
                </a:solidFill>
                <a:ea typeface="【苹果】迟暮朝朝醉晚灯" panose="02000500000000000000" pitchFamily="2" charset="-122"/>
              </a:rPr>
              <a:t> </a:t>
            </a:r>
            <a:r>
              <a:rPr lang="en-US" altLang="zh-CN" sz="4400" kern="0" dirty="0" err="1" smtClean="0">
                <a:solidFill>
                  <a:srgbClr val="FF0000"/>
                </a:solidFill>
                <a:ea typeface="【苹果】迟暮朝朝醉晚灯" panose="02000500000000000000" pitchFamily="2" charset="-122"/>
              </a:rPr>
              <a:t>bị</a:t>
            </a:r>
            <a:r>
              <a:rPr lang="en-US" altLang="zh-CN" sz="4400" kern="0" dirty="0" smtClean="0">
                <a:solidFill>
                  <a:srgbClr val="FF0000"/>
                </a:solidFill>
                <a:ea typeface="【苹果】迟暮朝朝醉晚灯" panose="02000500000000000000" pitchFamily="2" charset="-122"/>
              </a:rPr>
              <a:t>:</a:t>
            </a:r>
            <a:endParaRPr lang="zh-CN" altLang="en-US" sz="4400" kern="0" dirty="0">
              <a:solidFill>
                <a:srgbClr val="FF0000"/>
              </a:solidFill>
              <a:ea typeface="【苹果】迟暮朝朝醉晚灯" panose="02000500000000000000" pitchFamily="2" charset="-122"/>
            </a:endParaRPr>
          </a:p>
        </p:txBody>
      </p:sp>
      <p:pic>
        <p:nvPicPr>
          <p:cNvPr id="19" name="图片 18">
            <a:extLst>
              <a:ext uri="{FF2B5EF4-FFF2-40B4-BE49-F238E27FC236}">
                <a16:creationId xmlns:a16="http://schemas.microsoft.com/office/drawing/2014/main" xmlns="" id="{CF40BAEE-899F-4D01-9683-3AD42ED640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6" y="33755"/>
            <a:ext cx="963953" cy="905537"/>
          </a:xfrm>
          <a:prstGeom prst="rect">
            <a:avLst/>
          </a:prstGeom>
        </p:spPr>
      </p:pic>
      <p:sp>
        <p:nvSpPr>
          <p:cNvPr id="3" name="TextBox 2"/>
          <p:cNvSpPr txBox="1"/>
          <p:nvPr/>
        </p:nvSpPr>
        <p:spPr>
          <a:xfrm>
            <a:off x="777922" y="849003"/>
            <a:ext cx="11204812" cy="5632311"/>
          </a:xfrm>
          <a:prstGeom prst="rect">
            <a:avLst/>
          </a:prstGeom>
          <a:noFill/>
        </p:spPr>
        <p:txBody>
          <a:bodyPr wrap="square" rtlCol="0">
            <a:spAutoFit/>
          </a:bodyPr>
          <a:lstStyle/>
          <a:p>
            <a:r>
              <a:rPr lang="nl-NL" sz="3600" dirty="0"/>
              <a:t>- Bàn ghế trong lớp kê theo hình chữ U. </a:t>
            </a:r>
            <a:endParaRPr lang="en-US" sz="3600" dirty="0"/>
          </a:p>
          <a:p>
            <a:r>
              <a:rPr lang="nl-NL" sz="3600" dirty="0"/>
              <a:t>- Phía trên bục giảng kê một cái bàn để bày các sản phẩm như sách vở, đồ dùng học tập</a:t>
            </a:r>
            <a:r>
              <a:rPr lang="nl-NL" sz="3600" dirty="0" smtClean="0"/>
              <a:t>,... Các </a:t>
            </a:r>
            <a:r>
              <a:rPr lang="nl-NL" sz="3600" dirty="0"/>
              <a:t>sản phẩm được lấy khăn che kín đảm bảo tính khách quan, công bằng trong trò </a:t>
            </a:r>
            <a:r>
              <a:rPr lang="nl-NL" sz="3600" dirty="0" smtClean="0"/>
              <a:t>chơi.</a:t>
            </a:r>
            <a:endParaRPr lang="en-US" sz="3600" dirty="0"/>
          </a:p>
          <a:p>
            <a:r>
              <a:rPr lang="nl-NL" sz="3600" dirty="0"/>
              <a:t>- Các tờ giấy có ghi các mệnh giá tiền khác nhau: 2 nghìn đồng, 5 nghìn đồng,....</a:t>
            </a:r>
            <a:endParaRPr lang="en-US" sz="3600" dirty="0"/>
          </a:p>
          <a:p>
            <a:r>
              <a:rPr lang="nl-NL" sz="3600" dirty="0"/>
              <a:t>- Hai cái chuông bấm để ở hai bàn cạnh nhau phía dưới chữ U.</a:t>
            </a:r>
            <a:endParaRPr lang="en-US" sz="3600" dirty="0"/>
          </a:p>
          <a:p>
            <a:r>
              <a:rPr lang="nl-NL" sz="3600" dirty="0"/>
              <a:t>- Khách mời: Đại diện cha mẹ HS của lớp.</a:t>
            </a:r>
            <a:endParaRPr lang="en-US" sz="3600" dirty="0"/>
          </a:p>
        </p:txBody>
      </p:sp>
    </p:spTree>
    <p:extLst>
      <p:ext uri="{BB962C8B-B14F-4D97-AF65-F5344CB8AC3E}">
        <p14:creationId xmlns:p14="http://schemas.microsoft.com/office/powerpoint/2010/main" val="1188464613"/>
      </p:ext>
    </p:extLst>
  </p:cSld>
  <p:clrMapOvr>
    <a:masterClrMapping/>
  </p:clrMapOvr>
  <p:transition spd="med">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46000" fill="hold" nodeType="afterEffect" p14:presetBounceEnd="56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56000">
                                          <p:cBhvr additive="base">
                                            <p:cTn id="7" dur="500" fill="hold"/>
                                            <p:tgtEl>
                                              <p:spTgt spid="19"/>
                                            </p:tgtEl>
                                            <p:attrNameLst>
                                              <p:attrName>ppt_x</p:attrName>
                                            </p:attrNameLst>
                                          </p:cBhvr>
                                          <p:tavLst>
                                            <p:tav tm="0">
                                              <p:val>
                                                <p:strVal val="0-#ppt_w/2"/>
                                              </p:val>
                                            </p:tav>
                                            <p:tav tm="100000">
                                              <p:val>
                                                <p:strVal val="#ppt_x"/>
                                              </p:val>
                                            </p:tav>
                                          </p:tavLst>
                                        </p:anim>
                                        <p:anim calcmode="lin" valueType="num" p14:bounceEnd="56000">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ppt_x</p:attrName>
                                            </p:attrNameLst>
                                          </p:cBhvr>
                                          <p:tavLst>
                                            <p:tav tm="0">
                                              <p:val>
                                                <p:strVal val="#ppt_x-#ppt_w*1.125000"/>
                                              </p:val>
                                            </p:tav>
                                            <p:tav tm="100000">
                                              <p:val>
                                                <p:strVal val="#ppt_x"/>
                                              </p:val>
                                            </p:tav>
                                          </p:tavLst>
                                        </p:anim>
                                        <p:animEffect transition="in" filter="wipe(right)">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46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ppt_x</p:attrName>
                                            </p:attrNameLst>
                                          </p:cBhvr>
                                          <p:tavLst>
                                            <p:tav tm="0">
                                              <p:val>
                                                <p:strVal val="#ppt_x-#ppt_w*1.125000"/>
                                              </p:val>
                                            </p:tav>
                                            <p:tav tm="100000">
                                              <p:val>
                                                <p:strVal val="#ppt_x"/>
                                              </p:val>
                                            </p:tav>
                                          </p:tavLst>
                                        </p:anim>
                                        <p:animEffect transition="in" filter="wipe(right)">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8">
            <a:extLst>
              <a:ext uri="{FF2B5EF4-FFF2-40B4-BE49-F238E27FC236}">
                <a16:creationId xmlns:a16="http://schemas.microsoft.com/office/drawing/2014/main" xmlns="" id="{CF40BAEE-899F-4D01-9683-3AD42ED640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86" y="33755"/>
            <a:ext cx="963953" cy="905537"/>
          </a:xfrm>
          <a:prstGeom prst="rect">
            <a:avLst/>
          </a:prstGeom>
        </p:spPr>
      </p:pic>
      <p:sp>
        <p:nvSpPr>
          <p:cNvPr id="3" name="文本框 17">
            <a:extLst>
              <a:ext uri="{FF2B5EF4-FFF2-40B4-BE49-F238E27FC236}">
                <a16:creationId xmlns:a16="http://schemas.microsoft.com/office/drawing/2014/main" xmlns="" id="{8245D908-F30C-48EF-A0A9-3F59F8624904}"/>
              </a:ext>
            </a:extLst>
          </p:cNvPr>
          <p:cNvSpPr txBox="1"/>
          <p:nvPr/>
        </p:nvSpPr>
        <p:spPr>
          <a:xfrm>
            <a:off x="1138424" y="37562"/>
            <a:ext cx="3024183" cy="800197"/>
          </a:xfrm>
          <a:prstGeom prst="rect">
            <a:avLst/>
          </a:prstGeom>
          <a:noFill/>
        </p:spPr>
        <p:txBody>
          <a:bodyPr wrap="none" lIns="121899" tIns="60949" rIns="121899" bIns="60949" rtlCol="0">
            <a:spAutoFit/>
          </a:bodyPr>
          <a:lstStyle/>
          <a:p>
            <a:pPr marL="571500" indent="-571500" defTabSz="898393">
              <a:buFont typeface="Arial" pitchFamily="34" charset="0"/>
              <a:buChar char="•"/>
              <a:defRPr/>
            </a:pPr>
            <a:r>
              <a:rPr lang="en-US" altLang="zh-CN" sz="4400" kern="0" dirty="0" err="1" smtClean="0">
                <a:ea typeface="【苹果】迟暮朝朝醉晚灯" panose="02000500000000000000" pitchFamily="2" charset="-122"/>
              </a:rPr>
              <a:t>Luật</a:t>
            </a:r>
            <a:r>
              <a:rPr lang="en-US" altLang="zh-CN" sz="4400" kern="0" dirty="0" smtClean="0">
                <a:ea typeface="【苹果】迟暮朝朝醉晚灯" panose="02000500000000000000" pitchFamily="2" charset="-122"/>
              </a:rPr>
              <a:t> </a:t>
            </a:r>
            <a:r>
              <a:rPr lang="en-US" altLang="zh-CN" sz="4400" kern="0" dirty="0" err="1" smtClean="0">
                <a:ea typeface="【苹果】迟暮朝朝醉晚灯" panose="02000500000000000000" pitchFamily="2" charset="-122"/>
              </a:rPr>
              <a:t>chơi</a:t>
            </a:r>
            <a:r>
              <a:rPr lang="en-US" altLang="zh-CN" sz="4400" kern="0" dirty="0" smtClean="0">
                <a:ea typeface="【苹果】迟暮朝朝醉晚灯" panose="02000500000000000000" pitchFamily="2" charset="-122"/>
              </a:rPr>
              <a:t>:</a:t>
            </a:r>
            <a:endParaRPr lang="zh-CN" altLang="en-US" sz="4400" kern="0" dirty="0">
              <a:ea typeface="【苹果】迟暮朝朝醉晚灯" panose="02000500000000000000" pitchFamily="2" charset="-122"/>
            </a:endParaRPr>
          </a:p>
        </p:txBody>
      </p:sp>
      <p:sp>
        <p:nvSpPr>
          <p:cNvPr id="5" name="TextBox 4"/>
          <p:cNvSpPr txBox="1"/>
          <p:nvPr/>
        </p:nvSpPr>
        <p:spPr>
          <a:xfrm>
            <a:off x="18686" y="1255594"/>
            <a:ext cx="5208407" cy="3416320"/>
          </a:xfrm>
          <a:prstGeom prst="rect">
            <a:avLst/>
          </a:prstGeom>
          <a:noFill/>
        </p:spPr>
        <p:txBody>
          <a:bodyPr wrap="square" rtlCol="0">
            <a:spAutoFit/>
          </a:bodyPr>
          <a:lstStyle/>
          <a:p>
            <a:r>
              <a:rPr lang="vi-VN" sz="3600" dirty="0"/>
              <a:t>- Chia lớp thành các đội chơi.</a:t>
            </a:r>
          </a:p>
          <a:p>
            <a:r>
              <a:rPr lang="vi-VN" sz="3600" dirty="0"/>
              <a:t>- Chuẩn bị một số sách vở, đồ dùng học tập.</a:t>
            </a:r>
          </a:p>
          <a:p>
            <a:r>
              <a:rPr lang="vi-VN" sz="3600" dirty="0"/>
              <a:t>- Cùng nhau đoán đúng giá của mỗi sản phẩm</a:t>
            </a:r>
            <a:r>
              <a:rPr lang="vi-VN" sz="3600" dirty="0" smtClean="0"/>
              <a:t>.</a:t>
            </a:r>
            <a:endParaRPr lang="vi-VN"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093" y="163773"/>
            <a:ext cx="6964907" cy="669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41975"/>
      </p:ext>
    </p:extLst>
  </p:cSld>
  <p:clrMapOvr>
    <a:masterClrMapping/>
  </p:clrMapOvr>
  <p:transition spd="med">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46000" fill="hold" nodeType="afterEffect" p14:presetBounceEnd="5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6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6000">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up)">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 calcmode="lin" valueType="num">
                                          <p:cBhvr additive="base">
                                            <p:cTn id="34"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46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up)">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 calcmode="lin" valueType="num">
                                          <p:cBhvr additive="base">
                                            <p:cTn id="34"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a:extLst>
              <a:ext uri="{FF2B5EF4-FFF2-40B4-BE49-F238E27FC236}">
                <a16:creationId xmlns="" xmlns:a16="http://schemas.microsoft.com/office/drawing/2014/main" id="{7517A938-F323-49E9-A14B-938518F72785}"/>
              </a:ext>
            </a:extLst>
          </p:cNvPr>
          <p:cNvPicPr>
            <a:picLocks noChangeAspect="1"/>
          </p:cNvPicPr>
          <p:nvPr>
            <p:custDataLst>
              <p:tags r:id="rId1"/>
            </p:custDataLst>
          </p:nvPr>
        </p:nvPicPr>
        <p:blipFill>
          <a:blip r:embed="rId5"/>
          <a:stretch>
            <a:fillRect/>
          </a:stretch>
        </p:blipFill>
        <p:spPr>
          <a:xfrm>
            <a:off x="368490" y="-1"/>
            <a:ext cx="11823509" cy="6591870"/>
          </a:xfrm>
          <a:prstGeom prst="rect">
            <a:avLst/>
          </a:prstGeom>
        </p:spPr>
      </p:pic>
      <p:pic>
        <p:nvPicPr>
          <p:cNvPr id="7" name="PA_图片 6" descr="图片包含 运输, 气球, 航空器&#10;&#10;已生成极高可信度的说明">
            <a:extLst>
              <a:ext uri="{FF2B5EF4-FFF2-40B4-BE49-F238E27FC236}">
                <a16:creationId xmlns="" xmlns:a16="http://schemas.microsoft.com/office/drawing/2014/main" id="{65B10939-80C9-4752-A2F6-96A949F70696}"/>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0" y="0"/>
            <a:ext cx="2401445" cy="2091696"/>
          </a:xfrm>
          <a:prstGeom prst="rect">
            <a:avLst/>
          </a:prstGeom>
        </p:spPr>
      </p:pic>
      <p:sp>
        <p:nvSpPr>
          <p:cNvPr id="2" name="TextBox 1"/>
          <p:cNvSpPr txBox="1"/>
          <p:nvPr/>
        </p:nvSpPr>
        <p:spPr>
          <a:xfrm>
            <a:off x="1364775" y="2729551"/>
            <a:ext cx="9416956" cy="2862322"/>
          </a:xfrm>
          <a:prstGeom prst="rect">
            <a:avLst/>
          </a:prstGeom>
          <a:noFill/>
        </p:spPr>
        <p:txBody>
          <a:bodyPr wrap="square" rtlCol="0">
            <a:spAutoFit/>
          </a:bodyPr>
          <a:lstStyle/>
          <a:p>
            <a:r>
              <a:rPr lang="nl-NL" sz="3600" i="1" dirty="0"/>
              <a:t>Trò chơi này giúp các em biết thêm về giá của một số đồ dùng học tập, sách vở,...và hiểu thêm về vai trò của đồng tiền trong trao đổi hàng hóa. Đồng thời, phát triển kĩ năng làm việc nhóm, tinh thần đoàn kết, hợp tác để cùng chiến thắng.</a:t>
            </a:r>
            <a:endParaRPr lang="en-US" sz="3600" i="1" dirty="0">
              <a:latin typeface="Arial-Rounded" pitchFamily="34" charset="0"/>
              <a:ea typeface="Arial-Rounded" pitchFamily="34" charset="0"/>
              <a:cs typeface="Arial-Rounded" pitchFamily="34" charset="0"/>
            </a:endParaRPr>
          </a:p>
        </p:txBody>
      </p:sp>
      <p:sp>
        <p:nvSpPr>
          <p:cNvPr id="3" name="Rounded Rectangle 2"/>
          <p:cNvSpPr/>
          <p:nvPr/>
        </p:nvSpPr>
        <p:spPr>
          <a:xfrm>
            <a:off x="1624084" y="1978925"/>
            <a:ext cx="2811438" cy="7233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Arial-Rounded" pitchFamily="34" charset="0"/>
                <a:ea typeface="Arial-Rounded" pitchFamily="34" charset="0"/>
                <a:cs typeface="Arial-Rounded" pitchFamily="34" charset="0"/>
              </a:rPr>
              <a:t>KẾT LUẬN</a:t>
            </a:r>
            <a:endParaRPr lang="en-US" sz="3600" b="1" dirty="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437511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14" y="-672266"/>
            <a:ext cx="10413485" cy="7289440"/>
          </a:xfrm>
          <a:prstGeom prst="rect">
            <a:avLst/>
          </a:prstGeom>
        </p:spPr>
      </p:pic>
      <p:sp>
        <p:nvSpPr>
          <p:cNvPr id="18" name="TextBox 17"/>
          <p:cNvSpPr txBox="1"/>
          <p:nvPr/>
        </p:nvSpPr>
        <p:spPr>
          <a:xfrm>
            <a:off x="3443024" y="4374387"/>
            <a:ext cx="5287777" cy="933301"/>
          </a:xfrm>
          <a:prstGeom prst="rect">
            <a:avLst/>
          </a:prstGeom>
          <a:noFill/>
        </p:spPr>
        <p:txBody>
          <a:bodyPr wrap="square" lIns="90730" tIns="45357" rIns="90730" bIns="45357" rtlCol="0">
            <a:spAutoFit/>
          </a:bodyPr>
          <a:lstStyle/>
          <a:p>
            <a:pPr algn="ctr"/>
            <a:r>
              <a:rPr lang="en-GB" sz="5500" dirty="0" err="1">
                <a:solidFill>
                  <a:srgbClr val="FF0000"/>
                </a:solidFill>
              </a:rPr>
              <a:t>Củng</a:t>
            </a:r>
            <a:r>
              <a:rPr lang="en-GB" sz="5500" dirty="0">
                <a:solidFill>
                  <a:srgbClr val="FF0000"/>
                </a:solidFill>
              </a:rPr>
              <a:t> </a:t>
            </a:r>
            <a:r>
              <a:rPr lang="en-GB" sz="5500" dirty="0" err="1">
                <a:solidFill>
                  <a:srgbClr val="FF0000"/>
                </a:solidFill>
              </a:rPr>
              <a:t>cố</a:t>
            </a:r>
            <a:r>
              <a:rPr lang="en-GB" sz="5500" dirty="0">
                <a:solidFill>
                  <a:srgbClr val="FF0000"/>
                </a:solidFill>
              </a:rPr>
              <a:t>.</a:t>
            </a:r>
            <a:endParaRPr lang="vi-VN" sz="5500" dirty="0">
              <a:solidFill>
                <a:srgbClr val="FF0000"/>
              </a:solidFill>
            </a:endParaRPr>
          </a:p>
        </p:txBody>
      </p:sp>
    </p:spTree>
    <p:extLst>
      <p:ext uri="{BB962C8B-B14F-4D97-AF65-F5344CB8AC3E}">
        <p14:creationId xmlns:p14="http://schemas.microsoft.com/office/powerpoint/2010/main" val="27932798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502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orizontal Scroll 3"/>
          <p:cNvSpPr/>
          <p:nvPr/>
        </p:nvSpPr>
        <p:spPr>
          <a:xfrm>
            <a:off x="1774210" y="5022376"/>
            <a:ext cx="9471546" cy="1630907"/>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sym typeface="Wingdings"/>
              </a:rPr>
              <a:t> </a:t>
            </a:r>
            <a:r>
              <a:rPr lang="en-US" sz="4000" dirty="0" err="1" smtClean="0">
                <a:solidFill>
                  <a:schemeClr val="tx1"/>
                </a:solidFill>
              </a:rPr>
              <a:t>Hỏi</a:t>
            </a:r>
            <a:r>
              <a:rPr lang="en-US" sz="4000" dirty="0" smtClean="0">
                <a:solidFill>
                  <a:schemeClr val="tx1"/>
                </a:solidFill>
              </a:rPr>
              <a:t> </a:t>
            </a:r>
            <a:r>
              <a:rPr lang="en-US" sz="4000" dirty="0" err="1" smtClean="0">
                <a:solidFill>
                  <a:schemeClr val="tx1"/>
                </a:solidFill>
              </a:rPr>
              <a:t>về</a:t>
            </a:r>
            <a:r>
              <a:rPr lang="en-US" sz="4000" dirty="0" smtClean="0">
                <a:solidFill>
                  <a:schemeClr val="tx1"/>
                </a:solidFill>
              </a:rPr>
              <a:t>: </a:t>
            </a:r>
            <a:r>
              <a:rPr lang="en-US" sz="4000" dirty="0" err="1" smtClean="0">
                <a:solidFill>
                  <a:schemeClr val="tx1"/>
                </a:solidFill>
              </a:rPr>
              <a:t>cặp</a:t>
            </a:r>
            <a:r>
              <a:rPr lang="en-US" sz="4000" dirty="0" smtClean="0">
                <a:solidFill>
                  <a:schemeClr val="tx1"/>
                </a:solidFill>
              </a:rPr>
              <a:t> </a:t>
            </a:r>
            <a:r>
              <a:rPr lang="en-US" sz="4000" dirty="0" err="1">
                <a:solidFill>
                  <a:schemeClr val="tx1"/>
                </a:solidFill>
              </a:rPr>
              <a:t>sách</a:t>
            </a:r>
            <a:r>
              <a:rPr lang="en-US" sz="4000" dirty="0">
                <a:solidFill>
                  <a:schemeClr val="tx1"/>
                </a:solidFill>
              </a:rPr>
              <a:t> </a:t>
            </a:r>
            <a:r>
              <a:rPr lang="en-US" sz="4000" dirty="0" err="1">
                <a:solidFill>
                  <a:schemeClr val="tx1"/>
                </a:solidFill>
              </a:rPr>
              <a:t>bố</a:t>
            </a:r>
            <a:r>
              <a:rPr lang="en-US" sz="4000" dirty="0">
                <a:solidFill>
                  <a:schemeClr val="tx1"/>
                </a:solidFill>
              </a:rPr>
              <a:t> </a:t>
            </a:r>
            <a:r>
              <a:rPr lang="en-US" sz="4000" dirty="0" err="1">
                <a:solidFill>
                  <a:schemeClr val="tx1"/>
                </a:solidFill>
              </a:rPr>
              <a:t>mẹ</a:t>
            </a:r>
            <a:r>
              <a:rPr lang="en-US" sz="4000" dirty="0">
                <a:solidFill>
                  <a:schemeClr val="tx1"/>
                </a:solidFill>
              </a:rPr>
              <a:t> </a:t>
            </a:r>
            <a:r>
              <a:rPr lang="en-US" sz="4000" dirty="0" err="1">
                <a:solidFill>
                  <a:schemeClr val="tx1"/>
                </a:solidFill>
              </a:rPr>
              <a:t>mua</a:t>
            </a:r>
            <a:r>
              <a:rPr lang="en-US" sz="4000" dirty="0">
                <a:solidFill>
                  <a:schemeClr val="tx1"/>
                </a:solidFill>
              </a:rPr>
              <a:t> </a:t>
            </a:r>
            <a:r>
              <a:rPr lang="en-US" sz="4000" dirty="0" err="1">
                <a:solidFill>
                  <a:schemeClr val="tx1"/>
                </a:solidFill>
              </a:rPr>
              <a:t>cho</a:t>
            </a:r>
            <a:r>
              <a:rPr lang="en-US" sz="4000" dirty="0">
                <a:solidFill>
                  <a:schemeClr val="tx1"/>
                </a:solidFill>
              </a:rPr>
              <a:t> </a:t>
            </a:r>
            <a:r>
              <a:rPr lang="en-US" sz="4000" dirty="0" err="1" smtClean="0">
                <a:solidFill>
                  <a:schemeClr val="tx1"/>
                </a:solidFill>
              </a:rPr>
              <a:t>mình</a:t>
            </a:r>
            <a:r>
              <a:rPr lang="en-US" sz="4000" dirty="0" smtClean="0">
                <a:solidFill>
                  <a:schemeClr val="tx1"/>
                </a:solidFill>
              </a:rPr>
              <a:t>, </a:t>
            </a:r>
            <a:r>
              <a:rPr lang="en-US" sz="4000" dirty="0" err="1">
                <a:solidFill>
                  <a:schemeClr val="tx1"/>
                </a:solidFill>
              </a:rPr>
              <a:t>g</a:t>
            </a:r>
            <a:r>
              <a:rPr lang="en-US" sz="4000" dirty="0" err="1" smtClean="0">
                <a:solidFill>
                  <a:schemeClr val="tx1"/>
                </a:solidFill>
              </a:rPr>
              <a:t>iá</a:t>
            </a:r>
            <a:r>
              <a:rPr lang="en-US" sz="4000" dirty="0" smtClean="0">
                <a:solidFill>
                  <a:schemeClr val="tx1"/>
                </a:solidFill>
              </a:rPr>
              <a:t> </a:t>
            </a:r>
            <a:r>
              <a:rPr lang="en-US" sz="4000" dirty="0">
                <a:solidFill>
                  <a:schemeClr val="tx1"/>
                </a:solidFill>
              </a:rPr>
              <a:t>con </a:t>
            </a:r>
            <a:r>
              <a:rPr lang="en-US" sz="4000" dirty="0" err="1">
                <a:solidFill>
                  <a:schemeClr val="tx1"/>
                </a:solidFill>
              </a:rPr>
              <a:t>cá</a:t>
            </a:r>
            <a:r>
              <a:rPr lang="en-US" sz="4000" dirty="0">
                <a:solidFill>
                  <a:schemeClr val="tx1"/>
                </a:solidFill>
              </a:rPr>
              <a:t> </a:t>
            </a:r>
            <a:r>
              <a:rPr lang="en-US" sz="4000" dirty="0" err="1">
                <a:solidFill>
                  <a:schemeClr val="tx1"/>
                </a:solidFill>
              </a:rPr>
              <a:t>mẹ</a:t>
            </a:r>
            <a:r>
              <a:rPr lang="en-US" sz="4000" dirty="0">
                <a:solidFill>
                  <a:schemeClr val="tx1"/>
                </a:solidFill>
              </a:rPr>
              <a:t> </a:t>
            </a:r>
            <a:r>
              <a:rPr lang="en-US" sz="4000" dirty="0" err="1">
                <a:solidFill>
                  <a:schemeClr val="tx1"/>
                </a:solidFill>
              </a:rPr>
              <a:t>mua</a:t>
            </a:r>
            <a:r>
              <a:rPr lang="en-US" sz="4000" dirty="0">
                <a:solidFill>
                  <a:schemeClr val="tx1"/>
                </a:solidFill>
              </a:rPr>
              <a:t> </a:t>
            </a:r>
            <a:r>
              <a:rPr lang="en-US" sz="4000" dirty="0" err="1">
                <a:solidFill>
                  <a:schemeClr val="tx1"/>
                </a:solidFill>
              </a:rPr>
              <a:t>hôm</a:t>
            </a:r>
            <a:r>
              <a:rPr lang="en-US" sz="4000" dirty="0">
                <a:solidFill>
                  <a:schemeClr val="tx1"/>
                </a:solidFill>
              </a:rPr>
              <a:t> nay.</a:t>
            </a:r>
          </a:p>
        </p:txBody>
      </p:sp>
    </p:spTree>
    <p:extLst>
      <p:ext uri="{BB962C8B-B14F-4D97-AF65-F5344CB8AC3E}">
        <p14:creationId xmlns:p14="http://schemas.microsoft.com/office/powerpoint/2010/main" val="8288590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9667" y="-131763"/>
            <a:ext cx="8766175" cy="707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8" y="2821728"/>
            <a:ext cx="1219358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Administrator\Desktop\56e262d2db7d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814" y="644525"/>
            <a:ext cx="768351"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56e262d2db7d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583" y="3776770"/>
            <a:ext cx="1377951"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392616" y="3868822"/>
            <a:ext cx="3844925" cy="646113"/>
          </a:xfrm>
          <a:prstGeom prst="rect">
            <a:avLst/>
          </a:prstGeom>
        </p:spPr>
        <p:txBody>
          <a:bodyPr wrap="none" lIns="90730" tIns="45357" rIns="90730" bIns="453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3600" b="1">
                <a:solidFill>
                  <a:srgbClr val="FF0000"/>
                </a:solidFill>
                <a:effectLst>
                  <a:outerShdw blurRad="38100" dist="38100" dir="2700000" algn="tl">
                    <a:srgbClr val="C0C0C0"/>
                  </a:outerShdw>
                </a:effectLst>
                <a:latin typeface="Times New Roman" panose="02020603050405020304" pitchFamily="18" charset="0"/>
                <a:ea typeface="方正稚艺_GBK"/>
                <a:cs typeface="Times New Roman" panose="02020603050405020304" pitchFamily="18" charset="0"/>
              </a:rPr>
              <a:t>SINH HOẠT LỚP</a:t>
            </a:r>
            <a:endParaRPr lang="zh-CN" altLang="en-US" sz="3600" b="1">
              <a:solidFill>
                <a:srgbClr val="FF0000"/>
              </a:solidFill>
              <a:effectLst>
                <a:outerShdw blurRad="38100" dist="38100" dir="2700000" algn="tl">
                  <a:srgbClr val="C0C0C0"/>
                </a:outerShdw>
              </a:effectLst>
              <a:latin typeface="Times New Roman" panose="02020603050405020304" pitchFamily="18" charset="0"/>
              <a:ea typeface="方正稚艺_GBK"/>
              <a:cs typeface="Times New Roman" panose="02020603050405020304" pitchFamily="18" charset="0"/>
            </a:endParaRPr>
          </a:p>
        </p:txBody>
      </p:sp>
      <p:sp>
        <p:nvSpPr>
          <p:cNvPr id="21" name="矩形 20"/>
          <p:cNvSpPr/>
          <p:nvPr/>
        </p:nvSpPr>
        <p:spPr>
          <a:xfrm>
            <a:off x="5520939" y="1973263"/>
            <a:ext cx="1907360" cy="2143516"/>
          </a:xfrm>
          <a:prstGeom prst="rect">
            <a:avLst/>
          </a:prstGeom>
        </p:spPr>
        <p:txBody>
          <a:bodyPr wrap="none" lIns="90730" tIns="45357" rIns="90730" bIns="45357">
            <a:spAutoFit/>
          </a:bodyPr>
          <a:lstStyle/>
          <a:p>
            <a:pPr algn="ctr" eaLnBrk="1" hangingPunct="1">
              <a:defRPr/>
            </a:pPr>
            <a:r>
              <a:rPr lang="en-US" altLang="zh-CN" sz="13300" b="1" dirty="0">
                <a:solidFill>
                  <a:schemeClr val="accent6">
                    <a:lumMod val="75000"/>
                  </a:schemeClr>
                </a:solidFill>
                <a:effectLst>
                  <a:glow rad="88900">
                    <a:schemeClr val="bg1"/>
                  </a:glow>
                  <a:outerShdw blurRad="50800" dist="38100" dir="8100000" algn="tr" rotWithShape="0">
                    <a:prstClr val="black">
                      <a:alpha val="40000"/>
                    </a:prstClr>
                  </a:outerShdw>
                </a:effectLst>
                <a:latin typeface="方正大标宋简体" panose="02010601030101010101" charset="-122"/>
                <a:ea typeface="方正大标宋简体" panose="02010601030101010101" charset="-122"/>
              </a:rPr>
              <a:t>03</a:t>
            </a:r>
          </a:p>
        </p:txBody>
      </p:sp>
      <p:pic>
        <p:nvPicPr>
          <p:cNvPr id="11" name="Picture 2" descr="C:\Users\Administrator\Desktop\56e262d2db7d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108" y="184258"/>
            <a:ext cx="808039" cy="73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Administrator\Desktop\56e262d2db7dc.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4822" y="1527175"/>
            <a:ext cx="860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6699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10" presetID="47"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750"/>
                                        <p:tgtEl>
                                          <p:spTgt spid="13"/>
                                        </p:tgtEl>
                                      </p:cBhvr>
                                    </p:animEffect>
                                    <p:anim calcmode="lin" valueType="num">
                                      <p:cBhvr>
                                        <p:cTn id="18" dur="750" fill="hold"/>
                                        <p:tgtEl>
                                          <p:spTgt spid="13"/>
                                        </p:tgtEl>
                                        <p:attrNameLst>
                                          <p:attrName>ppt_x</p:attrName>
                                        </p:attrNameLst>
                                      </p:cBhvr>
                                      <p:tavLst>
                                        <p:tav tm="0">
                                          <p:val>
                                            <p:strVal val="#ppt_x"/>
                                          </p:val>
                                        </p:tav>
                                        <p:tav tm="100000">
                                          <p:val>
                                            <p:strVal val="#ppt_x"/>
                                          </p:val>
                                        </p:tav>
                                      </p:tavLst>
                                    </p:anim>
                                    <p:anim calcmode="lin" valueType="num">
                                      <p:cBhvr>
                                        <p:cTn id="19" dur="75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750"/>
                                        <p:tgtEl>
                                          <p:spTgt spid="14"/>
                                        </p:tgtEl>
                                      </p:cBhvr>
                                    </p:animEffect>
                                    <p:anim calcmode="lin" valueType="num">
                                      <p:cBhvr>
                                        <p:cTn id="23" dur="750" fill="hold"/>
                                        <p:tgtEl>
                                          <p:spTgt spid="14"/>
                                        </p:tgtEl>
                                        <p:attrNameLst>
                                          <p:attrName>ppt_x</p:attrName>
                                        </p:attrNameLst>
                                      </p:cBhvr>
                                      <p:tavLst>
                                        <p:tav tm="0">
                                          <p:val>
                                            <p:strVal val="#ppt_x"/>
                                          </p:val>
                                        </p:tav>
                                        <p:tav tm="100000">
                                          <p:val>
                                            <p:strVal val="#ppt_x"/>
                                          </p:val>
                                        </p:tav>
                                      </p:tavLst>
                                    </p:anim>
                                    <p:anim calcmode="lin" valueType="num">
                                      <p:cBhvr>
                                        <p:cTn id="24" dur="750" fill="hold"/>
                                        <p:tgtEl>
                                          <p:spTgt spid="14"/>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750"/>
                            </p:stCondLst>
                            <p:childTnLst>
                              <p:par>
                                <p:cTn id="26" presetID="16" presetClass="entr" presetSubtype="2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nodeType="afterGroup">
                            <p:stCondLst>
                              <p:cond delay="125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nodeType="afterGroup">
                            <p:stCondLst>
                              <p:cond delay="175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nodeType="afterGroup">
                            <p:stCondLst>
                              <p:cond delay="22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nodeType="afterGroup">
                            <p:stCondLst>
                              <p:cond delay="3250"/>
                            </p:stCondLst>
                            <p:childTnLst>
                              <p:par>
                                <p:cTn id="46" presetID="26" presetClass="emph" presetSubtype="0" fill="hold" grpId="1" nodeType="afterEffect">
                                  <p:stCondLst>
                                    <p:cond delay="0"/>
                                  </p:stCondLst>
                                  <p:childTnLst>
                                    <p:animEffect transition="out" filter="fade">
                                      <p:cBhvr>
                                        <p:cTn id="47" dur="500" tmFilter="0, 0; .2, .5; .8, .5; 1, 0"/>
                                        <p:tgtEl>
                                          <p:spTgt spid="21"/>
                                        </p:tgtEl>
                                      </p:cBhvr>
                                    </p:animEffect>
                                    <p:animScale>
                                      <p:cBhvr>
                                        <p:cTn id="48" dur="250" autoRev="1" fill="hold"/>
                                        <p:tgtEl>
                                          <p:spTgt spid="21"/>
                                        </p:tgtEl>
                                      </p:cBhvr>
                                      <p:by x="105000" y="105000"/>
                                    </p:animScale>
                                  </p:childTnLst>
                                </p:cTn>
                              </p:par>
                              <p:par>
                                <p:cTn id="49" presetID="26" presetClass="emph" presetSubtype="0" fill="hold" grpId="1" nodeType="withEffect">
                                  <p:stCondLst>
                                    <p:cond delay="0"/>
                                  </p:stCondLst>
                                  <p:iterate type="lt">
                                    <p:tmPct val="0"/>
                                  </p:iterate>
                                  <p:childTnLst>
                                    <p:animEffect transition="out" filter="fade">
                                      <p:cBhvr>
                                        <p:cTn id="50" dur="500" tmFilter="0, 0; .2, .5; .8, .5; 1, 0"/>
                                        <p:tgtEl>
                                          <p:spTgt spid="2"/>
                                        </p:tgtEl>
                                      </p:cBhvr>
                                    </p:animEffect>
                                    <p:animScale>
                                      <p:cBhvr>
                                        <p:cTn id="5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0766" y="-212618"/>
            <a:ext cx="8766175" cy="707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Administrator\Desktop\56e262d2db7d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814" y="644525"/>
            <a:ext cx="768351"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56e262d2db7d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583" y="3776770"/>
            <a:ext cx="1377951"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843366" y="3789445"/>
            <a:ext cx="4941887" cy="646113"/>
          </a:xfrm>
          <a:prstGeom prst="rect">
            <a:avLst/>
          </a:prstGeom>
        </p:spPr>
        <p:txBody>
          <a:bodyPr wrap="none" lIns="90730" tIns="45357" rIns="90730" bIns="453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3600" b="1">
                <a:solidFill>
                  <a:srgbClr val="FF0000"/>
                </a:solidFill>
                <a:effectLst>
                  <a:outerShdw blurRad="38100" dist="38100" dir="2700000" algn="tl">
                    <a:srgbClr val="C0C0C0"/>
                  </a:outerShdw>
                </a:effectLst>
                <a:latin typeface="Times New Roman" panose="02020603050405020304" pitchFamily="18" charset="0"/>
                <a:ea typeface="方正稚艺_GBK"/>
                <a:cs typeface="Times New Roman" panose="02020603050405020304" pitchFamily="18" charset="0"/>
              </a:rPr>
              <a:t>SINH HOẠT DƯỚI CỜ</a:t>
            </a:r>
            <a:endParaRPr lang="zh-CN" altLang="en-US" sz="3600" b="1">
              <a:solidFill>
                <a:srgbClr val="FF0000"/>
              </a:solidFill>
              <a:effectLst>
                <a:outerShdw blurRad="38100" dist="38100" dir="2700000" algn="tl">
                  <a:srgbClr val="C0C0C0"/>
                </a:outerShdw>
              </a:effectLst>
              <a:latin typeface="Times New Roman" panose="02020603050405020304" pitchFamily="18" charset="0"/>
              <a:ea typeface="方正稚艺_GBK"/>
              <a:cs typeface="Times New Roman" panose="02020603050405020304" pitchFamily="18" charset="0"/>
            </a:endParaRPr>
          </a:p>
        </p:txBody>
      </p:sp>
      <p:sp>
        <p:nvSpPr>
          <p:cNvPr id="21" name="矩形 20"/>
          <p:cNvSpPr/>
          <p:nvPr/>
        </p:nvSpPr>
        <p:spPr>
          <a:xfrm>
            <a:off x="5520939" y="1973263"/>
            <a:ext cx="1907360" cy="2143516"/>
          </a:xfrm>
          <a:prstGeom prst="rect">
            <a:avLst/>
          </a:prstGeom>
        </p:spPr>
        <p:txBody>
          <a:bodyPr wrap="none" lIns="90730" tIns="45357" rIns="90730" bIns="45357">
            <a:spAutoFit/>
          </a:bodyPr>
          <a:lstStyle/>
          <a:p>
            <a:pPr algn="ctr" eaLnBrk="1" hangingPunct="1">
              <a:defRPr/>
            </a:pPr>
            <a:r>
              <a:rPr lang="en-US" altLang="zh-CN" sz="13300" b="1" dirty="0">
                <a:solidFill>
                  <a:schemeClr val="accent6">
                    <a:lumMod val="75000"/>
                  </a:schemeClr>
                </a:solidFill>
                <a:effectLst>
                  <a:glow rad="88900">
                    <a:schemeClr val="bg1"/>
                  </a:glow>
                  <a:outerShdw blurRad="50800" dist="38100" dir="8100000" algn="tr" rotWithShape="0">
                    <a:prstClr val="black">
                      <a:alpha val="40000"/>
                    </a:prstClr>
                  </a:outerShdw>
                </a:effectLst>
                <a:latin typeface="方正大标宋简体" panose="02010601030101010101" charset="-122"/>
                <a:ea typeface="方正大标宋简体" panose="02010601030101010101" charset="-122"/>
              </a:rPr>
              <a:t>01</a:t>
            </a:r>
          </a:p>
        </p:txBody>
      </p:sp>
      <p:pic>
        <p:nvPicPr>
          <p:cNvPr id="11" name="Picture 2" descr="C:\Users\Administrator\Desktop\56e262d2db7d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108" y="184258"/>
            <a:ext cx="808039" cy="73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Administrator\Desktop\56e262d2db7d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4822" y="1527175"/>
            <a:ext cx="860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8826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repeatCount="indefinite"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nodeType="afterGroup">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nodeType="afterGroup">
                            <p:stCondLst>
                              <p:cond delay="2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
                                        </p:tgtEl>
                                        <p:attrNameLst>
                                          <p:attrName>ppt_y</p:attrName>
                                        </p:attrNameLst>
                                      </p:cBhvr>
                                      <p:tavLst>
                                        <p:tav tm="0">
                                          <p:val>
                                            <p:strVal val="#ppt_y"/>
                                          </p:val>
                                        </p:tav>
                                        <p:tav tm="100000">
                                          <p:val>
                                            <p:strVal val="#ppt_y"/>
                                          </p:val>
                                        </p:tav>
                                      </p:tavLst>
                                    </p:anim>
                                    <p:anim calcmode="lin" valueType="num">
                                      <p:cBhvr>
                                        <p:cTn id="3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
                                        </p:tgtEl>
                                      </p:cBhvr>
                                    </p:animEffect>
                                  </p:childTnLst>
                                </p:cTn>
                              </p:par>
                            </p:childTnLst>
                          </p:cTn>
                        </p:par>
                        <p:par>
                          <p:cTn id="36" fill="hold" nodeType="afterGroup">
                            <p:stCondLst>
                              <p:cond delay="3150"/>
                            </p:stCondLst>
                            <p:childTnLst>
                              <p:par>
                                <p:cTn id="37" presetID="26" presetClass="emph" presetSubtype="0" fill="hold" grpId="1" nodeType="afterEffect">
                                  <p:stCondLst>
                                    <p:cond delay="0"/>
                                  </p:stCondLst>
                                  <p:childTnLst>
                                    <p:animEffect transition="out" filter="fade">
                                      <p:cBhvr>
                                        <p:cTn id="38" dur="500" tmFilter="0, 0; .2, .5; .8, .5; 1, 0"/>
                                        <p:tgtEl>
                                          <p:spTgt spid="21"/>
                                        </p:tgtEl>
                                      </p:cBhvr>
                                    </p:animEffect>
                                    <p:animScale>
                                      <p:cBhvr>
                                        <p:cTn id="39" dur="250" autoRev="1" fill="hold"/>
                                        <p:tgtEl>
                                          <p:spTgt spid="21"/>
                                        </p:tgtEl>
                                      </p:cBhvr>
                                      <p:by x="105000" y="105000"/>
                                    </p:animScale>
                                  </p:childTnLst>
                                </p:cTn>
                              </p:par>
                              <p:par>
                                <p:cTn id="40" presetID="26" presetClass="emph" presetSubtype="0" fill="hold" grpId="1" nodeType="withEffect">
                                  <p:stCondLst>
                                    <p:cond delay="0"/>
                                  </p:stCondLst>
                                  <p:iterate type="lt">
                                    <p:tmPct val="0"/>
                                  </p:iterate>
                                  <p:childTnLst>
                                    <p:animEffect transition="out" filter="fade">
                                      <p:cBhvr>
                                        <p:cTn id="41" dur="500" tmFilter="0, 0; .2, .5; .8, .5; 1, 0"/>
                                        <p:tgtEl>
                                          <p:spTgt spid="2"/>
                                        </p:tgtEl>
                                      </p:cBhvr>
                                    </p:animEffect>
                                    <p:animScale>
                                      <p:cBhvr>
                                        <p:cTn id="42"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3619" y="730549"/>
            <a:ext cx="5747536"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文本框 3080"/>
          <p:cNvSpPr txBox="1">
            <a:spLocks noChangeArrowheads="1"/>
          </p:cNvSpPr>
          <p:nvPr/>
        </p:nvSpPr>
        <p:spPr bwMode="auto">
          <a:xfrm>
            <a:off x="1335291" y="3227471"/>
            <a:ext cx="35972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30" tIns="45357" rIns="90730" bIns="453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8000" dirty="0" smtClean="0">
                <a:solidFill>
                  <a:srgbClr val="00B050"/>
                </a:solidFill>
                <a:ea typeface="Microsoft YaHei" panose="020B0503020204020204" pitchFamily="34" charset="-122"/>
                <a:sym typeface="Arial" panose="020B0604020202020204" pitchFamily="34" charset="0"/>
              </a:rPr>
              <a:t>HĐ5:</a:t>
            </a:r>
            <a:endParaRPr lang="en-US" altLang="zh-CN" sz="8000" dirty="0">
              <a:solidFill>
                <a:srgbClr val="00B050"/>
              </a:solidFill>
              <a:ea typeface="Microsoft YaHei" panose="020B0503020204020204" pitchFamily="34" charset="-122"/>
              <a:sym typeface="Arial" panose="020B0604020202020204" pitchFamily="34" charset="0"/>
            </a:endParaRPr>
          </a:p>
        </p:txBody>
      </p:sp>
      <p:sp>
        <p:nvSpPr>
          <p:cNvPr id="6151" name="直接连接符 3084"/>
          <p:cNvSpPr>
            <a:spLocks noChangeShapeType="1"/>
          </p:cNvSpPr>
          <p:nvPr/>
        </p:nvSpPr>
        <p:spPr bwMode="auto">
          <a:xfrm>
            <a:off x="5986463" y="3522666"/>
            <a:ext cx="0" cy="768349"/>
          </a:xfrm>
          <a:prstGeom prst="line">
            <a:avLst/>
          </a:prstGeom>
          <a:noFill/>
          <a:ln w="6350">
            <a:solidFill>
              <a:srgbClr val="FFFFFF"/>
            </a:solidFill>
            <a:round/>
          </a:ln>
          <a:extLst>
            <a:ext uri="{909E8E84-426E-40DD-AFC4-6F175D3DCCD1}">
              <a14:hiddenFill xmlns:a14="http://schemas.microsoft.com/office/drawing/2010/main">
                <a:noFill/>
              </a14:hiddenFill>
            </a:ext>
          </a:extLst>
        </p:spPr>
        <p:txBody>
          <a:bodyPr lIns="90730" tIns="45357" rIns="90730" bIns="45357"/>
          <a:lstStyle/>
          <a:p>
            <a:pPr eaLnBrk="1" hangingPunct="1">
              <a:defRPr/>
            </a:pPr>
            <a:endParaRPr lang="zh-CN" altLang="en-US" sz="2500">
              <a:solidFill>
                <a:schemeClr val="bg1">
                  <a:lumMod val="65000"/>
                </a:schemeClr>
              </a:solidFill>
              <a:ea typeface="Microsoft YaHei" panose="020B0503020204020204" pitchFamily="34" charset="-122"/>
              <a:sym typeface="Arial" panose="020B0604020202020204" pitchFamily="34" charset="0"/>
            </a:endParaRPr>
          </a:p>
        </p:txBody>
      </p:sp>
      <p:sp>
        <p:nvSpPr>
          <p:cNvPr id="3" name="Rounded Rectangle 2"/>
          <p:cNvSpPr/>
          <p:nvPr/>
        </p:nvSpPr>
        <p:spPr>
          <a:xfrm>
            <a:off x="5278184" y="2844628"/>
            <a:ext cx="6404300" cy="192928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lstStyle/>
          <a:p>
            <a:pPr algn="ctr"/>
            <a:r>
              <a:rPr lang="vi-VN" sz="4000" b="1" dirty="0">
                <a:solidFill>
                  <a:schemeClr val="tx1"/>
                </a:solidFill>
              </a:rPr>
              <a:t>Điều em học được từ chủ đề </a:t>
            </a:r>
            <a:r>
              <a:rPr lang="en-US" sz="4000" b="1" i="1" dirty="0" smtClean="0">
                <a:solidFill>
                  <a:schemeClr val="tx1"/>
                </a:solidFill>
              </a:rPr>
              <a:t>N</a:t>
            </a:r>
            <a:r>
              <a:rPr lang="vi-VN" sz="4000" b="1" i="1" dirty="0" smtClean="0">
                <a:solidFill>
                  <a:schemeClr val="tx1"/>
                </a:solidFill>
              </a:rPr>
              <a:t>ghề </a:t>
            </a:r>
            <a:r>
              <a:rPr lang="vi-VN" sz="4000" b="1" i="1" dirty="0">
                <a:solidFill>
                  <a:schemeClr val="tx1"/>
                </a:solidFill>
              </a:rPr>
              <a:t>nghiệp trong cuộc sống</a:t>
            </a:r>
            <a:r>
              <a:rPr lang="vi-VN" sz="4000" b="1" dirty="0">
                <a:solidFill>
                  <a:schemeClr val="tx1"/>
                </a:solidFill>
              </a:rPr>
              <a:t>.</a:t>
            </a:r>
            <a:endParaRPr lang="en-US" sz="4000" b="1" i="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025497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0" fill="hold" nodeType="afterGroup">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down)">
                                      <p:cBhvr>
                                        <p:cTn id="13" dur="500"/>
                                        <p:tgtEl>
                                          <p:spTgt spid="614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xmlns="" id="{FC3548E1-949D-449D-91FD-D4428305B2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12"/>
            <a:ext cx="982639" cy="923090"/>
          </a:xfrm>
          <a:prstGeom prst="rect">
            <a:avLst/>
          </a:prstGeom>
        </p:spPr>
      </p:pic>
      <p:sp>
        <p:nvSpPr>
          <p:cNvPr id="2" name="TextBox 1"/>
          <p:cNvSpPr txBox="1"/>
          <p:nvPr/>
        </p:nvSpPr>
        <p:spPr>
          <a:xfrm>
            <a:off x="1187355" y="0"/>
            <a:ext cx="11004645" cy="1754326"/>
          </a:xfrm>
          <a:prstGeom prst="rect">
            <a:avLst/>
          </a:prstGeom>
          <a:noFill/>
        </p:spPr>
        <p:txBody>
          <a:bodyPr wrap="square" rtlCol="0">
            <a:spAutoFit/>
          </a:bodyPr>
          <a:lstStyle/>
          <a:p>
            <a:pPr marL="342900" indent="-342900">
              <a:buFont typeface="Arial" pitchFamily="34" charset="0"/>
              <a:buChar char="•"/>
            </a:pPr>
            <a:r>
              <a:rPr lang="vi-VN" sz="3600" dirty="0"/>
              <a:t>Chia sẻ với các bạn điều em học được từ chủ đề </a:t>
            </a:r>
            <a:r>
              <a:rPr lang="vi-VN" sz="3600" i="1" dirty="0"/>
              <a:t>Nghề nghiệp trong cuộc sống</a:t>
            </a:r>
            <a:r>
              <a:rPr lang="vi-VN" sz="3600" dirty="0"/>
              <a:t>.</a:t>
            </a:r>
          </a:p>
          <a:p>
            <a:pPr marL="342900" indent="-342900">
              <a:buFont typeface="Arial" pitchFamily="34" charset="0"/>
              <a:buChar char="•"/>
            </a:pPr>
            <a:r>
              <a:rPr lang="vi-VN" sz="3600" dirty="0" smtClean="0"/>
              <a:t>Nói </a:t>
            </a:r>
            <a:r>
              <a:rPr lang="vi-VN" sz="3600" dirty="0"/>
              <a:t>về hoạt động em thích trong chủ đề này</a:t>
            </a:r>
            <a:r>
              <a:rPr lang="vi-VN" sz="3600" dirty="0" smtClean="0"/>
              <a:t>.</a:t>
            </a:r>
            <a:endParaRPr lang="vi-VN" sz="36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79" y="1754326"/>
            <a:ext cx="11054687" cy="510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031023"/>
      </p:ext>
    </p:extLst>
  </p:cSld>
  <p:clrMapOvr>
    <a:masterClrMapping/>
  </p:clrMapOvr>
  <p:transition spd="med">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46000" fill="hold" nodeType="afterEffect" p14:presetBounceEnd="56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6000">
                                          <p:cBhvr additive="base">
                                            <p:cTn id="7" dur="500" fill="hold"/>
                                            <p:tgtEl>
                                              <p:spTgt spid="3"/>
                                            </p:tgtEl>
                                            <p:attrNameLst>
                                              <p:attrName>ppt_x</p:attrName>
                                            </p:attrNameLst>
                                          </p:cBhvr>
                                          <p:tavLst>
                                            <p:tav tm="0">
                                              <p:val>
                                                <p:strVal val="0-#ppt_w/2"/>
                                              </p:val>
                                            </p:tav>
                                            <p:tav tm="100000">
                                              <p:val>
                                                <p:strVal val="#ppt_x"/>
                                              </p:val>
                                            </p:tav>
                                          </p:tavLst>
                                        </p:anim>
                                        <p:anim calcmode="lin" valueType="num" p14:bounceEnd="56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wheel(1)">
                                          <p:cBhvr>
                                            <p:cTn id="2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46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wheel(1)">
                                          <p:cBhvr>
                                            <p:cTn id="2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2" y="4069532"/>
            <a:ext cx="12270442" cy="278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350" y="0"/>
            <a:ext cx="9176778" cy="538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1-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1739" y="1160059"/>
            <a:ext cx="3676864" cy="591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descr="1-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3452884"/>
            <a:ext cx="2636698" cy="340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4409" y="1160059"/>
            <a:ext cx="6947137" cy="337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7121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500"/>
                                        <p:tgtEl>
                                          <p:spTgt spid="43012"/>
                                        </p:tgtEl>
                                      </p:cBhvr>
                                    </p:animEffect>
                                    <p:anim calcmode="lin" valueType="num">
                                      <p:cBhvr>
                                        <p:cTn id="8" dur="500" fill="hold"/>
                                        <p:tgtEl>
                                          <p:spTgt spid="43012"/>
                                        </p:tgtEl>
                                        <p:attrNameLst>
                                          <p:attrName>ppt_x</p:attrName>
                                        </p:attrNameLst>
                                      </p:cBhvr>
                                      <p:tavLst>
                                        <p:tav tm="0">
                                          <p:val>
                                            <p:strVal val="#ppt_x"/>
                                          </p:val>
                                        </p:tav>
                                        <p:tav tm="100000">
                                          <p:val>
                                            <p:strVal val="#ppt_x"/>
                                          </p:val>
                                        </p:tav>
                                      </p:tavLst>
                                    </p:anim>
                                    <p:anim calcmode="lin" valueType="num">
                                      <p:cBhvr>
                                        <p:cTn id="9" dur="500" fill="hold"/>
                                        <p:tgtEl>
                                          <p:spTgt spid="4301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43014"/>
                                        </p:tgtEl>
                                        <p:attrNameLst>
                                          <p:attrName>style.visibility</p:attrName>
                                        </p:attrNameLst>
                                      </p:cBhvr>
                                      <p:to>
                                        <p:strVal val="visible"/>
                                      </p:to>
                                    </p:set>
                                    <p:anim calcmode="lin" valueType="num">
                                      <p:cBhvr additive="base">
                                        <p:cTn id="12" dur="500" fill="hold"/>
                                        <p:tgtEl>
                                          <p:spTgt spid="43014"/>
                                        </p:tgtEl>
                                        <p:attrNameLst>
                                          <p:attrName>ppt_x</p:attrName>
                                        </p:attrNameLst>
                                      </p:cBhvr>
                                      <p:tavLst>
                                        <p:tav tm="0">
                                          <p:val>
                                            <p:strVal val="1+#ppt_w/2"/>
                                          </p:val>
                                        </p:tav>
                                        <p:tav tm="100000">
                                          <p:val>
                                            <p:strVal val="#ppt_x"/>
                                          </p:val>
                                        </p:tav>
                                      </p:tavLst>
                                    </p:anim>
                                    <p:anim calcmode="lin" valueType="num">
                                      <p:cBhvr additive="base">
                                        <p:cTn id="13" dur="500" fill="hold"/>
                                        <p:tgtEl>
                                          <p:spTgt spid="43014"/>
                                        </p:tgtEl>
                                        <p:attrNameLst>
                                          <p:attrName>ppt_y</p:attrName>
                                        </p:attrNameLst>
                                      </p:cBhvr>
                                      <p:tavLst>
                                        <p:tav tm="0">
                                          <p:val>
                                            <p:strVal val="#ppt_y"/>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43015"/>
                                        </p:tgtEl>
                                        <p:attrNameLst>
                                          <p:attrName>style.visibility</p:attrName>
                                        </p:attrNameLst>
                                      </p:cBhvr>
                                      <p:to>
                                        <p:strVal val="visible"/>
                                      </p:to>
                                    </p:set>
                                    <p:anim calcmode="lin" valueType="num">
                                      <p:cBhvr>
                                        <p:cTn id="16" dur="500" fill="hold"/>
                                        <p:tgtEl>
                                          <p:spTgt spid="43015"/>
                                        </p:tgtEl>
                                        <p:attrNameLst>
                                          <p:attrName>ppt_w</p:attrName>
                                        </p:attrNameLst>
                                      </p:cBhvr>
                                      <p:tavLst>
                                        <p:tav tm="0">
                                          <p:val>
                                            <p:fltVal val="0"/>
                                          </p:val>
                                        </p:tav>
                                        <p:tav tm="100000">
                                          <p:val>
                                            <p:strVal val="#ppt_w"/>
                                          </p:val>
                                        </p:tav>
                                      </p:tavLst>
                                    </p:anim>
                                    <p:anim calcmode="lin" valueType="num">
                                      <p:cBhvr>
                                        <p:cTn id="17" dur="500" fill="hold"/>
                                        <p:tgtEl>
                                          <p:spTgt spid="43015"/>
                                        </p:tgtEl>
                                        <p:attrNameLst>
                                          <p:attrName>ppt_h</p:attrName>
                                        </p:attrNameLst>
                                      </p:cBhvr>
                                      <p:tavLst>
                                        <p:tav tm="0">
                                          <p:val>
                                            <p:fltVal val="0"/>
                                          </p:val>
                                        </p:tav>
                                        <p:tav tm="100000">
                                          <p:val>
                                            <p:strVal val="#ppt_h"/>
                                          </p:val>
                                        </p:tav>
                                      </p:tavLst>
                                    </p:anim>
                                    <p:animEffect transition="in" filter="fade">
                                      <p:cBhvr>
                                        <p:cTn id="18" dur="500"/>
                                        <p:tgtEl>
                                          <p:spTgt spid="43015"/>
                                        </p:tgtEl>
                                      </p:cBhvr>
                                    </p:animEffect>
                                  </p:childTnLst>
                                </p:cTn>
                              </p:par>
                            </p:childTnLst>
                          </p:cTn>
                        </p:par>
                        <p:par>
                          <p:cTn id="19" fill="hold">
                            <p:stCondLst>
                              <p:cond delay="500"/>
                            </p:stCondLst>
                            <p:childTnLst>
                              <p:par>
                                <p:cTn id="20" presetID="15" presetClass="entr" presetSubtype="0" fill="hold" nodeType="afterEffect">
                                  <p:stCondLst>
                                    <p:cond delay="0"/>
                                  </p:stCondLst>
                                  <p:childTnLst>
                                    <p:set>
                                      <p:cBhvr>
                                        <p:cTn id="21" dur="1" fill="hold">
                                          <p:stCondLst>
                                            <p:cond delay="0"/>
                                          </p:stCondLst>
                                        </p:cTn>
                                        <p:tgtEl>
                                          <p:spTgt spid="43013"/>
                                        </p:tgtEl>
                                        <p:attrNameLst>
                                          <p:attrName>style.visibility</p:attrName>
                                        </p:attrNameLst>
                                      </p:cBhvr>
                                      <p:to>
                                        <p:strVal val="visible"/>
                                      </p:to>
                                    </p:set>
                                    <p:anim calcmode="lin" valueType="num">
                                      <p:cBhvr>
                                        <p:cTn id="22" dur="500" fill="hold"/>
                                        <p:tgtEl>
                                          <p:spTgt spid="43013"/>
                                        </p:tgtEl>
                                        <p:attrNameLst>
                                          <p:attrName>ppt_w</p:attrName>
                                        </p:attrNameLst>
                                      </p:cBhvr>
                                      <p:tavLst>
                                        <p:tav tm="0">
                                          <p:val>
                                            <p:fltVal val="0"/>
                                          </p:val>
                                        </p:tav>
                                        <p:tav tm="100000">
                                          <p:val>
                                            <p:strVal val="#ppt_w"/>
                                          </p:val>
                                        </p:tav>
                                      </p:tavLst>
                                    </p:anim>
                                    <p:anim calcmode="lin" valueType="num">
                                      <p:cBhvr>
                                        <p:cTn id="23" dur="500" fill="hold"/>
                                        <p:tgtEl>
                                          <p:spTgt spid="43013"/>
                                        </p:tgtEl>
                                        <p:attrNameLst>
                                          <p:attrName>ppt_h</p:attrName>
                                        </p:attrNameLst>
                                      </p:cBhvr>
                                      <p:tavLst>
                                        <p:tav tm="0">
                                          <p:val>
                                            <p:fltVal val="0"/>
                                          </p:val>
                                        </p:tav>
                                        <p:tav tm="100000">
                                          <p:val>
                                            <p:strVal val="#ppt_h"/>
                                          </p:val>
                                        </p:tav>
                                      </p:tavLst>
                                    </p:anim>
                                    <p:anim calcmode="lin" valueType="num">
                                      <p:cBhvr>
                                        <p:cTn id="24" dur="500" fill="hold"/>
                                        <p:tgtEl>
                                          <p:spTgt spid="43013"/>
                                        </p:tgtEl>
                                        <p:attrNameLst>
                                          <p:attrName>ppt_x</p:attrName>
                                        </p:attrNameLst>
                                      </p:cBhvr>
                                      <p:tavLst>
                                        <p:tav tm="0" fmla="#ppt_x+(cos(-2*pi*(1-$))*-#ppt_x-sin(-2*pi*(1-$))*(1-#ppt_y))*(1-$)">
                                          <p:val>
                                            <p:fltVal val="0"/>
                                          </p:val>
                                        </p:tav>
                                        <p:tav tm="100000">
                                          <p:val>
                                            <p:fltVal val="1"/>
                                          </p:val>
                                        </p:tav>
                                      </p:tavLst>
                                    </p:anim>
                                    <p:anim calcmode="lin" valueType="num">
                                      <p:cBhvr>
                                        <p:cTn id="25" dur="500" fill="hold"/>
                                        <p:tgtEl>
                                          <p:spTgt spid="43013"/>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1000"/>
                            </p:stCondLst>
                            <p:childTnLst>
                              <p:par>
                                <p:cTn id="27" presetID="16" presetClass="entr" presetSubtype="21" fill="hold" nodeType="after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barn(inVertical)">
                                      <p:cBhvr>
                                        <p:cTn id="2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卡通背景天空漫画云">
            <a:extLst>
              <a:ext uri="{FF2B5EF4-FFF2-40B4-BE49-F238E27FC236}">
                <a16:creationId xmlns="" xmlns:a16="http://schemas.microsoft.com/office/drawing/2014/main" id="{2DC03C34-3504-47D5-8752-2DCF83CCC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25"/>
            <a:ext cx="12192000" cy="6847653"/>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a:extLst>
              <a:ext uri="{FF2B5EF4-FFF2-40B4-BE49-F238E27FC236}">
                <a16:creationId xmlns="" xmlns:a16="http://schemas.microsoft.com/office/drawing/2014/main" id="{EFAEB0CC-8C63-467D-8733-FA5260126F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4429" y="3561221"/>
            <a:ext cx="2630951" cy="3296849"/>
          </a:xfrm>
          <a:prstGeom prst="rect">
            <a:avLst/>
          </a:prstGeom>
        </p:spPr>
      </p:pic>
      <p:pic>
        <p:nvPicPr>
          <p:cNvPr id="6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4" y="5060677"/>
            <a:ext cx="12191877" cy="210179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图片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5978" y="4946701"/>
            <a:ext cx="2880320" cy="1608863"/>
          </a:xfrm>
          <a:prstGeom prst="rect">
            <a:avLst/>
          </a:prstGeom>
        </p:spPr>
      </p:pic>
      <p:pic>
        <p:nvPicPr>
          <p:cNvPr id="11" name="图片 10">
            <a:extLst>
              <a:ext uri="{FF2B5EF4-FFF2-40B4-BE49-F238E27FC236}">
                <a16:creationId xmlns="" xmlns:a16="http://schemas.microsoft.com/office/drawing/2014/main" id="{6270AD54-36B5-428C-BF99-126AD32BB4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440" y="3828535"/>
            <a:ext cx="1248139" cy="1922597"/>
          </a:xfrm>
          <a:prstGeom prst="rect">
            <a:avLst/>
          </a:prstGeom>
        </p:spPr>
      </p:pic>
      <p:sp>
        <p:nvSpPr>
          <p:cNvPr id="41" name="矩形 40">
            <a:extLst>
              <a:ext uri="{FF2B5EF4-FFF2-40B4-BE49-F238E27FC236}">
                <a16:creationId xmlns="" xmlns:a16="http://schemas.microsoft.com/office/drawing/2014/main" id="{AFB8A9BD-5390-446E-A0A5-27517F552C00}"/>
              </a:ext>
            </a:extLst>
          </p:cNvPr>
          <p:cNvSpPr/>
          <p:nvPr/>
        </p:nvSpPr>
        <p:spPr>
          <a:xfrm>
            <a:off x="1487489" y="549569"/>
            <a:ext cx="2688299" cy="1055791"/>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367" tIns="60686" rIns="121367" bIns="60686" rtlCol="0" anchor="ctr"/>
          <a:lstStyle/>
          <a:p>
            <a:pPr algn="ctr" defTabSz="1213618"/>
            <a:endParaRPr lang="zh-CN" altLang="en-US" sz="2400">
              <a:solidFill>
                <a:prstClr val="white"/>
              </a:solidFill>
            </a:endParaRPr>
          </a:p>
        </p:txBody>
      </p:sp>
      <p:sp>
        <p:nvSpPr>
          <p:cNvPr id="44" name="矩形 43">
            <a:extLst>
              <a:ext uri="{FF2B5EF4-FFF2-40B4-BE49-F238E27FC236}">
                <a16:creationId xmlns="" xmlns:a16="http://schemas.microsoft.com/office/drawing/2014/main" id="{CDF014B8-BAF0-49AA-B8B6-BE0F60B70158}"/>
              </a:ext>
            </a:extLst>
          </p:cNvPr>
          <p:cNvSpPr/>
          <p:nvPr/>
        </p:nvSpPr>
        <p:spPr>
          <a:xfrm>
            <a:off x="911425" y="837512"/>
            <a:ext cx="2784309" cy="1439716"/>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367" tIns="60686" rIns="121367" bIns="60686" rtlCol="0" anchor="ctr"/>
          <a:lstStyle/>
          <a:p>
            <a:pPr algn="ctr" defTabSz="1213618"/>
            <a:endParaRPr lang="zh-CN" altLang="en-US" sz="2400">
              <a:solidFill>
                <a:prstClr val="white"/>
              </a:solidFill>
            </a:endParaRPr>
          </a:p>
        </p:txBody>
      </p:sp>
      <p:pic>
        <p:nvPicPr>
          <p:cNvPr id="3" name="图片 2">
            <a:extLst>
              <a:ext uri="{FF2B5EF4-FFF2-40B4-BE49-F238E27FC236}">
                <a16:creationId xmlns="" xmlns:a16="http://schemas.microsoft.com/office/drawing/2014/main" id="{9D58790A-99A6-4773-A502-349F41E820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4821" y="837512"/>
            <a:ext cx="7307437" cy="3263355"/>
          </a:xfrm>
          <a:prstGeom prst="rect">
            <a:avLst/>
          </a:prstGeom>
        </p:spPr>
      </p:pic>
      <p:sp>
        <p:nvSpPr>
          <p:cNvPr id="28" name="TextBox 37"/>
          <p:cNvSpPr txBox="1"/>
          <p:nvPr/>
        </p:nvSpPr>
        <p:spPr>
          <a:xfrm>
            <a:off x="2147416" y="2818879"/>
            <a:ext cx="7584843" cy="1230727"/>
          </a:xfrm>
          <a:prstGeom prst="rect">
            <a:avLst/>
          </a:prstGeom>
          <a:noFill/>
        </p:spPr>
        <p:txBody>
          <a:bodyPr wrap="square" lIns="121367" tIns="60686" rIns="121367" bIns="60686" rtlCol="0">
            <a:spAutoFit/>
          </a:bodyPr>
          <a:lstStyle/>
          <a:p>
            <a:pPr algn="ctr" defTabSz="1213618"/>
            <a:r>
              <a:rPr lang="en-US" altLang="zh-CN" sz="7200" spc="-400" dirty="0">
                <a:solidFill>
                  <a:srgbClr val="2CA6E0"/>
                </a:solidFill>
                <a:latin typeface="Arial-Rounded" pitchFamily="34" charset="0"/>
                <a:ea typeface="Arial-Rounded" pitchFamily="34" charset="0"/>
                <a:cs typeface="Arial-Rounded" pitchFamily="34" charset="0"/>
                <a:sym typeface="+mn-lt"/>
              </a:rPr>
              <a:t>HẸN GẶP LẠI</a:t>
            </a:r>
            <a:endParaRPr lang="zh-CN" altLang="en-US" sz="7200" spc="-400" dirty="0">
              <a:solidFill>
                <a:srgbClr val="2CA6E0"/>
              </a:solidFill>
              <a:latin typeface="Arial-Rounded" pitchFamily="34" charset="0"/>
              <a:ea typeface="Arial-Rounded" pitchFamily="34" charset="0"/>
              <a:cs typeface="Arial-Rounded" pitchFamily="34" charset="0"/>
              <a:sym typeface="+mn-lt"/>
            </a:endParaRPr>
          </a:p>
        </p:txBody>
      </p:sp>
      <p:pic>
        <p:nvPicPr>
          <p:cNvPr id="40" name="图片 39">
            <a:extLst>
              <a:ext uri="{FF2B5EF4-FFF2-40B4-BE49-F238E27FC236}">
                <a16:creationId xmlns="" xmlns:a16="http://schemas.microsoft.com/office/drawing/2014/main" id="{79967922-C563-4690-9A2C-BD26C689945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5360" y="357678"/>
            <a:ext cx="2043456" cy="1919621"/>
          </a:xfrm>
          <a:prstGeom prst="rect">
            <a:avLst/>
          </a:prstGeom>
        </p:spPr>
      </p:pic>
      <p:pic>
        <p:nvPicPr>
          <p:cNvPr id="37" name="图片 36">
            <a:extLst>
              <a:ext uri="{FF2B5EF4-FFF2-40B4-BE49-F238E27FC236}">
                <a16:creationId xmlns="" xmlns:a16="http://schemas.microsoft.com/office/drawing/2014/main" id="{CB32B15B-D356-416A-AA78-D94167D636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209475" flipH="1">
            <a:off x="8233787" y="4457405"/>
            <a:ext cx="529296" cy="901930"/>
          </a:xfrm>
          <a:prstGeom prst="rect">
            <a:avLst/>
          </a:prstGeom>
        </p:spPr>
      </p:pic>
    </p:spTree>
    <p:extLst>
      <p:ext uri="{BB962C8B-B14F-4D97-AF65-F5344CB8AC3E}">
        <p14:creationId xmlns:p14="http://schemas.microsoft.com/office/powerpoint/2010/main" val="1611663064"/>
      </p:ext>
    </p:extLst>
  </p:cSld>
  <p:clrMapOvr>
    <a:masterClrMapping/>
  </p:clrMapOvr>
  <p:transition spd="med">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70000" fill="hold" nodeType="afterEffect" p14:presetBounceEnd="56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6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6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accel="80000" fill="hold" grpId="0" nodeType="afterEffect" p14:presetBounceEnd="44000">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14:bounceEnd="44000">
                                          <p:cBhvr additive="base">
                                            <p:cTn id="12" dur="500" fill="hold"/>
                                            <p:tgtEl>
                                              <p:spTgt spid="28"/>
                                            </p:tgtEl>
                                            <p:attrNameLst>
                                              <p:attrName>ppt_x</p:attrName>
                                            </p:attrNameLst>
                                          </p:cBhvr>
                                          <p:tavLst>
                                            <p:tav tm="0">
                                              <p:val>
                                                <p:strVal val="0-#ppt_w/2"/>
                                              </p:val>
                                            </p:tav>
                                            <p:tav tm="100000">
                                              <p:val>
                                                <p:strVal val="#ppt_x"/>
                                              </p:val>
                                            </p:tav>
                                          </p:tavLst>
                                        </p:anim>
                                        <p:anim calcmode="lin" valueType="num" p14:bounceEnd="44000">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46000" fill="hold" nodeType="afterEffect" p14:presetBounceEnd="30000">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14:bounceEnd="30000">
                                          <p:cBhvr additive="base">
                                            <p:cTn id="17" dur="1500" fill="hold"/>
                                            <p:tgtEl>
                                              <p:spTgt spid="39"/>
                                            </p:tgtEl>
                                            <p:attrNameLst>
                                              <p:attrName>ppt_x</p:attrName>
                                            </p:attrNameLst>
                                          </p:cBhvr>
                                          <p:tavLst>
                                            <p:tav tm="0">
                                              <p:val>
                                                <p:strVal val="1+#ppt_w/2"/>
                                              </p:val>
                                            </p:tav>
                                            <p:tav tm="100000">
                                              <p:val>
                                                <p:strVal val="#ppt_x"/>
                                              </p:val>
                                            </p:tav>
                                          </p:tavLst>
                                        </p:anim>
                                        <p:anim calcmode="lin" valueType="num" p14:bounceEnd="30000">
                                          <p:cBhvr additive="base">
                                            <p:cTn id="18" dur="1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7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accel="8000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0-#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4600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1500" fill="hold"/>
                                            <p:tgtEl>
                                              <p:spTgt spid="39"/>
                                            </p:tgtEl>
                                            <p:attrNameLst>
                                              <p:attrName>ppt_x</p:attrName>
                                            </p:attrNameLst>
                                          </p:cBhvr>
                                          <p:tavLst>
                                            <p:tav tm="0">
                                              <p:val>
                                                <p:strVal val="1+#ppt_w/2"/>
                                              </p:val>
                                            </p:tav>
                                            <p:tav tm="100000">
                                              <p:val>
                                                <p:strVal val="#ppt_x"/>
                                              </p:val>
                                            </p:tav>
                                          </p:tavLst>
                                        </p:anim>
                                        <p:anim calcmode="lin" valueType="num">
                                          <p:cBhvr additive="base">
                                            <p:cTn id="18" dur="1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87857" y="1152806"/>
            <a:ext cx="9878932" cy="645598"/>
          </a:xfrm>
          <a:prstGeom prst="rect">
            <a:avLst/>
          </a:prstGeom>
          <a:noFill/>
        </p:spPr>
        <p:txBody>
          <a:bodyPr wrap="square" lIns="90730" tIns="45357" rIns="90730" bIns="45357" rtlCol="0">
            <a:spAutoFit/>
          </a:bodyPr>
          <a:lstStyle/>
          <a:p>
            <a:pPr marL="457200" indent="-457200">
              <a:buFont typeface="Arial" pitchFamily="34" charset="0"/>
              <a:buChar char="•"/>
            </a:pPr>
            <a:r>
              <a:rPr lang="en-US" sz="3600" dirty="0" err="1" smtClean="0"/>
              <a:t>Hát</a:t>
            </a:r>
            <a:r>
              <a:rPr lang="en-US" sz="3600" dirty="0" smtClean="0"/>
              <a:t>, </a:t>
            </a:r>
            <a:r>
              <a:rPr lang="en-US" sz="3600" dirty="0" err="1" smtClean="0"/>
              <a:t>múa</a:t>
            </a:r>
            <a:r>
              <a:rPr lang="en-US" sz="3600" dirty="0" smtClean="0"/>
              <a:t>,… </a:t>
            </a:r>
            <a:r>
              <a:rPr lang="en-US" sz="3600" dirty="0" err="1" smtClean="0"/>
              <a:t>về</a:t>
            </a:r>
            <a:r>
              <a:rPr lang="en-US" sz="3600" dirty="0" smtClean="0"/>
              <a:t> </a:t>
            </a:r>
            <a:r>
              <a:rPr lang="en-US" sz="3600" dirty="0" err="1" smtClean="0"/>
              <a:t>chủ</a:t>
            </a:r>
            <a:r>
              <a:rPr lang="en-US" sz="3600" dirty="0" smtClean="0"/>
              <a:t> </a:t>
            </a:r>
            <a:r>
              <a:rPr lang="en-US" sz="3600" dirty="0" err="1" smtClean="0"/>
              <a:t>đề</a:t>
            </a:r>
            <a:r>
              <a:rPr lang="en-US" sz="3600" dirty="0" smtClean="0"/>
              <a:t> </a:t>
            </a:r>
            <a:r>
              <a:rPr lang="en-US" sz="3600" i="1" dirty="0" err="1" smtClean="0"/>
              <a:t>Mùa</a:t>
            </a:r>
            <a:r>
              <a:rPr lang="en-US" sz="3600" i="1" dirty="0" smtClean="0"/>
              <a:t> </a:t>
            </a:r>
            <a:r>
              <a:rPr lang="en-US" sz="3600" i="1" dirty="0" err="1" smtClean="0"/>
              <a:t>xuân</a:t>
            </a:r>
            <a:r>
              <a:rPr lang="en-US" sz="3600" dirty="0" smtClean="0"/>
              <a:t>.</a:t>
            </a:r>
            <a:endParaRPr lang="vi-VN" sz="3600" dirty="0"/>
          </a:p>
        </p:txBody>
      </p:sp>
      <p:sp>
        <p:nvSpPr>
          <p:cNvPr id="3" name="Rounded Rectangle 2"/>
          <p:cNvSpPr/>
          <p:nvPr/>
        </p:nvSpPr>
        <p:spPr>
          <a:xfrm>
            <a:off x="2836825" y="107767"/>
            <a:ext cx="9214148" cy="8812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spcCol="0" rtlCol="0" anchor="ctr"/>
          <a:lstStyle/>
          <a:p>
            <a:pPr algn="ct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Hội</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diễn</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nghệ</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chủ</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đề</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mùa</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xuân</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914" y="77593"/>
            <a:ext cx="941695" cy="84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37731" cy="95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2197" y="1951630"/>
            <a:ext cx="9949217" cy="455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227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barn(inVertical)">
                                      <p:cBhvr>
                                        <p:cTn id="11" dur="500"/>
                                        <p:tgtEl>
                                          <p:spTgt spid="1028"/>
                                        </p:tgtEl>
                                      </p:cBhvr>
                                    </p:animEffect>
                                  </p:childTnLst>
                                </p:cTn>
                              </p:par>
                              <p:par>
                                <p:cTn id="12" presetID="16" presetClass="entr" presetSubtype="2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barn(inVertical)">
                                      <p:cBhvr>
                                        <p:cTn id="19" dur="500"/>
                                        <p:tgtEl>
                                          <p:spTgt spid="11">
                                            <p:txEl>
                                              <p:pRg st="0" end="0"/>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027"/>
                                        </p:tgtEl>
                                        <p:attrNameLst>
                                          <p:attrName>style.visibility</p:attrName>
                                        </p:attrNameLst>
                                      </p:cBhvr>
                                      <p:to>
                                        <p:strVal val="visible"/>
                                      </p:to>
                                    </p:set>
                                    <p:anim calcmode="lin" valueType="num">
                                      <p:cBhvr>
                                        <p:cTn id="22" dur="500" fill="hold"/>
                                        <p:tgtEl>
                                          <p:spTgt spid="1027"/>
                                        </p:tgtEl>
                                        <p:attrNameLst>
                                          <p:attrName>ppt_w</p:attrName>
                                        </p:attrNameLst>
                                      </p:cBhvr>
                                      <p:tavLst>
                                        <p:tav tm="0">
                                          <p:val>
                                            <p:fltVal val="0"/>
                                          </p:val>
                                        </p:tav>
                                        <p:tav tm="100000">
                                          <p:val>
                                            <p:strVal val="#ppt_w"/>
                                          </p:val>
                                        </p:tav>
                                      </p:tavLst>
                                    </p:anim>
                                    <p:anim calcmode="lin" valueType="num">
                                      <p:cBhvr>
                                        <p:cTn id="23" dur="500" fill="hold"/>
                                        <p:tgtEl>
                                          <p:spTgt spid="1027"/>
                                        </p:tgtEl>
                                        <p:attrNameLst>
                                          <p:attrName>ppt_h</p:attrName>
                                        </p:attrNameLst>
                                      </p:cBhvr>
                                      <p:tavLst>
                                        <p:tav tm="0">
                                          <p:val>
                                            <p:fltVal val="0"/>
                                          </p:val>
                                        </p:tav>
                                        <p:tav tm="100000">
                                          <p:val>
                                            <p:strVal val="#ppt_h"/>
                                          </p:val>
                                        </p:tav>
                                      </p:tavLst>
                                    </p:anim>
                                    <p:animEffect transition="in" filter="fade">
                                      <p:cBhvr>
                                        <p:cTn id="2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78534" y="1"/>
            <a:ext cx="6628947" cy="1090793"/>
            <a:chOff x="3541252" y="237875"/>
            <a:chExt cx="6628947" cy="1090792"/>
          </a:xfrm>
        </p:grpSpPr>
        <p:sp>
          <p:nvSpPr>
            <p:cNvPr id="5" name="Rounded Rectangle 4"/>
            <p:cNvSpPr/>
            <p:nvPr/>
          </p:nvSpPr>
          <p:spPr>
            <a:xfrm>
              <a:off x="4669931" y="237875"/>
              <a:ext cx="5500268" cy="1090792"/>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3200" b="1" dirty="0" err="1">
                  <a:solidFill>
                    <a:prstClr val="white"/>
                  </a:solidFill>
                  <a:latin typeface="Arial" pitchFamily="34" charset="0"/>
                  <a:cs typeface="Arial" pitchFamily="34" charset="0"/>
                </a:rPr>
                <a:t>Cùng</a:t>
              </a:r>
              <a:r>
                <a:rPr lang="en-US" sz="3200" b="1" dirty="0">
                  <a:solidFill>
                    <a:prstClr val="white"/>
                  </a:solidFill>
                  <a:latin typeface="Arial" pitchFamily="34" charset="0"/>
                  <a:cs typeface="Arial" pitchFamily="34" charset="0"/>
                </a:rPr>
                <a:t> </a:t>
              </a:r>
              <a:r>
                <a:rPr lang="en-US" sz="3200" b="1" dirty="0" err="1">
                  <a:solidFill>
                    <a:prstClr val="white"/>
                  </a:solidFill>
                  <a:latin typeface="Arial" pitchFamily="34" charset="0"/>
                  <a:cs typeface="Arial" pitchFamily="34" charset="0"/>
                </a:rPr>
                <a:t>hát</a:t>
              </a:r>
              <a:r>
                <a:rPr lang="en-US" sz="3200" b="1" dirty="0">
                  <a:solidFill>
                    <a:prstClr val="white"/>
                  </a:solidFill>
                  <a:latin typeface="Arial" pitchFamily="34" charset="0"/>
                  <a:cs typeface="Arial" pitchFamily="34" charset="0"/>
                </a:rPr>
                <a:t> </a:t>
              </a:r>
              <a:r>
                <a:rPr lang="en-US" sz="3200" b="1" dirty="0" err="1">
                  <a:solidFill>
                    <a:prstClr val="white"/>
                  </a:solidFill>
                  <a:latin typeface="Arial" pitchFamily="34" charset="0"/>
                  <a:cs typeface="Arial" pitchFamily="34" charset="0"/>
                </a:rPr>
                <a:t>nào</a:t>
              </a:r>
              <a:r>
                <a:rPr lang="en-US" sz="3200" b="1" dirty="0">
                  <a:solidFill>
                    <a:prstClr val="white"/>
                  </a:solidFill>
                  <a:latin typeface="Arial" pitchFamily="34" charset="0"/>
                  <a:cs typeface="Arial" pitchFamily="34" charset="0"/>
                </a:rPr>
                <a:t> </a:t>
              </a:r>
              <a:r>
                <a:rPr lang="en-US" sz="3200" b="1" dirty="0" err="1">
                  <a:solidFill>
                    <a:prstClr val="white"/>
                  </a:solidFill>
                  <a:latin typeface="Arial" pitchFamily="34" charset="0"/>
                  <a:cs typeface="Arial" pitchFamily="34" charset="0"/>
                </a:rPr>
                <a:t>bạn</a:t>
              </a:r>
              <a:r>
                <a:rPr lang="en-US" sz="3200" b="1" dirty="0">
                  <a:solidFill>
                    <a:prstClr val="white"/>
                  </a:solidFill>
                  <a:latin typeface="Arial" pitchFamily="34" charset="0"/>
                  <a:cs typeface="Arial" pitchFamily="34" charset="0"/>
                </a:rPr>
                <a:t> </a:t>
              </a:r>
              <a:r>
                <a:rPr lang="en-US" sz="3200" b="1" dirty="0" err="1">
                  <a:solidFill>
                    <a:prstClr val="white"/>
                  </a:solidFill>
                  <a:latin typeface="Arial" pitchFamily="34" charset="0"/>
                  <a:cs typeface="Arial" pitchFamily="34" charset="0"/>
                </a:rPr>
                <a:t>ơi</a:t>
              </a:r>
              <a:r>
                <a:rPr lang="en-US" sz="3200" b="1" dirty="0">
                  <a:solidFill>
                    <a:prstClr val="white"/>
                  </a:solidFill>
                  <a:latin typeface="Arial" pitchFamily="34" charset="0"/>
                  <a:cs typeface="Arial" pitchFamily="34" charset="0"/>
                </a:rPr>
                <a:t>!</a:t>
              </a:r>
            </a:p>
          </p:txBody>
        </p:sp>
        <p:sp>
          <p:nvSpPr>
            <p:cNvPr id="3" name="Oval 2"/>
            <p:cNvSpPr/>
            <p:nvPr/>
          </p:nvSpPr>
          <p:spPr>
            <a:xfrm>
              <a:off x="3541252" y="427413"/>
              <a:ext cx="1008012" cy="711716"/>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prstClr val="white"/>
                </a:solidFill>
                <a:latin typeface="Arial" pitchFamily="34" charset="0"/>
                <a:cs typeface="Arial" pitchFamily="34" charset="0"/>
              </a:endParaRPr>
            </a:p>
          </p:txBody>
        </p:sp>
      </p:gr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178895" y="0"/>
            <a:ext cx="2903645"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9863221" y="83576"/>
            <a:ext cx="2328809" cy="132562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23"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73"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402"/>
            <a:ext cx="0" cy="4191187"/>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26089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9667" y="-131763"/>
            <a:ext cx="8766175" cy="707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2784475"/>
            <a:ext cx="1219358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Administrator\Desktop\56e262d2db7d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814" y="644525"/>
            <a:ext cx="768351"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56e262d2db7d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583" y="3776770"/>
            <a:ext cx="1377951"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65527" y="3789365"/>
            <a:ext cx="5499100" cy="1200149"/>
          </a:xfrm>
          <a:prstGeom prst="rect">
            <a:avLst/>
          </a:prstGeom>
        </p:spPr>
        <p:txBody>
          <a:bodyPr wrap="none" lIns="90730" tIns="45357" rIns="90730" bIns="453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3600" b="1" dirty="0">
                <a:solidFill>
                  <a:srgbClr val="FF0000"/>
                </a:solidFill>
                <a:effectLst>
                  <a:outerShdw blurRad="38100" dist="38100" dir="2700000" algn="tl">
                    <a:srgbClr val="C0C0C0"/>
                  </a:outerShdw>
                </a:effectLst>
                <a:latin typeface="Times New Roman" panose="02020603050405020304" pitchFamily="18" charset="0"/>
                <a:ea typeface="方正稚艺_GBK"/>
                <a:cs typeface="Times New Roman" panose="02020603050405020304" pitchFamily="18" charset="0"/>
              </a:rPr>
              <a:t>HOẠT ĐỘNG GIÁO DỤC</a:t>
            </a:r>
          </a:p>
          <a:p>
            <a:pPr algn="ctr" eaLnBrk="1" hangingPunct="1"/>
            <a:r>
              <a:rPr lang="en-US" altLang="zh-CN" sz="3600" b="1" dirty="0">
                <a:solidFill>
                  <a:srgbClr val="FF0000"/>
                </a:solidFill>
                <a:effectLst>
                  <a:outerShdw blurRad="38100" dist="38100" dir="2700000" algn="tl">
                    <a:srgbClr val="C0C0C0"/>
                  </a:outerShdw>
                </a:effectLst>
                <a:latin typeface="Times New Roman" panose="02020603050405020304" pitchFamily="18" charset="0"/>
                <a:ea typeface="方正稚艺_GBK"/>
                <a:cs typeface="Times New Roman" panose="02020603050405020304" pitchFamily="18" charset="0"/>
              </a:rPr>
              <a:t>THEO CHỦ ĐỀ.</a:t>
            </a:r>
            <a:endParaRPr lang="zh-CN" altLang="en-US" sz="3600" b="1" dirty="0">
              <a:solidFill>
                <a:srgbClr val="FF0000"/>
              </a:solidFill>
              <a:effectLst>
                <a:outerShdw blurRad="38100" dist="38100" dir="2700000" algn="tl">
                  <a:srgbClr val="C0C0C0"/>
                </a:outerShdw>
              </a:effectLst>
              <a:latin typeface="Times New Roman" panose="02020603050405020304" pitchFamily="18" charset="0"/>
              <a:ea typeface="方正稚艺_GBK"/>
              <a:cs typeface="Times New Roman" panose="02020603050405020304" pitchFamily="18" charset="0"/>
            </a:endParaRPr>
          </a:p>
        </p:txBody>
      </p:sp>
      <p:sp>
        <p:nvSpPr>
          <p:cNvPr id="21" name="矩形 20"/>
          <p:cNvSpPr/>
          <p:nvPr/>
        </p:nvSpPr>
        <p:spPr>
          <a:xfrm>
            <a:off x="5520939" y="1973263"/>
            <a:ext cx="1907360" cy="2143516"/>
          </a:xfrm>
          <a:prstGeom prst="rect">
            <a:avLst/>
          </a:prstGeom>
        </p:spPr>
        <p:txBody>
          <a:bodyPr wrap="none" lIns="90730" tIns="45357" rIns="90730" bIns="45357">
            <a:spAutoFit/>
          </a:bodyPr>
          <a:lstStyle/>
          <a:p>
            <a:pPr algn="ctr" eaLnBrk="1" hangingPunct="1">
              <a:defRPr/>
            </a:pPr>
            <a:r>
              <a:rPr lang="en-US" altLang="zh-CN" sz="13300" b="1" dirty="0">
                <a:solidFill>
                  <a:schemeClr val="accent6">
                    <a:lumMod val="75000"/>
                  </a:schemeClr>
                </a:solidFill>
                <a:effectLst>
                  <a:glow rad="88900">
                    <a:schemeClr val="bg1"/>
                  </a:glow>
                  <a:outerShdw blurRad="50800" dist="38100" dir="8100000" algn="tr" rotWithShape="0">
                    <a:prstClr val="black">
                      <a:alpha val="40000"/>
                    </a:prstClr>
                  </a:outerShdw>
                </a:effectLst>
                <a:latin typeface="方正大标宋简体" panose="02010601030101010101" charset="-122"/>
                <a:ea typeface="方正大标宋简体" panose="02010601030101010101" charset="-122"/>
              </a:rPr>
              <a:t>02</a:t>
            </a:r>
          </a:p>
        </p:txBody>
      </p:sp>
      <p:pic>
        <p:nvPicPr>
          <p:cNvPr id="11" name="Picture 2" descr="C:\Users\Administrator\Desktop\56e262d2db7d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108" y="184258"/>
            <a:ext cx="808039" cy="73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Administrator\Desktop\56e262d2db7d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4822" y="1527175"/>
            <a:ext cx="860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5802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repeatCount="indefinite"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16" presetClass="entr" presetSubtype="2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par>
                          <p:cTn id="24" fill="hold" nodeType="afterGroup">
                            <p:stCondLst>
                              <p:cond delay="1500"/>
                            </p:stCondLst>
                            <p:childTnLst>
                              <p:par>
                                <p:cTn id="25" presetID="2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par>
                          <p:cTn id="28" fill="hold" nodeType="afterGroup">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nodeType="afterGroup">
                            <p:stCondLst>
                              <p:cond delay="2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
                                        </p:tgtEl>
                                        <p:attrNameLst>
                                          <p:attrName>ppt_y</p:attrName>
                                        </p:attrNameLst>
                                      </p:cBhvr>
                                      <p:tavLst>
                                        <p:tav tm="0">
                                          <p:val>
                                            <p:strVal val="#ppt_y"/>
                                          </p:val>
                                        </p:tav>
                                        <p:tav tm="100000">
                                          <p:val>
                                            <p:strVal val="#ppt_y"/>
                                          </p:val>
                                        </p:tav>
                                      </p:tavLst>
                                    </p:anim>
                                    <p:anim calcmode="lin" valueType="num">
                                      <p:cBhvr>
                                        <p:cTn id="3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
                                        </p:tgtEl>
                                      </p:cBhvr>
                                    </p:animEffect>
                                  </p:childTnLst>
                                </p:cTn>
                              </p:par>
                            </p:childTnLst>
                          </p:cTn>
                        </p:par>
                        <p:par>
                          <p:cTn id="40" fill="hold" nodeType="afterGroup">
                            <p:stCondLst>
                              <p:cond delay="4200"/>
                            </p:stCondLst>
                            <p:childTnLst>
                              <p:par>
                                <p:cTn id="41" presetID="26" presetClass="emph" presetSubtype="0" fill="hold" grpId="1" nodeType="afterEffect">
                                  <p:stCondLst>
                                    <p:cond delay="0"/>
                                  </p:stCondLst>
                                  <p:childTnLst>
                                    <p:animEffect transition="out" filter="fade">
                                      <p:cBhvr>
                                        <p:cTn id="42" dur="500" tmFilter="0, 0; .2, .5; .8, .5; 1, 0"/>
                                        <p:tgtEl>
                                          <p:spTgt spid="21"/>
                                        </p:tgtEl>
                                      </p:cBhvr>
                                    </p:animEffect>
                                    <p:animScale>
                                      <p:cBhvr>
                                        <p:cTn id="43" dur="250" autoRev="1" fill="hold"/>
                                        <p:tgtEl>
                                          <p:spTgt spid="21"/>
                                        </p:tgtEl>
                                      </p:cBhvr>
                                      <p:by x="105000" y="105000"/>
                                    </p:animScale>
                                  </p:childTnLst>
                                </p:cTn>
                              </p:par>
                              <p:par>
                                <p:cTn id="44" presetID="26" presetClass="emph" presetSubtype="0" fill="hold" grpId="1" nodeType="withEffect">
                                  <p:stCondLst>
                                    <p:cond delay="0"/>
                                  </p:stCondLst>
                                  <p:iterate type="lt">
                                    <p:tmPct val="0"/>
                                  </p:iterate>
                                  <p:childTnLst>
                                    <p:animEffect transition="out" filter="fade">
                                      <p:cBhvr>
                                        <p:cTn id="45" dur="500" tmFilter="0, 0; .2, .5; .8, .5; 1, 0"/>
                                        <p:tgtEl>
                                          <p:spTgt spid="2"/>
                                        </p:tgtEl>
                                      </p:cBhvr>
                                    </p:animEffect>
                                    <p:animScale>
                                      <p:cBhvr>
                                        <p:cTn id="46"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20648" y="3508225"/>
            <a:ext cx="2106473" cy="281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8909595" y="3793319"/>
            <a:ext cx="3267380" cy="306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5188" y="86341"/>
            <a:ext cx="12161839" cy="6664009"/>
            <a:chOff x="0" y="0"/>
            <a:chExt cx="9144000" cy="5132867"/>
          </a:xfrm>
        </p:grpSpPr>
        <p:cxnSp>
          <p:nvCxnSpPr>
            <p:cNvPr id="10" name="Straight Connector 9"/>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extLst>
          </p:cNvPr>
          <p:cNvSpPr/>
          <p:nvPr/>
        </p:nvSpPr>
        <p:spPr>
          <a:xfrm>
            <a:off x="1897039" y="1830311"/>
            <a:ext cx="9144000" cy="1076663"/>
          </a:xfrm>
          <a:prstGeom prst="rect">
            <a:avLst/>
          </a:prstGeom>
          <a:noFill/>
          <a:ln w="12700" cap="flat" cmpd="sng" algn="ctr">
            <a:noFill/>
            <a:prstDash val="solid"/>
            <a:miter lim="800000"/>
          </a:ln>
          <a:effectLst/>
        </p:spPr>
        <p:txBody>
          <a:bodyPr lIns="90730" tIns="45357" rIns="90730" bIns="45357" anchor="ctr"/>
          <a:lstStyle/>
          <a:p>
            <a:pPr algn="ctr" defTabSz="1209965">
              <a:defRPr/>
            </a:pPr>
            <a:r>
              <a:rPr lang="en-US" sz="5300" u="sng"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5300" u="sng"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300" u="sng"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20</a:t>
            </a:r>
            <a:r>
              <a:rPr lang="en-US" sz="53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3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Mua</a:t>
            </a:r>
            <a:r>
              <a:rPr lang="en-US" sz="53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3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sắm</a:t>
            </a:r>
            <a:r>
              <a:rPr lang="en-US" sz="53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3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hàng</a:t>
            </a:r>
            <a:r>
              <a:rPr lang="en-US" sz="53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3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hóa</a:t>
            </a:r>
            <a:r>
              <a:rPr lang="en-US" sz="53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4" name="Picture 3"/>
          <p:cNvPicPr>
            <a:picLocks noChangeAspect="1"/>
          </p:cNvPicPr>
          <p:nvPr/>
        </p:nvPicPr>
        <p:blipFill>
          <a:blip r:embed="rId7"/>
          <a:stretch>
            <a:fillRect/>
          </a:stretch>
        </p:blipFill>
        <p:spPr>
          <a:xfrm>
            <a:off x="507148" y="1830311"/>
            <a:ext cx="1133475" cy="1047750"/>
          </a:xfrm>
          <a:prstGeom prst="rect">
            <a:avLst/>
          </a:prstGeom>
        </p:spPr>
      </p:pic>
    </p:spTree>
    <p:extLst>
      <p:ext uri="{BB962C8B-B14F-4D97-AF65-F5344CB8AC3E}">
        <p14:creationId xmlns:p14="http://schemas.microsoft.com/office/powerpoint/2010/main" val="7807678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216)">
            <a:extLst>
              <a:ext uri="{FF2B5EF4-FFF2-40B4-BE49-F238E27FC236}">
                <a16:creationId xmlns:a16="http://schemas.microsoft.com/office/drawing/2014/main" xmlns="" id="{397D8443-0CB9-479A-BBAA-55D038689586}"/>
              </a:ext>
            </a:extLst>
          </p:cNvPr>
          <p:cNvPicPr/>
          <p:nvPr/>
        </p:nvPicPr>
        <p:blipFill>
          <a:blip r:embed="rId3"/>
          <a:stretch>
            <a:fillRect/>
          </a:stretch>
        </p:blipFill>
        <p:spPr>
          <a:xfrm>
            <a:off x="3558863" y="169682"/>
            <a:ext cx="5639892" cy="6019800"/>
          </a:xfrm>
          <a:prstGeom prst="rect">
            <a:avLst/>
          </a:prstGeom>
        </p:spPr>
      </p:pic>
      <p:sp>
        <p:nvSpPr>
          <p:cNvPr id="7" name="TextBox 6">
            <a:extLst>
              <a:ext uri="{FF2B5EF4-FFF2-40B4-BE49-F238E27FC236}">
                <a16:creationId xmlns:a16="http://schemas.microsoft.com/office/drawing/2014/main" xmlns="" id="{0EF0B013-E220-4939-88D5-1BE69F4096F9}"/>
              </a:ext>
            </a:extLst>
          </p:cNvPr>
          <p:cNvSpPr txBox="1"/>
          <p:nvPr/>
        </p:nvSpPr>
        <p:spPr>
          <a:xfrm rot="270639">
            <a:off x="4191911" y="3236237"/>
            <a:ext cx="3631867" cy="1015662"/>
          </a:xfrm>
          <a:prstGeom prst="rect">
            <a:avLst/>
          </a:prstGeom>
          <a:noFill/>
        </p:spPr>
        <p:txBody>
          <a:bodyPr wrap="square" lIns="90730" tIns="45357" rIns="90730" bIns="45357" rtlCol="0">
            <a:spAutoFit/>
          </a:bodyPr>
          <a:lstStyle/>
          <a:p>
            <a:pPr algn="ctr">
              <a:defRPr/>
            </a:pPr>
            <a:r>
              <a:rPr lang="en-US" sz="6000" dirty="0" err="1">
                <a:solidFill>
                  <a:srgbClr val="0070C0"/>
                </a:solidFill>
                <a:latin typeface="Arial-Rounded" pitchFamily="34" charset="0"/>
                <a:ea typeface="Arial-Rounded" pitchFamily="34" charset="0"/>
                <a:cs typeface="Arial-Rounded" pitchFamily="34" charset="0"/>
              </a:rPr>
              <a:t>Khởi</a:t>
            </a:r>
            <a:r>
              <a:rPr lang="en-US" sz="6000" dirty="0">
                <a:solidFill>
                  <a:srgbClr val="0070C0"/>
                </a:solidFill>
                <a:latin typeface="Arial-Rounded" pitchFamily="34" charset="0"/>
                <a:ea typeface="Arial-Rounded" pitchFamily="34" charset="0"/>
                <a:cs typeface="Arial-Rounded" pitchFamily="34" charset="0"/>
              </a:rPr>
              <a:t> </a:t>
            </a:r>
            <a:r>
              <a:rPr lang="en-US" sz="6000" dirty="0" err="1">
                <a:solidFill>
                  <a:srgbClr val="0070C0"/>
                </a:solidFill>
                <a:latin typeface="Arial-Rounded" pitchFamily="34" charset="0"/>
                <a:ea typeface="Arial-Rounded" pitchFamily="34" charset="0"/>
                <a:cs typeface="Arial-Rounded" pitchFamily="34" charset="0"/>
              </a:rPr>
              <a:t>động</a:t>
            </a:r>
            <a:endParaRPr lang="en-US" sz="6000" dirty="0">
              <a:solidFill>
                <a:srgbClr val="0070C0"/>
              </a:solidFill>
              <a:latin typeface="Arial-Rounded" pitchFamily="34" charset="0"/>
              <a:ea typeface="Arial-Rounded" pitchFamily="34" charset="0"/>
              <a:cs typeface="Arial-Rounded" pitchFamily="34" charset="0"/>
            </a:endParaRPr>
          </a:p>
        </p:txBody>
      </p:sp>
      <p:grpSp>
        <p:nvGrpSpPr>
          <p:cNvPr id="4" name="Group 3"/>
          <p:cNvGrpSpPr/>
          <p:nvPr/>
        </p:nvGrpSpPr>
        <p:grpSpPr>
          <a:xfrm>
            <a:off x="15188" y="86721"/>
            <a:ext cx="12161839" cy="6664009"/>
            <a:chOff x="0" y="0"/>
            <a:chExt cx="9144000" cy="5132867"/>
          </a:xfrm>
        </p:grpSpPr>
        <p:cxnSp>
          <p:nvCxnSpPr>
            <p:cNvPr id="5" name="Straight Connector 4"/>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39731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8780" y="808148"/>
            <a:ext cx="5747536"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文本框 3080"/>
          <p:cNvSpPr txBox="1">
            <a:spLocks noChangeArrowheads="1"/>
          </p:cNvSpPr>
          <p:nvPr/>
        </p:nvSpPr>
        <p:spPr bwMode="auto">
          <a:xfrm>
            <a:off x="1493903" y="3196506"/>
            <a:ext cx="35972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30" tIns="45357" rIns="90730" bIns="453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8000" dirty="0" smtClean="0">
                <a:solidFill>
                  <a:srgbClr val="00B050"/>
                </a:solidFill>
                <a:ea typeface="Microsoft YaHei" panose="020B0503020204020204" pitchFamily="34" charset="-122"/>
                <a:sym typeface="Arial" panose="020B0604020202020204" pitchFamily="34" charset="0"/>
              </a:rPr>
              <a:t>HĐ3:</a:t>
            </a:r>
            <a:endParaRPr lang="en-US" altLang="zh-CN" sz="8000" dirty="0">
              <a:solidFill>
                <a:srgbClr val="00B050"/>
              </a:solidFill>
              <a:ea typeface="Microsoft YaHei" panose="020B0503020204020204" pitchFamily="34" charset="-122"/>
              <a:sym typeface="Arial" panose="020B0604020202020204" pitchFamily="34" charset="0"/>
            </a:endParaRPr>
          </a:p>
        </p:txBody>
      </p:sp>
      <p:sp>
        <p:nvSpPr>
          <p:cNvPr id="6151" name="直接连接符 3084"/>
          <p:cNvSpPr>
            <a:spLocks noChangeShapeType="1"/>
          </p:cNvSpPr>
          <p:nvPr/>
        </p:nvSpPr>
        <p:spPr bwMode="auto">
          <a:xfrm>
            <a:off x="5986463" y="3522666"/>
            <a:ext cx="0" cy="768349"/>
          </a:xfrm>
          <a:prstGeom prst="line">
            <a:avLst/>
          </a:prstGeom>
          <a:noFill/>
          <a:ln w="6350">
            <a:solidFill>
              <a:srgbClr val="FFFFFF"/>
            </a:solidFill>
            <a:round/>
          </a:ln>
          <a:extLst>
            <a:ext uri="{909E8E84-426E-40DD-AFC4-6F175D3DCCD1}">
              <a14:hiddenFill xmlns:a14="http://schemas.microsoft.com/office/drawing/2010/main">
                <a:noFill/>
              </a14:hiddenFill>
            </a:ext>
          </a:extLst>
        </p:spPr>
        <p:txBody>
          <a:bodyPr lIns="90730" tIns="45357" rIns="90730" bIns="45357"/>
          <a:lstStyle/>
          <a:p>
            <a:pPr eaLnBrk="1" hangingPunct="1">
              <a:defRPr/>
            </a:pPr>
            <a:endParaRPr lang="zh-CN" altLang="en-US" sz="2500">
              <a:solidFill>
                <a:schemeClr val="bg1">
                  <a:lumMod val="65000"/>
                </a:schemeClr>
              </a:solidFill>
              <a:ea typeface="Microsoft YaHei" panose="020B0503020204020204" pitchFamily="34" charset="-122"/>
              <a:sym typeface="Arial" panose="020B0604020202020204" pitchFamily="34" charset="0"/>
            </a:endParaRPr>
          </a:p>
        </p:txBody>
      </p:sp>
      <p:sp>
        <p:nvSpPr>
          <p:cNvPr id="3" name="Rounded Rectangle 2"/>
          <p:cNvSpPr/>
          <p:nvPr/>
        </p:nvSpPr>
        <p:spPr>
          <a:xfrm>
            <a:off x="5323453" y="2965581"/>
            <a:ext cx="6700225" cy="169657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lstStyle/>
          <a:p>
            <a:pPr algn="ctr"/>
            <a:r>
              <a:rPr lang="en-GB" sz="44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Liên</a:t>
            </a:r>
            <a:r>
              <a:rPr lang="en-GB" sz="44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GB" sz="44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hệ</a:t>
            </a:r>
            <a:r>
              <a:rPr lang="en-GB" sz="44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GB" sz="44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GB" sz="44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chia </a:t>
            </a:r>
            <a:r>
              <a:rPr lang="en-GB" sz="44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sẻ</a:t>
            </a:r>
            <a:r>
              <a:rPr lang="en-GB" sz="44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4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881304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0" fill="hold" nodeType="afterGroup">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down)">
                                      <p:cBhvr>
                                        <p:cTn id="13" dur="500"/>
                                        <p:tgtEl>
                                          <p:spTgt spid="614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FC3548E1-949D-449D-91FD-D4428305B2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13"/>
            <a:ext cx="1248139" cy="1172501"/>
          </a:xfrm>
          <a:prstGeom prst="rect">
            <a:avLst/>
          </a:prstGeom>
        </p:spPr>
      </p:pic>
      <p:sp>
        <p:nvSpPr>
          <p:cNvPr id="2" name="TextBox 1"/>
          <p:cNvSpPr txBox="1"/>
          <p:nvPr/>
        </p:nvSpPr>
        <p:spPr>
          <a:xfrm>
            <a:off x="1357326" y="0"/>
            <a:ext cx="10693647" cy="1322785"/>
          </a:xfrm>
          <a:prstGeom prst="rect">
            <a:avLst/>
          </a:prstGeom>
          <a:noFill/>
        </p:spPr>
        <p:txBody>
          <a:bodyPr wrap="square" lIns="90810" tIns="45396" rIns="90810" bIns="45396" rtlCol="0">
            <a:spAutoFit/>
          </a:bodyPr>
          <a:lstStyle/>
          <a:p>
            <a:pPr marL="571500" indent="-571500">
              <a:buFont typeface="Arial" pitchFamily="34" charset="0"/>
              <a:buChar char="•"/>
            </a:pPr>
            <a:r>
              <a:rPr lang="vi-VN" sz="4000" dirty="0" smtClean="0">
                <a:solidFill>
                  <a:srgbClr val="FF0000"/>
                </a:solidFill>
              </a:rPr>
              <a:t>Kể </a:t>
            </a:r>
            <a:r>
              <a:rPr lang="vi-VN" sz="4000" dirty="0">
                <a:solidFill>
                  <a:srgbClr val="FF0000"/>
                </a:solidFill>
              </a:rPr>
              <a:t>lại một lần em được tham gia mua sắm hàng hóa cùng người thân theo gợi ý sau:</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493" y="2984161"/>
            <a:ext cx="6050508" cy="387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6693" y="1322785"/>
            <a:ext cx="5213444" cy="646331"/>
          </a:xfrm>
          <a:prstGeom prst="rect">
            <a:avLst/>
          </a:prstGeom>
          <a:solidFill>
            <a:schemeClr val="bg1"/>
          </a:solidFill>
        </p:spPr>
        <p:txBody>
          <a:bodyPr wrap="square" rtlCol="0">
            <a:spAutoFit/>
          </a:bodyPr>
          <a:lstStyle/>
          <a:p>
            <a:r>
              <a:rPr lang="en-US" sz="3600" dirty="0" smtClean="0"/>
              <a:t>- </a:t>
            </a:r>
            <a:r>
              <a:rPr lang="en-US" sz="3600" dirty="0" err="1" smtClean="0"/>
              <a:t>Nơi</a:t>
            </a:r>
            <a:r>
              <a:rPr lang="en-US" sz="3600" dirty="0" smtClean="0"/>
              <a:t> </a:t>
            </a:r>
            <a:r>
              <a:rPr lang="en-US" sz="3600" dirty="0" err="1" smtClean="0"/>
              <a:t>em</a:t>
            </a:r>
            <a:r>
              <a:rPr lang="en-US" sz="3600" dirty="0" smtClean="0"/>
              <a:t> </a:t>
            </a:r>
            <a:r>
              <a:rPr lang="en-US" sz="3600" dirty="0" err="1" smtClean="0"/>
              <a:t>đi</a:t>
            </a:r>
            <a:r>
              <a:rPr lang="en-US" sz="3600" dirty="0" smtClean="0"/>
              <a:t> </a:t>
            </a:r>
            <a:r>
              <a:rPr lang="en-US" sz="3600" dirty="0" err="1" smtClean="0"/>
              <a:t>mua</a:t>
            </a:r>
            <a:r>
              <a:rPr lang="en-US" sz="3600" dirty="0" smtClean="0"/>
              <a:t> </a:t>
            </a:r>
            <a:r>
              <a:rPr lang="en-US" sz="3600" dirty="0" err="1" smtClean="0"/>
              <a:t>sắm</a:t>
            </a:r>
            <a:r>
              <a:rPr lang="en-US" sz="3600" dirty="0"/>
              <a:t>?</a:t>
            </a:r>
          </a:p>
        </p:txBody>
      </p:sp>
      <p:sp>
        <p:nvSpPr>
          <p:cNvPr id="5" name="Cloud Callout 4"/>
          <p:cNvSpPr/>
          <p:nvPr/>
        </p:nvSpPr>
        <p:spPr>
          <a:xfrm>
            <a:off x="7146878" y="1322785"/>
            <a:ext cx="4258101" cy="1610436"/>
          </a:xfrm>
          <a:prstGeom prst="cloudCallout">
            <a:avLst>
              <a:gd name="adj1" fmla="val -48077"/>
              <a:gd name="adj2" fmla="val 319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rPr>
              <a:t>Thảo</a:t>
            </a:r>
            <a:r>
              <a:rPr lang="en-US" sz="4000" dirty="0" smtClean="0">
                <a:solidFill>
                  <a:schemeClr val="tx1"/>
                </a:solidFill>
              </a:rPr>
              <a:t> </a:t>
            </a:r>
            <a:r>
              <a:rPr lang="en-US" sz="4000" dirty="0" err="1" smtClean="0">
                <a:solidFill>
                  <a:schemeClr val="tx1"/>
                </a:solidFill>
              </a:rPr>
              <a:t>luận</a:t>
            </a:r>
            <a:r>
              <a:rPr lang="en-US" sz="4000" dirty="0" smtClean="0">
                <a:solidFill>
                  <a:schemeClr val="tx1"/>
                </a:solidFill>
              </a:rPr>
              <a:t> </a:t>
            </a:r>
            <a:r>
              <a:rPr lang="en-US" sz="4000" dirty="0" err="1" smtClean="0">
                <a:solidFill>
                  <a:schemeClr val="tx1"/>
                </a:solidFill>
              </a:rPr>
              <a:t>nhóm</a:t>
            </a:r>
            <a:r>
              <a:rPr lang="en-US" sz="4000" dirty="0" smtClean="0">
                <a:solidFill>
                  <a:schemeClr val="tx1"/>
                </a:solidFill>
              </a:rPr>
              <a:t> </a:t>
            </a:r>
            <a:r>
              <a:rPr lang="en-US" sz="4000" dirty="0" err="1" smtClean="0">
                <a:solidFill>
                  <a:schemeClr val="tx1"/>
                </a:solidFill>
              </a:rPr>
              <a:t>đôi</a:t>
            </a:r>
            <a:r>
              <a:rPr lang="en-US" sz="4000" dirty="0" smtClean="0">
                <a:solidFill>
                  <a:schemeClr val="tx1"/>
                </a:solidFill>
              </a:rPr>
              <a:t>.</a:t>
            </a:r>
            <a:endParaRPr lang="en-US" sz="4000" dirty="0">
              <a:solidFill>
                <a:schemeClr val="tx1"/>
              </a:solidFill>
            </a:endParaRPr>
          </a:p>
        </p:txBody>
      </p:sp>
      <p:sp>
        <p:nvSpPr>
          <p:cNvPr id="7" name="TextBox 6"/>
          <p:cNvSpPr txBox="1"/>
          <p:nvPr/>
        </p:nvSpPr>
        <p:spPr>
          <a:xfrm>
            <a:off x="606693" y="3796582"/>
            <a:ext cx="5213444" cy="646331"/>
          </a:xfrm>
          <a:prstGeom prst="rect">
            <a:avLst/>
          </a:prstGeom>
          <a:solidFill>
            <a:schemeClr val="bg1"/>
          </a:solidFill>
        </p:spPr>
        <p:txBody>
          <a:bodyPr wrap="square" rtlCol="0">
            <a:spAutoFit/>
          </a:bodyPr>
          <a:lstStyle/>
          <a:p>
            <a:r>
              <a:rPr lang="nl-NL" sz="3600" dirty="0" smtClean="0"/>
              <a:t>- Em </a:t>
            </a:r>
            <a:r>
              <a:rPr lang="nl-NL" sz="3600" dirty="0"/>
              <a:t>đi mua sắm cùng ai?</a:t>
            </a:r>
            <a:endParaRPr lang="en-US" sz="3600" dirty="0"/>
          </a:p>
        </p:txBody>
      </p:sp>
      <p:sp>
        <p:nvSpPr>
          <p:cNvPr id="10" name="Horizontal Scroll 9"/>
          <p:cNvSpPr/>
          <p:nvPr/>
        </p:nvSpPr>
        <p:spPr>
          <a:xfrm>
            <a:off x="354209" y="1969116"/>
            <a:ext cx="5787284" cy="1624982"/>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tx1"/>
                </a:solidFill>
                <a:sym typeface="Wingdings"/>
              </a:rPr>
              <a:t></a:t>
            </a:r>
            <a:r>
              <a:rPr lang="vi-VN" sz="3200" dirty="0" smtClean="0">
                <a:solidFill>
                  <a:schemeClr val="tx1"/>
                </a:solidFill>
              </a:rPr>
              <a:t>Nơi </a:t>
            </a:r>
            <a:r>
              <a:rPr lang="vi-VN" sz="3200" dirty="0">
                <a:solidFill>
                  <a:schemeClr val="tx1"/>
                </a:solidFill>
              </a:rPr>
              <a:t>em đi mua sắm: siêu </a:t>
            </a:r>
            <a:r>
              <a:rPr lang="vi-VN" sz="3200" dirty="0" smtClean="0">
                <a:solidFill>
                  <a:schemeClr val="tx1"/>
                </a:solidFill>
              </a:rPr>
              <a:t>thị</a:t>
            </a:r>
            <a:r>
              <a:rPr lang="en-US" sz="3200" dirty="0" smtClean="0">
                <a:solidFill>
                  <a:schemeClr val="tx1"/>
                </a:solidFill>
              </a:rPr>
              <a:t>.</a:t>
            </a:r>
            <a:endParaRPr lang="en-US" sz="3200" dirty="0">
              <a:solidFill>
                <a:schemeClr val="tx1"/>
              </a:solidFill>
            </a:endParaRPr>
          </a:p>
        </p:txBody>
      </p:sp>
      <p:sp>
        <p:nvSpPr>
          <p:cNvPr id="11" name="Horizontal Scroll 10"/>
          <p:cNvSpPr/>
          <p:nvPr/>
        </p:nvSpPr>
        <p:spPr>
          <a:xfrm>
            <a:off x="142669" y="4453117"/>
            <a:ext cx="5929952" cy="2247934"/>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tx1"/>
                </a:solidFill>
                <a:sym typeface="Wingdings"/>
              </a:rPr>
              <a:t></a:t>
            </a:r>
            <a:r>
              <a:rPr lang="en-US" sz="3200" dirty="0" err="1" smtClean="0">
                <a:solidFill>
                  <a:schemeClr val="tx1"/>
                </a:solidFill>
              </a:rPr>
              <a:t>Em</a:t>
            </a:r>
            <a:r>
              <a:rPr lang="en-US" sz="3200" dirty="0" smtClean="0">
                <a:solidFill>
                  <a:schemeClr val="tx1"/>
                </a:solidFill>
              </a:rPr>
              <a:t> </a:t>
            </a:r>
            <a:r>
              <a:rPr lang="en-US" sz="3200" dirty="0" err="1" smtClean="0">
                <a:solidFill>
                  <a:schemeClr val="tx1"/>
                </a:solidFill>
              </a:rPr>
              <a:t>đi</a:t>
            </a:r>
            <a:r>
              <a:rPr lang="en-US" sz="3200" dirty="0" smtClean="0">
                <a:solidFill>
                  <a:schemeClr val="tx1"/>
                </a:solidFill>
              </a:rPr>
              <a:t> </a:t>
            </a:r>
            <a:r>
              <a:rPr lang="en-US" sz="3200" dirty="0" err="1" smtClean="0">
                <a:solidFill>
                  <a:schemeClr val="tx1"/>
                </a:solidFill>
              </a:rPr>
              <a:t>mua</a:t>
            </a:r>
            <a:r>
              <a:rPr lang="en-US" sz="3200" dirty="0" smtClean="0">
                <a:solidFill>
                  <a:schemeClr val="tx1"/>
                </a:solidFill>
              </a:rPr>
              <a:t> </a:t>
            </a:r>
            <a:r>
              <a:rPr lang="en-US" sz="3200" dirty="0" err="1" smtClean="0">
                <a:solidFill>
                  <a:schemeClr val="tx1"/>
                </a:solidFill>
              </a:rPr>
              <a:t>sắm</a:t>
            </a:r>
            <a:r>
              <a:rPr lang="en-US" sz="3200" dirty="0" smtClean="0">
                <a:solidFill>
                  <a:schemeClr val="tx1"/>
                </a:solidFill>
              </a:rPr>
              <a:t> </a:t>
            </a:r>
            <a:r>
              <a:rPr lang="en-US" sz="3200" dirty="0" err="1" smtClean="0">
                <a:solidFill>
                  <a:schemeClr val="tx1"/>
                </a:solidFill>
              </a:rPr>
              <a:t>cùng</a:t>
            </a:r>
            <a:r>
              <a:rPr lang="en-US" sz="3200" dirty="0" smtClean="0">
                <a:solidFill>
                  <a:schemeClr val="tx1"/>
                </a:solidFill>
              </a:rPr>
              <a:t> </a:t>
            </a:r>
            <a:r>
              <a:rPr lang="en-US" sz="3200" dirty="0" err="1" smtClean="0">
                <a:solidFill>
                  <a:schemeClr val="tx1"/>
                </a:solidFill>
              </a:rPr>
              <a:t>mẹ</a:t>
            </a:r>
            <a:r>
              <a:rPr lang="en-US" sz="3200" dirty="0" smtClean="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882822378"/>
      </p:ext>
    </p:extLst>
  </p:cSld>
  <p:clrMapOvr>
    <a:masterClrMapping/>
  </p:clrMapOvr>
  <p:transition spd="med">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46000" fill="hold" nodeType="afterEffect" p14:presetBounceEnd="5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6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56000">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7"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46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7" grpId="0" animBg="1"/>
          <p:bldP spid="10" grpId="0" animBg="1"/>
          <p:bldP spid="11"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ARIAL ROUNDED">
      <a:majorFont>
        <a:latin typeface="Arial-Rounded"/>
        <a:ea typeface=""/>
        <a:cs typeface=""/>
      </a:majorFont>
      <a:minorFont>
        <a:latin typeface="Arial-Rounded"/>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3860</TotalTime>
  <Words>608</Words>
  <Application>Microsoft Office PowerPoint</Application>
  <PresentationFormat>Widescreen</PresentationFormat>
  <Paragraphs>82</Paragraphs>
  <Slides>23</Slides>
  <Notes>20</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23</vt:i4>
      </vt:variant>
    </vt:vector>
  </HeadingPairs>
  <TitlesOfParts>
    <vt:vector size="43" baseType="lpstr">
      <vt:lpstr>Microsoft YaHei</vt:lpstr>
      <vt:lpstr>宋体</vt:lpstr>
      <vt:lpstr>【苹果】迟暮朝朝醉晚灯</vt:lpstr>
      <vt:lpstr>Arial</vt:lpstr>
      <vt:lpstr>Arial-Rounded</vt:lpstr>
      <vt:lpstr>Calibri</vt:lpstr>
      <vt:lpstr>Quicksand Medium</vt:lpstr>
      <vt:lpstr>Times New Roman</vt:lpstr>
      <vt:lpstr>Wingdings</vt:lpstr>
      <vt:lpstr>Wingdings 3</vt:lpstr>
      <vt:lpstr>字魂17号-萌趣果冻体</vt:lpstr>
      <vt:lpstr>方正大标宋简体</vt:lpstr>
      <vt:lpstr>方正稚艺_GBK</vt:lpstr>
      <vt:lpstr>等线</vt:lpstr>
      <vt:lpstr>Facet</vt:lpstr>
      <vt:lpstr>1_Custom Design</vt:lpstr>
      <vt:lpstr>Office 主题</vt:lpstr>
      <vt:lpstr>2_Office 主题</vt:lpstr>
      <vt:lpstr>3_Office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Microsoft account</cp:lastModifiedBy>
  <cp:revision>617</cp:revision>
  <dcterms:created xsi:type="dcterms:W3CDTF">2021-06-07T06:59:14Z</dcterms:created>
  <dcterms:modified xsi:type="dcterms:W3CDTF">2025-02-17T14:51:10Z</dcterms:modified>
</cp:coreProperties>
</file>