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96" r:id="rId2"/>
    <p:sldMasterId id="2147483921" r:id="rId3"/>
    <p:sldMasterId id="2147483966" r:id="rId4"/>
    <p:sldMasterId id="2147484044" r:id="rId5"/>
    <p:sldMasterId id="2147484188" r:id="rId6"/>
  </p:sldMasterIdLst>
  <p:notesMasterIdLst>
    <p:notesMasterId r:id="rId32"/>
  </p:notesMasterIdLst>
  <p:sldIdLst>
    <p:sldId id="282" r:id="rId7"/>
    <p:sldId id="445" r:id="rId8"/>
    <p:sldId id="301" r:id="rId9"/>
    <p:sldId id="290" r:id="rId10"/>
    <p:sldId id="302" r:id="rId11"/>
    <p:sldId id="288" r:id="rId12"/>
    <p:sldId id="289" r:id="rId13"/>
    <p:sldId id="292" r:id="rId14"/>
    <p:sldId id="306" r:id="rId15"/>
    <p:sldId id="345" r:id="rId16"/>
    <p:sldId id="446" r:id="rId17"/>
    <p:sldId id="447" r:id="rId18"/>
    <p:sldId id="440" r:id="rId19"/>
    <p:sldId id="448" r:id="rId20"/>
    <p:sldId id="336" r:id="rId21"/>
    <p:sldId id="420" r:id="rId22"/>
    <p:sldId id="441" r:id="rId23"/>
    <p:sldId id="397" r:id="rId24"/>
    <p:sldId id="327" r:id="rId25"/>
    <p:sldId id="442" r:id="rId26"/>
    <p:sldId id="303" r:id="rId27"/>
    <p:sldId id="307" r:id="rId28"/>
    <p:sldId id="443" r:id="rId29"/>
    <p:sldId id="411" r:id="rId30"/>
    <p:sldId id="353" r:id="rId31"/>
  </p:sldIdLst>
  <p:sldSz cx="12192000" cy="6858000"/>
  <p:notesSz cx="6858000" cy="9144000"/>
  <p:defaultTextStyle>
    <a:defPPr>
      <a:defRPr lang="en-US"/>
    </a:defPPr>
    <a:lvl1pPr marL="0" algn="l" defTabSz="907475" rtl="0" eaLnBrk="1" latinLnBrk="0" hangingPunct="1">
      <a:defRPr sz="1900" kern="1200">
        <a:solidFill>
          <a:schemeClr val="tx1"/>
        </a:solidFill>
        <a:latin typeface="+mn-lt"/>
        <a:ea typeface="+mn-ea"/>
        <a:cs typeface="+mn-cs"/>
      </a:defRPr>
    </a:lvl1pPr>
    <a:lvl2pPr marL="453737" algn="l" defTabSz="907475" rtl="0" eaLnBrk="1" latinLnBrk="0" hangingPunct="1">
      <a:defRPr sz="1900" kern="1200">
        <a:solidFill>
          <a:schemeClr val="tx1"/>
        </a:solidFill>
        <a:latin typeface="+mn-lt"/>
        <a:ea typeface="+mn-ea"/>
        <a:cs typeface="+mn-cs"/>
      </a:defRPr>
    </a:lvl2pPr>
    <a:lvl3pPr marL="907475" algn="l" defTabSz="907475" rtl="0" eaLnBrk="1" latinLnBrk="0" hangingPunct="1">
      <a:defRPr sz="1900" kern="1200">
        <a:solidFill>
          <a:schemeClr val="tx1"/>
        </a:solidFill>
        <a:latin typeface="+mn-lt"/>
        <a:ea typeface="+mn-ea"/>
        <a:cs typeface="+mn-cs"/>
      </a:defRPr>
    </a:lvl3pPr>
    <a:lvl4pPr marL="1361215" algn="l" defTabSz="907475" rtl="0" eaLnBrk="1" latinLnBrk="0" hangingPunct="1">
      <a:defRPr sz="1900" kern="1200">
        <a:solidFill>
          <a:schemeClr val="tx1"/>
        </a:solidFill>
        <a:latin typeface="+mn-lt"/>
        <a:ea typeface="+mn-ea"/>
        <a:cs typeface="+mn-cs"/>
      </a:defRPr>
    </a:lvl4pPr>
    <a:lvl5pPr marL="1814949" algn="l" defTabSz="907475" rtl="0" eaLnBrk="1" latinLnBrk="0" hangingPunct="1">
      <a:defRPr sz="1900" kern="1200">
        <a:solidFill>
          <a:schemeClr val="tx1"/>
        </a:solidFill>
        <a:latin typeface="+mn-lt"/>
        <a:ea typeface="+mn-ea"/>
        <a:cs typeface="+mn-cs"/>
      </a:defRPr>
    </a:lvl5pPr>
    <a:lvl6pPr marL="2268688" algn="l" defTabSz="907475" rtl="0" eaLnBrk="1" latinLnBrk="0" hangingPunct="1">
      <a:defRPr sz="1900" kern="1200">
        <a:solidFill>
          <a:schemeClr val="tx1"/>
        </a:solidFill>
        <a:latin typeface="+mn-lt"/>
        <a:ea typeface="+mn-ea"/>
        <a:cs typeface="+mn-cs"/>
      </a:defRPr>
    </a:lvl6pPr>
    <a:lvl7pPr marL="2722427" algn="l" defTabSz="907475" rtl="0" eaLnBrk="1" latinLnBrk="0" hangingPunct="1">
      <a:defRPr sz="1900" kern="1200">
        <a:solidFill>
          <a:schemeClr val="tx1"/>
        </a:solidFill>
        <a:latin typeface="+mn-lt"/>
        <a:ea typeface="+mn-ea"/>
        <a:cs typeface="+mn-cs"/>
      </a:defRPr>
    </a:lvl7pPr>
    <a:lvl8pPr marL="3176166" algn="l" defTabSz="907475" rtl="0" eaLnBrk="1" latinLnBrk="0" hangingPunct="1">
      <a:defRPr sz="1900" kern="1200">
        <a:solidFill>
          <a:schemeClr val="tx1"/>
        </a:solidFill>
        <a:latin typeface="+mn-lt"/>
        <a:ea typeface="+mn-ea"/>
        <a:cs typeface="+mn-cs"/>
      </a:defRPr>
    </a:lvl8pPr>
    <a:lvl9pPr marL="3629893" algn="l" defTabSz="90747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F5"/>
    <a:srgbClr val="FDC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16" autoAdjust="0"/>
  </p:normalViewPr>
  <p:slideViewPr>
    <p:cSldViewPr snapToGrid="0">
      <p:cViewPr varScale="1">
        <p:scale>
          <a:sx n="63" d="100"/>
          <a:sy n="63" d="100"/>
        </p:scale>
        <p:origin x="936" y="72"/>
      </p:cViewPr>
      <p:guideLst>
        <p:guide orient="horz" pos="216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17/02/2025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07475" rtl="0" eaLnBrk="1" latinLnBrk="0" hangingPunct="1">
      <a:defRPr sz="1200" kern="1200">
        <a:solidFill>
          <a:schemeClr val="tx1"/>
        </a:solidFill>
        <a:latin typeface="+mn-lt"/>
        <a:ea typeface="+mn-ea"/>
        <a:cs typeface="+mn-cs"/>
      </a:defRPr>
    </a:lvl1pPr>
    <a:lvl2pPr marL="453737" algn="l" defTabSz="907475" rtl="0" eaLnBrk="1" latinLnBrk="0" hangingPunct="1">
      <a:defRPr sz="1200" kern="1200">
        <a:solidFill>
          <a:schemeClr val="tx1"/>
        </a:solidFill>
        <a:latin typeface="+mn-lt"/>
        <a:ea typeface="+mn-ea"/>
        <a:cs typeface="+mn-cs"/>
      </a:defRPr>
    </a:lvl2pPr>
    <a:lvl3pPr marL="907475" algn="l" defTabSz="907475" rtl="0" eaLnBrk="1" latinLnBrk="0" hangingPunct="1">
      <a:defRPr sz="1200" kern="1200">
        <a:solidFill>
          <a:schemeClr val="tx1"/>
        </a:solidFill>
        <a:latin typeface="+mn-lt"/>
        <a:ea typeface="+mn-ea"/>
        <a:cs typeface="+mn-cs"/>
      </a:defRPr>
    </a:lvl3pPr>
    <a:lvl4pPr marL="1361215" algn="l" defTabSz="907475" rtl="0" eaLnBrk="1" latinLnBrk="0" hangingPunct="1">
      <a:defRPr sz="1200" kern="1200">
        <a:solidFill>
          <a:schemeClr val="tx1"/>
        </a:solidFill>
        <a:latin typeface="+mn-lt"/>
        <a:ea typeface="+mn-ea"/>
        <a:cs typeface="+mn-cs"/>
      </a:defRPr>
    </a:lvl4pPr>
    <a:lvl5pPr marL="1814949" algn="l" defTabSz="907475" rtl="0" eaLnBrk="1" latinLnBrk="0" hangingPunct="1">
      <a:defRPr sz="1200" kern="1200">
        <a:solidFill>
          <a:schemeClr val="tx1"/>
        </a:solidFill>
        <a:latin typeface="+mn-lt"/>
        <a:ea typeface="+mn-ea"/>
        <a:cs typeface="+mn-cs"/>
      </a:defRPr>
    </a:lvl5pPr>
    <a:lvl6pPr marL="2268688" algn="l" defTabSz="907475" rtl="0" eaLnBrk="1" latinLnBrk="0" hangingPunct="1">
      <a:defRPr sz="1200" kern="1200">
        <a:solidFill>
          <a:schemeClr val="tx1"/>
        </a:solidFill>
        <a:latin typeface="+mn-lt"/>
        <a:ea typeface="+mn-ea"/>
        <a:cs typeface="+mn-cs"/>
      </a:defRPr>
    </a:lvl6pPr>
    <a:lvl7pPr marL="2722427" algn="l" defTabSz="907475" rtl="0" eaLnBrk="1" latinLnBrk="0" hangingPunct="1">
      <a:defRPr sz="1200" kern="1200">
        <a:solidFill>
          <a:schemeClr val="tx1"/>
        </a:solidFill>
        <a:latin typeface="+mn-lt"/>
        <a:ea typeface="+mn-ea"/>
        <a:cs typeface="+mn-cs"/>
      </a:defRPr>
    </a:lvl7pPr>
    <a:lvl8pPr marL="3176166" algn="l" defTabSz="907475" rtl="0" eaLnBrk="1" latinLnBrk="0" hangingPunct="1">
      <a:defRPr sz="1200" kern="1200">
        <a:solidFill>
          <a:schemeClr val="tx1"/>
        </a:solidFill>
        <a:latin typeface="+mn-lt"/>
        <a:ea typeface="+mn-ea"/>
        <a:cs typeface="+mn-cs"/>
      </a:defRPr>
    </a:lvl8pPr>
    <a:lvl9pPr marL="3629893" algn="l" defTabSz="9074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TK: VŨ</a:t>
            </a:r>
            <a:r>
              <a:rPr lang="en-GB" baseline="0" dirty="0" smtClean="0"/>
              <a:t> HỒNG</a:t>
            </a:r>
            <a:endParaRPr lang="en-US" dirty="0" smtClean="0"/>
          </a:p>
          <a:p>
            <a:endParaRPr lang="en-US" dirty="0"/>
          </a:p>
        </p:txBody>
      </p:sp>
      <p:sp>
        <p:nvSpPr>
          <p:cNvPr id="4" name="Slide Number Placeholder 3"/>
          <p:cNvSpPr>
            <a:spLocks noGrp="1"/>
          </p:cNvSpPr>
          <p:nvPr>
            <p:ph type="sldNum" sz="quarter" idx="10"/>
          </p:nvPr>
        </p:nvSpPr>
        <p:spPr/>
        <p:txBody>
          <a:bodyPr/>
          <a:lstStyle/>
          <a:p>
            <a:fld id="{0E505E7F-62A9-4701-BFC2-BAF91B9808FB}" type="slidenum">
              <a:rPr lang="en-US" smtClean="0"/>
              <a:t>1</a:t>
            </a:fld>
            <a:endParaRPr lang="en-US"/>
          </a:p>
        </p:txBody>
      </p:sp>
    </p:spTree>
    <p:extLst>
      <p:ext uri="{BB962C8B-B14F-4D97-AF65-F5344CB8AC3E}">
        <p14:creationId xmlns:p14="http://schemas.microsoft.com/office/powerpoint/2010/main" val="321867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54929FA5-6877-4A64-8640-70246971160D}" type="slidenum">
              <a:rPr lang="en-US" altLang="zh-CN" sz="1200" smtClean="0"/>
              <a:pPr/>
              <a:t>13</a:t>
            </a:fld>
            <a:endParaRPr lang="en-US" altLang="zh-CN"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414855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a:ln/>
        </p:spPr>
      </p:sp>
      <p:sp>
        <p:nvSpPr>
          <p:cNvPr id="20483" name="文本占位符 2048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384591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685800" y="1143000"/>
            <a:ext cx="5486400" cy="3086100"/>
          </a:xfrm>
          <a:ln/>
        </p:spPr>
      </p:sp>
      <p:sp>
        <p:nvSpPr>
          <p:cNvPr id="26627" name="备注占位符 2"/>
          <p:cNvSpPr>
            <a:spLocks noGrp="1"/>
          </p:cNvSpPr>
          <p:nvPr>
            <p:ph type="body" idx="1"/>
          </p:nvPr>
        </p:nvSpPr>
        <p:spPr>
          <a:noFill/>
        </p:spPr>
        <p:txBody>
          <a:bodyPr/>
          <a:lstStyle/>
          <a:p>
            <a:pPr eaLnBrk="1" hangingPunct="1"/>
            <a:r>
              <a:rPr lang="en-GB" dirty="0" smtClean="0"/>
              <a:t>TK: VŨ</a:t>
            </a:r>
            <a:r>
              <a:rPr lang="en-GB" baseline="0" dirty="0" smtClean="0"/>
              <a:t> HỒNG</a:t>
            </a:r>
            <a:endParaRPr lang="zh-CN" altLang="en-US" dirty="0" smtClean="0"/>
          </a:p>
        </p:txBody>
      </p:sp>
      <p:sp>
        <p:nvSpPr>
          <p:cNvPr id="266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B0EF6-C24B-48C1-B225-722C7ADEDD56}" type="slidenum">
              <a:rPr lang="zh-CN" altLang="en-US"/>
              <a:pPr/>
              <a:t>15</a:t>
            </a:fld>
            <a:endParaRPr lang="zh-CN" altLang="en-US"/>
          </a:p>
        </p:txBody>
      </p:sp>
    </p:spTree>
    <p:extLst>
      <p:ext uri="{BB962C8B-B14F-4D97-AF65-F5344CB8AC3E}">
        <p14:creationId xmlns:p14="http://schemas.microsoft.com/office/powerpoint/2010/main" val="1583845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6AD9F8-C5F4-44F1-B06C-F2E34AD3C735}" type="slidenum">
              <a:rPr lang="zh-CN" altLang="en-US" smtClean="0"/>
              <a:t>16</a:t>
            </a:fld>
            <a:endParaRPr lang="zh-CN" altLang="en-US"/>
          </a:p>
        </p:txBody>
      </p:sp>
    </p:spTree>
    <p:extLst>
      <p:ext uri="{BB962C8B-B14F-4D97-AF65-F5344CB8AC3E}">
        <p14:creationId xmlns:p14="http://schemas.microsoft.com/office/powerpoint/2010/main" val="26210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13E14D49-7231-4E00-9FDD-4424B5DEE207}" type="slidenum">
              <a:rPr lang="en-US" altLang="zh-CN" sz="1200" smtClean="0"/>
              <a:pPr/>
              <a:t>17</a:t>
            </a:fld>
            <a:endParaRPr lang="en-US" altLang="zh-CN"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96403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18</a:t>
            </a:fld>
            <a:endParaRPr lang="zh-CN" altLang="en-US"/>
          </a:p>
        </p:txBody>
      </p:sp>
    </p:spTree>
    <p:extLst>
      <p:ext uri="{BB962C8B-B14F-4D97-AF65-F5344CB8AC3E}">
        <p14:creationId xmlns:p14="http://schemas.microsoft.com/office/powerpoint/2010/main" val="213036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GB" dirty="0" smtClean="0"/>
              <a:t>TK: VŨ</a:t>
            </a:r>
            <a:r>
              <a:rPr lang="en-GB" baseline="0" dirty="0" smtClean="0"/>
              <a:t> HỒNG</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801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7770C-03F7-48A3-A3E4-0A7959F6EA35}" type="slidenum">
              <a:rPr lang="zh-CN" altLang="en-US" smtClean="0"/>
              <a:t>20</a:t>
            </a:fld>
            <a:endParaRPr lang="zh-CN" altLang="en-US"/>
          </a:p>
        </p:txBody>
      </p:sp>
    </p:spTree>
    <p:extLst>
      <p:ext uri="{BB962C8B-B14F-4D97-AF65-F5344CB8AC3E}">
        <p14:creationId xmlns:p14="http://schemas.microsoft.com/office/powerpoint/2010/main" val="1791846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685800" y="1143000"/>
            <a:ext cx="5486400" cy="3086100"/>
          </a:xfrm>
          <a:ln/>
        </p:spPr>
      </p:sp>
      <p:sp>
        <p:nvSpPr>
          <p:cNvPr id="14339" name="备注占位符 2"/>
          <p:cNvSpPr>
            <a:spLocks noGrp="1"/>
          </p:cNvSpPr>
          <p:nvPr>
            <p:ph type="body" idx="1"/>
          </p:nvPr>
        </p:nvSpPr>
        <p:spPr>
          <a:noFill/>
        </p:spPr>
        <p:txBody>
          <a:bodyPr/>
          <a:lstStyle/>
          <a:p>
            <a:pPr eaLnBrk="1" hangingPunct="1"/>
            <a:r>
              <a:rPr lang="en-GB" dirty="0" smtClean="0"/>
              <a:t>TK: VŨ</a:t>
            </a:r>
            <a:r>
              <a:rPr lang="en-GB" baseline="0" dirty="0" smtClean="0"/>
              <a:t> HỒNG</a:t>
            </a:r>
            <a:endParaRPr lang="zh-CN" altLang="en-US" dirty="0" smtClean="0"/>
          </a:p>
        </p:txBody>
      </p:sp>
      <p:sp>
        <p:nvSpPr>
          <p:cNvPr id="1434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6C648B-5621-407C-A051-DC46B5E6423E}" type="slidenum">
              <a:rPr lang="zh-CN" altLang="en-US"/>
              <a:pPr/>
              <a:t>21</a:t>
            </a:fld>
            <a:endParaRPr lang="zh-CN" altLang="en-US"/>
          </a:p>
        </p:txBody>
      </p:sp>
    </p:spTree>
    <p:extLst>
      <p:ext uri="{BB962C8B-B14F-4D97-AF65-F5344CB8AC3E}">
        <p14:creationId xmlns:p14="http://schemas.microsoft.com/office/powerpoint/2010/main" val="970211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685800" y="1143000"/>
            <a:ext cx="5486400" cy="3086100"/>
          </a:xfrm>
          <a:ln/>
        </p:spPr>
      </p:sp>
      <p:sp>
        <p:nvSpPr>
          <p:cNvPr id="26627" name="备注占位符 2"/>
          <p:cNvSpPr>
            <a:spLocks noGrp="1"/>
          </p:cNvSpPr>
          <p:nvPr>
            <p:ph type="body" idx="1"/>
          </p:nvPr>
        </p:nvSpPr>
        <p:spPr>
          <a:noFill/>
        </p:spPr>
        <p:txBody>
          <a:bodyPr/>
          <a:lstStyle/>
          <a:p>
            <a:pPr eaLnBrk="1" hangingPunct="1"/>
            <a:r>
              <a:rPr lang="en-GB" dirty="0" smtClean="0"/>
              <a:t>TK: VŨ</a:t>
            </a:r>
            <a:r>
              <a:rPr lang="en-GB" baseline="0" dirty="0" smtClean="0"/>
              <a:t> HỒNG</a:t>
            </a:r>
            <a:endParaRPr lang="zh-CN" altLang="en-US" dirty="0" smtClean="0"/>
          </a:p>
        </p:txBody>
      </p:sp>
      <p:sp>
        <p:nvSpPr>
          <p:cNvPr id="266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B0EF6-C24B-48C1-B225-722C7ADEDD56}" type="slidenum">
              <a:rPr lang="zh-CN" altLang="en-US"/>
              <a:pPr/>
              <a:t>22</a:t>
            </a:fld>
            <a:endParaRPr lang="zh-CN" altLang="en-US"/>
          </a:p>
        </p:txBody>
      </p:sp>
    </p:spTree>
    <p:extLst>
      <p:ext uri="{BB962C8B-B14F-4D97-AF65-F5344CB8AC3E}">
        <p14:creationId xmlns:p14="http://schemas.microsoft.com/office/powerpoint/2010/main" val="353299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685800" y="1143000"/>
            <a:ext cx="5486400" cy="3086100"/>
          </a:xfrm>
          <a:ln/>
        </p:spPr>
      </p:sp>
      <p:sp>
        <p:nvSpPr>
          <p:cNvPr id="6147" name="备注占位符 2"/>
          <p:cNvSpPr>
            <a:spLocks noGrp="1"/>
          </p:cNvSpPr>
          <p:nvPr>
            <p:ph type="body" idx="1"/>
          </p:nvPr>
        </p:nvSpPr>
        <p:spPr>
          <a:noFill/>
        </p:spPr>
        <p:txBody>
          <a:bodyPr/>
          <a:lstStyle/>
          <a:p>
            <a:pPr marL="0" marR="0" indent="0" algn="l" defTabSz="907613" rtl="0" eaLnBrk="1" fontAlgn="auto" latinLnBrk="0" hangingPunct="1">
              <a:lnSpc>
                <a:spcPct val="100000"/>
              </a:lnSpc>
              <a:spcBef>
                <a:spcPts val="0"/>
              </a:spcBef>
              <a:spcAft>
                <a:spcPts val="0"/>
              </a:spcAft>
              <a:buClrTx/>
              <a:buSzTx/>
              <a:buFontTx/>
              <a:buNone/>
              <a:tabLst/>
              <a:defRPr/>
            </a:pPr>
            <a:r>
              <a:rPr lang="en-GB" dirty="0" smtClean="0"/>
              <a:t>TK: VŨ</a:t>
            </a:r>
            <a:r>
              <a:rPr lang="en-GB" baseline="0" dirty="0" smtClean="0"/>
              <a:t> HỒNG</a:t>
            </a:r>
            <a:endParaRPr lang="en-US" dirty="0" smtClean="0"/>
          </a:p>
        </p:txBody>
      </p:sp>
      <p:sp>
        <p:nvSpPr>
          <p:cNvPr id="614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C082BE-47B6-40C0-AAFB-0885132622C5}" type="slidenum">
              <a:rPr lang="zh-CN" altLang="en-US"/>
              <a:pPr/>
              <a:t>3</a:t>
            </a:fld>
            <a:endParaRPr lang="zh-CN" altLang="en-US"/>
          </a:p>
        </p:txBody>
      </p:sp>
    </p:spTree>
    <p:extLst>
      <p:ext uri="{BB962C8B-B14F-4D97-AF65-F5344CB8AC3E}">
        <p14:creationId xmlns:p14="http://schemas.microsoft.com/office/powerpoint/2010/main" val="2830675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fld id="{F82C7F86-5D0D-4824-9E1A-50A68941FD05}" type="slidenum">
              <a:rPr lang="en-US" altLang="zh-CN" sz="1200" smtClean="0"/>
              <a:pPr/>
              <a:t>24</a:t>
            </a:fld>
            <a:endParaRPr lang="en-US" altLang="zh-CN"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135549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GB" dirty="0" smtClean="0"/>
              <a:t>TK: VŨ</a:t>
            </a:r>
            <a:r>
              <a:rPr lang="en-GB" baseline="0" dirty="0" smtClean="0"/>
              <a:t> HỒNG</a:t>
            </a:r>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solidFill>
                  <a:prstClr val="black"/>
                </a:solidFill>
                <a:ea typeface="宋体"/>
              </a:rPr>
              <a:pPr/>
              <a:t>25</a:t>
            </a:fld>
            <a:endParaRPr lang="zh-CN" altLang="en-US">
              <a:solidFill>
                <a:prstClr val="black"/>
              </a:solidFill>
              <a:ea typeface="宋体"/>
            </a:endParaRPr>
          </a:p>
        </p:txBody>
      </p:sp>
    </p:spTree>
    <p:extLst>
      <p:ext uri="{BB962C8B-B14F-4D97-AF65-F5344CB8AC3E}">
        <p14:creationId xmlns:p14="http://schemas.microsoft.com/office/powerpoint/2010/main" val="63172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TK: VŨ</a:t>
            </a:r>
            <a:r>
              <a:rPr lang="en-GB" baseline="0" dirty="0" smtClean="0"/>
              <a:t> HỒNG</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defTabSz="457200">
              <a:defRPr/>
            </a:pPr>
            <a:fld id="{F1CB8912-F0BA-4AD8-8415-DA1F26BCB09F}" type="slidenum">
              <a:rPr lang="zh-CN" altLang="en-US" smtClean="0">
                <a:solidFill>
                  <a:prstClr val="black"/>
                </a:solidFill>
                <a:latin typeface="等线" panose="020F0502020204030204"/>
              </a:rPr>
              <a:pPr defTabSz="457200">
                <a:defRPr/>
              </a:pPr>
              <a:t>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91578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685800" y="1143000"/>
            <a:ext cx="5486400" cy="3086100"/>
          </a:xfrm>
          <a:ln/>
        </p:spPr>
      </p:sp>
      <p:sp>
        <p:nvSpPr>
          <p:cNvPr id="9219" name="备注占位符 2"/>
          <p:cNvSpPr>
            <a:spLocks noGrp="1"/>
          </p:cNvSpPr>
          <p:nvPr>
            <p:ph type="body" idx="1"/>
          </p:nvPr>
        </p:nvSpPr>
        <p:spPr>
          <a:noFill/>
        </p:spPr>
        <p:txBody>
          <a:bodyPr/>
          <a:lstStyle/>
          <a:p>
            <a:pPr marL="0" marR="0" indent="0" algn="l" defTabSz="907613" rtl="0" eaLnBrk="1" fontAlgn="auto" latinLnBrk="0" hangingPunct="1">
              <a:lnSpc>
                <a:spcPct val="100000"/>
              </a:lnSpc>
              <a:spcBef>
                <a:spcPts val="0"/>
              </a:spcBef>
              <a:spcAft>
                <a:spcPts val="0"/>
              </a:spcAft>
              <a:buClrTx/>
              <a:buSzTx/>
              <a:buFontTx/>
              <a:buNone/>
              <a:tabLst/>
              <a:defRPr/>
            </a:pPr>
            <a:r>
              <a:rPr lang="en-GB" dirty="0" smtClean="0"/>
              <a:t>TK: VŨ</a:t>
            </a:r>
            <a:r>
              <a:rPr lang="en-GB" baseline="0" dirty="0" smtClean="0"/>
              <a:t> HỒNG</a:t>
            </a:r>
            <a:endParaRPr lang="en-US" dirty="0" smtClean="0"/>
          </a:p>
        </p:txBody>
      </p:sp>
      <p:sp>
        <p:nvSpPr>
          <p:cNvPr id="922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4BEFF-0B84-4C34-A848-7AD02FCD39E4}" type="slidenum">
              <a:rPr lang="zh-CN" altLang="en-US"/>
              <a:pPr/>
              <a:t>5</a:t>
            </a:fld>
            <a:endParaRPr lang="zh-CN" altLang="en-US"/>
          </a:p>
        </p:txBody>
      </p:sp>
    </p:spTree>
    <p:extLst>
      <p:ext uri="{BB962C8B-B14F-4D97-AF65-F5344CB8AC3E}">
        <p14:creationId xmlns:p14="http://schemas.microsoft.com/office/powerpoint/2010/main" val="334560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TK: VŨ</a:t>
            </a:r>
            <a:r>
              <a:rPr lang="en-GB" baseline="0" dirty="0" smtClean="0"/>
              <a:t> HỒNG</a:t>
            </a:r>
            <a:endParaRPr lang="en-US" dirty="0" smtClean="0"/>
          </a:p>
          <a:p>
            <a:endParaRPr lang="en-US" dirty="0"/>
          </a:p>
        </p:txBody>
      </p:sp>
      <p:sp>
        <p:nvSpPr>
          <p:cNvPr id="4" name="Slide Number Placeholder 3"/>
          <p:cNvSpPr>
            <a:spLocks noGrp="1"/>
          </p:cNvSpPr>
          <p:nvPr>
            <p:ph type="sldNum" sz="quarter" idx="10"/>
          </p:nvPr>
        </p:nvSpPr>
        <p:spPr/>
        <p:txBody>
          <a:bodyPr/>
          <a:lstStyle/>
          <a:p>
            <a:fld id="{0E505E7F-62A9-4701-BFC2-BAF91B9808FB}" type="slidenum">
              <a:rPr lang="en-US" smtClean="0"/>
              <a:t>6</a:t>
            </a:fld>
            <a:endParaRPr lang="en-US"/>
          </a:p>
        </p:txBody>
      </p:sp>
    </p:spTree>
    <p:extLst>
      <p:ext uri="{BB962C8B-B14F-4D97-AF65-F5344CB8AC3E}">
        <p14:creationId xmlns:p14="http://schemas.microsoft.com/office/powerpoint/2010/main" val="251338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TK: VŨ</a:t>
            </a:r>
            <a:r>
              <a:rPr lang="en-GB" baseline="0" dirty="0" smtClean="0"/>
              <a:t> HỒNG</a:t>
            </a:r>
            <a:endParaRPr lang="en-US" dirty="0"/>
          </a:p>
        </p:txBody>
      </p:sp>
      <p:sp>
        <p:nvSpPr>
          <p:cNvPr id="4" name="Slide Number Placeholder 3"/>
          <p:cNvSpPr>
            <a:spLocks noGrp="1"/>
          </p:cNvSpPr>
          <p:nvPr>
            <p:ph type="sldNum" sz="quarter" idx="10"/>
          </p:nvPr>
        </p:nvSpPr>
        <p:spPr/>
        <p:txBody>
          <a:bodyPr/>
          <a:lstStyle/>
          <a:p>
            <a:fld id="{0E505E7F-62A9-4701-BFC2-BAF91B9808FB}" type="slidenum">
              <a:rPr lang="en-US" smtClean="0"/>
              <a:t>7</a:t>
            </a:fld>
            <a:endParaRPr lang="en-US"/>
          </a:p>
        </p:txBody>
      </p:sp>
    </p:spTree>
    <p:extLst>
      <p:ext uri="{BB962C8B-B14F-4D97-AF65-F5344CB8AC3E}">
        <p14:creationId xmlns:p14="http://schemas.microsoft.com/office/powerpoint/2010/main" val="265292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GB" dirty="0" smtClean="0"/>
              <a:t>TK: VŨ</a:t>
            </a:r>
            <a:r>
              <a:rPr lang="en-GB" baseline="0" dirty="0" smtClean="0"/>
              <a:t> HỒNG</a:t>
            </a:r>
            <a:endParaRPr lang="en-US" dirty="0"/>
          </a:p>
        </p:txBody>
      </p:sp>
      <p:sp>
        <p:nvSpPr>
          <p:cNvPr id="4" name="灯片编号占位符 3"/>
          <p:cNvSpPr>
            <a:spLocks noGrp="1"/>
          </p:cNvSpPr>
          <p:nvPr>
            <p:ph type="sldNum" sz="quarter" idx="5"/>
          </p:nvPr>
        </p:nvSpPr>
        <p:spPr/>
        <p:txBody>
          <a:bodyPr/>
          <a:lstStyle/>
          <a:p>
            <a:pPr defTabSz="457200">
              <a:defRPr/>
            </a:pPr>
            <a:fld id="{F1CB8912-F0BA-4AD8-8415-DA1F26BCB09F}" type="slidenum">
              <a:rPr lang="zh-CN" altLang="en-US" smtClean="0">
                <a:solidFill>
                  <a:prstClr val="black"/>
                </a:solidFill>
                <a:latin typeface="等线" panose="020F0502020204030204"/>
              </a:rPr>
              <a:pPr defTabSz="457200">
                <a:defRPr/>
              </a:pPr>
              <a:t>8</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933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685800" y="1143000"/>
            <a:ext cx="5486400" cy="3086100"/>
          </a:xfrm>
          <a:ln/>
        </p:spPr>
      </p:sp>
      <p:sp>
        <p:nvSpPr>
          <p:cNvPr id="26627" name="备注占位符 2"/>
          <p:cNvSpPr>
            <a:spLocks noGrp="1"/>
          </p:cNvSpPr>
          <p:nvPr>
            <p:ph type="body" idx="1"/>
          </p:nvPr>
        </p:nvSpPr>
        <p:spPr>
          <a:noFill/>
        </p:spPr>
        <p:txBody>
          <a:bodyPr/>
          <a:lstStyle/>
          <a:p>
            <a:pPr eaLnBrk="1" hangingPunct="1"/>
            <a:r>
              <a:rPr lang="en-GB" dirty="0" smtClean="0"/>
              <a:t>TK: VŨ</a:t>
            </a:r>
            <a:r>
              <a:rPr lang="en-GB" baseline="0" dirty="0" smtClean="0"/>
              <a:t> HỒNG</a:t>
            </a:r>
            <a:endParaRPr lang="zh-CN" altLang="en-US" dirty="0" smtClean="0"/>
          </a:p>
        </p:txBody>
      </p:sp>
      <p:sp>
        <p:nvSpPr>
          <p:cNvPr id="266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B0EF6-C24B-48C1-B225-722C7ADEDD56}" type="slidenum">
              <a:rPr lang="zh-CN" altLang="en-US"/>
              <a:pPr/>
              <a:t>9</a:t>
            </a:fld>
            <a:endParaRPr lang="zh-CN" altLang="en-US"/>
          </a:p>
        </p:txBody>
      </p:sp>
    </p:spTree>
    <p:extLst>
      <p:ext uri="{BB962C8B-B14F-4D97-AF65-F5344CB8AC3E}">
        <p14:creationId xmlns:p14="http://schemas.microsoft.com/office/powerpoint/2010/main" val="409143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GB" dirty="0" smtClean="0"/>
              <a:t>TK: VŨ</a:t>
            </a:r>
            <a:r>
              <a:rPr lang="en-GB" baseline="0" dirty="0" smtClean="0"/>
              <a:t> HỒNG</a:t>
            </a:r>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solidFill>
                  <a:prstClr val="black"/>
                </a:solidFill>
                <a:ea typeface="宋体"/>
              </a:rPr>
              <a:pPr/>
              <a:t>10</a:t>
            </a:fld>
            <a:endParaRPr lang="zh-CN" altLang="en-US">
              <a:solidFill>
                <a:prstClr val="black"/>
              </a:solidFill>
              <a:ea typeface="宋体"/>
            </a:endParaRPr>
          </a:p>
        </p:txBody>
      </p:sp>
    </p:spTree>
    <p:extLst>
      <p:ext uri="{BB962C8B-B14F-4D97-AF65-F5344CB8AC3E}">
        <p14:creationId xmlns:p14="http://schemas.microsoft.com/office/powerpoint/2010/main" val="159342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1535140"/>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4"/>
            <a:ext cx="8596668" cy="1570962"/>
          </a:xfrm>
        </p:spPr>
        <p:txBody>
          <a:bodyPr anchor="ctr">
            <a:normAutofit/>
          </a:bodyPr>
          <a:lstStyle>
            <a:lvl1pPr marL="0" indent="0" algn="l">
              <a:buNone/>
              <a:defRPr sz="1900">
                <a:solidFill>
                  <a:schemeClr val="tx1">
                    <a:lumMod val="75000"/>
                    <a:lumOff val="25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Tree>
    <p:extLst>
      <p:ext uri="{BB962C8B-B14F-4D97-AF65-F5344CB8AC3E}">
        <p14:creationId xmlns:p14="http://schemas.microsoft.com/office/powerpoint/2010/main" val="1642733390"/>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251099"/>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083309"/>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58425"/>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121389" tIns="60697" rIns="121389" bIns="60697"/>
          <a:lstStyle/>
          <a:p>
            <a:pPr defTabSz="1213829"/>
            <a:fld id="{530820CF-B880-4189-942D-D702A7CBA730}" type="datetimeFigureOut">
              <a:rPr lang="zh-CN" altLang="en-US" sz="2400" smtClean="0">
                <a:solidFill>
                  <a:prstClr val="black"/>
                </a:solidFill>
              </a:rPr>
              <a:pPr defTabSz="1213829"/>
              <a:t>2025/2/17</a:t>
            </a:fld>
            <a:endParaRPr lang="zh-CN" altLang="en-US" sz="2400">
              <a:solidFill>
                <a:prstClr val="black"/>
              </a:solidFill>
            </a:endParaRPr>
          </a:p>
        </p:txBody>
      </p:sp>
      <p:sp>
        <p:nvSpPr>
          <p:cNvPr id="3" name="页脚占位符 2"/>
          <p:cNvSpPr>
            <a:spLocks noGrp="1"/>
          </p:cNvSpPr>
          <p:nvPr>
            <p:ph type="ftr" sz="quarter" idx="11"/>
          </p:nvPr>
        </p:nvSpPr>
        <p:spPr>
          <a:xfrm>
            <a:off x="4165601" y="6356352"/>
            <a:ext cx="3860800" cy="365125"/>
          </a:xfrm>
          <a:prstGeom prst="rect">
            <a:avLst/>
          </a:prstGeom>
        </p:spPr>
        <p:txBody>
          <a:bodyPr lIns="121389" tIns="60697" rIns="121389" bIns="60697"/>
          <a:lstStyle/>
          <a:p>
            <a:pPr defTabSz="1213829"/>
            <a:endParaRPr lang="zh-CN" altLang="en-US" sz="2400">
              <a:solidFill>
                <a:prstClr val="black"/>
              </a:solidFill>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121389" tIns="60697" rIns="121389" bIns="60697"/>
          <a:lstStyle/>
          <a:p>
            <a:pPr defTabSz="1213829"/>
            <a:fld id="{0C913308-F349-4B6D-A68A-DD1791B4A57B}" type="slidenum">
              <a:rPr lang="zh-CN" altLang="en-US" sz="2400" smtClean="0">
                <a:solidFill>
                  <a:prstClr val="black"/>
                </a:solidFill>
              </a:rPr>
              <a:pPr defTabSz="1213829"/>
              <a:t>‹#›</a:t>
            </a:fld>
            <a:endParaRPr lang="zh-CN" altLang="en-US" sz="2400">
              <a:solidFill>
                <a:prstClr val="black"/>
              </a:solidFill>
            </a:endParaRPr>
          </a:p>
        </p:txBody>
      </p:sp>
    </p:spTree>
    <p:extLst>
      <p:ext uri="{BB962C8B-B14F-4D97-AF65-F5344CB8AC3E}">
        <p14:creationId xmlns:p14="http://schemas.microsoft.com/office/powerpoint/2010/main" val="357810587"/>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4" y="273126"/>
            <a:ext cx="4011084" cy="1162051"/>
          </a:xfrm>
          <a:prstGeom prst="rect">
            <a:avLst/>
          </a:prstGeom>
        </p:spPr>
        <p:txBody>
          <a:bodyPr lIns="121389" tIns="60697" rIns="121389" bIns="60697"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5" y="273120"/>
            <a:ext cx="6815667" cy="5853113"/>
          </a:xfrm>
          <a:prstGeom prst="rect">
            <a:avLst/>
          </a:prstGeom>
        </p:spPr>
        <p:txBody>
          <a:bodyPr lIns="121389" tIns="60697" rIns="121389" bIns="60697"/>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4" y="1435103"/>
            <a:ext cx="4011084" cy="4691062"/>
          </a:xfrm>
          <a:prstGeom prst="rect">
            <a:avLst/>
          </a:prstGeom>
        </p:spPr>
        <p:txBody>
          <a:bodyPr lIns="121389" tIns="60697" rIns="121389" bIns="60697"/>
          <a:lstStyle>
            <a:lvl1pPr marL="0" indent="0">
              <a:buNone/>
              <a:defRPr sz="1900"/>
            </a:lvl1pPr>
            <a:lvl2pPr marL="606909" indent="0">
              <a:buNone/>
              <a:defRPr sz="1600"/>
            </a:lvl2pPr>
            <a:lvl3pPr marL="1213829" indent="0">
              <a:buNone/>
              <a:defRPr sz="1300"/>
            </a:lvl3pPr>
            <a:lvl4pPr marL="1820724" indent="0">
              <a:buNone/>
              <a:defRPr sz="1200"/>
            </a:lvl4pPr>
            <a:lvl5pPr marL="2427655" indent="0">
              <a:buNone/>
              <a:defRPr sz="1200"/>
            </a:lvl5pPr>
            <a:lvl6pPr marL="3034559" indent="0">
              <a:buNone/>
              <a:defRPr sz="1200"/>
            </a:lvl6pPr>
            <a:lvl7pPr marL="3641456" indent="0">
              <a:buNone/>
              <a:defRPr sz="1200"/>
            </a:lvl7pPr>
            <a:lvl8pPr marL="4248382" indent="0">
              <a:buNone/>
              <a:defRPr sz="1200"/>
            </a:lvl8pPr>
            <a:lvl9pPr marL="485530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1389" tIns="60697" rIns="121389" bIns="60697"/>
          <a:lstStyle/>
          <a:p>
            <a:pPr defTabSz="1213829"/>
            <a:fld id="{530820CF-B880-4189-942D-D702A7CBA730}" type="datetimeFigureOut">
              <a:rPr lang="zh-CN" altLang="en-US" sz="2400" smtClean="0">
                <a:solidFill>
                  <a:prstClr val="black"/>
                </a:solidFill>
              </a:rPr>
              <a:pPr defTabSz="1213829"/>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1389" tIns="60697" rIns="121389" bIns="60697"/>
          <a:lstStyle/>
          <a:p>
            <a:pPr defTabSz="1213829"/>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1389" tIns="60697" rIns="121389" bIns="60697"/>
          <a:lstStyle/>
          <a:p>
            <a:pPr defTabSz="1213829"/>
            <a:fld id="{0C913308-F349-4B6D-A68A-DD1791B4A57B}" type="slidenum">
              <a:rPr lang="zh-CN" altLang="en-US" sz="2400" smtClean="0">
                <a:solidFill>
                  <a:prstClr val="black"/>
                </a:solidFill>
              </a:rPr>
              <a:pPr defTabSz="1213829"/>
              <a:t>‹#›</a:t>
            </a:fld>
            <a:endParaRPr lang="zh-CN" altLang="en-US" sz="2400">
              <a:solidFill>
                <a:prstClr val="black"/>
              </a:solidFill>
            </a:endParaRPr>
          </a:p>
        </p:txBody>
      </p:sp>
    </p:spTree>
    <p:extLst>
      <p:ext uri="{BB962C8B-B14F-4D97-AF65-F5344CB8AC3E}">
        <p14:creationId xmlns:p14="http://schemas.microsoft.com/office/powerpoint/2010/main" val="1044157934"/>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8"/>
          </a:xfrm>
          <a:prstGeom prst="rect">
            <a:avLst/>
          </a:prstGeom>
        </p:spPr>
        <p:txBody>
          <a:bodyPr lIns="121389" tIns="60697" rIns="121389" bIns="60697"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a:prstGeom prst="rect">
            <a:avLst/>
          </a:prstGeom>
        </p:spPr>
        <p:txBody>
          <a:bodyPr lIns="121389" tIns="60697" rIns="121389" bIns="60697"/>
          <a:lstStyle>
            <a:lvl1pPr marL="0" indent="0">
              <a:buNone/>
              <a:defRPr sz="4300"/>
            </a:lvl1pPr>
            <a:lvl2pPr marL="606909" indent="0">
              <a:buNone/>
              <a:defRPr sz="3700"/>
            </a:lvl2pPr>
            <a:lvl3pPr marL="1213829" indent="0">
              <a:buNone/>
              <a:defRPr sz="3200"/>
            </a:lvl3pPr>
            <a:lvl4pPr marL="1820724" indent="0">
              <a:buNone/>
              <a:defRPr sz="2700"/>
            </a:lvl4pPr>
            <a:lvl5pPr marL="2427655" indent="0">
              <a:buNone/>
              <a:defRPr sz="2700"/>
            </a:lvl5pPr>
            <a:lvl6pPr marL="3034559" indent="0">
              <a:buNone/>
              <a:defRPr sz="2700"/>
            </a:lvl6pPr>
            <a:lvl7pPr marL="3641456" indent="0">
              <a:buNone/>
              <a:defRPr sz="2700"/>
            </a:lvl7pPr>
            <a:lvl8pPr marL="4248382" indent="0">
              <a:buNone/>
              <a:defRPr sz="2700"/>
            </a:lvl8pPr>
            <a:lvl9pPr marL="4855307" indent="0">
              <a:buNone/>
              <a:defRPr sz="27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lIns="121389" tIns="60697" rIns="121389" bIns="60697"/>
          <a:lstStyle>
            <a:lvl1pPr marL="0" indent="0">
              <a:buNone/>
              <a:defRPr sz="1900"/>
            </a:lvl1pPr>
            <a:lvl2pPr marL="606909" indent="0">
              <a:buNone/>
              <a:defRPr sz="1600"/>
            </a:lvl2pPr>
            <a:lvl3pPr marL="1213829" indent="0">
              <a:buNone/>
              <a:defRPr sz="1300"/>
            </a:lvl3pPr>
            <a:lvl4pPr marL="1820724" indent="0">
              <a:buNone/>
              <a:defRPr sz="1200"/>
            </a:lvl4pPr>
            <a:lvl5pPr marL="2427655" indent="0">
              <a:buNone/>
              <a:defRPr sz="1200"/>
            </a:lvl5pPr>
            <a:lvl6pPr marL="3034559" indent="0">
              <a:buNone/>
              <a:defRPr sz="1200"/>
            </a:lvl6pPr>
            <a:lvl7pPr marL="3641456" indent="0">
              <a:buNone/>
              <a:defRPr sz="1200"/>
            </a:lvl7pPr>
            <a:lvl8pPr marL="4248382" indent="0">
              <a:buNone/>
              <a:defRPr sz="1200"/>
            </a:lvl8pPr>
            <a:lvl9pPr marL="485530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1389" tIns="60697" rIns="121389" bIns="60697"/>
          <a:lstStyle/>
          <a:p>
            <a:pPr defTabSz="1213829"/>
            <a:fld id="{530820CF-B880-4189-942D-D702A7CBA730}" type="datetimeFigureOut">
              <a:rPr lang="zh-CN" altLang="en-US" sz="2400" smtClean="0">
                <a:solidFill>
                  <a:prstClr val="black"/>
                </a:solidFill>
              </a:rPr>
              <a:pPr defTabSz="1213829"/>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1389" tIns="60697" rIns="121389" bIns="60697"/>
          <a:lstStyle/>
          <a:p>
            <a:pPr defTabSz="1213829"/>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1389" tIns="60697" rIns="121389" bIns="60697"/>
          <a:lstStyle/>
          <a:p>
            <a:pPr defTabSz="1213829"/>
            <a:fld id="{0C913308-F349-4B6D-A68A-DD1791B4A57B}" type="slidenum">
              <a:rPr lang="zh-CN" altLang="en-US" sz="2400" smtClean="0">
                <a:solidFill>
                  <a:prstClr val="black"/>
                </a:solidFill>
              </a:rPr>
              <a:pPr defTabSz="1213829"/>
              <a:t>‹#›</a:t>
            </a:fld>
            <a:endParaRPr lang="zh-CN" altLang="en-US" sz="2400">
              <a:solidFill>
                <a:prstClr val="black"/>
              </a:solidFill>
            </a:endParaRPr>
          </a:p>
        </p:txBody>
      </p:sp>
    </p:spTree>
    <p:extLst>
      <p:ext uri="{BB962C8B-B14F-4D97-AF65-F5344CB8AC3E}">
        <p14:creationId xmlns:p14="http://schemas.microsoft.com/office/powerpoint/2010/main" val="1887354366"/>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lIns="121389" tIns="60697" rIns="121389" bIns="60697"/>
          <a:lstStyle/>
          <a:p>
            <a:r>
              <a:rPr lang="zh-CN" altLang="en-US"/>
              <a:t>单击此处编辑母版标题样式</a:t>
            </a:r>
          </a:p>
        </p:txBody>
      </p:sp>
      <p:sp>
        <p:nvSpPr>
          <p:cNvPr id="3" name="竖排文字占位符 2"/>
          <p:cNvSpPr>
            <a:spLocks noGrp="1"/>
          </p:cNvSpPr>
          <p:nvPr>
            <p:ph type="body" orient="vert" idx="1"/>
          </p:nvPr>
        </p:nvSpPr>
        <p:spPr>
          <a:xfrm>
            <a:off x="609601" y="1600201"/>
            <a:ext cx="10972800" cy="4525963"/>
          </a:xfrm>
          <a:prstGeom prst="rect">
            <a:avLst/>
          </a:prstGeom>
        </p:spPr>
        <p:txBody>
          <a:bodyPr vert="eaVert" lIns="121389" tIns="60697" rIns="121389" bIns="6069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121389" tIns="60697" rIns="121389" bIns="60697"/>
          <a:lstStyle/>
          <a:p>
            <a:pPr defTabSz="1213829"/>
            <a:fld id="{530820CF-B880-4189-942D-D702A7CBA730}" type="datetimeFigureOut">
              <a:rPr lang="zh-CN" altLang="en-US" sz="2400" smtClean="0">
                <a:solidFill>
                  <a:prstClr val="black"/>
                </a:solidFill>
              </a:rPr>
              <a:pPr defTabSz="1213829"/>
              <a:t>2025/2/17</a:t>
            </a:fld>
            <a:endParaRPr lang="zh-CN" altLang="en-US" sz="2400">
              <a:solidFill>
                <a:prstClr val="black"/>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lIns="121389" tIns="60697" rIns="121389" bIns="60697"/>
          <a:lstStyle/>
          <a:p>
            <a:pPr defTabSz="1213829"/>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121389" tIns="60697" rIns="121389" bIns="60697"/>
          <a:lstStyle/>
          <a:p>
            <a:pPr defTabSz="1213829"/>
            <a:fld id="{0C913308-F349-4B6D-A68A-DD1791B4A57B}" type="slidenum">
              <a:rPr lang="zh-CN" altLang="en-US" sz="2400" smtClean="0">
                <a:solidFill>
                  <a:prstClr val="black"/>
                </a:solidFill>
              </a:rPr>
              <a:pPr defTabSz="1213829"/>
              <a:t>‹#›</a:t>
            </a:fld>
            <a:endParaRPr lang="zh-CN" altLang="en-US" sz="2400">
              <a:solidFill>
                <a:prstClr val="black"/>
              </a:solidFill>
            </a:endParaRPr>
          </a:p>
        </p:txBody>
      </p:sp>
    </p:spTree>
    <p:extLst>
      <p:ext uri="{BB962C8B-B14F-4D97-AF65-F5344CB8AC3E}">
        <p14:creationId xmlns:p14="http://schemas.microsoft.com/office/powerpoint/2010/main" val="1153842018"/>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181299"/>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FE312BC2-9FD9-4155-BD6F-2A89BBD6A609}"/>
              </a:ext>
            </a:extLst>
          </p:cNvPr>
          <p:cNvSpPr/>
          <p:nvPr userDrawn="1"/>
        </p:nvSpPr>
        <p:spPr>
          <a:xfrm>
            <a:off x="1199456" y="549569"/>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89" tIns="60697" rIns="121389" bIns="60697" rtlCol="0" anchor="ctr"/>
          <a:lstStyle/>
          <a:p>
            <a:pPr algn="ctr" defTabSz="1213829"/>
            <a:endParaRPr lang="zh-CN" altLang="en-US" sz="2400">
              <a:solidFill>
                <a:prstClr val="white"/>
              </a:solidFill>
            </a:endParaRPr>
          </a:p>
        </p:txBody>
      </p:sp>
      <p:sp>
        <p:nvSpPr>
          <p:cNvPr id="4" name="矩形 3">
            <a:extLst>
              <a:ext uri="{FF2B5EF4-FFF2-40B4-BE49-F238E27FC236}">
                <a16:creationId xmlns="" xmlns:a16="http://schemas.microsoft.com/office/drawing/2014/main" id="{5B08C38A-797C-4317-852B-F4C09C399E55}"/>
              </a:ext>
            </a:extLst>
          </p:cNvPr>
          <p:cNvSpPr/>
          <p:nvPr userDrawn="1"/>
        </p:nvSpPr>
        <p:spPr>
          <a:xfrm>
            <a:off x="911425" y="933493"/>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89" tIns="60697" rIns="121389" bIns="60697" rtlCol="0" anchor="ctr"/>
          <a:lstStyle/>
          <a:p>
            <a:pPr algn="ctr" defTabSz="1213829"/>
            <a:endParaRPr lang="zh-CN" altLang="en-US" sz="2400">
              <a:solidFill>
                <a:prstClr val="white"/>
              </a:solidFill>
            </a:endParaRPr>
          </a:p>
        </p:txBody>
      </p:sp>
    </p:spTree>
    <p:extLst>
      <p:ext uri="{BB962C8B-B14F-4D97-AF65-F5344CB8AC3E}">
        <p14:creationId xmlns:p14="http://schemas.microsoft.com/office/powerpoint/2010/main" val="1103155110"/>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4"/>
            <a:ext cx="10363200" cy="1470025"/>
          </a:xfrm>
          <a:prstGeom prst="rect">
            <a:avLst/>
          </a:prstGeom>
        </p:spPr>
        <p:txBody>
          <a:bodyPr lIns="91426" tIns="45714" rIns="91426" bIns="45714"/>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lIns="91426" tIns="45714" rIns="91426" bIns="45714"/>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2" indent="0" algn="ctr">
              <a:buNone/>
              <a:defRPr>
                <a:solidFill>
                  <a:schemeClr val="tx1">
                    <a:tint val="75000"/>
                  </a:schemeClr>
                </a:solidFill>
              </a:defRPr>
            </a:lvl3pPr>
            <a:lvl4pPr marL="1371319" indent="0" algn="ctr">
              <a:buNone/>
              <a:defRPr>
                <a:solidFill>
                  <a:schemeClr val="tx1">
                    <a:tint val="75000"/>
                  </a:schemeClr>
                </a:solidFill>
              </a:defRPr>
            </a:lvl4pPr>
            <a:lvl5pPr marL="1828423" indent="0" algn="ctr">
              <a:buNone/>
              <a:defRPr>
                <a:solidFill>
                  <a:schemeClr val="tx1">
                    <a:tint val="75000"/>
                  </a:schemeClr>
                </a:solidFill>
              </a:defRPr>
            </a:lvl5pPr>
            <a:lvl6pPr marL="2285528" indent="0" algn="ctr">
              <a:buNone/>
              <a:defRPr>
                <a:solidFill>
                  <a:schemeClr val="tx1">
                    <a:tint val="75000"/>
                  </a:schemeClr>
                </a:solidFill>
              </a:defRPr>
            </a:lvl6pPr>
            <a:lvl7pPr marL="2742634" indent="0" algn="ctr">
              <a:buNone/>
              <a:defRPr>
                <a:solidFill>
                  <a:schemeClr val="tx1">
                    <a:tint val="75000"/>
                  </a:schemeClr>
                </a:solidFill>
              </a:defRPr>
            </a:lvl7pPr>
            <a:lvl8pPr marL="3199740" indent="0" algn="ctr">
              <a:buNone/>
              <a:defRPr>
                <a:solidFill>
                  <a:schemeClr val="tx1">
                    <a:tint val="75000"/>
                  </a:schemeClr>
                </a:solidFill>
              </a:defRPr>
            </a:lvl8pPr>
            <a:lvl9pPr marL="36568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5" name="Footer Placeholder 4"/>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2856784272"/>
      </p:ext>
    </p:extLst>
  </p:cSld>
  <p:clrMapOvr>
    <a:masterClrMapping/>
  </p:clrMapOvr>
  <p:transition spd="med">
    <p:fade/>
  </p:transition>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440"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3737" indent="0">
              <a:buFontTx/>
              <a:buNone/>
              <a:defRPr/>
            </a:lvl2pPr>
            <a:lvl3pPr marL="907475" indent="0">
              <a:buFontTx/>
              <a:buNone/>
              <a:defRPr/>
            </a:lvl3pPr>
            <a:lvl4pPr marL="1361215" indent="0">
              <a:buFontTx/>
              <a:buNone/>
              <a:defRPr/>
            </a:lvl4pPr>
            <a:lvl5pPr marL="181494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4"/>
            <a:ext cx="8596668" cy="1570962"/>
          </a:xfrm>
        </p:spPr>
        <p:txBody>
          <a:bodyPr anchor="ctr">
            <a:normAutofit/>
          </a:bodyPr>
          <a:lstStyle>
            <a:lvl1pPr marL="0" indent="0" algn="l">
              <a:buNone/>
              <a:defRPr sz="1900">
                <a:solidFill>
                  <a:schemeClr val="tx1">
                    <a:lumMod val="75000"/>
                    <a:lumOff val="25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
        <p:nvSpPr>
          <p:cNvPr id="20" name="TextBox 19"/>
          <p:cNvSpPr txBox="1"/>
          <p:nvPr/>
        </p:nvSpPr>
        <p:spPr>
          <a:xfrm>
            <a:off x="541871" y="790486"/>
            <a:ext cx="609600" cy="584775"/>
          </a:xfrm>
          <a:prstGeom prst="rect">
            <a:avLst/>
          </a:prstGeom>
        </p:spPr>
        <p:txBody>
          <a:bodyPr vert="horz" lIns="90730" tIns="45357" rIns="90730" bIns="45357"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664"/>
            <a:ext cx="609600" cy="584775"/>
          </a:xfrm>
          <a:prstGeom prst="rect">
            <a:avLst/>
          </a:prstGeom>
        </p:spPr>
        <p:txBody>
          <a:bodyPr vert="horz" lIns="90730" tIns="45357" rIns="90730" bIns="45357"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6192090"/>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91426" tIns="45714" rIns="91426" bIns="45714"/>
          <a:lstStyle/>
          <a:p>
            <a:r>
              <a:rPr lang="en-US" smtClean="0"/>
              <a:t>Click to edit Master title style</a:t>
            </a:r>
            <a:endParaRPr lang="en-US"/>
          </a:p>
        </p:txBody>
      </p:sp>
      <p:sp>
        <p:nvSpPr>
          <p:cNvPr id="3" name="Content Placeholder 2"/>
          <p:cNvSpPr>
            <a:spLocks noGrp="1"/>
          </p:cNvSpPr>
          <p:nvPr>
            <p:ph idx="1"/>
          </p:nvPr>
        </p:nvSpPr>
        <p:spPr>
          <a:xfrm>
            <a:off x="609601" y="1600206"/>
            <a:ext cx="10972800" cy="4525963"/>
          </a:xfrm>
          <a:prstGeom prst="rect">
            <a:avLst/>
          </a:prstGeom>
        </p:spPr>
        <p:txBody>
          <a:bodyPr lIns="91426" tIns="45714" rIns="91426"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5" name="Footer Placeholder 4"/>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1414489688"/>
      </p:ext>
    </p:extLst>
  </p:cSld>
  <p:clrMapOvr>
    <a:masterClrMapping/>
  </p:clrMapOvr>
  <p:transition spd="med">
    <p:fade/>
  </p:transition>
  <p:hf sldNum="0" hdr="0"/>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a:prstGeom prst="rect">
            <a:avLst/>
          </a:prstGeom>
        </p:spPr>
        <p:txBody>
          <a:bodyPr lIns="91426" tIns="45714" rIns="91426" bIns="4571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7"/>
            <a:ext cx="10363200" cy="1500187"/>
          </a:xfrm>
          <a:prstGeom prst="rect">
            <a:avLst/>
          </a:prstGeom>
        </p:spPr>
        <p:txBody>
          <a:bodyPr lIns="91426" tIns="45714" rIns="91426" bIns="45714"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2" indent="0">
              <a:buNone/>
              <a:defRPr sz="1600">
                <a:solidFill>
                  <a:schemeClr val="tx1">
                    <a:tint val="75000"/>
                  </a:schemeClr>
                </a:solidFill>
              </a:defRPr>
            </a:lvl3pPr>
            <a:lvl4pPr marL="1371319" indent="0">
              <a:buNone/>
              <a:defRPr sz="1400">
                <a:solidFill>
                  <a:schemeClr val="tx1">
                    <a:tint val="75000"/>
                  </a:schemeClr>
                </a:solidFill>
              </a:defRPr>
            </a:lvl4pPr>
            <a:lvl5pPr marL="1828423" indent="0">
              <a:buNone/>
              <a:defRPr sz="1400">
                <a:solidFill>
                  <a:schemeClr val="tx1">
                    <a:tint val="75000"/>
                  </a:schemeClr>
                </a:solidFill>
              </a:defRPr>
            </a:lvl5pPr>
            <a:lvl6pPr marL="2285528" indent="0">
              <a:buNone/>
              <a:defRPr sz="1400">
                <a:solidFill>
                  <a:schemeClr val="tx1">
                    <a:tint val="75000"/>
                  </a:schemeClr>
                </a:solidFill>
              </a:defRPr>
            </a:lvl6pPr>
            <a:lvl7pPr marL="2742634" indent="0">
              <a:buNone/>
              <a:defRPr sz="1400">
                <a:solidFill>
                  <a:schemeClr val="tx1">
                    <a:tint val="75000"/>
                  </a:schemeClr>
                </a:solidFill>
              </a:defRPr>
            </a:lvl7pPr>
            <a:lvl8pPr marL="3199740" indent="0">
              <a:buNone/>
              <a:defRPr sz="1400">
                <a:solidFill>
                  <a:schemeClr val="tx1">
                    <a:tint val="75000"/>
                  </a:schemeClr>
                </a:solidFill>
              </a:defRPr>
            </a:lvl8pPr>
            <a:lvl9pPr marL="36568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5" name="Footer Placeholder 4"/>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4237748349"/>
      </p:ext>
    </p:extLst>
  </p:cSld>
  <p:clrMapOvr>
    <a:masterClrMapping/>
  </p:clrMapOvr>
  <p:transition spd="med">
    <p:fade/>
  </p:transition>
  <p:hf sldNum="0" hdr="0"/>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91426" tIns="45714" rIns="91426" bIns="45714"/>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a:prstGeom prst="rect">
            <a:avLst/>
          </a:prstGeom>
        </p:spPr>
        <p:txBody>
          <a:bodyPr lIns="91426" tIns="45714" rIns="91426"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a:prstGeom prst="rect">
            <a:avLst/>
          </a:prstGeom>
        </p:spPr>
        <p:txBody>
          <a:bodyPr lIns="91426" tIns="45714" rIns="91426"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6" name="Footer Placeholder 5"/>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7" name="Slide Number Placeholder 6"/>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1053086761"/>
      </p:ext>
    </p:extLst>
  </p:cSld>
  <p:clrMapOvr>
    <a:masterClrMapping/>
  </p:clrMapOvr>
  <p:transition spd="med">
    <p:fade/>
  </p:transition>
  <p:hf sldNum="0" hdr="0"/>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91426" tIns="45714" rIns="91426" bIns="4571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lIns="91426" tIns="45714" rIns="91426" bIns="45714" anchor="b"/>
          <a:lstStyle>
            <a:lvl1pPr marL="0" indent="0">
              <a:buNone/>
              <a:defRPr sz="2400" b="1"/>
            </a:lvl1pPr>
            <a:lvl2pPr marL="457106" indent="0">
              <a:buNone/>
              <a:defRPr sz="2000" b="1"/>
            </a:lvl2pPr>
            <a:lvl3pPr marL="914212" indent="0">
              <a:buNone/>
              <a:defRPr sz="1800" b="1"/>
            </a:lvl3pPr>
            <a:lvl4pPr marL="1371319" indent="0">
              <a:buNone/>
              <a:defRPr sz="1600" b="1"/>
            </a:lvl4pPr>
            <a:lvl5pPr marL="1828423" indent="0">
              <a:buNone/>
              <a:defRPr sz="1600" b="1"/>
            </a:lvl5pPr>
            <a:lvl6pPr marL="2285528" indent="0">
              <a:buNone/>
              <a:defRPr sz="1600" b="1"/>
            </a:lvl6pPr>
            <a:lvl7pPr marL="2742634" indent="0">
              <a:buNone/>
              <a:defRPr sz="1600" b="1"/>
            </a:lvl7pPr>
            <a:lvl8pPr marL="3199740" indent="0">
              <a:buNone/>
              <a:defRPr sz="1600" b="1"/>
            </a:lvl8pPr>
            <a:lvl9pPr marL="36568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lIns="91426" tIns="45714" rIns="91426"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a:prstGeom prst="rect">
            <a:avLst/>
          </a:prstGeom>
        </p:spPr>
        <p:txBody>
          <a:bodyPr lIns="91426" tIns="45714" rIns="91426" bIns="45714" anchor="b"/>
          <a:lstStyle>
            <a:lvl1pPr marL="0" indent="0">
              <a:buNone/>
              <a:defRPr sz="2400" b="1"/>
            </a:lvl1pPr>
            <a:lvl2pPr marL="457106" indent="0">
              <a:buNone/>
              <a:defRPr sz="2000" b="1"/>
            </a:lvl2pPr>
            <a:lvl3pPr marL="914212" indent="0">
              <a:buNone/>
              <a:defRPr sz="1800" b="1"/>
            </a:lvl3pPr>
            <a:lvl4pPr marL="1371319" indent="0">
              <a:buNone/>
              <a:defRPr sz="1600" b="1"/>
            </a:lvl4pPr>
            <a:lvl5pPr marL="1828423" indent="0">
              <a:buNone/>
              <a:defRPr sz="1600" b="1"/>
            </a:lvl5pPr>
            <a:lvl6pPr marL="2285528" indent="0">
              <a:buNone/>
              <a:defRPr sz="1600" b="1"/>
            </a:lvl6pPr>
            <a:lvl7pPr marL="2742634" indent="0">
              <a:buNone/>
              <a:defRPr sz="1600" b="1"/>
            </a:lvl7pPr>
            <a:lvl8pPr marL="3199740" indent="0">
              <a:buNone/>
              <a:defRPr sz="1600" b="1"/>
            </a:lvl8pPr>
            <a:lvl9pPr marL="36568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lIns="91426" tIns="45714" rIns="91426"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8" name="Footer Placeholder 7"/>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9" name="Slide Number Placeholder 8"/>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4200419084"/>
      </p:ext>
    </p:extLst>
  </p:cSld>
  <p:clrMapOvr>
    <a:masterClrMapping/>
  </p:clrMapOvr>
  <p:transition spd="med">
    <p:fade/>
  </p:transition>
  <p:hf sldNum="0" hdr="0"/>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91426" tIns="45714" rIns="91426" bIns="45714"/>
          <a:lstStyle/>
          <a:p>
            <a:r>
              <a:rPr lang="en-US" smtClean="0"/>
              <a:t>Click to edit Master title style</a:t>
            </a:r>
            <a:endParaRPr lang="en-US"/>
          </a:p>
        </p:txBody>
      </p:sp>
      <p:sp>
        <p:nvSpPr>
          <p:cNvPr id="3" name="Date Placeholder 2"/>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4" name="Footer Placeholder 3"/>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5" name="Slide Number Placeholder 4"/>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1366397497"/>
      </p:ext>
    </p:extLst>
  </p:cSld>
  <p:clrMapOvr>
    <a:masterClrMapping/>
  </p:clrMapOvr>
  <p:transition spd="med">
    <p:fade/>
  </p:transition>
  <p:hf sldNum="0" hdr="0"/>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3" name="Footer Placeholder 2"/>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4" name="Slide Number Placeholder 3"/>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992640130"/>
      </p:ext>
    </p:extLst>
  </p:cSld>
  <p:clrMapOvr>
    <a:masterClrMapping/>
  </p:clrMapOvr>
  <p:transition spd="med">
    <p:fade/>
  </p:transition>
  <p:hf sldNum="0" hdr="0"/>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a:prstGeom prst="rect">
            <a:avLst/>
          </a:prstGeom>
        </p:spPr>
        <p:txBody>
          <a:bodyPr lIns="91426" tIns="45714" rIns="91426" bIns="4571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7" y="273059"/>
            <a:ext cx="6815667" cy="5853113"/>
          </a:xfrm>
          <a:prstGeom prst="rect">
            <a:avLst/>
          </a:prstGeom>
        </p:spPr>
        <p:txBody>
          <a:bodyPr lIns="91426" tIns="45714" rIns="91426"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4" y="1435106"/>
            <a:ext cx="4011084" cy="4691063"/>
          </a:xfrm>
          <a:prstGeom prst="rect">
            <a:avLst/>
          </a:prstGeom>
        </p:spPr>
        <p:txBody>
          <a:bodyPr lIns="91426" tIns="45714" rIns="91426" bIns="45714"/>
          <a:lstStyle>
            <a:lvl1pPr marL="0" indent="0">
              <a:buNone/>
              <a:defRPr sz="1400"/>
            </a:lvl1pPr>
            <a:lvl2pPr marL="457106" indent="0">
              <a:buNone/>
              <a:defRPr sz="1200"/>
            </a:lvl2pPr>
            <a:lvl3pPr marL="914212" indent="0">
              <a:buNone/>
              <a:defRPr sz="1000"/>
            </a:lvl3pPr>
            <a:lvl4pPr marL="1371319" indent="0">
              <a:buNone/>
              <a:defRPr sz="900"/>
            </a:lvl4pPr>
            <a:lvl5pPr marL="1828423" indent="0">
              <a:buNone/>
              <a:defRPr sz="900"/>
            </a:lvl5pPr>
            <a:lvl6pPr marL="2285528" indent="0">
              <a:buNone/>
              <a:defRPr sz="900"/>
            </a:lvl6pPr>
            <a:lvl7pPr marL="2742634" indent="0">
              <a:buNone/>
              <a:defRPr sz="900"/>
            </a:lvl7pPr>
            <a:lvl8pPr marL="3199740"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6" name="Footer Placeholder 5"/>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7" name="Slide Number Placeholder 6"/>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4262298023"/>
      </p:ext>
    </p:extLst>
  </p:cSld>
  <p:clrMapOvr>
    <a:masterClrMapping/>
  </p:clrMapOvr>
  <p:transition spd="med">
    <p:fade/>
  </p:transition>
  <p:hf sldNum="0" hdr="0"/>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a:prstGeom prst="rect">
            <a:avLst/>
          </a:prstGeom>
        </p:spPr>
        <p:txBody>
          <a:bodyPr lIns="91426" tIns="45714" rIns="91426" bIns="4571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lIns="91426" tIns="45714" rIns="91426" bIns="45714"/>
          <a:lstStyle>
            <a:lvl1pPr marL="0" indent="0">
              <a:buNone/>
              <a:defRPr sz="3200"/>
            </a:lvl1pPr>
            <a:lvl2pPr marL="457106" indent="0">
              <a:buNone/>
              <a:defRPr sz="2800"/>
            </a:lvl2pPr>
            <a:lvl3pPr marL="914212" indent="0">
              <a:buNone/>
              <a:defRPr sz="2400"/>
            </a:lvl3pPr>
            <a:lvl4pPr marL="1371319" indent="0">
              <a:buNone/>
              <a:defRPr sz="2000"/>
            </a:lvl4pPr>
            <a:lvl5pPr marL="1828423" indent="0">
              <a:buNone/>
              <a:defRPr sz="2000"/>
            </a:lvl5pPr>
            <a:lvl6pPr marL="2285528" indent="0">
              <a:buNone/>
              <a:defRPr sz="2000"/>
            </a:lvl6pPr>
            <a:lvl7pPr marL="2742634" indent="0">
              <a:buNone/>
              <a:defRPr sz="2000"/>
            </a:lvl7pPr>
            <a:lvl8pPr marL="3199740" indent="0">
              <a:buNone/>
              <a:defRPr sz="2000"/>
            </a:lvl8pPr>
            <a:lvl9pPr marL="3656847"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lIns="91426" tIns="45714" rIns="91426" bIns="45714"/>
          <a:lstStyle>
            <a:lvl1pPr marL="0" indent="0">
              <a:buNone/>
              <a:defRPr sz="1400"/>
            </a:lvl1pPr>
            <a:lvl2pPr marL="457106" indent="0">
              <a:buNone/>
              <a:defRPr sz="1200"/>
            </a:lvl2pPr>
            <a:lvl3pPr marL="914212" indent="0">
              <a:buNone/>
              <a:defRPr sz="1000"/>
            </a:lvl3pPr>
            <a:lvl4pPr marL="1371319" indent="0">
              <a:buNone/>
              <a:defRPr sz="900"/>
            </a:lvl4pPr>
            <a:lvl5pPr marL="1828423" indent="0">
              <a:buNone/>
              <a:defRPr sz="900"/>
            </a:lvl5pPr>
            <a:lvl6pPr marL="2285528" indent="0">
              <a:buNone/>
              <a:defRPr sz="900"/>
            </a:lvl6pPr>
            <a:lvl7pPr marL="2742634" indent="0">
              <a:buNone/>
              <a:defRPr sz="900"/>
            </a:lvl7pPr>
            <a:lvl8pPr marL="3199740"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6" name="Footer Placeholder 5"/>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7" name="Slide Number Placeholder 6"/>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4002149816"/>
      </p:ext>
    </p:extLst>
  </p:cSld>
  <p:clrMapOvr>
    <a:masterClrMapping/>
  </p:clrMapOvr>
  <p:transition spd="med">
    <p:fade/>
  </p:transition>
  <p:hf sldNum="0" hdr="0"/>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a:prstGeom prst="rect">
            <a:avLst/>
          </a:prstGeom>
        </p:spPr>
        <p:txBody>
          <a:bodyPr lIns="91426" tIns="45714" rIns="91426"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1600206"/>
            <a:ext cx="10972800" cy="4525963"/>
          </a:xfrm>
          <a:prstGeom prst="rect">
            <a:avLst/>
          </a:prstGeom>
        </p:spPr>
        <p:txBody>
          <a:bodyPr vert="eaVert" lIns="91426" tIns="45714" rIns="91426"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5" name="Footer Placeholder 4"/>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1912619692"/>
      </p:ext>
    </p:extLst>
  </p:cSld>
  <p:clrMapOvr>
    <a:masterClrMapping/>
  </p:clrMapOvr>
  <p:transition spd="med">
    <p:fade/>
  </p:transition>
  <p:hf sldNum="0" hdr="0"/>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4"/>
            <a:ext cx="3657600" cy="5851525"/>
          </a:xfrm>
          <a:prstGeom prst="rect">
            <a:avLst/>
          </a:prstGeom>
        </p:spPr>
        <p:txBody>
          <a:bodyPr vert="eaVert" lIns="91426" tIns="45714" rIns="91426"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812801" y="274644"/>
            <a:ext cx="10769600" cy="5851525"/>
          </a:xfrm>
          <a:prstGeom prst="rect">
            <a:avLst/>
          </a:prstGeom>
        </p:spPr>
        <p:txBody>
          <a:bodyPr vert="eaVert" lIns="91426" tIns="45714" rIns="91426"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lIns="91426" tIns="45714" rIns="91426" bIns="45714"/>
          <a:lstStyle/>
          <a:p>
            <a:fld id="{8C58693B-B3DF-4CBA-B354-EF64F1E154BE}" type="datetimeFigureOut">
              <a:rPr lang="en-US" smtClean="0"/>
              <a:t>17/02/2025</a:t>
            </a:fld>
            <a:endParaRPr lang="en-US"/>
          </a:p>
        </p:txBody>
      </p:sp>
      <p:sp>
        <p:nvSpPr>
          <p:cNvPr id="5" name="Footer Placeholder 4"/>
          <p:cNvSpPr>
            <a:spLocks noGrp="1"/>
          </p:cNvSpPr>
          <p:nvPr>
            <p:ph type="ftr" sz="quarter" idx="11"/>
          </p:nvPr>
        </p:nvSpPr>
        <p:spPr>
          <a:xfrm>
            <a:off x="4165601" y="6356355"/>
            <a:ext cx="3860800" cy="365125"/>
          </a:xfrm>
          <a:prstGeom prst="rect">
            <a:avLst/>
          </a:prstGeom>
        </p:spPr>
        <p:txBody>
          <a:bodyPr lIns="91426" tIns="45714" rIns="91426" bIns="45714"/>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lIns="91426" tIns="45714" rIns="91426" bIns="45714"/>
          <a:lstStyle/>
          <a:p>
            <a:fld id="{B1355E84-B609-4910-995F-479BDD690D01}" type="slidenum">
              <a:rPr lang="en-US" smtClean="0"/>
              <a:t>‹#›</a:t>
            </a:fld>
            <a:endParaRPr lang="en-US"/>
          </a:p>
        </p:txBody>
      </p:sp>
    </p:spTree>
    <p:extLst>
      <p:ext uri="{BB962C8B-B14F-4D97-AF65-F5344CB8AC3E}">
        <p14:creationId xmlns:p14="http://schemas.microsoft.com/office/powerpoint/2010/main" val="1937034388"/>
      </p:ext>
    </p:extLst>
  </p:cSld>
  <p:clrMapOvr>
    <a:masterClrMapping/>
  </p:clrMapOvr>
  <p:transition spd="med">
    <p:fade/>
  </p:transition>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7"/>
            <a:ext cx="8596668" cy="1513914"/>
          </a:xfrm>
        </p:spPr>
        <p:txBody>
          <a:bodyPr anchor="t">
            <a:normAutofit/>
          </a:bodyPr>
          <a:lstStyle>
            <a:lvl1pPr marL="0" indent="0" algn="l">
              <a:buNone/>
              <a:defRPr sz="1900">
                <a:solidFill>
                  <a:schemeClr val="tx1">
                    <a:lumMod val="75000"/>
                    <a:lumOff val="25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Tree>
    <p:extLst>
      <p:ext uri="{BB962C8B-B14F-4D97-AF65-F5344CB8AC3E}">
        <p14:creationId xmlns:p14="http://schemas.microsoft.com/office/powerpoint/2010/main" val="4172267571"/>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484007"/>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440"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3737" indent="0">
              <a:buFontTx/>
              <a:buNone/>
              <a:defRPr/>
            </a:lvl2pPr>
            <a:lvl3pPr marL="907475" indent="0">
              <a:buFontTx/>
              <a:buNone/>
              <a:defRPr/>
            </a:lvl3pPr>
            <a:lvl4pPr marL="1361215" indent="0">
              <a:buFontTx/>
              <a:buNone/>
              <a:defRPr/>
            </a:lvl4pPr>
            <a:lvl5pPr marL="181494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7"/>
            <a:ext cx="8596668" cy="1513914"/>
          </a:xfrm>
        </p:spPr>
        <p:txBody>
          <a:bodyPr anchor="t">
            <a:normAutofit/>
          </a:bodyPr>
          <a:lstStyle>
            <a:lvl1pPr marL="0" indent="0" algn="l">
              <a:buNone/>
              <a:defRPr sz="1900">
                <a:solidFill>
                  <a:schemeClr val="tx1">
                    <a:lumMod val="50000"/>
                    <a:lumOff val="50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
        <p:nvSpPr>
          <p:cNvPr id="24" name="TextBox 23"/>
          <p:cNvSpPr txBox="1"/>
          <p:nvPr/>
        </p:nvSpPr>
        <p:spPr>
          <a:xfrm>
            <a:off x="541871" y="790486"/>
            <a:ext cx="609600" cy="584775"/>
          </a:xfrm>
          <a:prstGeom prst="rect">
            <a:avLst/>
          </a:prstGeom>
        </p:spPr>
        <p:txBody>
          <a:bodyPr vert="horz" lIns="90730" tIns="45357" rIns="90730" bIns="45357"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664"/>
            <a:ext cx="609600" cy="584775"/>
          </a:xfrm>
          <a:prstGeom prst="rect">
            <a:avLst/>
          </a:prstGeom>
        </p:spPr>
        <p:txBody>
          <a:bodyPr vert="horz" lIns="90730" tIns="45357" rIns="90730" bIns="45357"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538277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5"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3737" indent="0">
              <a:buFontTx/>
              <a:buNone/>
              <a:defRPr/>
            </a:lvl2pPr>
            <a:lvl3pPr marL="907475" indent="0">
              <a:buFontTx/>
              <a:buNone/>
              <a:defRPr/>
            </a:lvl3pPr>
            <a:lvl4pPr marL="1361215" indent="0">
              <a:buFontTx/>
              <a:buNone/>
              <a:defRPr/>
            </a:lvl4pPr>
            <a:lvl5pPr marL="181494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7"/>
            <a:ext cx="8596668" cy="1513914"/>
          </a:xfrm>
        </p:spPr>
        <p:txBody>
          <a:bodyPr anchor="t">
            <a:normAutofit/>
          </a:bodyPr>
          <a:lstStyle>
            <a:lvl1pPr marL="0" indent="0" algn="l">
              <a:buNone/>
              <a:defRPr sz="1900">
                <a:solidFill>
                  <a:schemeClr val="tx1">
                    <a:lumMod val="50000"/>
                    <a:lumOff val="50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D4EC328-9116-4993-92C0-623125586BFE}" type="slidenum">
              <a:rPr lang="zh-CN" altLang="en-US" smtClean="0"/>
              <a:t>‹#›</a:t>
            </a:fld>
            <a:endParaRPr lang="zh-CN" altLang="en-US"/>
          </a:p>
        </p:txBody>
      </p:sp>
    </p:spTree>
    <p:extLst>
      <p:ext uri="{BB962C8B-B14F-4D97-AF65-F5344CB8AC3E}">
        <p14:creationId xmlns:p14="http://schemas.microsoft.com/office/powerpoint/2010/main" val="100803645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09292620"/>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780" y="609601"/>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63" y="609627"/>
            <a:ext cx="7060151" cy="52514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6354413"/>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519611"/>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2"/>
            <a:ext cx="8490400" cy="5454400"/>
          </a:xfrm>
          <a:prstGeom prst="rect">
            <a:avLst/>
          </a:prstGeom>
        </p:spPr>
        <p:txBody>
          <a:bodyPr spcFirstLastPara="1" wrap="square" lIns="90715" tIns="90715" rIns="90715" bIns="9071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4"/>
            <a:ext cx="731600" cy="524801"/>
          </a:xfrm>
          <a:prstGeom prst="rect">
            <a:avLst/>
          </a:prstGeom>
        </p:spPr>
        <p:txBody>
          <a:bodyPr spcFirstLastPara="1" wrap="square" lIns="90715" tIns="90715" rIns="90715" bIns="9071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9073824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6"/>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3737" indent="0" algn="ctr">
              <a:buNone/>
              <a:defRPr sz="2000"/>
            </a:lvl2pPr>
            <a:lvl3pPr marL="907475" indent="0" algn="ctr">
              <a:buNone/>
              <a:defRPr sz="1900"/>
            </a:lvl3pPr>
            <a:lvl4pPr marL="1361215" indent="0" algn="ctr">
              <a:buNone/>
              <a:defRPr sz="1600"/>
            </a:lvl4pPr>
            <a:lvl5pPr marL="1814949" indent="0" algn="ctr">
              <a:buNone/>
              <a:defRPr sz="1600"/>
            </a:lvl5pPr>
            <a:lvl6pPr marL="2268688" indent="0" algn="ctr">
              <a:buNone/>
              <a:defRPr sz="1600"/>
            </a:lvl6pPr>
            <a:lvl7pPr marL="2722427" indent="0" algn="ctr">
              <a:buNone/>
              <a:defRPr sz="1600"/>
            </a:lvl7pPr>
            <a:lvl8pPr marL="3176166" indent="0" algn="ctr">
              <a:buNone/>
              <a:defRPr sz="1600"/>
            </a:lvl8pPr>
            <a:lvl9pPr marL="362989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94210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976"/>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3737" indent="0">
              <a:buNone/>
              <a:defRPr sz="1900">
                <a:solidFill>
                  <a:schemeClr val="tx1">
                    <a:tint val="75000"/>
                  </a:schemeClr>
                </a:solidFill>
              </a:defRPr>
            </a:lvl2pPr>
            <a:lvl3pPr marL="907475" indent="0">
              <a:buNone/>
              <a:defRPr sz="1600">
                <a:solidFill>
                  <a:schemeClr val="tx1">
                    <a:tint val="75000"/>
                  </a:schemeClr>
                </a:solidFill>
              </a:defRPr>
            </a:lvl3pPr>
            <a:lvl4pPr marL="1361215" indent="0">
              <a:buNone/>
              <a:defRPr sz="1500">
                <a:solidFill>
                  <a:schemeClr val="tx1">
                    <a:tint val="75000"/>
                  </a:schemeClr>
                </a:solidFill>
              </a:defRPr>
            </a:lvl4pPr>
            <a:lvl5pPr marL="1814949" indent="0">
              <a:buNone/>
              <a:defRPr sz="1500">
                <a:solidFill>
                  <a:schemeClr val="tx1">
                    <a:tint val="75000"/>
                  </a:schemeClr>
                </a:solidFill>
              </a:defRPr>
            </a:lvl5pPr>
            <a:lvl6pPr marL="2268688" indent="0">
              <a:buNone/>
              <a:defRPr sz="1500">
                <a:solidFill>
                  <a:schemeClr val="tx1">
                    <a:tint val="75000"/>
                  </a:schemeClr>
                </a:solidFill>
              </a:defRPr>
            </a:lvl6pPr>
            <a:lvl7pPr marL="2722427" indent="0">
              <a:buNone/>
              <a:defRPr sz="1500">
                <a:solidFill>
                  <a:schemeClr val="tx1">
                    <a:tint val="75000"/>
                  </a:schemeClr>
                </a:solidFill>
              </a:defRPr>
            </a:lvl7pPr>
            <a:lvl8pPr marL="3176166" indent="0">
              <a:buNone/>
              <a:defRPr sz="1500">
                <a:solidFill>
                  <a:schemeClr val="tx1">
                    <a:tint val="75000"/>
                  </a:schemeClr>
                </a:solidFill>
              </a:defRPr>
            </a:lvl8pPr>
            <a:lvl9pPr marL="362989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70161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17703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8"/>
          </a:xfrm>
        </p:spPr>
        <p:txBody>
          <a:bodyPr/>
          <a:lstStyle>
            <a:lvl1pPr marL="0" indent="0">
              <a:buNone/>
              <a:defRPr sz="2400">
                <a:solidFill>
                  <a:schemeClr val="tx1">
                    <a:tint val="75000"/>
                  </a:schemeClr>
                </a:solidFill>
              </a:defRPr>
            </a:lvl1pPr>
            <a:lvl2pPr marL="453737" indent="0">
              <a:buNone/>
              <a:defRPr sz="2000">
                <a:solidFill>
                  <a:schemeClr val="tx1">
                    <a:tint val="75000"/>
                  </a:schemeClr>
                </a:solidFill>
              </a:defRPr>
            </a:lvl2pPr>
            <a:lvl3pPr marL="907475" indent="0">
              <a:buNone/>
              <a:defRPr sz="1900">
                <a:solidFill>
                  <a:schemeClr val="tx1">
                    <a:tint val="75000"/>
                  </a:schemeClr>
                </a:solidFill>
              </a:defRPr>
            </a:lvl3pPr>
            <a:lvl4pPr marL="1361215" indent="0">
              <a:buNone/>
              <a:defRPr sz="1600">
                <a:solidFill>
                  <a:schemeClr val="tx1">
                    <a:tint val="75000"/>
                  </a:schemeClr>
                </a:solidFill>
              </a:defRPr>
            </a:lvl4pPr>
            <a:lvl5pPr marL="1814949" indent="0">
              <a:buNone/>
              <a:defRPr sz="1600">
                <a:solidFill>
                  <a:schemeClr val="tx1">
                    <a:tint val="75000"/>
                  </a:schemeClr>
                </a:solidFill>
              </a:defRPr>
            </a:lvl5pPr>
            <a:lvl6pPr marL="2268688" indent="0">
              <a:buNone/>
              <a:defRPr sz="1600">
                <a:solidFill>
                  <a:schemeClr val="tx1">
                    <a:tint val="75000"/>
                  </a:schemeClr>
                </a:solidFill>
              </a:defRPr>
            </a:lvl6pPr>
            <a:lvl7pPr marL="2722427" indent="0">
              <a:buNone/>
              <a:defRPr sz="1600">
                <a:solidFill>
                  <a:schemeClr val="tx1">
                    <a:tint val="75000"/>
                  </a:schemeClr>
                </a:solidFill>
              </a:defRPr>
            </a:lvl7pPr>
            <a:lvl8pPr marL="3176166" indent="0">
              <a:buNone/>
              <a:defRPr sz="1600">
                <a:solidFill>
                  <a:schemeClr val="tx1">
                    <a:tint val="75000"/>
                  </a:schemeClr>
                </a:solidFill>
              </a:defRPr>
            </a:lvl8pPr>
            <a:lvl9pPr marL="362989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17698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6"/>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6"/>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72888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3"/>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3" y="1681163"/>
            <a:ext cx="5157787" cy="823912"/>
          </a:xfrm>
        </p:spPr>
        <p:txBody>
          <a:bodyPr anchor="b"/>
          <a:lstStyle>
            <a:lvl1pPr marL="0" indent="0">
              <a:buNone/>
              <a:defRPr sz="2400" b="1"/>
            </a:lvl1pPr>
            <a:lvl2pPr marL="453737" indent="0">
              <a:buNone/>
              <a:defRPr sz="2000" b="1"/>
            </a:lvl2pPr>
            <a:lvl3pPr marL="907475" indent="0">
              <a:buNone/>
              <a:defRPr sz="1900" b="1"/>
            </a:lvl3pPr>
            <a:lvl4pPr marL="1361215" indent="0">
              <a:buNone/>
              <a:defRPr sz="1600" b="1"/>
            </a:lvl4pPr>
            <a:lvl5pPr marL="1814949" indent="0">
              <a:buNone/>
              <a:defRPr sz="1600" b="1"/>
            </a:lvl5pPr>
            <a:lvl6pPr marL="2268688" indent="0">
              <a:buNone/>
              <a:defRPr sz="1600" b="1"/>
            </a:lvl6pPr>
            <a:lvl7pPr marL="2722427" indent="0">
              <a:buNone/>
              <a:defRPr sz="1600" b="1"/>
            </a:lvl7pPr>
            <a:lvl8pPr marL="3176166" indent="0">
              <a:buNone/>
              <a:defRPr sz="1600" b="1"/>
            </a:lvl8pPr>
            <a:lvl9pPr marL="362989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3"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3737" indent="0">
              <a:buNone/>
              <a:defRPr sz="2000" b="1"/>
            </a:lvl2pPr>
            <a:lvl3pPr marL="907475" indent="0">
              <a:buNone/>
              <a:defRPr sz="1900" b="1"/>
            </a:lvl3pPr>
            <a:lvl4pPr marL="1361215" indent="0">
              <a:buNone/>
              <a:defRPr sz="1600" b="1"/>
            </a:lvl4pPr>
            <a:lvl5pPr marL="1814949" indent="0">
              <a:buNone/>
              <a:defRPr sz="1600" b="1"/>
            </a:lvl5pPr>
            <a:lvl6pPr marL="2268688" indent="0">
              <a:buNone/>
              <a:defRPr sz="1600" b="1"/>
            </a:lvl6pPr>
            <a:lvl7pPr marL="2722427" indent="0">
              <a:buNone/>
              <a:defRPr sz="1600" b="1"/>
            </a:lvl7pPr>
            <a:lvl8pPr marL="3176166" indent="0">
              <a:buNone/>
              <a:defRPr sz="1600" b="1"/>
            </a:lvl8pPr>
            <a:lvl9pPr marL="362989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86179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73261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23260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307"/>
            <a:ext cx="3932237" cy="1600201"/>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5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3"/>
            <a:ext cx="3932237" cy="3811589"/>
          </a:xfrm>
        </p:spPr>
        <p:txBody>
          <a:bodyPr/>
          <a:lstStyle>
            <a:lvl1pPr marL="0" indent="0">
              <a:buNone/>
              <a:defRPr sz="1600"/>
            </a:lvl1pPr>
            <a:lvl2pPr marL="453737" indent="0">
              <a:buNone/>
              <a:defRPr sz="1500"/>
            </a:lvl2pPr>
            <a:lvl3pPr marL="907475" indent="0">
              <a:buNone/>
              <a:defRPr sz="1200"/>
            </a:lvl3pPr>
            <a:lvl4pPr marL="1361215" indent="0">
              <a:buNone/>
              <a:defRPr sz="1100"/>
            </a:lvl4pPr>
            <a:lvl5pPr marL="1814949" indent="0">
              <a:buNone/>
              <a:defRPr sz="1100"/>
            </a:lvl5pPr>
            <a:lvl6pPr marL="2268688" indent="0">
              <a:buNone/>
              <a:defRPr sz="1100"/>
            </a:lvl6pPr>
            <a:lvl7pPr marL="2722427" indent="0">
              <a:buNone/>
              <a:defRPr sz="1100"/>
            </a:lvl7pPr>
            <a:lvl8pPr marL="3176166" indent="0">
              <a:buNone/>
              <a:defRPr sz="1100"/>
            </a:lvl8pPr>
            <a:lvl9pPr marL="362989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53262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307"/>
            <a:ext cx="3932237" cy="1600201"/>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34"/>
            <a:ext cx="6172200" cy="4873625"/>
          </a:xfrm>
        </p:spPr>
        <p:txBody>
          <a:bodyPr/>
          <a:lstStyle>
            <a:lvl1pPr marL="0" indent="0">
              <a:buNone/>
              <a:defRPr sz="3200"/>
            </a:lvl1pPr>
            <a:lvl2pPr marL="453737" indent="0">
              <a:buNone/>
              <a:defRPr sz="2800"/>
            </a:lvl2pPr>
            <a:lvl3pPr marL="907475" indent="0">
              <a:buNone/>
              <a:defRPr sz="2400"/>
            </a:lvl3pPr>
            <a:lvl4pPr marL="1361215" indent="0">
              <a:buNone/>
              <a:defRPr sz="2000"/>
            </a:lvl4pPr>
            <a:lvl5pPr marL="1814949" indent="0">
              <a:buNone/>
              <a:defRPr sz="2000"/>
            </a:lvl5pPr>
            <a:lvl6pPr marL="2268688" indent="0">
              <a:buNone/>
              <a:defRPr sz="2000"/>
            </a:lvl6pPr>
            <a:lvl7pPr marL="2722427" indent="0">
              <a:buNone/>
              <a:defRPr sz="2000"/>
            </a:lvl7pPr>
            <a:lvl8pPr marL="3176166" indent="0">
              <a:buNone/>
              <a:defRPr sz="2000"/>
            </a:lvl8pPr>
            <a:lvl9pPr marL="3629893" indent="0">
              <a:buNone/>
              <a:defRPr sz="2000"/>
            </a:lvl9pPr>
          </a:lstStyle>
          <a:p>
            <a:endParaRPr lang="en-US"/>
          </a:p>
        </p:txBody>
      </p:sp>
      <p:sp>
        <p:nvSpPr>
          <p:cNvPr id="4" name="Text Placeholder 3"/>
          <p:cNvSpPr>
            <a:spLocks noGrp="1"/>
          </p:cNvSpPr>
          <p:nvPr>
            <p:ph type="body" sz="half" idx="2"/>
          </p:nvPr>
        </p:nvSpPr>
        <p:spPr>
          <a:xfrm>
            <a:off x="839788" y="2057403"/>
            <a:ext cx="3932237" cy="3811589"/>
          </a:xfrm>
        </p:spPr>
        <p:txBody>
          <a:bodyPr/>
          <a:lstStyle>
            <a:lvl1pPr marL="0" indent="0">
              <a:buNone/>
              <a:defRPr sz="1600"/>
            </a:lvl1pPr>
            <a:lvl2pPr marL="453737" indent="0">
              <a:buNone/>
              <a:defRPr sz="1500"/>
            </a:lvl2pPr>
            <a:lvl3pPr marL="907475" indent="0">
              <a:buNone/>
              <a:defRPr sz="1200"/>
            </a:lvl3pPr>
            <a:lvl4pPr marL="1361215" indent="0">
              <a:buNone/>
              <a:defRPr sz="1100"/>
            </a:lvl4pPr>
            <a:lvl5pPr marL="1814949" indent="0">
              <a:buNone/>
              <a:defRPr sz="1100"/>
            </a:lvl5pPr>
            <a:lvl6pPr marL="2268688" indent="0">
              <a:buNone/>
              <a:defRPr sz="1100"/>
            </a:lvl6pPr>
            <a:lvl7pPr marL="2722427" indent="0">
              <a:buNone/>
              <a:defRPr sz="1100"/>
            </a:lvl7pPr>
            <a:lvl8pPr marL="3176166" indent="0">
              <a:buNone/>
              <a:defRPr sz="1100"/>
            </a:lvl8pPr>
            <a:lvl9pPr marL="3629893"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89855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79095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4"/>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4"/>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8992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419" y="2160672"/>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055" y="2160672"/>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3641554"/>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13040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xmlns="" id="{0E378DA4-B0E7-4F30-8358-FD934FF292EF}"/>
              </a:ext>
            </a:extLst>
          </p:cNvPr>
          <p:cNvSpPr txBox="1"/>
          <p:nvPr userDrawn="1"/>
        </p:nvSpPr>
        <p:spPr>
          <a:xfrm>
            <a:off x="145055" y="100842"/>
            <a:ext cx="1705129" cy="384705"/>
          </a:xfrm>
          <a:prstGeom prst="rect">
            <a:avLst/>
          </a:prstGeom>
          <a:noFill/>
        </p:spPr>
        <p:txBody>
          <a:bodyPr wrap="square" lIns="90730" tIns="45357" rIns="90730" bIns="45357"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900">
                <a:solidFill>
                  <a:prstClr val="white"/>
                </a:solidFill>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00327701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54633"/>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2"/>
            <a:ext cx="8490400" cy="5454400"/>
          </a:xfrm>
          <a:prstGeom prst="rect">
            <a:avLst/>
          </a:prstGeom>
        </p:spPr>
        <p:txBody>
          <a:bodyPr spcFirstLastPara="1" wrap="square" lIns="90715" tIns="90715" rIns="90715" bIns="9071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4"/>
            <a:ext cx="731600" cy="524801"/>
          </a:xfrm>
          <a:prstGeom prst="rect">
            <a:avLst/>
          </a:prstGeom>
        </p:spPr>
        <p:txBody>
          <a:bodyPr spcFirstLastPara="1" wrap="square" lIns="90715" tIns="90715" rIns="90715" bIns="9071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259550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97814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8726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51686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760927"/>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591317"/>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542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852" y="2160985"/>
            <a:ext cx="4185623" cy="576262"/>
          </a:xfrm>
        </p:spPr>
        <p:txBody>
          <a:bodyPr anchor="b">
            <a:noAutofit/>
          </a:bodyPr>
          <a:lstStyle>
            <a:lvl1pPr marL="0" indent="0">
              <a:buNone/>
              <a:defRPr sz="2400" b="0"/>
            </a:lvl1pPr>
            <a:lvl2pPr marL="453737" indent="0">
              <a:buNone/>
              <a:defRPr sz="2000" b="1"/>
            </a:lvl2pPr>
            <a:lvl3pPr marL="907475" indent="0">
              <a:buNone/>
              <a:defRPr sz="1900" b="1"/>
            </a:lvl3pPr>
            <a:lvl4pPr marL="1361215" indent="0">
              <a:buNone/>
              <a:defRPr sz="1600" b="1"/>
            </a:lvl4pPr>
            <a:lvl5pPr marL="1814949" indent="0">
              <a:buNone/>
              <a:defRPr sz="1600" b="1"/>
            </a:lvl5pPr>
            <a:lvl6pPr marL="2268688" indent="0">
              <a:buNone/>
              <a:defRPr sz="1600" b="1"/>
            </a:lvl6pPr>
            <a:lvl7pPr marL="2722427" indent="0">
              <a:buNone/>
              <a:defRPr sz="1600" b="1"/>
            </a:lvl7pPr>
            <a:lvl8pPr marL="3176166" indent="0">
              <a:buNone/>
              <a:defRPr sz="1600" b="1"/>
            </a:lvl8pPr>
            <a:lvl9pPr marL="362989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852" y="2737273"/>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471" y="2160985"/>
            <a:ext cx="4185619" cy="576262"/>
          </a:xfrm>
        </p:spPr>
        <p:txBody>
          <a:bodyPr anchor="b">
            <a:noAutofit/>
          </a:bodyPr>
          <a:lstStyle>
            <a:lvl1pPr marL="0" indent="0">
              <a:buNone/>
              <a:defRPr sz="2400" b="0"/>
            </a:lvl1pPr>
            <a:lvl2pPr marL="453737" indent="0">
              <a:buNone/>
              <a:defRPr sz="2000" b="1"/>
            </a:lvl2pPr>
            <a:lvl3pPr marL="907475" indent="0">
              <a:buNone/>
              <a:defRPr sz="1900" b="1"/>
            </a:lvl3pPr>
            <a:lvl4pPr marL="1361215" indent="0">
              <a:buNone/>
              <a:defRPr sz="1600" b="1"/>
            </a:lvl4pPr>
            <a:lvl5pPr marL="1814949" indent="0">
              <a:buNone/>
              <a:defRPr sz="1600" b="1"/>
            </a:lvl5pPr>
            <a:lvl6pPr marL="2268688" indent="0">
              <a:buNone/>
              <a:defRPr sz="1600" b="1"/>
            </a:lvl6pPr>
            <a:lvl7pPr marL="2722427" indent="0">
              <a:buNone/>
              <a:defRPr sz="1600" b="1"/>
            </a:lvl7pPr>
            <a:lvl8pPr marL="3176166" indent="0">
              <a:buNone/>
              <a:defRPr sz="1600" b="1"/>
            </a:lvl8pPr>
            <a:lvl9pPr marL="362989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491" y="2737273"/>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5663662"/>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120795" tIns="60398" rIns="120795" bIns="60398"/>
          <a:lstStyle/>
          <a:p>
            <a:pPr defTabSz="1207873"/>
            <a:fld id="{530820CF-B880-4189-942D-D702A7CBA730}" type="datetimeFigureOut">
              <a:rPr lang="zh-CN" altLang="en-US" sz="2400" smtClean="0">
                <a:solidFill>
                  <a:prstClr val="black"/>
                </a:solidFill>
              </a:rPr>
              <a:pPr defTabSz="1207873"/>
              <a:t>2025/2/17</a:t>
            </a:fld>
            <a:endParaRPr lang="zh-CN" altLang="en-US" sz="2400">
              <a:solidFill>
                <a:prstClr val="black"/>
              </a:solidFill>
            </a:endParaRPr>
          </a:p>
        </p:txBody>
      </p:sp>
      <p:sp>
        <p:nvSpPr>
          <p:cNvPr id="3" name="页脚占位符 2"/>
          <p:cNvSpPr>
            <a:spLocks noGrp="1"/>
          </p:cNvSpPr>
          <p:nvPr>
            <p:ph type="ftr" sz="quarter" idx="11"/>
          </p:nvPr>
        </p:nvSpPr>
        <p:spPr>
          <a:xfrm>
            <a:off x="4165601" y="6356352"/>
            <a:ext cx="3860800" cy="365125"/>
          </a:xfrm>
          <a:prstGeom prst="rect">
            <a:avLst/>
          </a:prstGeom>
        </p:spPr>
        <p:txBody>
          <a:bodyPr lIns="120795" tIns="60398" rIns="120795" bIns="60398"/>
          <a:lstStyle/>
          <a:p>
            <a:pPr defTabSz="1207873"/>
            <a:endParaRPr lang="zh-CN" altLang="en-US" sz="2400">
              <a:solidFill>
                <a:prstClr val="black"/>
              </a:solidFill>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120795" tIns="60398" rIns="120795" bIns="60398"/>
          <a:lstStyle/>
          <a:p>
            <a:pPr defTabSz="1207873"/>
            <a:fld id="{0C913308-F349-4B6D-A68A-DD1791B4A57B}" type="slidenum">
              <a:rPr lang="zh-CN" altLang="en-US" sz="2400" smtClean="0">
                <a:solidFill>
                  <a:prstClr val="black"/>
                </a:solidFill>
              </a:rPr>
              <a:pPr defTabSz="1207873"/>
              <a:t>‹#›</a:t>
            </a:fld>
            <a:endParaRPr lang="zh-CN" altLang="en-US" sz="2400">
              <a:solidFill>
                <a:prstClr val="black"/>
              </a:solidFill>
            </a:endParaRPr>
          </a:p>
        </p:txBody>
      </p:sp>
    </p:spTree>
    <p:extLst>
      <p:ext uri="{BB962C8B-B14F-4D97-AF65-F5344CB8AC3E}">
        <p14:creationId xmlns:p14="http://schemas.microsoft.com/office/powerpoint/2010/main" val="3592699420"/>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7" y="273161"/>
            <a:ext cx="4011084" cy="1162051"/>
          </a:xfrm>
          <a:prstGeom prst="rect">
            <a:avLst/>
          </a:prstGeom>
        </p:spPr>
        <p:txBody>
          <a:bodyPr lIns="120795" tIns="60398" rIns="120795" bIns="60398"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7" y="273135"/>
            <a:ext cx="6815667" cy="5853113"/>
          </a:xfrm>
          <a:prstGeom prst="rect">
            <a:avLst/>
          </a:prstGeom>
        </p:spPr>
        <p:txBody>
          <a:bodyPr lIns="120795" tIns="60398" rIns="120795" bIns="6039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7" y="1435103"/>
            <a:ext cx="4011084" cy="4691062"/>
          </a:xfrm>
          <a:prstGeom prst="rect">
            <a:avLst/>
          </a:prstGeom>
        </p:spPr>
        <p:txBody>
          <a:bodyPr lIns="120795" tIns="60398" rIns="120795" bIns="60398"/>
          <a:lstStyle>
            <a:lvl1pPr marL="0" indent="0">
              <a:buNone/>
              <a:defRPr sz="1900"/>
            </a:lvl1pPr>
            <a:lvl2pPr marL="603932" indent="0">
              <a:buNone/>
              <a:defRPr sz="1600"/>
            </a:lvl2pPr>
            <a:lvl3pPr marL="1207873" indent="0">
              <a:buNone/>
              <a:defRPr sz="1300"/>
            </a:lvl3pPr>
            <a:lvl4pPr marL="1811773" indent="0">
              <a:buNone/>
              <a:defRPr sz="1200"/>
            </a:lvl4pPr>
            <a:lvl5pPr marL="2415706" indent="0">
              <a:buNone/>
              <a:defRPr sz="1200"/>
            </a:lvl5pPr>
            <a:lvl6pPr marL="3019627" indent="0">
              <a:buNone/>
              <a:defRPr sz="1200"/>
            </a:lvl6pPr>
            <a:lvl7pPr marL="3623553" indent="0">
              <a:buNone/>
              <a:defRPr sz="1200"/>
            </a:lvl7pPr>
            <a:lvl8pPr marL="4227488" indent="0">
              <a:buNone/>
              <a:defRPr sz="1200"/>
            </a:lvl8pPr>
            <a:lvl9pPr marL="4831382"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0795" tIns="60398" rIns="120795" bIns="60398"/>
          <a:lstStyle/>
          <a:p>
            <a:pPr defTabSz="1207873"/>
            <a:fld id="{530820CF-B880-4189-942D-D702A7CBA730}" type="datetimeFigureOut">
              <a:rPr lang="zh-CN" altLang="en-US" sz="2400" smtClean="0">
                <a:solidFill>
                  <a:prstClr val="black"/>
                </a:solidFill>
              </a:rPr>
              <a:pPr defTabSz="1207873"/>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0795" tIns="60398" rIns="120795" bIns="60398"/>
          <a:lstStyle/>
          <a:p>
            <a:pPr defTabSz="1207873"/>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0795" tIns="60398" rIns="120795" bIns="60398"/>
          <a:lstStyle/>
          <a:p>
            <a:pPr defTabSz="1207873"/>
            <a:fld id="{0C913308-F349-4B6D-A68A-DD1791B4A57B}" type="slidenum">
              <a:rPr lang="zh-CN" altLang="en-US" sz="2400" smtClean="0">
                <a:solidFill>
                  <a:prstClr val="black"/>
                </a:solidFill>
              </a:rPr>
              <a:pPr defTabSz="1207873"/>
              <a:t>‹#›</a:t>
            </a:fld>
            <a:endParaRPr lang="zh-CN" altLang="en-US" sz="2400">
              <a:solidFill>
                <a:prstClr val="black"/>
              </a:solidFill>
            </a:endParaRPr>
          </a:p>
        </p:txBody>
      </p:sp>
    </p:spTree>
    <p:extLst>
      <p:ext uri="{BB962C8B-B14F-4D97-AF65-F5344CB8AC3E}">
        <p14:creationId xmlns:p14="http://schemas.microsoft.com/office/powerpoint/2010/main" val="926228010"/>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a:prstGeom prst="rect">
            <a:avLst/>
          </a:prstGeom>
        </p:spPr>
        <p:txBody>
          <a:bodyPr lIns="120795" tIns="60398" rIns="120795" bIns="60398"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9" y="612778"/>
            <a:ext cx="7315200" cy="4114800"/>
          </a:xfrm>
          <a:prstGeom prst="rect">
            <a:avLst/>
          </a:prstGeom>
        </p:spPr>
        <p:txBody>
          <a:bodyPr lIns="120795" tIns="60398" rIns="120795" bIns="60398"/>
          <a:lstStyle>
            <a:lvl1pPr marL="0" indent="0">
              <a:buNone/>
              <a:defRPr sz="4300"/>
            </a:lvl1pPr>
            <a:lvl2pPr marL="603932" indent="0">
              <a:buNone/>
              <a:defRPr sz="3700"/>
            </a:lvl2pPr>
            <a:lvl3pPr marL="1207873" indent="0">
              <a:buNone/>
              <a:defRPr sz="3200"/>
            </a:lvl3pPr>
            <a:lvl4pPr marL="1811773" indent="0">
              <a:buNone/>
              <a:defRPr sz="2700"/>
            </a:lvl4pPr>
            <a:lvl5pPr marL="2415706" indent="0">
              <a:buNone/>
              <a:defRPr sz="2700"/>
            </a:lvl5pPr>
            <a:lvl6pPr marL="3019627" indent="0">
              <a:buNone/>
              <a:defRPr sz="2700"/>
            </a:lvl6pPr>
            <a:lvl7pPr marL="3623553" indent="0">
              <a:buNone/>
              <a:defRPr sz="2700"/>
            </a:lvl7pPr>
            <a:lvl8pPr marL="4227488" indent="0">
              <a:buNone/>
              <a:defRPr sz="2700"/>
            </a:lvl8pPr>
            <a:lvl9pPr marL="4831382" indent="0">
              <a:buNone/>
              <a:defRPr sz="2700"/>
            </a:lvl9pPr>
          </a:lstStyle>
          <a:p>
            <a:endParaRPr lang="zh-CN" altLang="en-US"/>
          </a:p>
        </p:txBody>
      </p:sp>
      <p:sp>
        <p:nvSpPr>
          <p:cNvPr id="4" name="文本占位符 3"/>
          <p:cNvSpPr>
            <a:spLocks noGrp="1"/>
          </p:cNvSpPr>
          <p:nvPr>
            <p:ph type="body" sz="half" idx="2"/>
          </p:nvPr>
        </p:nvSpPr>
        <p:spPr>
          <a:xfrm>
            <a:off x="2389719" y="5367338"/>
            <a:ext cx="7315200" cy="804862"/>
          </a:xfrm>
          <a:prstGeom prst="rect">
            <a:avLst/>
          </a:prstGeom>
        </p:spPr>
        <p:txBody>
          <a:bodyPr lIns="120795" tIns="60398" rIns="120795" bIns="60398"/>
          <a:lstStyle>
            <a:lvl1pPr marL="0" indent="0">
              <a:buNone/>
              <a:defRPr sz="1900"/>
            </a:lvl1pPr>
            <a:lvl2pPr marL="603932" indent="0">
              <a:buNone/>
              <a:defRPr sz="1600"/>
            </a:lvl2pPr>
            <a:lvl3pPr marL="1207873" indent="0">
              <a:buNone/>
              <a:defRPr sz="1300"/>
            </a:lvl3pPr>
            <a:lvl4pPr marL="1811773" indent="0">
              <a:buNone/>
              <a:defRPr sz="1200"/>
            </a:lvl4pPr>
            <a:lvl5pPr marL="2415706" indent="0">
              <a:buNone/>
              <a:defRPr sz="1200"/>
            </a:lvl5pPr>
            <a:lvl6pPr marL="3019627" indent="0">
              <a:buNone/>
              <a:defRPr sz="1200"/>
            </a:lvl6pPr>
            <a:lvl7pPr marL="3623553" indent="0">
              <a:buNone/>
              <a:defRPr sz="1200"/>
            </a:lvl7pPr>
            <a:lvl8pPr marL="4227488" indent="0">
              <a:buNone/>
              <a:defRPr sz="1200"/>
            </a:lvl8pPr>
            <a:lvl9pPr marL="4831382"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0795" tIns="60398" rIns="120795" bIns="60398"/>
          <a:lstStyle/>
          <a:p>
            <a:pPr defTabSz="1207873"/>
            <a:fld id="{530820CF-B880-4189-942D-D702A7CBA730}" type="datetimeFigureOut">
              <a:rPr lang="zh-CN" altLang="en-US" sz="2400" smtClean="0">
                <a:solidFill>
                  <a:prstClr val="black"/>
                </a:solidFill>
              </a:rPr>
              <a:pPr defTabSz="1207873"/>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0795" tIns="60398" rIns="120795" bIns="60398"/>
          <a:lstStyle/>
          <a:p>
            <a:pPr defTabSz="1207873"/>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0795" tIns="60398" rIns="120795" bIns="60398"/>
          <a:lstStyle/>
          <a:p>
            <a:pPr defTabSz="1207873"/>
            <a:fld id="{0C913308-F349-4B6D-A68A-DD1791B4A57B}" type="slidenum">
              <a:rPr lang="zh-CN" altLang="en-US" sz="2400" smtClean="0">
                <a:solidFill>
                  <a:prstClr val="black"/>
                </a:solidFill>
              </a:rPr>
              <a:pPr defTabSz="1207873"/>
              <a:t>‹#›</a:t>
            </a:fld>
            <a:endParaRPr lang="zh-CN" altLang="en-US" sz="2400">
              <a:solidFill>
                <a:prstClr val="black"/>
              </a:solidFill>
            </a:endParaRPr>
          </a:p>
        </p:txBody>
      </p:sp>
    </p:spTree>
    <p:extLst>
      <p:ext uri="{BB962C8B-B14F-4D97-AF65-F5344CB8AC3E}">
        <p14:creationId xmlns:p14="http://schemas.microsoft.com/office/powerpoint/2010/main" val="353758365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lIns="120795" tIns="60398" rIns="120795" bIns="60398"/>
          <a:lstStyle/>
          <a:p>
            <a:r>
              <a:rPr lang="zh-CN" altLang="en-US"/>
              <a:t>单击此处编辑母版标题样式</a:t>
            </a:r>
          </a:p>
        </p:txBody>
      </p:sp>
      <p:sp>
        <p:nvSpPr>
          <p:cNvPr id="3" name="竖排文字占位符 2"/>
          <p:cNvSpPr>
            <a:spLocks noGrp="1"/>
          </p:cNvSpPr>
          <p:nvPr>
            <p:ph type="body" orient="vert" idx="1"/>
          </p:nvPr>
        </p:nvSpPr>
        <p:spPr>
          <a:xfrm>
            <a:off x="609601" y="1600203"/>
            <a:ext cx="10972800" cy="4525963"/>
          </a:xfrm>
          <a:prstGeom prst="rect">
            <a:avLst/>
          </a:prstGeom>
        </p:spPr>
        <p:txBody>
          <a:bodyPr vert="eaVert" lIns="120795" tIns="60398" rIns="120795" bIns="6039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120795" tIns="60398" rIns="120795" bIns="60398"/>
          <a:lstStyle/>
          <a:p>
            <a:pPr defTabSz="1207873"/>
            <a:fld id="{530820CF-B880-4189-942D-D702A7CBA730}" type="datetimeFigureOut">
              <a:rPr lang="zh-CN" altLang="en-US" sz="2400" smtClean="0">
                <a:solidFill>
                  <a:prstClr val="black"/>
                </a:solidFill>
              </a:rPr>
              <a:pPr defTabSz="1207873"/>
              <a:t>2025/2/17</a:t>
            </a:fld>
            <a:endParaRPr lang="zh-CN" altLang="en-US" sz="2400">
              <a:solidFill>
                <a:prstClr val="black"/>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lIns="120795" tIns="60398" rIns="120795" bIns="60398"/>
          <a:lstStyle/>
          <a:p>
            <a:pPr defTabSz="1207873"/>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120795" tIns="60398" rIns="120795" bIns="60398"/>
          <a:lstStyle/>
          <a:p>
            <a:pPr defTabSz="1207873"/>
            <a:fld id="{0C913308-F349-4B6D-A68A-DD1791B4A57B}" type="slidenum">
              <a:rPr lang="zh-CN" altLang="en-US" sz="2400" smtClean="0">
                <a:solidFill>
                  <a:prstClr val="black"/>
                </a:solidFill>
              </a:rPr>
              <a:pPr defTabSz="1207873"/>
              <a:t>‹#›</a:t>
            </a:fld>
            <a:endParaRPr lang="zh-CN" altLang="en-US" sz="2400">
              <a:solidFill>
                <a:prstClr val="black"/>
              </a:solidFill>
            </a:endParaRPr>
          </a:p>
        </p:txBody>
      </p:sp>
    </p:spTree>
    <p:extLst>
      <p:ext uri="{BB962C8B-B14F-4D97-AF65-F5344CB8AC3E}">
        <p14:creationId xmlns:p14="http://schemas.microsoft.com/office/powerpoint/2010/main" val="101092062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19795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FE312BC2-9FD9-4155-BD6F-2A89BBD6A609}"/>
              </a:ext>
            </a:extLst>
          </p:cNvPr>
          <p:cNvSpPr/>
          <p:nvPr userDrawn="1"/>
        </p:nvSpPr>
        <p:spPr>
          <a:xfrm>
            <a:off x="1199464" y="549569"/>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0795" tIns="60398" rIns="120795" bIns="60398" rtlCol="0" anchor="ctr"/>
          <a:lstStyle/>
          <a:p>
            <a:pPr algn="ctr" defTabSz="1207873"/>
            <a:endParaRPr lang="zh-CN" altLang="en-US" sz="2400">
              <a:solidFill>
                <a:prstClr val="white"/>
              </a:solidFill>
            </a:endParaRPr>
          </a:p>
        </p:txBody>
      </p:sp>
      <p:sp>
        <p:nvSpPr>
          <p:cNvPr id="4" name="矩形 3">
            <a:extLst>
              <a:ext uri="{FF2B5EF4-FFF2-40B4-BE49-F238E27FC236}">
                <a16:creationId xmlns:a16="http://schemas.microsoft.com/office/drawing/2014/main" xmlns="" id="{5B08C38A-797C-4317-852B-F4C09C399E55}"/>
              </a:ext>
            </a:extLst>
          </p:cNvPr>
          <p:cNvSpPr/>
          <p:nvPr userDrawn="1"/>
        </p:nvSpPr>
        <p:spPr>
          <a:xfrm>
            <a:off x="911428" y="933493"/>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0795" tIns="60398" rIns="120795" bIns="60398" rtlCol="0" anchor="ctr"/>
          <a:lstStyle/>
          <a:p>
            <a:pPr algn="ctr" defTabSz="1207873"/>
            <a:endParaRPr lang="zh-CN" altLang="en-US" sz="2400">
              <a:solidFill>
                <a:prstClr val="white"/>
              </a:solidFill>
            </a:endParaRPr>
          </a:p>
        </p:txBody>
      </p:sp>
    </p:spTree>
    <p:extLst>
      <p:ext uri="{BB962C8B-B14F-4D97-AF65-F5344CB8AC3E}">
        <p14:creationId xmlns:p14="http://schemas.microsoft.com/office/powerpoint/2010/main" val="1258280151"/>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037372550"/>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1622041257"/>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154763442"/>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61574205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12520298"/>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934124888"/>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3AB30-4822-4810-9CE4-E08130D8E0D9}"/>
              </a:ext>
            </a:extLst>
          </p:cNvPr>
          <p:cNvSpPr>
            <a:spLocks noGrp="1"/>
          </p:cNvSpPr>
          <p:nvPr>
            <p:ph type="ctrTitle"/>
          </p:nvPr>
        </p:nvSpPr>
        <p:spPr>
          <a:xfrm>
            <a:off x="1524637" y="1122366"/>
            <a:ext cx="9144001" cy="2387600"/>
          </a:xfrm>
          <a:prstGeom prst="rect">
            <a:avLst/>
          </a:prstGeom>
        </p:spPr>
        <p:txBody>
          <a:bodyPr lIns="90730" tIns="45357" rIns="90730" bIns="45357"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62A6CD2-61AF-48F1-A124-07FA9F12BF20}"/>
              </a:ext>
            </a:extLst>
          </p:cNvPr>
          <p:cNvSpPr>
            <a:spLocks noGrp="1"/>
          </p:cNvSpPr>
          <p:nvPr>
            <p:ph type="subTitle" idx="1"/>
          </p:nvPr>
        </p:nvSpPr>
        <p:spPr>
          <a:xfrm>
            <a:off x="1524637" y="3602039"/>
            <a:ext cx="9144001" cy="1655762"/>
          </a:xfrm>
          <a:prstGeom prst="rect">
            <a:avLst/>
          </a:prstGeom>
        </p:spPr>
        <p:txBody>
          <a:bodyPr lIns="90730" tIns="45357" rIns="90730" bIns="45357"/>
          <a:lstStyle>
            <a:lvl1pPr marL="0" indent="0" algn="ctr">
              <a:buNone/>
              <a:defRPr sz="2400"/>
            </a:lvl1pPr>
            <a:lvl2pPr marL="444511" indent="0" algn="ctr">
              <a:buNone/>
              <a:defRPr sz="2000"/>
            </a:lvl2pPr>
            <a:lvl3pPr marL="889001" indent="0" algn="ctr">
              <a:buNone/>
              <a:defRPr sz="1900"/>
            </a:lvl3pPr>
            <a:lvl4pPr marL="1333477" indent="0" algn="ctr">
              <a:buNone/>
              <a:defRPr sz="1600"/>
            </a:lvl4pPr>
            <a:lvl5pPr marL="1777984" indent="0" algn="ctr">
              <a:buNone/>
              <a:defRPr sz="1600"/>
            </a:lvl5pPr>
            <a:lvl6pPr marL="2222453" indent="0" algn="ctr">
              <a:buNone/>
              <a:defRPr sz="1600"/>
            </a:lvl6pPr>
            <a:lvl7pPr marL="2666978" indent="0" algn="ctr">
              <a:buNone/>
              <a:defRPr sz="1600"/>
            </a:lvl7pPr>
            <a:lvl8pPr marL="3111448" indent="0" algn="ctr">
              <a:buNone/>
              <a:defRPr sz="1600"/>
            </a:lvl8pPr>
            <a:lvl9pPr marL="3555954"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8BA46A1-CC30-4CE7-A203-875741250C1F}"/>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117B3AC9-6F66-442D-8A61-F06030142A82}"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5EC94D1-AA20-40FC-91DF-48D490D51419}"/>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7E54AA9-C5BA-4989-B711-DE50F6F50A9F}"/>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36F16E06-0DD9-48EC-8D3A-7CC625600D6C}" type="slidenum">
              <a:rPr lang="en-US" smtClean="0">
                <a:solidFill>
                  <a:prstClr val="black">
                    <a:tint val="75000"/>
                  </a:prstClr>
                </a:solidFill>
              </a:rPr>
              <a:pPr defTabSz="889001"/>
              <a:t>‹#›</a:t>
            </a:fld>
            <a:endParaRPr lang="en-US">
              <a:solidFill>
                <a:prstClr val="black">
                  <a:tint val="75000"/>
                </a:prstClr>
              </a:solidFill>
            </a:endParaRPr>
          </a:p>
        </p:txBody>
      </p:sp>
    </p:spTree>
    <p:extLst>
      <p:ext uri="{BB962C8B-B14F-4D97-AF65-F5344CB8AC3E}">
        <p14:creationId xmlns:p14="http://schemas.microsoft.com/office/powerpoint/2010/main" val="3913878111"/>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1238865894"/>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7029233"/>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781499375"/>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4239622915"/>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7041"/>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7041"/>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7041"/>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991738339"/>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838200" y="6356837"/>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4038600" y="6356837"/>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8610601" y="6356837"/>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411342625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838200" y="6356837"/>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4038600" y="6356837"/>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8610601" y="6356837"/>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667161833"/>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838200" y="6356837"/>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4038600" y="6356837"/>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8610601" y="6356837"/>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69468263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6972486"/>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838200" y="6356837"/>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4038600" y="6356837"/>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8610601" y="6356837"/>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3508280412"/>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838387" y="365158"/>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838387"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838200" y="6356837"/>
            <a:ext cx="2743200" cy="365125"/>
          </a:xfrm>
          <a:prstGeom prst="rect">
            <a:avLst/>
          </a:prstGeom>
        </p:spPr>
        <p:txBody>
          <a:bodyPr lIns="90730" tIns="45357" rIns="90730" bIns="45357"/>
          <a:lstStyle/>
          <a:p>
            <a:pPr defTabSz="889001"/>
            <a:fld id="{A3C39D9B-1707-4BC2-A8DF-A9A95A2D1DDF}" type="datetimeFigureOut">
              <a:rPr lang="en-US" smtClean="0">
                <a:solidFill>
                  <a:prstClr val="black">
                    <a:tint val="75000"/>
                  </a:prstClr>
                </a:solidFill>
              </a:rPr>
              <a:pPr defTabSz="889001"/>
              <a:t>17/02/2025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4038600" y="6356837"/>
            <a:ext cx="4114800" cy="365125"/>
          </a:xfrm>
          <a:prstGeom prst="rect">
            <a:avLst/>
          </a:prstGeom>
        </p:spPr>
        <p:txBody>
          <a:bodyPr lIns="90730" tIns="45357" rIns="90730" bIns="45357"/>
          <a:lstStyle/>
          <a:p>
            <a:pPr defTabSz="889001"/>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8610601" y="6356837"/>
            <a:ext cx="2743200" cy="365125"/>
          </a:xfrm>
          <a:prstGeom prst="rect">
            <a:avLst/>
          </a:prstGeom>
        </p:spPr>
        <p:txBody>
          <a:bodyPr lIns="90730" tIns="45357" rIns="90730" bIns="45357"/>
          <a:lstStyle/>
          <a:p>
            <a:pPr defTabSz="889001"/>
            <a:fld id="{7E4F7387-1A44-43D0-A42C-0F5D255AB470}" type="slidenum">
              <a:rPr lang="en-US" smtClean="0">
                <a:solidFill>
                  <a:prstClr val="black">
                    <a:tint val="75000"/>
                  </a:prstClr>
                </a:solidFill>
              </a:rPr>
              <a:pPr defTabSz="889001"/>
              <a:t>‹#›</a:t>
            </a:fld>
            <a:endParaRPr lang="en-US">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725285123"/>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855" y="600202"/>
            <a:ext cx="8490400" cy="5454400"/>
          </a:xfrm>
          <a:prstGeom prst="rect">
            <a:avLst/>
          </a:prstGeom>
        </p:spPr>
        <p:txBody>
          <a:bodyPr spcFirstLastPara="1" wrap="square" lIns="88859" tIns="88859" rIns="88859" bIns="88859"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2" y="6217624"/>
            <a:ext cx="731600" cy="524801"/>
          </a:xfrm>
          <a:prstGeom prst="rect">
            <a:avLst/>
          </a:prstGeom>
        </p:spPr>
        <p:txBody>
          <a:bodyPr spcFirstLastPara="1" wrap="square" lIns="88859" tIns="88859" rIns="88859" bIns="8885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889001"/>
            <a:fld id="{00000000-1234-1234-1234-123412341234}" type="slidenum">
              <a:rPr lang="en-GB" smtClean="0">
                <a:solidFill>
                  <a:prstClr val="black">
                    <a:tint val="75000"/>
                  </a:prstClr>
                </a:solidFill>
              </a:rPr>
              <a:pPr defTabSz="889001"/>
              <a:t>‹#›</a:t>
            </a:fld>
            <a:endParaRPr lang="en-GB">
              <a:solidFill>
                <a:prstClr val="black">
                  <a:tint val="75000"/>
                </a:prstClr>
              </a:solidFill>
            </a:endParaRPr>
          </a:p>
        </p:txBody>
      </p:sp>
    </p:spTree>
    <p:extLst>
      <p:ext uri="{BB962C8B-B14F-4D97-AF65-F5344CB8AC3E}">
        <p14:creationId xmlns:p14="http://schemas.microsoft.com/office/powerpoint/2010/main" val="1537015709"/>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2729" t="10626" r="3576" b="16208"/>
          <a:stretch/>
        </p:blipFill>
        <p:spPr>
          <a:xfrm>
            <a:off x="-62521" y="-46784"/>
            <a:ext cx="12285785" cy="6940061"/>
          </a:xfrm>
          <a:prstGeom prst="rect">
            <a:avLst/>
          </a:prstGeom>
        </p:spPr>
      </p:pic>
    </p:spTree>
    <p:extLst>
      <p:ext uri="{BB962C8B-B14F-4D97-AF65-F5344CB8AC3E}">
        <p14:creationId xmlns:p14="http://schemas.microsoft.com/office/powerpoint/2010/main" val="512141781"/>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2729" t="10626" r="3576" b="16208"/>
          <a:stretch/>
        </p:blipFill>
        <p:spPr>
          <a:xfrm>
            <a:off x="-62521" y="-46784"/>
            <a:ext cx="12285785" cy="6940061"/>
          </a:xfrm>
          <a:prstGeom prst="rect">
            <a:avLst/>
          </a:prstGeom>
        </p:spPr>
      </p:pic>
      <p:pic>
        <p:nvPicPr>
          <p:cNvPr id="19" name="图片 18"/>
          <p:cNvPicPr>
            <a:picLocks noChangeAspect="1"/>
          </p:cNvPicPr>
          <p:nvPr userDrawn="1"/>
        </p:nvPicPr>
        <p:blipFill rotWithShape="1">
          <a:blip r:embed="rId3"/>
          <a:srcRect t="4903" r="128" b="11485"/>
          <a:stretch/>
        </p:blipFill>
        <p:spPr>
          <a:xfrm>
            <a:off x="-15542" y="-50717"/>
            <a:ext cx="12207631" cy="6942667"/>
          </a:xfrm>
          <a:prstGeom prst="rect">
            <a:avLst/>
          </a:prstGeom>
        </p:spPr>
      </p:pic>
      <p:pic>
        <p:nvPicPr>
          <p:cNvPr id="20" name="图片 19"/>
          <p:cNvPicPr>
            <a:picLocks noChangeAspect="1"/>
          </p:cNvPicPr>
          <p:nvPr userDrawn="1"/>
        </p:nvPicPr>
        <p:blipFill rotWithShape="1">
          <a:blip r:embed="rId4"/>
          <a:srcRect t="1" b="9717"/>
          <a:stretch/>
        </p:blipFill>
        <p:spPr>
          <a:xfrm>
            <a:off x="271022" y="287870"/>
            <a:ext cx="11751733" cy="6587068"/>
          </a:xfrm>
          <a:prstGeom prst="rect">
            <a:avLst/>
          </a:prstGeom>
        </p:spPr>
      </p:pic>
    </p:spTree>
    <p:extLst>
      <p:ext uri="{BB962C8B-B14F-4D97-AF65-F5344CB8AC3E}">
        <p14:creationId xmlns:p14="http://schemas.microsoft.com/office/powerpoint/2010/main" val="892571157"/>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grpSp>
        <p:nvGrpSpPr>
          <p:cNvPr id="5" name="组合 4"/>
          <p:cNvGrpSpPr/>
          <p:nvPr userDrawn="1"/>
        </p:nvGrpSpPr>
        <p:grpSpPr>
          <a:xfrm>
            <a:off x="147862" y="162641"/>
            <a:ext cx="11896335" cy="6532728"/>
            <a:chOff x="286603" y="259307"/>
            <a:chExt cx="8488907" cy="4661582"/>
          </a:xfrm>
        </p:grpSpPr>
        <p:sp>
          <p:nvSpPr>
            <p:cNvPr id="4" name="矩形 3"/>
            <p:cNvSpPr/>
            <p:nvPr userDrawn="1"/>
          </p:nvSpPr>
          <p:spPr>
            <a:xfrm>
              <a:off x="286603" y="259307"/>
              <a:ext cx="8488907" cy="4653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40033" b="49967"/>
            <a:stretch/>
          </p:blipFill>
          <p:spPr>
            <a:xfrm>
              <a:off x="286603" y="3793578"/>
              <a:ext cx="1351129" cy="112731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2155" t="34760" b="4743"/>
            <a:stretch/>
          </p:blipFill>
          <p:spPr>
            <a:xfrm>
              <a:off x="7574508" y="3651147"/>
              <a:ext cx="1201002" cy="1256094"/>
            </a:xfrm>
            <a:prstGeom prst="rect">
              <a:avLst/>
            </a:prstGeom>
          </p:spPr>
        </p:pic>
      </p:grpSp>
      <p:sp>
        <p:nvSpPr>
          <p:cNvPr id="14" name="矩形 13"/>
          <p:cNvSpPr/>
          <p:nvPr userDrawn="1"/>
        </p:nvSpPr>
        <p:spPr>
          <a:xfrm>
            <a:off x="284493" y="1502227"/>
            <a:ext cx="5739792" cy="22949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endParaRPr lang="zh-CN" altLang="en-US" sz="1300">
              <a:solidFill>
                <a:prstClr val="white"/>
              </a:solidFill>
            </a:endParaRPr>
          </a:p>
        </p:txBody>
      </p:sp>
      <p:sp>
        <p:nvSpPr>
          <p:cNvPr id="15" name="Picture Placeholder 7"/>
          <p:cNvSpPr>
            <a:spLocks noGrp="1"/>
          </p:cNvSpPr>
          <p:nvPr>
            <p:ph type="pic" sz="quarter" idx="18"/>
          </p:nvPr>
        </p:nvSpPr>
        <p:spPr>
          <a:xfrm>
            <a:off x="284495" y="150222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6" name="Picture Placeholder 7"/>
          <p:cNvSpPr>
            <a:spLocks noGrp="1"/>
          </p:cNvSpPr>
          <p:nvPr>
            <p:ph type="pic" sz="quarter" idx="19"/>
          </p:nvPr>
        </p:nvSpPr>
        <p:spPr>
          <a:xfrm>
            <a:off x="6258843" y="150222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20" name="矩形 19"/>
          <p:cNvSpPr/>
          <p:nvPr userDrawn="1"/>
        </p:nvSpPr>
        <p:spPr>
          <a:xfrm>
            <a:off x="6258841" y="1502227"/>
            <a:ext cx="5739792" cy="22949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endParaRPr lang="zh-CN" altLang="en-US" sz="1300">
              <a:solidFill>
                <a:prstClr val="white"/>
              </a:solidFill>
            </a:endParaRPr>
          </a:p>
        </p:txBody>
      </p:sp>
    </p:spTree>
    <p:extLst>
      <p:ext uri="{BB962C8B-B14F-4D97-AF65-F5344CB8AC3E}">
        <p14:creationId xmlns:p14="http://schemas.microsoft.com/office/powerpoint/2010/main" val="3902075459"/>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grpSp>
        <p:nvGrpSpPr>
          <p:cNvPr id="5" name="组合 4"/>
          <p:cNvGrpSpPr/>
          <p:nvPr userDrawn="1"/>
        </p:nvGrpSpPr>
        <p:grpSpPr>
          <a:xfrm>
            <a:off x="147862" y="162641"/>
            <a:ext cx="11896335" cy="6532728"/>
            <a:chOff x="286603" y="259307"/>
            <a:chExt cx="8488907" cy="4661582"/>
          </a:xfrm>
        </p:grpSpPr>
        <p:sp>
          <p:nvSpPr>
            <p:cNvPr id="4" name="矩形 3"/>
            <p:cNvSpPr/>
            <p:nvPr userDrawn="1"/>
          </p:nvSpPr>
          <p:spPr>
            <a:xfrm>
              <a:off x="286603" y="259307"/>
              <a:ext cx="8488907" cy="4653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40033" b="49967"/>
            <a:stretch/>
          </p:blipFill>
          <p:spPr>
            <a:xfrm>
              <a:off x="286603" y="3793578"/>
              <a:ext cx="1351129" cy="112731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2155" t="34760" b="4743"/>
            <a:stretch/>
          </p:blipFill>
          <p:spPr>
            <a:xfrm>
              <a:off x="7574508" y="3651147"/>
              <a:ext cx="1201002" cy="1256094"/>
            </a:xfrm>
            <a:prstGeom prst="rect">
              <a:avLst/>
            </a:prstGeom>
          </p:spPr>
        </p:pic>
      </p:grpSp>
      <p:sp>
        <p:nvSpPr>
          <p:cNvPr id="12" name="Picture Placeholder 7"/>
          <p:cNvSpPr>
            <a:spLocks noGrp="1"/>
          </p:cNvSpPr>
          <p:nvPr>
            <p:ph type="pic" sz="quarter" idx="18"/>
          </p:nvPr>
        </p:nvSpPr>
        <p:spPr>
          <a:xfrm>
            <a:off x="700807" y="1422234"/>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3" name="Picture Placeholder 7"/>
          <p:cNvSpPr>
            <a:spLocks noGrp="1"/>
          </p:cNvSpPr>
          <p:nvPr>
            <p:ph type="pic" sz="quarter" idx="19"/>
          </p:nvPr>
        </p:nvSpPr>
        <p:spPr>
          <a:xfrm>
            <a:off x="3079735" y="1422234"/>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7" name="Picture Placeholder 7"/>
          <p:cNvSpPr>
            <a:spLocks noGrp="1"/>
          </p:cNvSpPr>
          <p:nvPr>
            <p:ph type="pic" sz="quarter" idx="20"/>
          </p:nvPr>
        </p:nvSpPr>
        <p:spPr>
          <a:xfrm>
            <a:off x="700807" y="377838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8" name="Picture Placeholder 7"/>
          <p:cNvSpPr>
            <a:spLocks noGrp="1"/>
          </p:cNvSpPr>
          <p:nvPr>
            <p:ph type="pic" sz="quarter" idx="21"/>
          </p:nvPr>
        </p:nvSpPr>
        <p:spPr>
          <a:xfrm>
            <a:off x="3079735" y="377838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Tree>
    <p:extLst>
      <p:ext uri="{BB962C8B-B14F-4D97-AF65-F5344CB8AC3E}">
        <p14:creationId xmlns:p14="http://schemas.microsoft.com/office/powerpoint/2010/main" val="849050921"/>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69949"/>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37900952"/>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68203596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87"/>
            <a:ext cx="3854528" cy="1278467"/>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8" y="514927"/>
            <a:ext cx="4513541" cy="552643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5" y="2777176"/>
            <a:ext cx="3854528" cy="2584449"/>
          </a:xfrm>
        </p:spPr>
        <p:txBody>
          <a:bodyPr>
            <a:normAutofit/>
          </a:bodyPr>
          <a:lstStyle>
            <a:lvl1pPr marL="0" indent="0">
              <a:buNone/>
              <a:defRPr sz="1500"/>
            </a:lvl1pPr>
            <a:lvl2pPr marL="453601" indent="0">
              <a:buNone/>
              <a:defRPr sz="1500"/>
            </a:lvl2pPr>
            <a:lvl3pPr marL="907203" indent="0">
              <a:buNone/>
              <a:defRPr sz="1200"/>
            </a:lvl3pPr>
            <a:lvl4pPr marL="1360809" indent="0">
              <a:buNone/>
              <a:defRPr sz="1100"/>
            </a:lvl4pPr>
            <a:lvl5pPr marL="1814403" indent="0">
              <a:buNone/>
              <a:defRPr sz="1100"/>
            </a:lvl5pPr>
            <a:lvl6pPr marL="2268005" indent="0">
              <a:buNone/>
              <a:defRPr sz="1100"/>
            </a:lvl6pPr>
            <a:lvl7pPr marL="2721612" indent="0">
              <a:buNone/>
              <a:defRPr sz="1100"/>
            </a:lvl7pPr>
            <a:lvl8pPr marL="3175213" indent="0">
              <a:buNone/>
              <a:defRPr sz="1100"/>
            </a:lvl8pPr>
            <a:lvl9pPr marL="362879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85075265"/>
      </p:ext>
    </p:extLst>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40139571"/>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1987748350"/>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145113493"/>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229547711"/>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002535685"/>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2706693649"/>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8201" y="365153"/>
            <a:ext cx="10515600" cy="1325563"/>
          </a:xfrm>
          <a:prstGeom prst="rect">
            <a:avLst/>
          </a:prstGeom>
        </p:spPr>
        <p:txBody>
          <a:bodyPr lIns="90730" tIns="45357" rIns="90730" bIns="45357"/>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8201" y="1825626"/>
            <a:ext cx="10515600" cy="4351338"/>
          </a:xfrm>
          <a:prstGeom prst="rect">
            <a:avLst/>
          </a:prstGeom>
        </p:spPr>
        <p:txBody>
          <a:bodyPr lIns="90730" tIns="45357" rIns="90730" bIns="4535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8200" y="6356352"/>
            <a:ext cx="2743200" cy="365125"/>
          </a:xfrm>
          <a:prstGeom prst="rect">
            <a:avLst/>
          </a:prstGeom>
        </p:spPr>
        <p:txBody>
          <a:bodyPr lIns="90730" tIns="45357" rIns="90730" bIns="45357"/>
          <a:lstStyle/>
          <a:p>
            <a:fld id="{A3C39D9B-1707-4BC2-A8DF-A9A95A2D1DDF}"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38600" y="6356352"/>
            <a:ext cx="4114800" cy="365125"/>
          </a:xfrm>
          <a:prstGeom prst="rect">
            <a:avLst/>
          </a:prstGeom>
        </p:spPr>
        <p:txBody>
          <a:bodyPr lIns="90730" tIns="45357" rIns="90730" bIns="45357"/>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610601" y="6356352"/>
            <a:ext cx="2743200" cy="365125"/>
          </a:xfrm>
          <a:prstGeom prst="rect">
            <a:avLst/>
          </a:prstGeom>
        </p:spPr>
        <p:txBody>
          <a:bodyPr lIns="90730" tIns="45357" rIns="90730" bIns="45357"/>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9" y="4252912"/>
            <a:ext cx="914400" cy="914400"/>
          </a:xfrm>
          <a:prstGeom prst="rect">
            <a:avLst/>
          </a:prstGeom>
        </p:spPr>
        <p:txBody>
          <a:bodyPr lIns="90730" tIns="45357" rIns="90730" bIns="45357"/>
          <a:lstStyle/>
          <a:p>
            <a:endParaRPr lang="en-US"/>
          </a:p>
        </p:txBody>
      </p:sp>
    </p:spTree>
    <p:extLst>
      <p:ext uri="{BB962C8B-B14F-4D97-AF65-F5344CB8AC3E}">
        <p14:creationId xmlns:p14="http://schemas.microsoft.com/office/powerpoint/2010/main" val="4168158111"/>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219886"/>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2729" t="10626" r="3576" b="16208"/>
          <a:stretch/>
        </p:blipFill>
        <p:spPr>
          <a:xfrm>
            <a:off x="-62521" y="-46784"/>
            <a:ext cx="12285785" cy="6940061"/>
          </a:xfrm>
          <a:prstGeom prst="rect">
            <a:avLst/>
          </a:prstGeom>
        </p:spPr>
      </p:pic>
    </p:spTree>
    <p:extLst>
      <p:ext uri="{BB962C8B-B14F-4D97-AF65-F5344CB8AC3E}">
        <p14:creationId xmlns:p14="http://schemas.microsoft.com/office/powerpoint/2010/main" val="2948391806"/>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2729" t="10626" r="3576" b="16208"/>
          <a:stretch/>
        </p:blipFill>
        <p:spPr>
          <a:xfrm>
            <a:off x="-62521" y="-46784"/>
            <a:ext cx="12285785" cy="6940061"/>
          </a:xfrm>
          <a:prstGeom prst="rect">
            <a:avLst/>
          </a:prstGeom>
        </p:spPr>
      </p:pic>
      <p:pic>
        <p:nvPicPr>
          <p:cNvPr id="19" name="图片 18"/>
          <p:cNvPicPr>
            <a:picLocks noChangeAspect="1"/>
          </p:cNvPicPr>
          <p:nvPr userDrawn="1"/>
        </p:nvPicPr>
        <p:blipFill rotWithShape="1">
          <a:blip r:embed="rId3"/>
          <a:srcRect t="4903" r="128" b="11485"/>
          <a:stretch/>
        </p:blipFill>
        <p:spPr>
          <a:xfrm>
            <a:off x="-15542" y="-50717"/>
            <a:ext cx="12207631" cy="6942667"/>
          </a:xfrm>
          <a:prstGeom prst="rect">
            <a:avLst/>
          </a:prstGeom>
        </p:spPr>
      </p:pic>
      <p:pic>
        <p:nvPicPr>
          <p:cNvPr id="20" name="图片 19"/>
          <p:cNvPicPr>
            <a:picLocks noChangeAspect="1"/>
          </p:cNvPicPr>
          <p:nvPr userDrawn="1"/>
        </p:nvPicPr>
        <p:blipFill rotWithShape="1">
          <a:blip r:embed="rId4"/>
          <a:srcRect t="1" b="9717"/>
          <a:stretch/>
        </p:blipFill>
        <p:spPr>
          <a:xfrm>
            <a:off x="271022" y="287870"/>
            <a:ext cx="11751733" cy="6587068"/>
          </a:xfrm>
          <a:prstGeom prst="rect">
            <a:avLst/>
          </a:prstGeom>
        </p:spPr>
      </p:pic>
    </p:spTree>
    <p:extLst>
      <p:ext uri="{BB962C8B-B14F-4D97-AF65-F5344CB8AC3E}">
        <p14:creationId xmlns:p14="http://schemas.microsoft.com/office/powerpoint/2010/main" val="408391575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5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3737" indent="0" algn="ctr">
              <a:buNone/>
              <a:defRPr>
                <a:solidFill>
                  <a:schemeClr val="tx1">
                    <a:tint val="75000"/>
                  </a:schemeClr>
                </a:solidFill>
              </a:defRPr>
            </a:lvl2pPr>
            <a:lvl3pPr marL="907475" indent="0" algn="ctr">
              <a:buNone/>
              <a:defRPr>
                <a:solidFill>
                  <a:schemeClr val="tx1">
                    <a:tint val="75000"/>
                  </a:schemeClr>
                </a:solidFill>
              </a:defRPr>
            </a:lvl3pPr>
            <a:lvl4pPr marL="1361215" indent="0" algn="ctr">
              <a:buNone/>
              <a:defRPr>
                <a:solidFill>
                  <a:schemeClr val="tx1">
                    <a:tint val="75000"/>
                  </a:schemeClr>
                </a:solidFill>
              </a:defRPr>
            </a:lvl4pPr>
            <a:lvl5pPr marL="1814949" indent="0" algn="ctr">
              <a:buNone/>
              <a:defRPr>
                <a:solidFill>
                  <a:schemeClr val="tx1">
                    <a:tint val="75000"/>
                  </a:schemeClr>
                </a:solidFill>
              </a:defRPr>
            </a:lvl5pPr>
            <a:lvl6pPr marL="2268688" indent="0" algn="ctr">
              <a:buNone/>
              <a:defRPr>
                <a:solidFill>
                  <a:schemeClr val="tx1">
                    <a:tint val="75000"/>
                  </a:schemeClr>
                </a:solidFill>
              </a:defRPr>
            </a:lvl6pPr>
            <a:lvl7pPr marL="2722427" indent="0" algn="ctr">
              <a:buNone/>
              <a:defRPr>
                <a:solidFill>
                  <a:schemeClr val="tx1">
                    <a:tint val="75000"/>
                  </a:schemeClr>
                </a:solidFill>
              </a:defRPr>
            </a:lvl7pPr>
            <a:lvl8pPr marL="3176166" indent="0" algn="ctr">
              <a:buNone/>
              <a:defRPr>
                <a:solidFill>
                  <a:schemeClr val="tx1">
                    <a:tint val="75000"/>
                  </a:schemeClr>
                </a:solidFill>
              </a:defRPr>
            </a:lvl8pPr>
            <a:lvl9pPr marL="362989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110854"/>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grpSp>
        <p:nvGrpSpPr>
          <p:cNvPr id="5" name="组合 4"/>
          <p:cNvGrpSpPr/>
          <p:nvPr userDrawn="1"/>
        </p:nvGrpSpPr>
        <p:grpSpPr>
          <a:xfrm>
            <a:off x="147862" y="162641"/>
            <a:ext cx="11896335" cy="6532728"/>
            <a:chOff x="286603" y="259307"/>
            <a:chExt cx="8488907" cy="4661582"/>
          </a:xfrm>
        </p:grpSpPr>
        <p:sp>
          <p:nvSpPr>
            <p:cNvPr id="4" name="矩形 3"/>
            <p:cNvSpPr/>
            <p:nvPr userDrawn="1"/>
          </p:nvSpPr>
          <p:spPr>
            <a:xfrm>
              <a:off x="286603" y="259307"/>
              <a:ext cx="8488907" cy="4653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40033" b="49967"/>
            <a:stretch/>
          </p:blipFill>
          <p:spPr>
            <a:xfrm>
              <a:off x="286603" y="3793578"/>
              <a:ext cx="1351129" cy="112731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2155" t="34760" b="4743"/>
            <a:stretch/>
          </p:blipFill>
          <p:spPr>
            <a:xfrm>
              <a:off x="7574508" y="3651147"/>
              <a:ext cx="1201002" cy="1256094"/>
            </a:xfrm>
            <a:prstGeom prst="rect">
              <a:avLst/>
            </a:prstGeom>
          </p:spPr>
        </p:pic>
      </p:grpSp>
      <p:sp>
        <p:nvSpPr>
          <p:cNvPr id="14" name="矩形 13"/>
          <p:cNvSpPr/>
          <p:nvPr userDrawn="1"/>
        </p:nvSpPr>
        <p:spPr>
          <a:xfrm>
            <a:off x="284493" y="1502227"/>
            <a:ext cx="5739792" cy="22949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endParaRPr lang="zh-CN" altLang="en-US" sz="1300">
              <a:solidFill>
                <a:prstClr val="white"/>
              </a:solidFill>
            </a:endParaRPr>
          </a:p>
        </p:txBody>
      </p:sp>
      <p:sp>
        <p:nvSpPr>
          <p:cNvPr id="15" name="Picture Placeholder 7"/>
          <p:cNvSpPr>
            <a:spLocks noGrp="1"/>
          </p:cNvSpPr>
          <p:nvPr>
            <p:ph type="pic" sz="quarter" idx="18"/>
          </p:nvPr>
        </p:nvSpPr>
        <p:spPr>
          <a:xfrm>
            <a:off x="284495" y="150222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6" name="Picture Placeholder 7"/>
          <p:cNvSpPr>
            <a:spLocks noGrp="1"/>
          </p:cNvSpPr>
          <p:nvPr>
            <p:ph type="pic" sz="quarter" idx="19"/>
          </p:nvPr>
        </p:nvSpPr>
        <p:spPr>
          <a:xfrm>
            <a:off x="6258843" y="150222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20" name="矩形 19"/>
          <p:cNvSpPr/>
          <p:nvPr userDrawn="1"/>
        </p:nvSpPr>
        <p:spPr>
          <a:xfrm>
            <a:off x="6258841" y="1502227"/>
            <a:ext cx="5739792" cy="22949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endParaRPr lang="zh-CN" altLang="en-US" sz="1300">
              <a:solidFill>
                <a:prstClr val="white"/>
              </a:solidFill>
            </a:endParaRPr>
          </a:p>
        </p:txBody>
      </p:sp>
    </p:spTree>
    <p:extLst>
      <p:ext uri="{BB962C8B-B14F-4D97-AF65-F5344CB8AC3E}">
        <p14:creationId xmlns:p14="http://schemas.microsoft.com/office/powerpoint/2010/main" val="2291464374"/>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grpSp>
        <p:nvGrpSpPr>
          <p:cNvPr id="5" name="组合 4"/>
          <p:cNvGrpSpPr/>
          <p:nvPr userDrawn="1"/>
        </p:nvGrpSpPr>
        <p:grpSpPr>
          <a:xfrm>
            <a:off x="147862" y="162641"/>
            <a:ext cx="11896335" cy="6532728"/>
            <a:chOff x="286603" y="259307"/>
            <a:chExt cx="8488907" cy="4661582"/>
          </a:xfrm>
        </p:grpSpPr>
        <p:sp>
          <p:nvSpPr>
            <p:cNvPr id="4" name="矩形 3"/>
            <p:cNvSpPr/>
            <p:nvPr userDrawn="1"/>
          </p:nvSpPr>
          <p:spPr>
            <a:xfrm>
              <a:off x="286603" y="259307"/>
              <a:ext cx="8488907" cy="4653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prstClr val="white"/>
                </a:solidFill>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r="40033" b="49967"/>
            <a:stretch/>
          </p:blipFill>
          <p:spPr>
            <a:xfrm>
              <a:off x="286603" y="3793578"/>
              <a:ext cx="1351129" cy="112731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2155" t="34760" b="4743"/>
            <a:stretch/>
          </p:blipFill>
          <p:spPr>
            <a:xfrm>
              <a:off x="7574508" y="3651147"/>
              <a:ext cx="1201002" cy="1256094"/>
            </a:xfrm>
            <a:prstGeom prst="rect">
              <a:avLst/>
            </a:prstGeom>
          </p:spPr>
        </p:pic>
      </p:grpSp>
      <p:sp>
        <p:nvSpPr>
          <p:cNvPr id="12" name="Picture Placeholder 7"/>
          <p:cNvSpPr>
            <a:spLocks noGrp="1"/>
          </p:cNvSpPr>
          <p:nvPr>
            <p:ph type="pic" sz="quarter" idx="18"/>
          </p:nvPr>
        </p:nvSpPr>
        <p:spPr>
          <a:xfrm>
            <a:off x="700807" y="1422234"/>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3" name="Picture Placeholder 7"/>
          <p:cNvSpPr>
            <a:spLocks noGrp="1"/>
          </p:cNvSpPr>
          <p:nvPr>
            <p:ph type="pic" sz="quarter" idx="19"/>
          </p:nvPr>
        </p:nvSpPr>
        <p:spPr>
          <a:xfrm>
            <a:off x="3079735" y="1422234"/>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7" name="Picture Placeholder 7"/>
          <p:cNvSpPr>
            <a:spLocks noGrp="1"/>
          </p:cNvSpPr>
          <p:nvPr>
            <p:ph type="pic" sz="quarter" idx="20"/>
          </p:nvPr>
        </p:nvSpPr>
        <p:spPr>
          <a:xfrm>
            <a:off x="700807" y="377838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
        <p:nvSpPr>
          <p:cNvPr id="18" name="Picture Placeholder 7"/>
          <p:cNvSpPr>
            <a:spLocks noGrp="1"/>
          </p:cNvSpPr>
          <p:nvPr>
            <p:ph type="pic" sz="quarter" idx="21"/>
          </p:nvPr>
        </p:nvSpPr>
        <p:spPr>
          <a:xfrm>
            <a:off x="3079735" y="3778387"/>
            <a:ext cx="2294964" cy="229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normAutofit/>
          </a:bodyPr>
          <a:lstStyle>
            <a:lvl1pPr marL="0" indent="0">
              <a:buFontTx/>
              <a:buNone/>
              <a:defRPr lang="en-US" sz="1100">
                <a:solidFill>
                  <a:schemeClr val="tx1">
                    <a:lumMod val="85000"/>
                    <a:lumOff val="15000"/>
                  </a:schemeClr>
                </a:solidFill>
              </a:defRPr>
            </a:lvl1pPr>
          </a:lstStyle>
          <a:p>
            <a:pPr marL="0" lvl="0" algn="ctr"/>
            <a:endParaRPr lang="en-US"/>
          </a:p>
        </p:txBody>
      </p:sp>
    </p:spTree>
    <p:extLst>
      <p:ext uri="{BB962C8B-B14F-4D97-AF65-F5344CB8AC3E}">
        <p14:creationId xmlns:p14="http://schemas.microsoft.com/office/powerpoint/2010/main" val="681662251"/>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470067"/>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lIns="66349" tIns="33174" rIns="66349" bIns="33174"/>
          <a:lstStyle/>
          <a:p>
            <a:r>
              <a:rPr lang="zh-CN" altLang="en-US" smtClean="0"/>
              <a:t>单击此处编辑母版标题样式</a:t>
            </a:r>
            <a:endParaRPr lang="zh-CN" altLang="en-US"/>
          </a:p>
        </p:txBody>
      </p:sp>
      <p:sp>
        <p:nvSpPr>
          <p:cNvPr id="3" name="内容占位符 2"/>
          <p:cNvSpPr>
            <a:spLocks noGrp="1"/>
          </p:cNvSpPr>
          <p:nvPr>
            <p:ph idx="1"/>
          </p:nvPr>
        </p:nvSpPr>
        <p:spPr>
          <a:xfrm>
            <a:off x="609081" y="1600468"/>
            <a:ext cx="10973838" cy="4525659"/>
          </a:xfrm>
          <a:prstGeom prst="rect">
            <a:avLst/>
          </a:prstGeom>
        </p:spPr>
        <p:txBody>
          <a:bodyPr lIns="66349" tIns="33174" rIns="66349" bIns="331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3084583"/>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87656"/>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457615"/>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568097"/>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866574"/>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389148"/>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47422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1"/>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3737" indent="0">
              <a:buNone/>
              <a:defRPr sz="1600"/>
            </a:lvl2pPr>
            <a:lvl3pPr marL="907475" indent="0">
              <a:buNone/>
              <a:defRPr sz="1600"/>
            </a:lvl3pPr>
            <a:lvl4pPr marL="1361215" indent="0">
              <a:buNone/>
              <a:defRPr sz="1600"/>
            </a:lvl4pPr>
            <a:lvl5pPr marL="1814949" indent="0">
              <a:buNone/>
              <a:defRPr sz="1600"/>
            </a:lvl5pPr>
            <a:lvl6pPr marL="2268688" indent="0">
              <a:buNone/>
              <a:defRPr sz="1600"/>
            </a:lvl6pPr>
            <a:lvl7pPr marL="2722427" indent="0">
              <a:buNone/>
              <a:defRPr sz="1600"/>
            </a:lvl7pPr>
            <a:lvl8pPr marL="3176166" indent="0">
              <a:buNone/>
              <a:defRPr sz="1600"/>
            </a:lvl8pPr>
            <a:lvl9pPr marL="362989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3737" indent="0">
              <a:buNone/>
              <a:defRPr sz="1200"/>
            </a:lvl2pPr>
            <a:lvl3pPr marL="907475" indent="0">
              <a:buNone/>
              <a:defRPr sz="1100"/>
            </a:lvl3pPr>
            <a:lvl4pPr marL="1361215" indent="0">
              <a:buNone/>
              <a:defRPr sz="900"/>
            </a:lvl4pPr>
            <a:lvl5pPr marL="1814949" indent="0">
              <a:buNone/>
              <a:defRPr sz="900"/>
            </a:lvl5pPr>
            <a:lvl6pPr marL="2268688" indent="0">
              <a:buNone/>
              <a:defRPr sz="900"/>
            </a:lvl6pPr>
            <a:lvl7pPr marL="2722427" indent="0">
              <a:buNone/>
              <a:defRPr sz="900"/>
            </a:lvl7pPr>
            <a:lvl8pPr marL="3176166" indent="0">
              <a:buNone/>
              <a:defRPr sz="900"/>
            </a:lvl8pPr>
            <a:lvl9pPr marL="362989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5120252"/>
      </p:ext>
    </p:extLst>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lIns="121092" tIns="60546" rIns="121092" bIns="60546"/>
          <a:lstStyle/>
          <a:p>
            <a:pPr defTabSz="1210838"/>
            <a:fld id="{530820CF-B880-4189-942D-D702A7CBA730}" type="datetimeFigureOut">
              <a:rPr lang="zh-CN" altLang="en-US" sz="2400" smtClean="0">
                <a:solidFill>
                  <a:prstClr val="black"/>
                </a:solidFill>
              </a:rPr>
              <a:pPr defTabSz="1210838"/>
              <a:t>2025/2/17</a:t>
            </a:fld>
            <a:endParaRPr lang="zh-CN" altLang="en-US" sz="2400">
              <a:solidFill>
                <a:prstClr val="black"/>
              </a:solidFill>
            </a:endParaRPr>
          </a:p>
        </p:txBody>
      </p:sp>
      <p:sp>
        <p:nvSpPr>
          <p:cNvPr id="3" name="页脚占位符 2"/>
          <p:cNvSpPr>
            <a:spLocks noGrp="1"/>
          </p:cNvSpPr>
          <p:nvPr>
            <p:ph type="ftr" sz="quarter" idx="11"/>
          </p:nvPr>
        </p:nvSpPr>
        <p:spPr>
          <a:xfrm>
            <a:off x="4165601" y="6356352"/>
            <a:ext cx="3860800" cy="365125"/>
          </a:xfrm>
          <a:prstGeom prst="rect">
            <a:avLst/>
          </a:prstGeom>
        </p:spPr>
        <p:txBody>
          <a:bodyPr lIns="121092" tIns="60546" rIns="121092" bIns="60546"/>
          <a:lstStyle/>
          <a:p>
            <a:pPr defTabSz="1210838"/>
            <a:endParaRPr lang="zh-CN" altLang="en-US" sz="2400">
              <a:solidFill>
                <a:prstClr val="black"/>
              </a:solidFill>
            </a:endParaRPr>
          </a:p>
        </p:txBody>
      </p:sp>
      <p:sp>
        <p:nvSpPr>
          <p:cNvPr id="4" name="灯片编号占位符 3"/>
          <p:cNvSpPr>
            <a:spLocks noGrp="1"/>
          </p:cNvSpPr>
          <p:nvPr>
            <p:ph type="sldNum" sz="quarter" idx="12"/>
          </p:nvPr>
        </p:nvSpPr>
        <p:spPr>
          <a:xfrm>
            <a:off x="8737600" y="6356352"/>
            <a:ext cx="2844800" cy="365125"/>
          </a:xfrm>
          <a:prstGeom prst="rect">
            <a:avLst/>
          </a:prstGeom>
        </p:spPr>
        <p:txBody>
          <a:bodyPr lIns="121092" tIns="60546" rIns="121092" bIns="60546"/>
          <a:lstStyle/>
          <a:p>
            <a:pPr defTabSz="1210838"/>
            <a:fld id="{0C913308-F349-4B6D-A68A-DD1791B4A57B}" type="slidenum">
              <a:rPr lang="zh-CN" altLang="en-US" sz="2400" smtClean="0">
                <a:solidFill>
                  <a:prstClr val="black"/>
                </a:solidFill>
              </a:rPr>
              <a:pPr defTabSz="1210838"/>
              <a:t>‹#›</a:t>
            </a:fld>
            <a:endParaRPr lang="zh-CN" altLang="en-US" sz="2400">
              <a:solidFill>
                <a:prstClr val="black"/>
              </a:solidFill>
            </a:endParaRPr>
          </a:p>
        </p:txBody>
      </p:sp>
    </p:spTree>
    <p:extLst>
      <p:ext uri="{BB962C8B-B14F-4D97-AF65-F5344CB8AC3E}">
        <p14:creationId xmlns:p14="http://schemas.microsoft.com/office/powerpoint/2010/main" val="1257279915"/>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7" y="273153"/>
            <a:ext cx="4011084" cy="1162051"/>
          </a:xfrm>
          <a:prstGeom prst="rect">
            <a:avLst/>
          </a:prstGeom>
        </p:spPr>
        <p:txBody>
          <a:bodyPr lIns="121092" tIns="60546" rIns="121092" bIns="60546"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7" y="273135"/>
            <a:ext cx="6815667" cy="5853113"/>
          </a:xfrm>
          <a:prstGeom prst="rect">
            <a:avLst/>
          </a:prstGeom>
        </p:spPr>
        <p:txBody>
          <a:bodyPr lIns="121092" tIns="60546" rIns="121092" bIns="60546"/>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7" y="1435103"/>
            <a:ext cx="4011084" cy="4691062"/>
          </a:xfrm>
          <a:prstGeom prst="rect">
            <a:avLst/>
          </a:prstGeom>
        </p:spPr>
        <p:txBody>
          <a:bodyPr lIns="121092" tIns="60546" rIns="121092" bIns="60546"/>
          <a:lstStyle>
            <a:lvl1pPr marL="0" indent="0">
              <a:buNone/>
              <a:defRPr sz="1900"/>
            </a:lvl1pPr>
            <a:lvl2pPr marL="605408" indent="0">
              <a:buNone/>
              <a:defRPr sz="1600"/>
            </a:lvl2pPr>
            <a:lvl3pPr marL="1210838" indent="0">
              <a:buNone/>
              <a:defRPr sz="1300"/>
            </a:lvl3pPr>
            <a:lvl4pPr marL="1816218" indent="0">
              <a:buNone/>
              <a:defRPr sz="1200"/>
            </a:lvl4pPr>
            <a:lvl5pPr marL="2421625" indent="0">
              <a:buNone/>
              <a:defRPr sz="1200"/>
            </a:lvl5pPr>
            <a:lvl6pPr marL="3027041" indent="0">
              <a:buNone/>
              <a:defRPr sz="1200"/>
            </a:lvl6pPr>
            <a:lvl7pPr marL="3632432" indent="0">
              <a:buNone/>
              <a:defRPr sz="1200"/>
            </a:lvl7pPr>
            <a:lvl8pPr marL="4237849" indent="0">
              <a:buNone/>
              <a:defRPr sz="1200"/>
            </a:lvl8pPr>
            <a:lvl9pPr marL="4843246"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1092" tIns="60546" rIns="121092" bIns="60546"/>
          <a:lstStyle/>
          <a:p>
            <a:pPr defTabSz="1210838"/>
            <a:fld id="{530820CF-B880-4189-942D-D702A7CBA730}" type="datetimeFigureOut">
              <a:rPr lang="zh-CN" altLang="en-US" sz="2400" smtClean="0">
                <a:solidFill>
                  <a:prstClr val="black"/>
                </a:solidFill>
              </a:rPr>
              <a:pPr defTabSz="1210838"/>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1092" tIns="60546" rIns="121092" bIns="60546"/>
          <a:lstStyle/>
          <a:p>
            <a:pPr defTabSz="1210838"/>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1092" tIns="60546" rIns="121092" bIns="60546"/>
          <a:lstStyle/>
          <a:p>
            <a:pPr defTabSz="1210838"/>
            <a:fld id="{0C913308-F349-4B6D-A68A-DD1791B4A57B}" type="slidenum">
              <a:rPr lang="zh-CN" altLang="en-US" sz="2400" smtClean="0">
                <a:solidFill>
                  <a:prstClr val="black"/>
                </a:solidFill>
              </a:rPr>
              <a:pPr defTabSz="1210838"/>
              <a:t>‹#›</a:t>
            </a:fld>
            <a:endParaRPr lang="zh-CN" altLang="en-US" sz="2400">
              <a:solidFill>
                <a:prstClr val="black"/>
              </a:solidFill>
            </a:endParaRPr>
          </a:p>
        </p:txBody>
      </p:sp>
    </p:spTree>
    <p:extLst>
      <p:ext uri="{BB962C8B-B14F-4D97-AF65-F5344CB8AC3E}">
        <p14:creationId xmlns:p14="http://schemas.microsoft.com/office/powerpoint/2010/main" val="1303848911"/>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8"/>
          </a:xfrm>
          <a:prstGeom prst="rect">
            <a:avLst/>
          </a:prstGeom>
        </p:spPr>
        <p:txBody>
          <a:bodyPr lIns="121092" tIns="60546" rIns="121092" bIns="60546"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a:prstGeom prst="rect">
            <a:avLst/>
          </a:prstGeom>
        </p:spPr>
        <p:txBody>
          <a:bodyPr lIns="121092" tIns="60546" rIns="121092" bIns="60546"/>
          <a:lstStyle>
            <a:lvl1pPr marL="0" indent="0">
              <a:buNone/>
              <a:defRPr sz="4300"/>
            </a:lvl1pPr>
            <a:lvl2pPr marL="605408" indent="0">
              <a:buNone/>
              <a:defRPr sz="3700"/>
            </a:lvl2pPr>
            <a:lvl3pPr marL="1210838" indent="0">
              <a:buNone/>
              <a:defRPr sz="3200"/>
            </a:lvl3pPr>
            <a:lvl4pPr marL="1816218" indent="0">
              <a:buNone/>
              <a:defRPr sz="2700"/>
            </a:lvl4pPr>
            <a:lvl5pPr marL="2421625" indent="0">
              <a:buNone/>
              <a:defRPr sz="2700"/>
            </a:lvl5pPr>
            <a:lvl6pPr marL="3027041" indent="0">
              <a:buNone/>
              <a:defRPr sz="2700"/>
            </a:lvl6pPr>
            <a:lvl7pPr marL="3632432" indent="0">
              <a:buNone/>
              <a:defRPr sz="2700"/>
            </a:lvl7pPr>
            <a:lvl8pPr marL="4237849" indent="0">
              <a:buNone/>
              <a:defRPr sz="2700"/>
            </a:lvl8pPr>
            <a:lvl9pPr marL="4843246" indent="0">
              <a:buNone/>
              <a:defRPr sz="27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lIns="121092" tIns="60546" rIns="121092" bIns="60546"/>
          <a:lstStyle>
            <a:lvl1pPr marL="0" indent="0">
              <a:buNone/>
              <a:defRPr sz="1900"/>
            </a:lvl1pPr>
            <a:lvl2pPr marL="605408" indent="0">
              <a:buNone/>
              <a:defRPr sz="1600"/>
            </a:lvl2pPr>
            <a:lvl3pPr marL="1210838" indent="0">
              <a:buNone/>
              <a:defRPr sz="1300"/>
            </a:lvl3pPr>
            <a:lvl4pPr marL="1816218" indent="0">
              <a:buNone/>
              <a:defRPr sz="1200"/>
            </a:lvl4pPr>
            <a:lvl5pPr marL="2421625" indent="0">
              <a:buNone/>
              <a:defRPr sz="1200"/>
            </a:lvl5pPr>
            <a:lvl6pPr marL="3027041" indent="0">
              <a:buNone/>
              <a:defRPr sz="1200"/>
            </a:lvl6pPr>
            <a:lvl7pPr marL="3632432" indent="0">
              <a:buNone/>
              <a:defRPr sz="1200"/>
            </a:lvl7pPr>
            <a:lvl8pPr marL="4237849" indent="0">
              <a:buNone/>
              <a:defRPr sz="1200"/>
            </a:lvl8pPr>
            <a:lvl9pPr marL="4843246"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lIns="121092" tIns="60546" rIns="121092" bIns="60546"/>
          <a:lstStyle/>
          <a:p>
            <a:pPr defTabSz="1210838"/>
            <a:fld id="{530820CF-B880-4189-942D-D702A7CBA730}" type="datetimeFigureOut">
              <a:rPr lang="zh-CN" altLang="en-US" sz="2400" smtClean="0">
                <a:solidFill>
                  <a:prstClr val="black"/>
                </a:solidFill>
              </a:rPr>
              <a:pPr defTabSz="1210838"/>
              <a:t>2025/2/17</a:t>
            </a:fld>
            <a:endParaRPr lang="zh-CN" altLang="en-US" sz="2400">
              <a:solidFill>
                <a:prstClr val="black"/>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lIns="121092" tIns="60546" rIns="121092" bIns="60546"/>
          <a:lstStyle/>
          <a:p>
            <a:pPr defTabSz="1210838"/>
            <a:endParaRPr lang="zh-CN" altLang="en-US" sz="2400">
              <a:solidFill>
                <a:prstClr val="black"/>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lIns="121092" tIns="60546" rIns="121092" bIns="60546"/>
          <a:lstStyle/>
          <a:p>
            <a:pPr defTabSz="1210838"/>
            <a:fld id="{0C913308-F349-4B6D-A68A-DD1791B4A57B}" type="slidenum">
              <a:rPr lang="zh-CN" altLang="en-US" sz="2400" smtClean="0">
                <a:solidFill>
                  <a:prstClr val="black"/>
                </a:solidFill>
              </a:rPr>
              <a:pPr defTabSz="1210838"/>
              <a:t>‹#›</a:t>
            </a:fld>
            <a:endParaRPr lang="zh-CN" altLang="en-US" sz="2400">
              <a:solidFill>
                <a:prstClr val="black"/>
              </a:solidFill>
            </a:endParaRPr>
          </a:p>
        </p:txBody>
      </p:sp>
    </p:spTree>
    <p:extLst>
      <p:ext uri="{BB962C8B-B14F-4D97-AF65-F5344CB8AC3E}">
        <p14:creationId xmlns:p14="http://schemas.microsoft.com/office/powerpoint/2010/main" val="547299014"/>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lIns="121092" tIns="60546" rIns="121092" bIns="60546"/>
          <a:lstStyle/>
          <a:p>
            <a:r>
              <a:rPr lang="zh-CN" altLang="en-US"/>
              <a:t>单击此处编辑母版标题样式</a:t>
            </a:r>
          </a:p>
        </p:txBody>
      </p:sp>
      <p:sp>
        <p:nvSpPr>
          <p:cNvPr id="3" name="竖排文字占位符 2"/>
          <p:cNvSpPr>
            <a:spLocks noGrp="1"/>
          </p:cNvSpPr>
          <p:nvPr>
            <p:ph type="body" orient="vert" idx="1"/>
          </p:nvPr>
        </p:nvSpPr>
        <p:spPr>
          <a:xfrm>
            <a:off x="609601" y="1600203"/>
            <a:ext cx="10972800" cy="4525963"/>
          </a:xfrm>
          <a:prstGeom prst="rect">
            <a:avLst/>
          </a:prstGeom>
        </p:spPr>
        <p:txBody>
          <a:bodyPr vert="eaVert" lIns="121092" tIns="60546" rIns="121092" bIns="6054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121092" tIns="60546" rIns="121092" bIns="60546"/>
          <a:lstStyle/>
          <a:p>
            <a:pPr defTabSz="1210838"/>
            <a:fld id="{530820CF-B880-4189-942D-D702A7CBA730}" type="datetimeFigureOut">
              <a:rPr lang="zh-CN" altLang="en-US" sz="2400" smtClean="0">
                <a:solidFill>
                  <a:prstClr val="black"/>
                </a:solidFill>
              </a:rPr>
              <a:pPr defTabSz="1210838"/>
              <a:t>2025/2/17</a:t>
            </a:fld>
            <a:endParaRPr lang="zh-CN" altLang="en-US" sz="2400">
              <a:solidFill>
                <a:prstClr val="black"/>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lIns="121092" tIns="60546" rIns="121092" bIns="60546"/>
          <a:lstStyle/>
          <a:p>
            <a:pPr defTabSz="1210838"/>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121092" tIns="60546" rIns="121092" bIns="60546"/>
          <a:lstStyle/>
          <a:p>
            <a:pPr defTabSz="1210838"/>
            <a:fld id="{0C913308-F349-4B6D-A68A-DD1791B4A57B}" type="slidenum">
              <a:rPr lang="zh-CN" altLang="en-US" sz="2400" smtClean="0">
                <a:solidFill>
                  <a:prstClr val="black"/>
                </a:solidFill>
              </a:rPr>
              <a:pPr defTabSz="1210838"/>
              <a:t>‹#›</a:t>
            </a:fld>
            <a:endParaRPr lang="zh-CN" altLang="en-US" sz="2400">
              <a:solidFill>
                <a:prstClr val="black"/>
              </a:solidFill>
            </a:endParaRPr>
          </a:p>
        </p:txBody>
      </p:sp>
    </p:spTree>
    <p:extLst>
      <p:ext uri="{BB962C8B-B14F-4D97-AF65-F5344CB8AC3E}">
        <p14:creationId xmlns:p14="http://schemas.microsoft.com/office/powerpoint/2010/main" val="1438330888"/>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804304"/>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FE312BC2-9FD9-4155-BD6F-2A89BBD6A609}"/>
              </a:ext>
            </a:extLst>
          </p:cNvPr>
          <p:cNvSpPr/>
          <p:nvPr userDrawn="1"/>
        </p:nvSpPr>
        <p:spPr>
          <a:xfrm>
            <a:off x="1199456" y="549569"/>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092" tIns="60546" rIns="121092" bIns="60546" rtlCol="0" anchor="ctr"/>
          <a:lstStyle/>
          <a:p>
            <a:pPr algn="ctr" defTabSz="1210838"/>
            <a:endParaRPr lang="zh-CN" altLang="en-US" sz="2400">
              <a:solidFill>
                <a:prstClr val="white"/>
              </a:solidFill>
            </a:endParaRPr>
          </a:p>
        </p:txBody>
      </p:sp>
      <p:sp>
        <p:nvSpPr>
          <p:cNvPr id="4" name="矩形 3">
            <a:extLst>
              <a:ext uri="{FF2B5EF4-FFF2-40B4-BE49-F238E27FC236}">
                <a16:creationId xmlns:a16="http://schemas.microsoft.com/office/drawing/2014/main" xmlns="" id="{5B08C38A-797C-4317-852B-F4C09C399E55}"/>
              </a:ext>
            </a:extLst>
          </p:cNvPr>
          <p:cNvSpPr/>
          <p:nvPr userDrawn="1"/>
        </p:nvSpPr>
        <p:spPr>
          <a:xfrm>
            <a:off x="911428" y="933493"/>
            <a:ext cx="2784309" cy="1151772"/>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092" tIns="60546" rIns="121092" bIns="60546" rtlCol="0" anchor="ctr"/>
          <a:lstStyle/>
          <a:p>
            <a:pPr algn="ctr" defTabSz="1210838"/>
            <a:endParaRPr lang="zh-CN" altLang="en-US" sz="2400">
              <a:solidFill>
                <a:prstClr val="white"/>
              </a:solidFill>
            </a:endParaRPr>
          </a:p>
        </p:txBody>
      </p:sp>
    </p:spTree>
    <p:extLst>
      <p:ext uri="{BB962C8B-B14F-4D97-AF65-F5344CB8AC3E}">
        <p14:creationId xmlns:p14="http://schemas.microsoft.com/office/powerpoint/2010/main" val="2980832032"/>
      </p:ext>
    </p:extLst>
  </p:cSld>
  <p:clrMapOvr>
    <a:masterClrMapping/>
  </p:clrMapOvr>
  <p:transition spd="med">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a:xfrm>
            <a:off x="838200" y="6356350"/>
            <a:ext cx="2743200" cy="365125"/>
          </a:xfrm>
          <a:prstGeom prst="rect">
            <a:avLst/>
          </a:prstGeom>
        </p:spPr>
        <p:txBody>
          <a:bodyPr/>
          <a:lstStyle/>
          <a:p>
            <a:fld id="{EC85BF49-3D7A-4F43-BA91-D003E0AEA55D}" type="datetimeFigureOut">
              <a:rPr lang="zh-CN" altLang="en-US" smtClean="0"/>
              <a:t>2025/2/17</a:t>
            </a:fld>
            <a:endParaRPr lang="zh-CN" altLang="en-US"/>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a:xfrm>
            <a:off x="8610600" y="6356350"/>
            <a:ext cx="2743200" cy="365125"/>
          </a:xfrm>
          <a:prstGeom prst="rect">
            <a:avLst/>
          </a:prstGeom>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77606590"/>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383798"/>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869879"/>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8081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jpe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slideLayout" Target="../slideLayouts/slideLayout7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8" Type="http://schemas.openxmlformats.org/officeDocument/2006/relationships/slideLayout" Target="../slideLayouts/slideLayout41.xml"/><Relationship Id="rId5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3.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5.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5" y="609600"/>
            <a:ext cx="8596668" cy="1320800"/>
          </a:xfrm>
          <a:prstGeom prst="rect">
            <a:avLst/>
          </a:prstGeom>
        </p:spPr>
        <p:txBody>
          <a:bodyPr vert="horz" lIns="90730" tIns="45357" rIns="90730" bIns="45357"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672"/>
            <a:ext cx="8596668" cy="3880773"/>
          </a:xfrm>
          <a:prstGeom prst="rect">
            <a:avLst/>
          </a:prstGeom>
        </p:spPr>
        <p:txBody>
          <a:bodyPr vert="horz" lIns="90730" tIns="45357" rIns="90730" bIns="453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219" y="6041364"/>
            <a:ext cx="911939" cy="365125"/>
          </a:xfrm>
          <a:prstGeom prst="rect">
            <a:avLst/>
          </a:prstGeom>
        </p:spPr>
        <p:txBody>
          <a:bodyPr vert="horz" lIns="90730" tIns="45357" rIns="90730" bIns="45357" rtlCol="0" anchor="ctr"/>
          <a:lstStyle>
            <a:lvl1pPr algn="r">
              <a:defRPr sz="900">
                <a:solidFill>
                  <a:schemeClr val="tx1">
                    <a:tint val="75000"/>
                  </a:schemeClr>
                </a:solidFill>
              </a:defRPr>
            </a:lvl1pPr>
          </a:lstStyle>
          <a:p>
            <a:fld id="{26D54D79-588C-414F-9935-D85D26666345}" type="datetimeFigureOut">
              <a:rPr lang="zh-CN" altLang="en-US" smtClean="0"/>
              <a:t>2025/2/17</a:t>
            </a:fld>
            <a:endParaRPr lang="zh-CN" altLang="en-US"/>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0730" tIns="45357" rIns="90730" bIns="45357"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9" y="6041364"/>
            <a:ext cx="683339" cy="365125"/>
          </a:xfrm>
          <a:prstGeom prst="rect">
            <a:avLst/>
          </a:prstGeom>
        </p:spPr>
        <p:txBody>
          <a:bodyPr vert="horz" lIns="90730" tIns="45357" rIns="90730" bIns="45357" rtlCol="0" anchor="ctr"/>
          <a:lstStyle>
            <a:lvl1pPr algn="r">
              <a:defRPr sz="900">
                <a:solidFill>
                  <a:schemeClr val="accent1"/>
                </a:solidFill>
              </a:defRPr>
            </a:lvl1pPr>
          </a:lstStyle>
          <a:p>
            <a:fld id="{4D4EC328-9116-4993-92C0-623125586BFE}" type="slidenum">
              <a:rPr lang="zh-CN" altLang="en-US" smtClean="0"/>
              <a:t>‹#›</a:t>
            </a:fld>
            <a:endParaRPr lang="zh-CN" altLang="en-US"/>
          </a:p>
        </p:txBody>
      </p:sp>
      <p:pic>
        <p:nvPicPr>
          <p:cNvPr id="18" name="图片 7" descr="444"/>
          <p:cNvPicPr>
            <a:picLocks noChangeAspect="1"/>
          </p:cNvPicPr>
          <p:nvPr/>
        </p:nvPicPr>
        <p:blipFill>
          <a:blip r:embed="rId20"/>
          <a:stretch>
            <a:fillRect/>
          </a:stretch>
        </p:blipFill>
        <p:spPr>
          <a:xfrm>
            <a:off x="1" y="3"/>
            <a:ext cx="12208511" cy="6851015"/>
          </a:xfrm>
          <a:prstGeom prst="rect">
            <a:avLst/>
          </a:prstGeom>
        </p:spPr>
      </p:pic>
    </p:spTree>
    <p:extLst>
      <p:ext uri="{BB962C8B-B14F-4D97-AF65-F5344CB8AC3E}">
        <p14:creationId xmlns:p14="http://schemas.microsoft.com/office/powerpoint/2010/main" val="335814222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09"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49" r:id="rId17"/>
    <p:sldLayoutId id="2147483750" r:id="rId18"/>
  </p:sldLayoutIdLst>
  <p:transition spd="med">
    <p:fade/>
  </p:transition>
  <p:timing>
    <p:tnLst>
      <p:par>
        <p:cTn id="1" dur="indefinite" restart="never" nodeType="tmRoot"/>
      </p:par>
    </p:tnLst>
  </p:timing>
  <p:txStyles>
    <p:titleStyle>
      <a:lvl1pPr algn="l" defTabSz="453737"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0308" indent="-340308" algn="l" defTabSz="453737" rtl="0" eaLnBrk="1" latinLnBrk="0" hangingPunct="1">
        <a:spcBef>
          <a:spcPts val="1000"/>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37358" indent="-283582" algn="l" defTabSz="453737"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34319" indent="-226889" algn="l" defTabSz="453737" rtl="0" eaLnBrk="1" latinLnBrk="0" hangingPunct="1">
        <a:spcBef>
          <a:spcPts val="1000"/>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588086"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41835"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495531"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49295"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03049"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56764" indent="-226889" algn="l" defTabSz="453737"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3737" rtl="0" eaLnBrk="1" latinLnBrk="0" hangingPunct="1">
        <a:defRPr sz="1900" kern="1200">
          <a:solidFill>
            <a:schemeClr val="tx1"/>
          </a:solidFill>
          <a:latin typeface="+mn-lt"/>
          <a:ea typeface="+mn-ea"/>
          <a:cs typeface="+mn-cs"/>
        </a:defRPr>
      </a:lvl1pPr>
      <a:lvl2pPr marL="453737" algn="l" defTabSz="453737" rtl="0" eaLnBrk="1" latinLnBrk="0" hangingPunct="1">
        <a:defRPr sz="1900" kern="1200">
          <a:solidFill>
            <a:schemeClr val="tx1"/>
          </a:solidFill>
          <a:latin typeface="+mn-lt"/>
          <a:ea typeface="+mn-ea"/>
          <a:cs typeface="+mn-cs"/>
        </a:defRPr>
      </a:lvl2pPr>
      <a:lvl3pPr marL="907475" algn="l" defTabSz="453737" rtl="0" eaLnBrk="1" latinLnBrk="0" hangingPunct="1">
        <a:defRPr sz="1900" kern="1200">
          <a:solidFill>
            <a:schemeClr val="tx1"/>
          </a:solidFill>
          <a:latin typeface="+mn-lt"/>
          <a:ea typeface="+mn-ea"/>
          <a:cs typeface="+mn-cs"/>
        </a:defRPr>
      </a:lvl3pPr>
      <a:lvl4pPr marL="1361215" algn="l" defTabSz="453737" rtl="0" eaLnBrk="1" latinLnBrk="0" hangingPunct="1">
        <a:defRPr sz="1900" kern="1200">
          <a:solidFill>
            <a:schemeClr val="tx1"/>
          </a:solidFill>
          <a:latin typeface="+mn-lt"/>
          <a:ea typeface="+mn-ea"/>
          <a:cs typeface="+mn-cs"/>
        </a:defRPr>
      </a:lvl4pPr>
      <a:lvl5pPr marL="1814949" algn="l" defTabSz="453737" rtl="0" eaLnBrk="1" latinLnBrk="0" hangingPunct="1">
        <a:defRPr sz="1900" kern="1200">
          <a:solidFill>
            <a:schemeClr val="tx1"/>
          </a:solidFill>
          <a:latin typeface="+mn-lt"/>
          <a:ea typeface="+mn-ea"/>
          <a:cs typeface="+mn-cs"/>
        </a:defRPr>
      </a:lvl5pPr>
      <a:lvl6pPr marL="2268688" algn="l" defTabSz="453737" rtl="0" eaLnBrk="1" latinLnBrk="0" hangingPunct="1">
        <a:defRPr sz="1900" kern="1200">
          <a:solidFill>
            <a:schemeClr val="tx1"/>
          </a:solidFill>
          <a:latin typeface="+mn-lt"/>
          <a:ea typeface="+mn-ea"/>
          <a:cs typeface="+mn-cs"/>
        </a:defRPr>
      </a:lvl6pPr>
      <a:lvl7pPr marL="2722427" algn="l" defTabSz="453737" rtl="0" eaLnBrk="1" latinLnBrk="0" hangingPunct="1">
        <a:defRPr sz="1900" kern="1200">
          <a:solidFill>
            <a:schemeClr val="tx1"/>
          </a:solidFill>
          <a:latin typeface="+mn-lt"/>
          <a:ea typeface="+mn-ea"/>
          <a:cs typeface="+mn-cs"/>
        </a:defRPr>
      </a:lvl7pPr>
      <a:lvl8pPr marL="3176166" algn="l" defTabSz="453737" rtl="0" eaLnBrk="1" latinLnBrk="0" hangingPunct="1">
        <a:defRPr sz="1900" kern="1200">
          <a:solidFill>
            <a:schemeClr val="tx1"/>
          </a:solidFill>
          <a:latin typeface="+mn-lt"/>
          <a:ea typeface="+mn-ea"/>
          <a:cs typeface="+mn-cs"/>
        </a:defRPr>
      </a:lvl8pPr>
      <a:lvl9pPr marL="3629893" algn="l" defTabSz="45373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53"/>
            <a:ext cx="10515600" cy="1325563"/>
          </a:xfrm>
          <a:prstGeom prst="rect">
            <a:avLst/>
          </a:prstGeom>
        </p:spPr>
        <p:txBody>
          <a:bodyPr vert="horz" lIns="90730" tIns="45357" rIns="90730" bIns="4535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1" y="1825626"/>
            <a:ext cx="10515600" cy="4351338"/>
          </a:xfrm>
          <a:prstGeom prst="rect">
            <a:avLst/>
          </a:prstGeom>
        </p:spPr>
        <p:txBody>
          <a:bodyPr vert="horz" lIns="90730" tIns="45357" rIns="90730" bIns="453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0730" tIns="45357" rIns="90730" bIns="45357" rtlCol="0" anchor="ctr"/>
          <a:lstStyle>
            <a:lvl1pPr algn="l">
              <a:defRPr sz="1200">
                <a:solidFill>
                  <a:schemeClr val="tx1">
                    <a:tint val="75000"/>
                  </a:schemeClr>
                </a:solidFill>
              </a:defRPr>
            </a:lvl1pPr>
          </a:lstStyle>
          <a:p>
            <a:fld id="{93C7AAB5-FA05-4C44-8FCF-ED2D18A8573A}" type="datetimeFigureOut">
              <a:rPr lang="en-US" smtClean="0">
                <a:solidFill>
                  <a:prstClr val="black">
                    <a:tint val="75000"/>
                  </a:prstClr>
                </a:solidFill>
              </a:rPr>
              <a:pPr/>
              <a:t>17/02/2025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0730" tIns="45357" rIns="90730" bIns="45357"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0730" tIns="45357" rIns="90730" bIns="45357" rtlCol="0" anchor="ctr"/>
          <a:lstStyle>
            <a:lvl1pPr algn="r">
              <a:defRPr sz="1200">
                <a:solidFill>
                  <a:schemeClr val="tx1">
                    <a:tint val="75000"/>
                  </a:schemeClr>
                </a:solidFill>
              </a:defRPr>
            </a:lvl1pPr>
          </a:lstStyle>
          <a:p>
            <a:fld id="{4CE66637-74AA-446F-842D-0DB2BAD3B55B}" type="slidenum">
              <a:rPr lang="en-US" smtClean="0">
                <a:solidFill>
                  <a:prstClr val="black">
                    <a:tint val="75000"/>
                  </a:prstClr>
                </a:solidFill>
              </a:rPr>
              <a:pPr/>
              <a:t>‹#›</a:t>
            </a:fld>
            <a:endParaRPr lang="en-US">
              <a:solidFill>
                <a:prstClr val="black">
                  <a:tint val="75000"/>
                </a:prstClr>
              </a:solidFill>
            </a:endParaRPr>
          </a:p>
        </p:txBody>
      </p:sp>
      <p:pic>
        <p:nvPicPr>
          <p:cNvPr id="7" name="图片 7" descr="444"/>
          <p:cNvPicPr>
            <a:picLocks noChangeAspect="1"/>
          </p:cNvPicPr>
          <p:nvPr/>
        </p:nvPicPr>
        <p:blipFill>
          <a:blip r:embed="rId17"/>
          <a:stretch>
            <a:fillRect/>
          </a:stretch>
        </p:blipFill>
        <p:spPr>
          <a:xfrm>
            <a:off x="31" y="85"/>
            <a:ext cx="12208511" cy="6851015"/>
          </a:xfrm>
          <a:prstGeom prst="rect">
            <a:avLst/>
          </a:prstGeom>
        </p:spPr>
      </p:pic>
    </p:spTree>
    <p:extLst>
      <p:ext uri="{BB962C8B-B14F-4D97-AF65-F5344CB8AC3E}">
        <p14:creationId xmlns:p14="http://schemas.microsoft.com/office/powerpoint/2010/main" val="288720414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Lst>
  <p:transition spd="med">
    <p:fade/>
  </p:transition>
  <p:timing>
    <p:tnLst>
      <p:par>
        <p:cTn id="1" dur="indefinite" restart="never" nodeType="tmRoot"/>
      </p:par>
    </p:tnLst>
  </p:timing>
  <p:txStyles>
    <p:titleStyle>
      <a:lvl1pPr algn="l" defTabSz="90747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6889" indent="-226889" algn="l" defTabSz="90747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0616" indent="-226889" algn="l" defTabSz="90747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4319" indent="-226889" algn="l" defTabSz="90747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88086"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41835"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95531"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9295"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3049"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6764" indent="-226889" algn="l" defTabSz="90747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7475" rtl="0" eaLnBrk="1" latinLnBrk="0" hangingPunct="1">
        <a:defRPr sz="1900" kern="1200">
          <a:solidFill>
            <a:schemeClr val="tx1"/>
          </a:solidFill>
          <a:latin typeface="+mn-lt"/>
          <a:ea typeface="+mn-ea"/>
          <a:cs typeface="+mn-cs"/>
        </a:defRPr>
      </a:lvl1pPr>
      <a:lvl2pPr marL="453737" algn="l" defTabSz="907475" rtl="0" eaLnBrk="1" latinLnBrk="0" hangingPunct="1">
        <a:defRPr sz="1900" kern="1200">
          <a:solidFill>
            <a:schemeClr val="tx1"/>
          </a:solidFill>
          <a:latin typeface="+mn-lt"/>
          <a:ea typeface="+mn-ea"/>
          <a:cs typeface="+mn-cs"/>
        </a:defRPr>
      </a:lvl2pPr>
      <a:lvl3pPr marL="907475" algn="l" defTabSz="907475" rtl="0" eaLnBrk="1" latinLnBrk="0" hangingPunct="1">
        <a:defRPr sz="1900" kern="1200">
          <a:solidFill>
            <a:schemeClr val="tx1"/>
          </a:solidFill>
          <a:latin typeface="+mn-lt"/>
          <a:ea typeface="+mn-ea"/>
          <a:cs typeface="+mn-cs"/>
        </a:defRPr>
      </a:lvl3pPr>
      <a:lvl4pPr marL="1361215" algn="l" defTabSz="907475" rtl="0" eaLnBrk="1" latinLnBrk="0" hangingPunct="1">
        <a:defRPr sz="1900" kern="1200">
          <a:solidFill>
            <a:schemeClr val="tx1"/>
          </a:solidFill>
          <a:latin typeface="+mn-lt"/>
          <a:ea typeface="+mn-ea"/>
          <a:cs typeface="+mn-cs"/>
        </a:defRPr>
      </a:lvl4pPr>
      <a:lvl5pPr marL="1814949" algn="l" defTabSz="907475" rtl="0" eaLnBrk="1" latinLnBrk="0" hangingPunct="1">
        <a:defRPr sz="1900" kern="1200">
          <a:solidFill>
            <a:schemeClr val="tx1"/>
          </a:solidFill>
          <a:latin typeface="+mn-lt"/>
          <a:ea typeface="+mn-ea"/>
          <a:cs typeface="+mn-cs"/>
        </a:defRPr>
      </a:lvl5pPr>
      <a:lvl6pPr marL="2268688" algn="l" defTabSz="907475" rtl="0" eaLnBrk="1" latinLnBrk="0" hangingPunct="1">
        <a:defRPr sz="1900" kern="1200">
          <a:solidFill>
            <a:schemeClr val="tx1"/>
          </a:solidFill>
          <a:latin typeface="+mn-lt"/>
          <a:ea typeface="+mn-ea"/>
          <a:cs typeface="+mn-cs"/>
        </a:defRPr>
      </a:lvl6pPr>
      <a:lvl7pPr marL="2722427" algn="l" defTabSz="907475" rtl="0" eaLnBrk="1" latinLnBrk="0" hangingPunct="1">
        <a:defRPr sz="1900" kern="1200">
          <a:solidFill>
            <a:schemeClr val="tx1"/>
          </a:solidFill>
          <a:latin typeface="+mn-lt"/>
          <a:ea typeface="+mn-ea"/>
          <a:cs typeface="+mn-cs"/>
        </a:defRPr>
      </a:lvl7pPr>
      <a:lvl8pPr marL="3176166" algn="l" defTabSz="907475" rtl="0" eaLnBrk="1" latinLnBrk="0" hangingPunct="1">
        <a:defRPr sz="1900" kern="1200">
          <a:solidFill>
            <a:schemeClr val="tx1"/>
          </a:solidFill>
          <a:latin typeface="+mn-lt"/>
          <a:ea typeface="+mn-ea"/>
          <a:cs typeface="+mn-cs"/>
        </a:defRPr>
      </a:lvl8pPr>
      <a:lvl9pPr marL="3629893" algn="l" defTabSz="90747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2">
            <a:extLst>
              <a:ext uri="{28A0092B-C50C-407E-A947-70E740481C1C}">
                <a14:useLocalDpi xmlns:a14="http://schemas.microsoft.com/office/drawing/2010/main" val="0"/>
              </a:ext>
            </a:extLst>
          </a:blip>
          <a:srcRect/>
          <a:stretch>
            <a:fillRect/>
          </a:stretch>
        </p:blipFill>
        <p:spPr bwMode="auto">
          <a:xfrm>
            <a:off x="0" y="0"/>
            <a:ext cx="12192000" cy="68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56956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 id="2147483946" r:id="rId24"/>
    <p:sldLayoutId id="2147483947" r:id="rId25"/>
    <p:sldLayoutId id="2147483948" r:id="rId26"/>
    <p:sldLayoutId id="2147483949" r:id="rId27"/>
    <p:sldLayoutId id="2147483950" r:id="rId28"/>
    <p:sldLayoutId id="2147483951" r:id="rId29"/>
    <p:sldLayoutId id="2147483883" r:id="rId30"/>
    <p:sldLayoutId id="2147483884" r:id="rId31"/>
    <p:sldLayoutId id="2147483885" r:id="rId32"/>
    <p:sldLayoutId id="2147483886" r:id="rId33"/>
    <p:sldLayoutId id="2147483887" r:id="rId34"/>
    <p:sldLayoutId id="2147483784" r:id="rId35"/>
    <p:sldLayoutId id="2147483785" r:id="rId36"/>
    <p:sldLayoutId id="2147483786" r:id="rId37"/>
    <p:sldLayoutId id="2147483787" r:id="rId38"/>
    <p:sldLayoutId id="2147483788" r:id="rId39"/>
    <p:sldLayoutId id="2147483790" r:id="rId40"/>
    <p:sldLayoutId id="2147483791" r:id="rId41"/>
    <p:sldLayoutId id="2147483792" r:id="rId42"/>
    <p:sldLayoutId id="2147483793" r:id="rId43"/>
    <p:sldLayoutId id="2147483794" r:id="rId44"/>
    <p:sldLayoutId id="2147483848" r:id="rId45"/>
    <p:sldLayoutId id="2147483849" r:id="rId46"/>
    <p:sldLayoutId id="2147483850" r:id="rId47"/>
    <p:sldLayoutId id="2147483851" r:id="rId48"/>
    <p:sldLayoutId id="2147483852" r:id="rId49"/>
    <p:sldLayoutId id="2147484200" r:id="rId50"/>
  </p:sldLayoutIdLst>
  <p:transition spd="med">
    <p:fade/>
  </p:transition>
  <p:timing>
    <p:tnLst>
      <p:par>
        <p:cTn id="1" dur="indefinite" restart="never" nodeType="tmRoot"/>
      </p:par>
    </p:tnLst>
  </p:timing>
  <p:txStyles>
    <p:titleStyle>
      <a:lvl1pPr algn="ctr" defTabSz="1207873" rtl="0" eaLnBrk="1" latinLnBrk="0" hangingPunct="1">
        <a:spcBef>
          <a:spcPct val="0"/>
        </a:spcBef>
        <a:buNone/>
        <a:defRPr sz="5900" kern="1200">
          <a:solidFill>
            <a:schemeClr val="tx1"/>
          </a:solidFill>
          <a:latin typeface="+mj-lt"/>
          <a:ea typeface="+mj-ea"/>
          <a:cs typeface="+mj-cs"/>
        </a:defRPr>
      </a:lvl1pPr>
    </p:titleStyle>
    <p:bodyStyle>
      <a:lvl1pPr marL="452941" indent="-452941" algn="l" defTabSz="1207873"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1381" indent="-377467" algn="l" defTabSz="1207873"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09807" indent="-301963" algn="l" defTabSz="1207873"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13741"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17664"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21583"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25509"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29430"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33363" indent="-301963" algn="l" defTabSz="120787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07873" rtl="0" eaLnBrk="1" latinLnBrk="0" hangingPunct="1">
        <a:defRPr sz="2400" kern="1200">
          <a:solidFill>
            <a:schemeClr val="tx1"/>
          </a:solidFill>
          <a:latin typeface="+mn-lt"/>
          <a:ea typeface="+mn-ea"/>
          <a:cs typeface="+mn-cs"/>
        </a:defRPr>
      </a:lvl1pPr>
      <a:lvl2pPr marL="603932" algn="l" defTabSz="1207873" rtl="0" eaLnBrk="1" latinLnBrk="0" hangingPunct="1">
        <a:defRPr sz="2400" kern="1200">
          <a:solidFill>
            <a:schemeClr val="tx1"/>
          </a:solidFill>
          <a:latin typeface="+mn-lt"/>
          <a:ea typeface="+mn-ea"/>
          <a:cs typeface="+mn-cs"/>
        </a:defRPr>
      </a:lvl2pPr>
      <a:lvl3pPr marL="1207873" algn="l" defTabSz="1207873" rtl="0" eaLnBrk="1" latinLnBrk="0" hangingPunct="1">
        <a:defRPr sz="2400" kern="1200">
          <a:solidFill>
            <a:schemeClr val="tx1"/>
          </a:solidFill>
          <a:latin typeface="+mn-lt"/>
          <a:ea typeface="+mn-ea"/>
          <a:cs typeface="+mn-cs"/>
        </a:defRPr>
      </a:lvl3pPr>
      <a:lvl4pPr marL="1811773" algn="l" defTabSz="1207873" rtl="0" eaLnBrk="1" latinLnBrk="0" hangingPunct="1">
        <a:defRPr sz="2400" kern="1200">
          <a:solidFill>
            <a:schemeClr val="tx1"/>
          </a:solidFill>
          <a:latin typeface="+mn-lt"/>
          <a:ea typeface="+mn-ea"/>
          <a:cs typeface="+mn-cs"/>
        </a:defRPr>
      </a:lvl4pPr>
      <a:lvl5pPr marL="2415706" algn="l" defTabSz="1207873" rtl="0" eaLnBrk="1" latinLnBrk="0" hangingPunct="1">
        <a:defRPr sz="2400" kern="1200">
          <a:solidFill>
            <a:schemeClr val="tx1"/>
          </a:solidFill>
          <a:latin typeface="+mn-lt"/>
          <a:ea typeface="+mn-ea"/>
          <a:cs typeface="+mn-cs"/>
        </a:defRPr>
      </a:lvl5pPr>
      <a:lvl6pPr marL="3019627" algn="l" defTabSz="1207873" rtl="0" eaLnBrk="1" latinLnBrk="0" hangingPunct="1">
        <a:defRPr sz="2400" kern="1200">
          <a:solidFill>
            <a:schemeClr val="tx1"/>
          </a:solidFill>
          <a:latin typeface="+mn-lt"/>
          <a:ea typeface="+mn-ea"/>
          <a:cs typeface="+mn-cs"/>
        </a:defRPr>
      </a:lvl6pPr>
      <a:lvl7pPr marL="3623553" algn="l" defTabSz="1207873" rtl="0" eaLnBrk="1" latinLnBrk="0" hangingPunct="1">
        <a:defRPr sz="2400" kern="1200">
          <a:solidFill>
            <a:schemeClr val="tx1"/>
          </a:solidFill>
          <a:latin typeface="+mn-lt"/>
          <a:ea typeface="+mn-ea"/>
          <a:cs typeface="+mn-cs"/>
        </a:defRPr>
      </a:lvl7pPr>
      <a:lvl8pPr marL="4227488" algn="l" defTabSz="1207873" rtl="0" eaLnBrk="1" latinLnBrk="0" hangingPunct="1">
        <a:defRPr sz="2400" kern="1200">
          <a:solidFill>
            <a:schemeClr val="tx1"/>
          </a:solidFill>
          <a:latin typeface="+mn-lt"/>
          <a:ea typeface="+mn-ea"/>
          <a:cs typeface="+mn-cs"/>
        </a:defRPr>
      </a:lvl8pPr>
      <a:lvl9pPr marL="4831382" algn="l" defTabSz="1207873"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94283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4201" r:id="rId13"/>
  </p:sldLayoutIdLst>
  <p:transition spd="med">
    <p:fade/>
  </p:transition>
  <p:timing>
    <p:tnLst>
      <p:par>
        <p:cTn id="1" dur="indefinite" restart="never" nodeType="tmRoot"/>
      </p:par>
    </p:tnLst>
  </p:timing>
  <p:txStyles>
    <p:titleStyle>
      <a:lvl1pPr algn="ctr" defTabSz="1210838" rtl="0" eaLnBrk="1" latinLnBrk="0" hangingPunct="1">
        <a:spcBef>
          <a:spcPct val="0"/>
        </a:spcBef>
        <a:buNone/>
        <a:defRPr sz="5900" kern="1200">
          <a:solidFill>
            <a:schemeClr val="tx1"/>
          </a:solidFill>
          <a:latin typeface="+mj-lt"/>
          <a:ea typeface="+mj-ea"/>
          <a:cs typeface="+mj-cs"/>
        </a:defRPr>
      </a:lvl1pPr>
    </p:titleStyle>
    <p:bodyStyle>
      <a:lvl1pPr marL="454057" indent="-454057" algn="l" defTabSz="1210838"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3786" indent="-378388" algn="l" defTabSz="1210838"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13517" indent="-302683" algn="l" defTabSz="121083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18923"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24338"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29739"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35145"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40571"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45957" indent="-302683" algn="l" defTabSz="121083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0838" rtl="0" eaLnBrk="1" latinLnBrk="0" hangingPunct="1">
        <a:defRPr sz="2400" kern="1200">
          <a:solidFill>
            <a:schemeClr val="tx1"/>
          </a:solidFill>
          <a:latin typeface="+mn-lt"/>
          <a:ea typeface="+mn-ea"/>
          <a:cs typeface="+mn-cs"/>
        </a:defRPr>
      </a:lvl1pPr>
      <a:lvl2pPr marL="605408" algn="l" defTabSz="1210838" rtl="0" eaLnBrk="1" latinLnBrk="0" hangingPunct="1">
        <a:defRPr sz="2400" kern="1200">
          <a:solidFill>
            <a:schemeClr val="tx1"/>
          </a:solidFill>
          <a:latin typeface="+mn-lt"/>
          <a:ea typeface="+mn-ea"/>
          <a:cs typeface="+mn-cs"/>
        </a:defRPr>
      </a:lvl2pPr>
      <a:lvl3pPr marL="1210838" algn="l" defTabSz="1210838" rtl="0" eaLnBrk="1" latinLnBrk="0" hangingPunct="1">
        <a:defRPr sz="2400" kern="1200">
          <a:solidFill>
            <a:schemeClr val="tx1"/>
          </a:solidFill>
          <a:latin typeface="+mn-lt"/>
          <a:ea typeface="+mn-ea"/>
          <a:cs typeface="+mn-cs"/>
        </a:defRPr>
      </a:lvl3pPr>
      <a:lvl4pPr marL="1816218" algn="l" defTabSz="1210838" rtl="0" eaLnBrk="1" latinLnBrk="0" hangingPunct="1">
        <a:defRPr sz="2400" kern="1200">
          <a:solidFill>
            <a:schemeClr val="tx1"/>
          </a:solidFill>
          <a:latin typeface="+mn-lt"/>
          <a:ea typeface="+mn-ea"/>
          <a:cs typeface="+mn-cs"/>
        </a:defRPr>
      </a:lvl4pPr>
      <a:lvl5pPr marL="2421625" algn="l" defTabSz="1210838" rtl="0" eaLnBrk="1" latinLnBrk="0" hangingPunct="1">
        <a:defRPr sz="2400" kern="1200">
          <a:solidFill>
            <a:schemeClr val="tx1"/>
          </a:solidFill>
          <a:latin typeface="+mn-lt"/>
          <a:ea typeface="+mn-ea"/>
          <a:cs typeface="+mn-cs"/>
        </a:defRPr>
      </a:lvl5pPr>
      <a:lvl6pPr marL="3027041" algn="l" defTabSz="1210838" rtl="0" eaLnBrk="1" latinLnBrk="0" hangingPunct="1">
        <a:defRPr sz="2400" kern="1200">
          <a:solidFill>
            <a:schemeClr val="tx1"/>
          </a:solidFill>
          <a:latin typeface="+mn-lt"/>
          <a:ea typeface="+mn-ea"/>
          <a:cs typeface="+mn-cs"/>
        </a:defRPr>
      </a:lvl6pPr>
      <a:lvl7pPr marL="3632432" algn="l" defTabSz="1210838" rtl="0" eaLnBrk="1" latinLnBrk="0" hangingPunct="1">
        <a:defRPr sz="2400" kern="1200">
          <a:solidFill>
            <a:schemeClr val="tx1"/>
          </a:solidFill>
          <a:latin typeface="+mn-lt"/>
          <a:ea typeface="+mn-ea"/>
          <a:cs typeface="+mn-cs"/>
        </a:defRPr>
      </a:lvl7pPr>
      <a:lvl8pPr marL="4237849" algn="l" defTabSz="1210838" rtl="0" eaLnBrk="1" latinLnBrk="0" hangingPunct="1">
        <a:defRPr sz="2400" kern="1200">
          <a:solidFill>
            <a:schemeClr val="tx1"/>
          </a:solidFill>
          <a:latin typeface="+mn-lt"/>
          <a:ea typeface="+mn-ea"/>
          <a:cs typeface="+mn-cs"/>
        </a:defRPr>
      </a:lvl8pPr>
      <a:lvl9pPr marL="4843246" algn="l" defTabSz="1210838"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卡通背景天空漫画云">
            <a:extLst>
              <a:ext uri="{FF2B5EF4-FFF2-40B4-BE49-F238E27FC236}">
                <a16:creationId xmlns="" xmlns:a16="http://schemas.microsoft.com/office/drawing/2014/main" id="{F17F5D63-C8DA-4718-B529-6433C293A62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0423"/>
            <a:ext cx="12192000" cy="684765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 xmlns:a16="http://schemas.microsoft.com/office/drawing/2014/main" id="{E095DCDE-4DE2-45FA-B0F7-3D71AEE75422}"/>
              </a:ext>
            </a:extLst>
          </p:cNvPr>
          <p:cNvSpPr/>
          <p:nvPr/>
        </p:nvSpPr>
        <p:spPr>
          <a:xfrm>
            <a:off x="1103448" y="549570"/>
            <a:ext cx="3648405" cy="1631678"/>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89" tIns="60697" rIns="121389" bIns="60697" rtlCol="0" anchor="ctr"/>
          <a:lstStyle/>
          <a:p>
            <a:pPr algn="ctr" defTabSz="1213829"/>
            <a:endParaRPr lang="zh-CN" altLang="en-US" sz="2400">
              <a:solidFill>
                <a:prstClr val="white"/>
              </a:solidFill>
            </a:endParaRPr>
          </a:p>
        </p:txBody>
      </p:sp>
      <p:sp>
        <p:nvSpPr>
          <p:cNvPr id="4" name="矩形 3">
            <a:extLst>
              <a:ext uri="{FF2B5EF4-FFF2-40B4-BE49-F238E27FC236}">
                <a16:creationId xmlns="" xmlns:a16="http://schemas.microsoft.com/office/drawing/2014/main" id="{07B284AD-5BC2-4DBE-AA53-088BDF106522}"/>
              </a:ext>
            </a:extLst>
          </p:cNvPr>
          <p:cNvSpPr/>
          <p:nvPr/>
        </p:nvSpPr>
        <p:spPr>
          <a:xfrm>
            <a:off x="911424" y="1029475"/>
            <a:ext cx="3648405" cy="1631678"/>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89" tIns="60697" rIns="121389" bIns="60697" rtlCol="0" anchor="ctr"/>
          <a:lstStyle/>
          <a:p>
            <a:pPr algn="ctr" defTabSz="1213829"/>
            <a:endParaRPr lang="zh-CN" altLang="en-US" sz="2400">
              <a:solidFill>
                <a:prstClr val="white"/>
              </a:solidFill>
            </a:endParaRPr>
          </a:p>
        </p:txBody>
      </p:sp>
    </p:spTree>
    <p:extLst>
      <p:ext uri="{BB962C8B-B14F-4D97-AF65-F5344CB8AC3E}">
        <p14:creationId xmlns:p14="http://schemas.microsoft.com/office/powerpoint/2010/main" val="880437407"/>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ransition spd="med">
    <p:fade/>
  </p:transition>
  <p:timing>
    <p:tnLst>
      <p:par>
        <p:cTn id="1" dur="indefinite" restart="never" nodeType="tmRoot"/>
      </p:par>
    </p:tnLst>
  </p:timing>
  <p:txStyles>
    <p:titleStyle>
      <a:lvl1pPr algn="ctr" defTabSz="1213829" rtl="0" eaLnBrk="1" latinLnBrk="0" hangingPunct="1">
        <a:spcBef>
          <a:spcPct val="0"/>
        </a:spcBef>
        <a:buNone/>
        <a:defRPr sz="5900" kern="1200">
          <a:solidFill>
            <a:schemeClr val="tx1"/>
          </a:solidFill>
          <a:latin typeface="+mj-lt"/>
          <a:ea typeface="+mj-ea"/>
          <a:cs typeface="+mj-cs"/>
        </a:defRPr>
      </a:lvl1pPr>
    </p:titleStyle>
    <p:bodyStyle>
      <a:lvl1pPr marL="455190" indent="-455190" algn="l" defTabSz="121382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6233" indent="-379324" algn="l" defTabSz="121382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17277" indent="-303423" algn="l" defTabSz="121382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24185"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1105"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38024"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44910"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51843"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58740" indent="-303423" algn="l" defTabSz="121382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3829" rtl="0" eaLnBrk="1" latinLnBrk="0" hangingPunct="1">
        <a:defRPr sz="2400" kern="1200">
          <a:solidFill>
            <a:schemeClr val="tx1"/>
          </a:solidFill>
          <a:latin typeface="+mn-lt"/>
          <a:ea typeface="+mn-ea"/>
          <a:cs typeface="+mn-cs"/>
        </a:defRPr>
      </a:lvl1pPr>
      <a:lvl2pPr marL="606909" algn="l" defTabSz="1213829" rtl="0" eaLnBrk="1" latinLnBrk="0" hangingPunct="1">
        <a:defRPr sz="2400" kern="1200">
          <a:solidFill>
            <a:schemeClr val="tx1"/>
          </a:solidFill>
          <a:latin typeface="+mn-lt"/>
          <a:ea typeface="+mn-ea"/>
          <a:cs typeface="+mn-cs"/>
        </a:defRPr>
      </a:lvl2pPr>
      <a:lvl3pPr marL="1213829" algn="l" defTabSz="1213829" rtl="0" eaLnBrk="1" latinLnBrk="0" hangingPunct="1">
        <a:defRPr sz="2400" kern="1200">
          <a:solidFill>
            <a:schemeClr val="tx1"/>
          </a:solidFill>
          <a:latin typeface="+mn-lt"/>
          <a:ea typeface="+mn-ea"/>
          <a:cs typeface="+mn-cs"/>
        </a:defRPr>
      </a:lvl3pPr>
      <a:lvl4pPr marL="1820724" algn="l" defTabSz="1213829" rtl="0" eaLnBrk="1" latinLnBrk="0" hangingPunct="1">
        <a:defRPr sz="2400" kern="1200">
          <a:solidFill>
            <a:schemeClr val="tx1"/>
          </a:solidFill>
          <a:latin typeface="+mn-lt"/>
          <a:ea typeface="+mn-ea"/>
          <a:cs typeface="+mn-cs"/>
        </a:defRPr>
      </a:lvl4pPr>
      <a:lvl5pPr marL="2427655" algn="l" defTabSz="1213829" rtl="0" eaLnBrk="1" latinLnBrk="0" hangingPunct="1">
        <a:defRPr sz="2400" kern="1200">
          <a:solidFill>
            <a:schemeClr val="tx1"/>
          </a:solidFill>
          <a:latin typeface="+mn-lt"/>
          <a:ea typeface="+mn-ea"/>
          <a:cs typeface="+mn-cs"/>
        </a:defRPr>
      </a:lvl5pPr>
      <a:lvl6pPr marL="3034559" algn="l" defTabSz="1213829" rtl="0" eaLnBrk="1" latinLnBrk="0" hangingPunct="1">
        <a:defRPr sz="2400" kern="1200">
          <a:solidFill>
            <a:schemeClr val="tx1"/>
          </a:solidFill>
          <a:latin typeface="+mn-lt"/>
          <a:ea typeface="+mn-ea"/>
          <a:cs typeface="+mn-cs"/>
        </a:defRPr>
      </a:lvl6pPr>
      <a:lvl7pPr marL="3641456" algn="l" defTabSz="1213829" rtl="0" eaLnBrk="1" latinLnBrk="0" hangingPunct="1">
        <a:defRPr sz="2400" kern="1200">
          <a:solidFill>
            <a:schemeClr val="tx1"/>
          </a:solidFill>
          <a:latin typeface="+mn-lt"/>
          <a:ea typeface="+mn-ea"/>
          <a:cs typeface="+mn-cs"/>
        </a:defRPr>
      </a:lvl7pPr>
      <a:lvl8pPr marL="4248382" algn="l" defTabSz="1213829" rtl="0" eaLnBrk="1" latinLnBrk="0" hangingPunct="1">
        <a:defRPr sz="2400" kern="1200">
          <a:solidFill>
            <a:schemeClr val="tx1"/>
          </a:solidFill>
          <a:latin typeface="+mn-lt"/>
          <a:ea typeface="+mn-ea"/>
          <a:cs typeface="+mn-cs"/>
        </a:defRPr>
      </a:lvl8pPr>
      <a:lvl9pPr marL="4855307" algn="l" defTabSz="1213829"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006105"/>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2" r:id="rId12"/>
  </p:sldLayoutIdLst>
  <p:transition spd="med">
    <p:fade/>
  </p:transition>
  <p:timing>
    <p:tnLst>
      <p:par>
        <p:cTn id="1" dur="indefinite" restart="never" nodeType="tmRoot"/>
      </p:par>
    </p:tnLst>
  </p:timing>
  <p:txStyles>
    <p:titleStyle>
      <a:lvl1pPr algn="ctr" defTabSz="914212" rtl="0" eaLnBrk="1" latinLnBrk="0" hangingPunct="1">
        <a:spcBef>
          <a:spcPct val="0"/>
        </a:spcBef>
        <a:buNone/>
        <a:defRPr sz="4400" kern="1200">
          <a:solidFill>
            <a:schemeClr val="tx1"/>
          </a:solidFill>
          <a:latin typeface="+mj-lt"/>
          <a:ea typeface="+mj-ea"/>
          <a:cs typeface="+mj-cs"/>
        </a:defRPr>
      </a:lvl1pPr>
    </p:titleStyle>
    <p:bodyStyle>
      <a:lvl1pPr marL="342829" indent="-342829" algn="l" defTabSz="9142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97" indent="-285691" algn="l" defTabSz="9142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64" indent="-228553" algn="l" defTabSz="9142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70"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76"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83"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8"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3"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8" indent="-228553" algn="l" defTabSz="9142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2" rtl="0" eaLnBrk="1" latinLnBrk="0" hangingPunct="1">
        <a:defRPr sz="1800" kern="1200">
          <a:solidFill>
            <a:schemeClr val="tx1"/>
          </a:solidFill>
          <a:latin typeface="+mn-lt"/>
          <a:ea typeface="+mn-ea"/>
          <a:cs typeface="+mn-cs"/>
        </a:defRPr>
      </a:lvl1pPr>
      <a:lvl2pPr marL="457106" algn="l" defTabSz="914212" rtl="0" eaLnBrk="1" latinLnBrk="0" hangingPunct="1">
        <a:defRPr sz="1800" kern="1200">
          <a:solidFill>
            <a:schemeClr val="tx1"/>
          </a:solidFill>
          <a:latin typeface="+mn-lt"/>
          <a:ea typeface="+mn-ea"/>
          <a:cs typeface="+mn-cs"/>
        </a:defRPr>
      </a:lvl2pPr>
      <a:lvl3pPr marL="914212" algn="l" defTabSz="914212" rtl="0" eaLnBrk="1" latinLnBrk="0" hangingPunct="1">
        <a:defRPr sz="1800" kern="1200">
          <a:solidFill>
            <a:schemeClr val="tx1"/>
          </a:solidFill>
          <a:latin typeface="+mn-lt"/>
          <a:ea typeface="+mn-ea"/>
          <a:cs typeface="+mn-cs"/>
        </a:defRPr>
      </a:lvl3pPr>
      <a:lvl4pPr marL="1371319" algn="l" defTabSz="914212" rtl="0" eaLnBrk="1" latinLnBrk="0" hangingPunct="1">
        <a:defRPr sz="1800" kern="1200">
          <a:solidFill>
            <a:schemeClr val="tx1"/>
          </a:solidFill>
          <a:latin typeface="+mn-lt"/>
          <a:ea typeface="+mn-ea"/>
          <a:cs typeface="+mn-cs"/>
        </a:defRPr>
      </a:lvl4pPr>
      <a:lvl5pPr marL="1828423" algn="l" defTabSz="914212" rtl="0" eaLnBrk="1" latinLnBrk="0" hangingPunct="1">
        <a:defRPr sz="1800" kern="1200">
          <a:solidFill>
            <a:schemeClr val="tx1"/>
          </a:solidFill>
          <a:latin typeface="+mn-lt"/>
          <a:ea typeface="+mn-ea"/>
          <a:cs typeface="+mn-cs"/>
        </a:defRPr>
      </a:lvl5pPr>
      <a:lvl6pPr marL="2285528" algn="l" defTabSz="914212" rtl="0" eaLnBrk="1" latinLnBrk="0" hangingPunct="1">
        <a:defRPr sz="1800" kern="1200">
          <a:solidFill>
            <a:schemeClr val="tx1"/>
          </a:solidFill>
          <a:latin typeface="+mn-lt"/>
          <a:ea typeface="+mn-ea"/>
          <a:cs typeface="+mn-cs"/>
        </a:defRPr>
      </a:lvl6pPr>
      <a:lvl7pPr marL="2742634" algn="l" defTabSz="914212" rtl="0" eaLnBrk="1" latinLnBrk="0" hangingPunct="1">
        <a:defRPr sz="1800" kern="1200">
          <a:solidFill>
            <a:schemeClr val="tx1"/>
          </a:solidFill>
          <a:latin typeface="+mn-lt"/>
          <a:ea typeface="+mn-ea"/>
          <a:cs typeface="+mn-cs"/>
        </a:defRPr>
      </a:lvl7pPr>
      <a:lvl8pPr marL="3199740" algn="l" defTabSz="914212" rtl="0" eaLnBrk="1" latinLnBrk="0" hangingPunct="1">
        <a:defRPr sz="1800" kern="1200">
          <a:solidFill>
            <a:schemeClr val="tx1"/>
          </a:solidFill>
          <a:latin typeface="+mn-lt"/>
          <a:ea typeface="+mn-ea"/>
          <a:cs typeface="+mn-cs"/>
        </a:defRPr>
      </a:lvl8pPr>
      <a:lvl9pPr marL="3656847" algn="l" defTabSz="9142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5.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95.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95.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96.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0.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10.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1.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8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0.jpeg"/><Relationship Id="rId7"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9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2.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microsoft.com/office/2007/relationships/hdphoto" Target="../media/hdphoto4.wdp"/><Relationship Id="rId5" Type="http://schemas.openxmlformats.org/officeDocument/2006/relationships/image" Target="../media/image29.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5244" b="10434"/>
          <a:stretch>
            <a:fillRect/>
          </a:stretch>
        </p:blipFill>
        <p:spPr bwMode="auto">
          <a:xfrm>
            <a:off x="87" y="0"/>
            <a:ext cx="121999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t="35313" b="20813"/>
          <a:stretch>
            <a:fillRect/>
          </a:stretch>
        </p:blipFill>
        <p:spPr bwMode="auto">
          <a:xfrm>
            <a:off x="2876550" y="30"/>
            <a:ext cx="9315451" cy="40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158" y="4778485"/>
            <a:ext cx="10602913" cy="119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0" tIns="45357" rIns="90730" bIns="45357">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dirty="0" err="1">
                <a:latin typeface="Times New Roman" panose="02020603050405020304" pitchFamily="18" charset="0"/>
                <a:ea typeface="字魂17号-萌趣果冻体"/>
                <a:cs typeface="Times New Roman" panose="02020603050405020304" pitchFamily="18" charset="0"/>
              </a:rPr>
              <a:t>Xin</a:t>
            </a:r>
            <a:r>
              <a:rPr lang="en-US" altLang="zh-CN" sz="7200" b="1" dirty="0">
                <a:latin typeface="Times New Roman" panose="02020603050405020304" pitchFamily="18" charset="0"/>
                <a:ea typeface="字魂17号-萌趣果冻体"/>
                <a:cs typeface="Times New Roman" panose="02020603050405020304" pitchFamily="18" charset="0"/>
              </a:rPr>
              <a:t> </a:t>
            </a:r>
            <a:r>
              <a:rPr lang="en-US" altLang="zh-CN" sz="7200" b="1" dirty="0" err="1">
                <a:latin typeface="Times New Roman" panose="02020603050405020304" pitchFamily="18" charset="0"/>
                <a:ea typeface="字魂17号-萌趣果冻体"/>
                <a:cs typeface="Times New Roman" panose="02020603050405020304" pitchFamily="18" charset="0"/>
              </a:rPr>
              <a:t>chào</a:t>
            </a:r>
            <a:r>
              <a:rPr lang="en-US" altLang="zh-CN" sz="7200" b="1" dirty="0">
                <a:latin typeface="Times New Roman" panose="02020603050405020304" pitchFamily="18" charset="0"/>
                <a:ea typeface="字魂17号-萌趣果冻体"/>
                <a:cs typeface="Times New Roman" panose="02020603050405020304" pitchFamily="18" charset="0"/>
              </a:rPr>
              <a:t> </a:t>
            </a:r>
            <a:r>
              <a:rPr lang="en-US" altLang="zh-CN" sz="7200" b="1" dirty="0" err="1">
                <a:latin typeface="Times New Roman" panose="02020603050405020304" pitchFamily="18" charset="0"/>
                <a:ea typeface="字魂17号-萌趣果冻体"/>
                <a:cs typeface="Times New Roman" panose="02020603050405020304" pitchFamily="18" charset="0"/>
              </a:rPr>
              <a:t>tất</a:t>
            </a:r>
            <a:r>
              <a:rPr lang="en-US" altLang="zh-CN" sz="7200" b="1" dirty="0">
                <a:latin typeface="Times New Roman" panose="02020603050405020304" pitchFamily="18" charset="0"/>
                <a:ea typeface="字魂17号-萌趣果冻体"/>
                <a:cs typeface="Times New Roman" panose="02020603050405020304" pitchFamily="18" charset="0"/>
              </a:rPr>
              <a:t> </a:t>
            </a:r>
            <a:r>
              <a:rPr lang="en-US" altLang="zh-CN" sz="7200" b="1" dirty="0" err="1">
                <a:latin typeface="Times New Roman" panose="02020603050405020304" pitchFamily="18" charset="0"/>
                <a:ea typeface="字魂17号-萌趣果冻体"/>
                <a:cs typeface="Times New Roman" panose="02020603050405020304" pitchFamily="18" charset="0"/>
              </a:rPr>
              <a:t>cả</a:t>
            </a:r>
            <a:r>
              <a:rPr lang="en-US" altLang="zh-CN" sz="7200" b="1" dirty="0">
                <a:latin typeface="Times New Roman" panose="02020603050405020304" pitchFamily="18" charset="0"/>
                <a:ea typeface="字魂17号-萌趣果冻体"/>
                <a:cs typeface="Times New Roman" panose="02020603050405020304" pitchFamily="18" charset="0"/>
              </a:rPr>
              <a:t> </a:t>
            </a:r>
            <a:r>
              <a:rPr lang="en-US" altLang="zh-CN" sz="7200" b="1" dirty="0" err="1">
                <a:latin typeface="Times New Roman" panose="02020603050405020304" pitchFamily="18" charset="0"/>
                <a:ea typeface="字魂17号-萌趣果冻体"/>
                <a:cs typeface="Times New Roman" panose="02020603050405020304" pitchFamily="18" charset="0"/>
              </a:rPr>
              <a:t>các</a:t>
            </a:r>
            <a:r>
              <a:rPr lang="en-US" altLang="zh-CN" sz="7200" b="1" dirty="0">
                <a:latin typeface="Times New Roman" panose="02020603050405020304" pitchFamily="18" charset="0"/>
                <a:ea typeface="字魂17号-萌趣果冻体"/>
                <a:cs typeface="Times New Roman" panose="02020603050405020304" pitchFamily="18" charset="0"/>
              </a:rPr>
              <a:t> con!</a:t>
            </a:r>
            <a:endParaRPr lang="zh-CN" altLang="en-US" sz="7200" b="1" dirty="0">
              <a:latin typeface="Times New Roman" panose="02020603050405020304" pitchFamily="18" charset="0"/>
              <a:ea typeface="字魂17号-萌趣果冻体"/>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108" y="28"/>
            <a:ext cx="2876551" cy="3981449"/>
          </a:xfrm>
          <a:prstGeom prst="rect">
            <a:avLst/>
          </a:prstGeom>
        </p:spPr>
      </p:pic>
    </p:spTree>
    <p:extLst>
      <p:ext uri="{BB962C8B-B14F-4D97-AF65-F5344CB8AC3E}">
        <p14:creationId xmlns:p14="http://schemas.microsoft.com/office/powerpoint/2010/main" val="250217907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C3548E1-949D-449D-91FD-D4428305B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12"/>
            <a:ext cx="878517" cy="825278"/>
          </a:xfrm>
          <a:prstGeom prst="rect">
            <a:avLst/>
          </a:prstGeom>
        </p:spPr>
      </p:pic>
      <p:sp>
        <p:nvSpPr>
          <p:cNvPr id="2" name="TextBox 1"/>
          <p:cNvSpPr txBox="1"/>
          <p:nvPr/>
        </p:nvSpPr>
        <p:spPr>
          <a:xfrm>
            <a:off x="878517" y="83389"/>
            <a:ext cx="8401961" cy="645676"/>
          </a:xfrm>
          <a:prstGeom prst="rect">
            <a:avLst/>
          </a:prstGeom>
          <a:noFill/>
        </p:spPr>
        <p:txBody>
          <a:bodyPr wrap="square" lIns="90810" tIns="45396" rIns="90810" bIns="45396" rtlCol="0">
            <a:spAutoFit/>
          </a:bodyPr>
          <a:lstStyle/>
          <a:p>
            <a:pPr marL="571500" indent="-571500">
              <a:buFont typeface="Arial" pitchFamily="34" charset="0"/>
              <a:buChar char="•"/>
            </a:pPr>
            <a:r>
              <a:rPr lang="vi-VN" sz="3600" dirty="0">
                <a:solidFill>
                  <a:srgbClr val="FF0000"/>
                </a:solidFill>
              </a:rPr>
              <a:t>Trưng bày tranh ảnh về địa phương em.</a:t>
            </a:r>
            <a:endParaRPr lang="vi-VN" sz="3500" dirty="0">
              <a:solidFill>
                <a:srgbClr val="FF0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41" y="1162547"/>
            <a:ext cx="5819489" cy="458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9664" y="1162548"/>
            <a:ext cx="5819489" cy="458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822378"/>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14:presetBounceEnd="5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6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56000">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additive="base">
                                            <p:cTn id="24" dur="500" fill="hold"/>
                                            <p:tgtEl>
                                              <p:spTgt spid="3075"/>
                                            </p:tgtEl>
                                            <p:attrNameLst>
                                              <p:attrName>ppt_x</p:attrName>
                                            </p:attrNameLst>
                                          </p:cBhvr>
                                          <p:tavLst>
                                            <p:tav tm="0">
                                              <p:val>
                                                <p:strVal val="#ppt_x"/>
                                              </p:val>
                                            </p:tav>
                                            <p:tav tm="100000">
                                              <p:val>
                                                <p:strVal val="#ppt_x"/>
                                              </p:val>
                                            </p:tav>
                                          </p:tavLst>
                                        </p:anim>
                                        <p:anim calcmode="lin" valueType="num">
                                          <p:cBhvr additive="base">
                                            <p:cTn id="25"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additive="base">
                                            <p:cTn id="24" dur="500" fill="hold"/>
                                            <p:tgtEl>
                                              <p:spTgt spid="3075"/>
                                            </p:tgtEl>
                                            <p:attrNameLst>
                                              <p:attrName>ppt_x</p:attrName>
                                            </p:attrNameLst>
                                          </p:cBhvr>
                                          <p:tavLst>
                                            <p:tav tm="0">
                                              <p:val>
                                                <p:strVal val="#ppt_x"/>
                                              </p:val>
                                            </p:tav>
                                            <p:tav tm="100000">
                                              <p:val>
                                                <p:strVal val="#ppt_x"/>
                                              </p:val>
                                            </p:tav>
                                          </p:tavLst>
                                        </p:anim>
                                        <p:anim calcmode="lin" valueType="num">
                                          <p:cBhvr additive="base">
                                            <p:cTn id="25"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xmlns="" id="{FC3548E1-949D-449D-91FD-D4428305B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12"/>
            <a:ext cx="878517" cy="825278"/>
          </a:xfrm>
          <a:prstGeom prst="rect">
            <a:avLst/>
          </a:prstGeom>
        </p:spPr>
      </p:pic>
      <p:sp>
        <p:nvSpPr>
          <p:cNvPr id="3" name="TextBox 2"/>
          <p:cNvSpPr txBox="1"/>
          <p:nvPr/>
        </p:nvSpPr>
        <p:spPr>
          <a:xfrm>
            <a:off x="878517" y="83389"/>
            <a:ext cx="8401961" cy="645676"/>
          </a:xfrm>
          <a:prstGeom prst="rect">
            <a:avLst/>
          </a:prstGeom>
          <a:noFill/>
        </p:spPr>
        <p:txBody>
          <a:bodyPr wrap="square" lIns="90810" tIns="45396" rIns="90810" bIns="45396" rtlCol="0">
            <a:spAutoFit/>
          </a:bodyPr>
          <a:lstStyle/>
          <a:p>
            <a:pPr marL="571500" indent="-571500">
              <a:buFont typeface="Arial" pitchFamily="34" charset="0"/>
              <a:buChar char="•"/>
            </a:pPr>
            <a:r>
              <a:rPr lang="vi-VN" sz="3600" dirty="0">
                <a:solidFill>
                  <a:srgbClr val="FF0000"/>
                </a:solidFill>
              </a:rPr>
              <a:t>Trưng bày tranh ảnh về địa phương em.</a:t>
            </a:r>
            <a:endParaRPr lang="vi-VN" sz="35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79" y="1132338"/>
            <a:ext cx="5501327" cy="426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4" y="1092330"/>
            <a:ext cx="5501327" cy="434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1910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anim calcmode="lin" valueType="num">
                                      <p:cBhvr>
                                        <p:cTn id="8" dur="500" fill="hold"/>
                                        <p:tgtEl>
                                          <p:spTgt spid="4099"/>
                                        </p:tgtEl>
                                        <p:attrNameLst>
                                          <p:attrName>ppt_x</p:attrName>
                                        </p:attrNameLst>
                                      </p:cBhvr>
                                      <p:tavLst>
                                        <p:tav tm="0">
                                          <p:val>
                                            <p:strVal val="#ppt_x"/>
                                          </p:val>
                                        </p:tav>
                                        <p:tav tm="100000">
                                          <p:val>
                                            <p:strVal val="#ppt_x"/>
                                          </p:val>
                                        </p:tav>
                                      </p:tavLst>
                                    </p:anim>
                                    <p:anim calcmode="lin" valueType="num">
                                      <p:cBhvr>
                                        <p:cTn id="9" dur="5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500"/>
                                        <p:tgtEl>
                                          <p:spTgt spid="4100"/>
                                        </p:tgtEl>
                                      </p:cBhvr>
                                    </p:animEffect>
                                    <p:anim calcmode="lin" valueType="num">
                                      <p:cBhvr>
                                        <p:cTn id="15" dur="500" fill="hold"/>
                                        <p:tgtEl>
                                          <p:spTgt spid="4100"/>
                                        </p:tgtEl>
                                        <p:attrNameLst>
                                          <p:attrName>ppt_x</p:attrName>
                                        </p:attrNameLst>
                                      </p:cBhvr>
                                      <p:tavLst>
                                        <p:tav tm="0">
                                          <p:val>
                                            <p:strVal val="#ppt_x"/>
                                          </p:val>
                                        </p:tav>
                                        <p:tav tm="100000">
                                          <p:val>
                                            <p:strVal val="#ppt_x"/>
                                          </p:val>
                                        </p:tav>
                                      </p:tavLst>
                                    </p:anim>
                                    <p:anim calcmode="lin" valueType="num">
                                      <p:cBhvr>
                                        <p:cTn id="16" dur="5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xmlns="" id="{FC3548E1-949D-449D-91FD-D4428305B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12"/>
            <a:ext cx="878517" cy="825278"/>
          </a:xfrm>
          <a:prstGeom prst="rect">
            <a:avLst/>
          </a:prstGeom>
        </p:spPr>
      </p:pic>
      <p:sp>
        <p:nvSpPr>
          <p:cNvPr id="3" name="TextBox 2"/>
          <p:cNvSpPr txBox="1"/>
          <p:nvPr/>
        </p:nvSpPr>
        <p:spPr>
          <a:xfrm>
            <a:off x="878517" y="83389"/>
            <a:ext cx="8401961" cy="645676"/>
          </a:xfrm>
          <a:prstGeom prst="rect">
            <a:avLst/>
          </a:prstGeom>
          <a:noFill/>
        </p:spPr>
        <p:txBody>
          <a:bodyPr wrap="square" lIns="90810" tIns="45396" rIns="90810" bIns="45396" rtlCol="0">
            <a:spAutoFit/>
          </a:bodyPr>
          <a:lstStyle/>
          <a:p>
            <a:pPr marL="571500" indent="-571500">
              <a:buFont typeface="Arial" pitchFamily="34" charset="0"/>
              <a:buChar char="•"/>
            </a:pPr>
            <a:r>
              <a:rPr lang="vi-VN" sz="3600" dirty="0">
                <a:solidFill>
                  <a:srgbClr val="FF0000"/>
                </a:solidFill>
              </a:rPr>
              <a:t>Trưng bày tranh ảnh về địa phương em.</a:t>
            </a:r>
            <a:endParaRPr lang="vi-VN" sz="3500"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46" y="1211381"/>
            <a:ext cx="5549373" cy="432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488" y="1211381"/>
            <a:ext cx="5428965" cy="432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1830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1+#ppt_w/2"/>
                                          </p:val>
                                        </p:tav>
                                        <p:tav tm="100000">
                                          <p:val>
                                            <p:strVal val="#ppt_x"/>
                                          </p:val>
                                        </p:tav>
                                      </p:tavLst>
                                    </p:anim>
                                    <p:anim calcmode="lin" valueType="num">
                                      <p:cBhvr additive="base">
                                        <p:cTn id="14"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2596"/>
            <a:ext cx="12192000" cy="10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40" y="91915"/>
            <a:ext cx="10385521" cy="67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1153532">
            <a:off x="4806284" y="698675"/>
            <a:ext cx="3043451" cy="4154984"/>
          </a:xfrm>
          <a:prstGeom prst="rect">
            <a:avLst/>
          </a:prstGeom>
          <a:noFill/>
        </p:spPr>
        <p:txBody>
          <a:bodyPr wrap="square" rtlCol="0">
            <a:spAutoFit/>
          </a:bodyPr>
          <a:lstStyle/>
          <a:p>
            <a:r>
              <a:rPr lang="vi-VN" sz="4400" dirty="0"/>
              <a:t>Chia sẻ về cảnh quan địa phương qua các bức tranh, bức ảnh đó.</a:t>
            </a:r>
            <a:endParaRPr lang="en-US" sz="4400" dirty="0"/>
          </a:p>
        </p:txBody>
      </p:sp>
    </p:spTree>
    <p:extLst>
      <p:ext uri="{BB962C8B-B14F-4D97-AF65-F5344CB8AC3E}">
        <p14:creationId xmlns:p14="http://schemas.microsoft.com/office/powerpoint/2010/main" val="32303253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2" name="TextBox 1"/>
          <p:cNvSpPr txBox="1"/>
          <p:nvPr/>
        </p:nvSpPr>
        <p:spPr>
          <a:xfrm>
            <a:off x="1719618" y="955343"/>
            <a:ext cx="2620370" cy="769441"/>
          </a:xfrm>
          <a:prstGeom prst="rect">
            <a:avLst/>
          </a:prstGeom>
          <a:noFill/>
        </p:spPr>
        <p:txBody>
          <a:bodyPr wrap="square" rtlCol="0">
            <a:spAutoFit/>
          </a:bodyPr>
          <a:lstStyle/>
          <a:p>
            <a:r>
              <a:rPr lang="en-US" sz="4400" b="1" dirty="0" smtClean="0">
                <a:solidFill>
                  <a:srgbClr val="FF0000"/>
                </a:solidFill>
              </a:rPr>
              <a:t>KẾT LUẬN:</a:t>
            </a:r>
            <a:endParaRPr lang="en-US" sz="4400" b="1" dirty="0">
              <a:solidFill>
                <a:srgbClr val="FF0000"/>
              </a:solidFill>
            </a:endParaRPr>
          </a:p>
        </p:txBody>
      </p:sp>
      <p:sp>
        <p:nvSpPr>
          <p:cNvPr id="3" name="TextBox 2"/>
          <p:cNvSpPr txBox="1"/>
          <p:nvPr/>
        </p:nvSpPr>
        <p:spPr>
          <a:xfrm>
            <a:off x="1719617" y="1601955"/>
            <a:ext cx="9198591" cy="3170099"/>
          </a:xfrm>
          <a:prstGeom prst="rect">
            <a:avLst/>
          </a:prstGeom>
          <a:noFill/>
        </p:spPr>
        <p:txBody>
          <a:bodyPr wrap="square" rtlCol="0">
            <a:spAutoFit/>
          </a:bodyPr>
          <a:lstStyle/>
          <a:p>
            <a:r>
              <a:rPr lang="nl-NL" sz="4000" i="1" dirty="0"/>
              <a:t>Mỗi vùng miền trên đất nước Việt Nam thân yêu của chúng ta đều có rất nhiều cảnh quan đẹp. Môi cảnh quan có một vẻ đẹp riêng, thể hiện đặc trưng và những nét văn hoá riêng của từng vùng miền.</a:t>
            </a:r>
            <a:endParaRPr lang="en-US" sz="4000" dirty="0"/>
          </a:p>
        </p:txBody>
      </p:sp>
    </p:spTree>
    <p:extLst>
      <p:ext uri="{BB962C8B-B14F-4D97-AF65-F5344CB8AC3E}">
        <p14:creationId xmlns:p14="http://schemas.microsoft.com/office/powerpoint/2010/main" val="2441745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ppt_x</p:attrName>
                                        </p:attrNameLst>
                                      </p:cBhvr>
                                      <p:tavLst>
                                        <p:tav tm="0">
                                          <p:val>
                                            <p:strVal val="#ppt_x-.2"/>
                                          </p:val>
                                        </p:tav>
                                        <p:tav tm="100000">
                                          <p:val>
                                            <p:strVal val="#ppt_x"/>
                                          </p:val>
                                        </p:tav>
                                      </p:tavLst>
                                    </p:anim>
                                    <p:anim calcmode="lin" valueType="num">
                                      <p:cBhvr>
                                        <p:cTn id="8" dur="5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500"/>
                                        <p:tgtEl>
                                          <p:spTgt spid="512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90"/>
                                          </p:val>
                                        </p:tav>
                                        <p:tav tm="100000">
                                          <p:val>
                                            <p:fltVal val="0"/>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619" y="730549"/>
            <a:ext cx="5747536"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文本框 3080"/>
          <p:cNvSpPr txBox="1">
            <a:spLocks noChangeArrowheads="1"/>
          </p:cNvSpPr>
          <p:nvPr/>
        </p:nvSpPr>
        <p:spPr bwMode="auto">
          <a:xfrm>
            <a:off x="1493907" y="3227471"/>
            <a:ext cx="35972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8000" dirty="0" smtClean="0">
                <a:solidFill>
                  <a:srgbClr val="00B050"/>
                </a:solidFill>
                <a:ea typeface="Microsoft YaHei" panose="020B0503020204020204" pitchFamily="34" charset="-122"/>
                <a:sym typeface="Arial" panose="020B0604020202020204" pitchFamily="34" charset="0"/>
              </a:rPr>
              <a:t>HĐ2:</a:t>
            </a:r>
            <a:endParaRPr lang="en-US" altLang="zh-CN" sz="8000" dirty="0">
              <a:solidFill>
                <a:srgbClr val="00B050"/>
              </a:solidFill>
              <a:ea typeface="Microsoft YaHei" panose="020B0503020204020204" pitchFamily="34" charset="-122"/>
              <a:sym typeface="Arial" panose="020B0604020202020204" pitchFamily="34" charset="0"/>
            </a:endParaRPr>
          </a:p>
        </p:txBody>
      </p:sp>
      <p:sp>
        <p:nvSpPr>
          <p:cNvPr id="6151" name="直接连接符 3084"/>
          <p:cNvSpPr>
            <a:spLocks noChangeShapeType="1"/>
          </p:cNvSpPr>
          <p:nvPr/>
        </p:nvSpPr>
        <p:spPr bwMode="auto">
          <a:xfrm>
            <a:off x="5986463" y="3522666"/>
            <a:ext cx="0" cy="768349"/>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lIns="90730" tIns="45357" rIns="90730" bIns="45357"/>
          <a:lstStyle/>
          <a:p>
            <a:pPr eaLnBrk="1" hangingPunct="1">
              <a:defRPr/>
            </a:pPr>
            <a:endParaRPr lang="zh-CN" altLang="en-US" sz="2500">
              <a:solidFill>
                <a:schemeClr val="bg1">
                  <a:lumMod val="65000"/>
                </a:schemeClr>
              </a:solidFill>
              <a:ea typeface="Microsoft YaHei" panose="020B0503020204020204" pitchFamily="34" charset="-122"/>
              <a:sym typeface="Arial" panose="020B0604020202020204" pitchFamily="34" charset="0"/>
            </a:endParaRPr>
          </a:p>
        </p:txBody>
      </p:sp>
      <p:sp>
        <p:nvSpPr>
          <p:cNvPr id="3" name="Rounded Rectangle 2"/>
          <p:cNvSpPr/>
          <p:nvPr/>
        </p:nvSpPr>
        <p:spPr>
          <a:xfrm>
            <a:off x="5323448" y="3166532"/>
            <a:ext cx="6236206" cy="134497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r>
              <a:rPr lang="vi-VN" sz="4000" b="1" dirty="0">
                <a:solidFill>
                  <a:schemeClr val="tx1"/>
                </a:solidFill>
              </a:rPr>
              <a:t>Sáng tạo về bộ sưu tập tranh ảnh địa phương </a:t>
            </a:r>
            <a:r>
              <a:rPr lang="vi-VN" sz="4000" b="1" dirty="0" smtClean="0">
                <a:solidFill>
                  <a:schemeClr val="tx1"/>
                </a:solidFill>
              </a:rPr>
              <a:t>em</a:t>
            </a:r>
            <a:r>
              <a:rPr lang="en-US" sz="4000" b="1" dirty="0" smtClean="0">
                <a:solidFill>
                  <a:schemeClr val="tx1"/>
                </a:solidFill>
              </a:rPr>
              <a:t>.</a:t>
            </a:r>
            <a:endPar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366201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xmlns="" id="{8245D908-F30C-48EF-A0A9-3F59F8624904}"/>
              </a:ext>
            </a:extLst>
          </p:cNvPr>
          <p:cNvSpPr txBox="1"/>
          <p:nvPr/>
        </p:nvSpPr>
        <p:spPr>
          <a:xfrm>
            <a:off x="1138425" y="37562"/>
            <a:ext cx="10516763" cy="1354195"/>
          </a:xfrm>
          <a:prstGeom prst="rect">
            <a:avLst/>
          </a:prstGeom>
          <a:noFill/>
        </p:spPr>
        <p:txBody>
          <a:bodyPr wrap="square" lIns="121899" tIns="60949" rIns="121899" bIns="60949" rtlCol="0">
            <a:spAutoFit/>
          </a:bodyPr>
          <a:lstStyle/>
          <a:p>
            <a:pPr marL="571500" indent="-571500">
              <a:buFont typeface="Arial" pitchFamily="34" charset="0"/>
              <a:buChar char="•"/>
            </a:pPr>
            <a:r>
              <a:rPr lang="vi-VN" sz="4000" dirty="0">
                <a:solidFill>
                  <a:srgbClr val="FF0000"/>
                </a:solidFill>
              </a:rPr>
              <a:t>Làm bộ sưu tập tranh ảnh về địa phương theo gợi ý sau:</a:t>
            </a:r>
            <a:endParaRPr lang="en-US" sz="4000" b="1" dirty="0">
              <a:solidFill>
                <a:srgbClr val="FF0000"/>
              </a:solidFill>
            </a:endParaRPr>
          </a:p>
        </p:txBody>
      </p:sp>
      <p:pic>
        <p:nvPicPr>
          <p:cNvPr id="19" name="图片 18">
            <a:extLst>
              <a:ext uri="{FF2B5EF4-FFF2-40B4-BE49-F238E27FC236}">
                <a16:creationId xmlns:a16="http://schemas.microsoft.com/office/drawing/2014/main" xmlns="" id="{CF40BAEE-899F-4D01-9683-3AD42ED640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6" y="33755"/>
            <a:ext cx="963953" cy="905537"/>
          </a:xfrm>
          <a:prstGeom prst="rect">
            <a:avLst/>
          </a:prstGeom>
        </p:spPr>
      </p:pic>
      <p:sp>
        <p:nvSpPr>
          <p:cNvPr id="2" name="TextBox 1"/>
          <p:cNvSpPr txBox="1"/>
          <p:nvPr/>
        </p:nvSpPr>
        <p:spPr>
          <a:xfrm>
            <a:off x="18686" y="1514901"/>
            <a:ext cx="5426771" cy="2554545"/>
          </a:xfrm>
          <a:prstGeom prst="rect">
            <a:avLst/>
          </a:prstGeom>
          <a:noFill/>
        </p:spPr>
        <p:txBody>
          <a:bodyPr wrap="square" rtlCol="0">
            <a:spAutoFit/>
          </a:bodyPr>
          <a:lstStyle/>
          <a:p>
            <a:pPr marL="571500" indent="-571500">
              <a:buFont typeface="Arial" pitchFamily="34" charset="0"/>
              <a:buChar char="•"/>
            </a:pPr>
            <a:r>
              <a:rPr lang="vi-VN" sz="4000" dirty="0"/>
              <a:t>Sắp xếp tranh ảnh đã sưu tầm.</a:t>
            </a:r>
          </a:p>
          <a:p>
            <a:pPr marL="571500" indent="-571500">
              <a:buFont typeface="Arial" pitchFamily="34" charset="0"/>
              <a:buChar char="•"/>
            </a:pPr>
            <a:r>
              <a:rPr lang="vi-VN" sz="4000" dirty="0" smtClean="0"/>
              <a:t>Trang </a:t>
            </a:r>
            <a:r>
              <a:rPr lang="vi-VN" sz="4000" dirty="0"/>
              <a:t>trí bộ sưu </a:t>
            </a:r>
            <a:r>
              <a:rPr lang="vi-VN" sz="4000" dirty="0" smtClean="0"/>
              <a:t>tập</a:t>
            </a:r>
            <a:r>
              <a:rPr lang="en-US" sz="4000" dirty="0" smtClean="0"/>
              <a:t>.</a:t>
            </a:r>
            <a:endParaRPr lang="vi-VN" sz="4000" dirty="0"/>
          </a:p>
          <a:p>
            <a:pPr marL="571500" indent="-571500">
              <a:buFont typeface="Arial" pitchFamily="34" charset="0"/>
              <a:buChar char="•"/>
            </a:pPr>
            <a:r>
              <a:rPr lang="vi-VN" sz="4000" dirty="0" smtClean="0"/>
              <a:t>Đặt </a:t>
            </a:r>
            <a:r>
              <a:rPr lang="vi-VN" sz="4000" dirty="0"/>
              <a:t>tên bộ sưu </a:t>
            </a:r>
            <a:r>
              <a:rPr lang="vi-VN" sz="4000" dirty="0" smtClean="0"/>
              <a:t>tập</a:t>
            </a:r>
            <a:r>
              <a:rPr lang="en-US" sz="3600" dirty="0"/>
              <a:t>.</a:t>
            </a:r>
            <a:endParaRPr lang="vi-VN" sz="40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275" y="1199610"/>
            <a:ext cx="6855725" cy="495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18364" y="4572000"/>
            <a:ext cx="4899546" cy="1146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rPr>
              <a:t>Làm</a:t>
            </a:r>
            <a:r>
              <a:rPr lang="en-US" sz="4400" dirty="0" smtClean="0">
                <a:solidFill>
                  <a:schemeClr val="tx1"/>
                </a:solidFill>
              </a:rPr>
              <a:t> </a:t>
            </a:r>
            <a:r>
              <a:rPr lang="en-US" sz="4400" dirty="0" err="1" smtClean="0">
                <a:solidFill>
                  <a:schemeClr val="tx1"/>
                </a:solidFill>
              </a:rPr>
              <a:t>việc</a:t>
            </a:r>
            <a:r>
              <a:rPr lang="en-US" sz="4400" dirty="0" smtClean="0">
                <a:solidFill>
                  <a:schemeClr val="tx1"/>
                </a:solidFill>
              </a:rPr>
              <a:t> </a:t>
            </a:r>
            <a:r>
              <a:rPr lang="en-US" sz="4400" dirty="0" err="1" smtClean="0">
                <a:solidFill>
                  <a:schemeClr val="tx1"/>
                </a:solidFill>
              </a:rPr>
              <a:t>nhóm</a:t>
            </a:r>
            <a:r>
              <a:rPr lang="en-US" sz="4400" dirty="0" smtClean="0">
                <a:solidFill>
                  <a:schemeClr val="tx1"/>
                </a:solidFill>
              </a:rPr>
              <a:t> </a:t>
            </a:r>
            <a:r>
              <a:rPr lang="en-US" sz="4400" dirty="0" err="1" smtClean="0">
                <a:solidFill>
                  <a:schemeClr val="tx1"/>
                </a:solidFill>
              </a:rPr>
              <a:t>đôi</a:t>
            </a:r>
            <a:r>
              <a:rPr lang="en-US" sz="4400" dirty="0" smtClean="0">
                <a:solidFill>
                  <a:schemeClr val="tx1"/>
                </a:solidFill>
              </a:rPr>
              <a:t>.</a:t>
            </a:r>
            <a:endParaRPr lang="en-US" sz="4400" dirty="0">
              <a:solidFill>
                <a:schemeClr val="tx1"/>
              </a:solidFill>
            </a:endParaRPr>
          </a:p>
        </p:txBody>
      </p:sp>
    </p:spTree>
    <p:extLst>
      <p:ext uri="{BB962C8B-B14F-4D97-AF65-F5344CB8AC3E}">
        <p14:creationId xmlns:p14="http://schemas.microsoft.com/office/powerpoint/2010/main" val="1188464613"/>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14:presetBounceEnd="56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6000">
                                          <p:cBhvr additive="base">
                                            <p:cTn id="7" dur="500" fill="hold"/>
                                            <p:tgtEl>
                                              <p:spTgt spid="19"/>
                                            </p:tgtEl>
                                            <p:attrNameLst>
                                              <p:attrName>ppt_x</p:attrName>
                                            </p:attrNameLst>
                                          </p:cBhvr>
                                          <p:tavLst>
                                            <p:tav tm="0">
                                              <p:val>
                                                <p:strVal val="0-#ppt_w/2"/>
                                              </p:val>
                                            </p:tav>
                                            <p:tav tm="100000">
                                              <p:val>
                                                <p:strVal val="#ppt_x"/>
                                              </p:val>
                                            </p:tav>
                                          </p:tavLst>
                                        </p:anim>
                                        <p:anim calcmode="lin" valueType="num" p14:bounceEnd="56000">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ppt_x</p:attrName>
                                            </p:attrNameLst>
                                          </p:cBhvr>
                                          <p:tavLst>
                                            <p:tav tm="0">
                                              <p:val>
                                                <p:strVal val="#ppt_x-#ppt_w*1.125000"/>
                                              </p:val>
                                            </p:tav>
                                            <p:tav tm="100000">
                                              <p:val>
                                                <p:strVal val="#ppt_x"/>
                                              </p:val>
                                            </p:tav>
                                          </p:tavLst>
                                        </p:anim>
                                        <p:animEffect transition="in" filter="wipe(right)">
                                          <p:cBhvr>
                                            <p:cTn id="13" dur="500"/>
                                            <p:tgtEl>
                                              <p:spTgt spid="18"/>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ircle(in)">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ppt_x</p:attrName>
                                            </p:attrNameLst>
                                          </p:cBhvr>
                                          <p:tavLst>
                                            <p:tav tm="0">
                                              <p:val>
                                                <p:strVal val="#ppt_x-#ppt_w*1.125000"/>
                                              </p:val>
                                            </p:tav>
                                            <p:tav tm="100000">
                                              <p:val>
                                                <p:strVal val="#ppt_x"/>
                                              </p:val>
                                            </p:tav>
                                          </p:tavLst>
                                        </p:anim>
                                        <p:animEffect transition="in" filter="wipe(right)">
                                          <p:cBhvr>
                                            <p:cTn id="13" dur="500"/>
                                            <p:tgtEl>
                                              <p:spTgt spid="18"/>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ircle(in)">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304" y="458426"/>
            <a:ext cx="3031361" cy="564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56809"/>
            <a:ext cx="12192000" cy="260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43" y="302171"/>
            <a:ext cx="7047475" cy="62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41938" y="1740947"/>
            <a:ext cx="5281684" cy="2800767"/>
          </a:xfrm>
          <a:prstGeom prst="rect">
            <a:avLst/>
          </a:prstGeom>
          <a:noFill/>
        </p:spPr>
        <p:txBody>
          <a:bodyPr wrap="square" rtlCol="0">
            <a:spAutoFit/>
          </a:bodyPr>
          <a:lstStyle/>
          <a:p>
            <a:pPr algn="ctr"/>
            <a:r>
              <a:rPr lang="vi-VN" sz="8800" dirty="0"/>
              <a:t>Chia sẻ bộ sưu </a:t>
            </a:r>
            <a:r>
              <a:rPr lang="vi-VN" sz="8800" dirty="0" smtClean="0"/>
              <a:t>tập</a:t>
            </a:r>
            <a:r>
              <a:rPr lang="en-US" sz="8800" dirty="0" smtClean="0"/>
              <a:t>.</a:t>
            </a:r>
            <a:endParaRPr lang="en-US" sz="8800" dirty="0"/>
          </a:p>
        </p:txBody>
      </p:sp>
    </p:spTree>
    <p:extLst>
      <p:ext uri="{BB962C8B-B14F-4D97-AF65-F5344CB8AC3E}">
        <p14:creationId xmlns:p14="http://schemas.microsoft.com/office/powerpoint/2010/main" val="21194813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500"/>
                                        <p:tgtEl>
                                          <p:spTgt spid="13318"/>
                                        </p:tgtEl>
                                      </p:cBhvr>
                                    </p:animEffect>
                                    <p:anim calcmode="lin" valueType="num">
                                      <p:cBhvr>
                                        <p:cTn id="8" dur="500" fill="hold"/>
                                        <p:tgtEl>
                                          <p:spTgt spid="13318"/>
                                        </p:tgtEl>
                                        <p:attrNameLst>
                                          <p:attrName>ppt_x</p:attrName>
                                        </p:attrNameLst>
                                      </p:cBhvr>
                                      <p:tavLst>
                                        <p:tav tm="0">
                                          <p:val>
                                            <p:strVal val="#ppt_x"/>
                                          </p:val>
                                        </p:tav>
                                        <p:tav tm="100000">
                                          <p:val>
                                            <p:strVal val="#ppt_x"/>
                                          </p:val>
                                        </p:tav>
                                      </p:tavLst>
                                    </p:anim>
                                    <p:anim calcmode="lin" valueType="num">
                                      <p:cBhvr>
                                        <p:cTn id="9" dur="500" fill="hold"/>
                                        <p:tgtEl>
                                          <p:spTgt spid="1331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500" fill="hold"/>
                                        <p:tgtEl>
                                          <p:spTgt spid="13317"/>
                                        </p:tgtEl>
                                        <p:attrNameLst>
                                          <p:attrName>ppt_w</p:attrName>
                                        </p:attrNameLst>
                                      </p:cBhvr>
                                      <p:tavLst>
                                        <p:tav tm="0">
                                          <p:val>
                                            <p:fltVal val="0"/>
                                          </p:val>
                                        </p:tav>
                                        <p:tav tm="100000">
                                          <p:val>
                                            <p:strVal val="#ppt_w"/>
                                          </p:val>
                                        </p:tav>
                                      </p:tavLst>
                                    </p:anim>
                                    <p:anim calcmode="lin" valueType="num">
                                      <p:cBhvr>
                                        <p:cTn id="13" dur="500" fill="hold"/>
                                        <p:tgtEl>
                                          <p:spTgt spid="13317"/>
                                        </p:tgtEl>
                                        <p:attrNameLst>
                                          <p:attrName>ppt_h</p:attrName>
                                        </p:attrNameLst>
                                      </p:cBhvr>
                                      <p:tavLst>
                                        <p:tav tm="0">
                                          <p:val>
                                            <p:fltVal val="0"/>
                                          </p:val>
                                        </p:tav>
                                        <p:tav tm="100000">
                                          <p:val>
                                            <p:strVal val="#ppt_h"/>
                                          </p:val>
                                        </p:tav>
                                      </p:tavLst>
                                    </p:anim>
                                    <p:anim calcmode="lin" valueType="num">
                                      <p:cBhvr>
                                        <p:cTn id="14" dur="5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1331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a:extLst>
              <a:ext uri="{FF2B5EF4-FFF2-40B4-BE49-F238E27FC236}">
                <a16:creationId xmlns="" xmlns:a16="http://schemas.microsoft.com/office/drawing/2014/main" id="{7517A938-F323-49E9-A14B-938518F72785}"/>
              </a:ext>
            </a:extLst>
          </p:cNvPr>
          <p:cNvPicPr>
            <a:picLocks noChangeAspect="1"/>
          </p:cNvPicPr>
          <p:nvPr>
            <p:custDataLst>
              <p:tags r:id="rId1"/>
            </p:custDataLst>
          </p:nvPr>
        </p:nvPicPr>
        <p:blipFill>
          <a:blip r:embed="rId5"/>
          <a:stretch>
            <a:fillRect/>
          </a:stretch>
        </p:blipFill>
        <p:spPr>
          <a:xfrm>
            <a:off x="368490" y="-1"/>
            <a:ext cx="11823509" cy="6591870"/>
          </a:xfrm>
          <a:prstGeom prst="rect">
            <a:avLst/>
          </a:prstGeom>
        </p:spPr>
      </p:pic>
      <p:pic>
        <p:nvPicPr>
          <p:cNvPr id="7" name="PA_图片 6" descr="图片包含 运输, 气球, 航空器&#10;&#10;已生成极高可信度的说明">
            <a:extLst>
              <a:ext uri="{FF2B5EF4-FFF2-40B4-BE49-F238E27FC236}">
                <a16:creationId xmlns="" xmlns:a16="http://schemas.microsoft.com/office/drawing/2014/main" id="{65B10939-80C9-4752-A2F6-96A949F70696}"/>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0" y="0"/>
            <a:ext cx="2401445" cy="2091696"/>
          </a:xfrm>
          <a:prstGeom prst="rect">
            <a:avLst/>
          </a:prstGeom>
        </p:spPr>
      </p:pic>
      <p:sp>
        <p:nvSpPr>
          <p:cNvPr id="2" name="TextBox 1"/>
          <p:cNvSpPr txBox="1"/>
          <p:nvPr/>
        </p:nvSpPr>
        <p:spPr>
          <a:xfrm>
            <a:off x="1364773" y="2674960"/>
            <a:ext cx="9034819" cy="3170099"/>
          </a:xfrm>
          <a:prstGeom prst="rect">
            <a:avLst/>
          </a:prstGeom>
          <a:noFill/>
        </p:spPr>
        <p:txBody>
          <a:bodyPr wrap="square" rtlCol="0">
            <a:spAutoFit/>
          </a:bodyPr>
          <a:lstStyle/>
          <a:p>
            <a:r>
              <a:rPr lang="nl-NL" sz="4000" i="1" dirty="0"/>
              <a:t>Bộ sưu tập tranh ảnh về quê hương đã thể hiện tình yêu quê hương, đất nước của các em. Đồng thời, nó cũng cho thấy những ý tưởng sáng tạo tuyệt vời của các em. Hãy phát huy những điều đó nhé!</a:t>
            </a:r>
            <a:endParaRPr lang="en-US" sz="4000" i="1" dirty="0">
              <a:latin typeface="Arial-Rounded" pitchFamily="34" charset="0"/>
              <a:ea typeface="Arial-Rounded" pitchFamily="34" charset="0"/>
              <a:cs typeface="Arial-Rounded" pitchFamily="34" charset="0"/>
            </a:endParaRPr>
          </a:p>
        </p:txBody>
      </p:sp>
      <p:sp>
        <p:nvSpPr>
          <p:cNvPr id="3" name="Rounded Rectangle 2"/>
          <p:cNvSpPr/>
          <p:nvPr/>
        </p:nvSpPr>
        <p:spPr>
          <a:xfrm>
            <a:off x="1624084" y="1978926"/>
            <a:ext cx="2811438" cy="7233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Arial-Rounded" pitchFamily="34" charset="0"/>
                <a:ea typeface="Arial-Rounded" pitchFamily="34" charset="0"/>
                <a:cs typeface="Arial-Rounded" pitchFamily="34" charset="0"/>
              </a:rPr>
              <a:t>KẾT LUẬN</a:t>
            </a:r>
            <a:endParaRPr lang="en-US" sz="3600" b="1"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437511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14" y="-672266"/>
            <a:ext cx="10413485" cy="7289440"/>
          </a:xfrm>
          <a:prstGeom prst="rect">
            <a:avLst/>
          </a:prstGeom>
        </p:spPr>
      </p:pic>
      <p:sp>
        <p:nvSpPr>
          <p:cNvPr id="18" name="TextBox 17"/>
          <p:cNvSpPr txBox="1"/>
          <p:nvPr/>
        </p:nvSpPr>
        <p:spPr>
          <a:xfrm>
            <a:off x="3443023" y="4251557"/>
            <a:ext cx="5287777" cy="933301"/>
          </a:xfrm>
          <a:prstGeom prst="rect">
            <a:avLst/>
          </a:prstGeom>
          <a:noFill/>
        </p:spPr>
        <p:txBody>
          <a:bodyPr wrap="square" lIns="90730" tIns="45357" rIns="90730" bIns="45357" rtlCol="0">
            <a:spAutoFit/>
          </a:bodyPr>
          <a:lstStyle/>
          <a:p>
            <a:pPr algn="ctr"/>
            <a:r>
              <a:rPr lang="en-GB" sz="5500" dirty="0" err="1">
                <a:solidFill>
                  <a:srgbClr val="FF0000"/>
                </a:solidFill>
              </a:rPr>
              <a:t>Củng</a:t>
            </a:r>
            <a:r>
              <a:rPr lang="en-GB" sz="5500" dirty="0">
                <a:solidFill>
                  <a:srgbClr val="FF0000"/>
                </a:solidFill>
              </a:rPr>
              <a:t> </a:t>
            </a:r>
            <a:r>
              <a:rPr lang="en-GB" sz="5500" dirty="0" err="1">
                <a:solidFill>
                  <a:srgbClr val="FF0000"/>
                </a:solidFill>
              </a:rPr>
              <a:t>cố</a:t>
            </a:r>
            <a:r>
              <a:rPr lang="en-GB" sz="5500" dirty="0">
                <a:solidFill>
                  <a:srgbClr val="FF0000"/>
                </a:solidFill>
              </a:rPr>
              <a:t>.</a:t>
            </a:r>
            <a:endParaRPr lang="vi-VN" sz="5500" dirty="0">
              <a:solidFill>
                <a:srgbClr val="FF0000"/>
              </a:solidFill>
            </a:endParaRPr>
          </a:p>
        </p:txBody>
      </p:sp>
    </p:spTree>
    <p:extLst>
      <p:ext uri="{BB962C8B-B14F-4D97-AF65-F5344CB8AC3E}">
        <p14:creationId xmlns:p14="http://schemas.microsoft.com/office/powerpoint/2010/main" val="27932798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 y="0"/>
            <a:ext cx="59549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619" y="-1"/>
            <a:ext cx="10472380" cy="152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50423" y="1287525"/>
            <a:ext cx="6241575" cy="5447645"/>
          </a:xfrm>
          <a:prstGeom prst="rect">
            <a:avLst/>
          </a:prstGeom>
          <a:noFill/>
        </p:spPr>
        <p:txBody>
          <a:bodyPr wrap="square" rtlCol="0">
            <a:spAutoFit/>
          </a:bodyPr>
          <a:lstStyle/>
          <a:p>
            <a:r>
              <a:rPr lang="en-US" sz="3600" b="1" u="sng" dirty="0" smtClean="0"/>
              <a:t>MỤC TIÊU:</a:t>
            </a:r>
          </a:p>
          <a:p>
            <a:pPr marL="457200" lvl="0" indent="-457200">
              <a:buFont typeface="Arial" pitchFamily="34" charset="0"/>
              <a:buChar char="•"/>
            </a:pPr>
            <a:r>
              <a:rPr lang="nl-NL" sz="2800" dirty="0"/>
              <a:t>Giới thiệu được với các bạn người thân về vẻ đẹp cảnh quan địa phương.</a:t>
            </a:r>
            <a:endParaRPr lang="en-US" sz="2800" dirty="0"/>
          </a:p>
          <a:p>
            <a:pPr marL="457200" lvl="0" indent="-457200">
              <a:buFont typeface="Arial" pitchFamily="34" charset="0"/>
              <a:buChar char="•"/>
            </a:pPr>
            <a:r>
              <a:rPr lang="nl-NL" sz="2800" dirty="0"/>
              <a:t>Nêu được thực trạng vệ sinh môi trường xung quanh.</a:t>
            </a:r>
            <a:endParaRPr lang="en-US" sz="2800" dirty="0"/>
          </a:p>
          <a:p>
            <a:pPr marL="457200" lvl="0" indent="-457200">
              <a:buFont typeface="Arial" pitchFamily="34" charset="0"/>
              <a:buChar char="•"/>
            </a:pPr>
            <a:r>
              <a:rPr lang="nl-NL" sz="2800" dirty="0"/>
              <a:t>Thực hiện được việc chăm sóc, bảo vệ cảnh quan xung quanh nơi mình sinh sống.</a:t>
            </a:r>
            <a:endParaRPr lang="en-US" sz="2800" dirty="0"/>
          </a:p>
          <a:p>
            <a:pPr marL="457200" lvl="0" indent="-457200">
              <a:buFont typeface="Arial" pitchFamily="34" charset="0"/>
              <a:buChar char="•"/>
            </a:pPr>
            <a:r>
              <a:rPr lang="nl-NL" sz="2800" dirty="0"/>
              <a:t>Thực hiện được một số công việc giữ gìn vệ sinh môi trường phù hợp với lứa tuổi. </a:t>
            </a:r>
            <a:endParaRPr lang="en-US" sz="2800" dirty="0"/>
          </a:p>
        </p:txBody>
      </p:sp>
    </p:spTree>
    <p:extLst>
      <p:ext uri="{BB962C8B-B14F-4D97-AF65-F5344CB8AC3E}">
        <p14:creationId xmlns:p14="http://schemas.microsoft.com/office/powerpoint/2010/main" val="16869567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Vertical)">
                                      <p:cBhvr>
                                        <p:cTn id="7" dur="500"/>
                                        <p:tgtEl>
                                          <p:spTgt spid="1026"/>
                                        </p:tgtEl>
                                      </p:cBhvr>
                                    </p:animEffect>
                                  </p:childTnLst>
                                </p:cTn>
                              </p:par>
                              <p:par>
                                <p:cTn id="8" presetID="16" presetClass="entr" presetSubtype="2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Horizontal)">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2)">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280906" y="287611"/>
            <a:ext cx="11649157" cy="6370364"/>
          </a:xfrm>
          <a:custGeom>
            <a:avLst/>
            <a:gdLst>
              <a:gd name="connsiteX0" fmla="*/ 390607 w 10690791"/>
              <a:gd name="connsiteY0" fmla="*/ 753889 h 6370364"/>
              <a:gd name="connsiteX1" fmla="*/ 147719 w 10690791"/>
              <a:gd name="connsiteY1" fmla="*/ 3511376 h 6370364"/>
              <a:gd name="connsiteX2" fmla="*/ 1990807 w 10690791"/>
              <a:gd name="connsiteY2" fmla="*/ 5997401 h 6370364"/>
              <a:gd name="connsiteX3" fmla="*/ 9491744 w 10690791"/>
              <a:gd name="connsiteY3" fmla="*/ 5911676 h 6370364"/>
              <a:gd name="connsiteX4" fmla="*/ 10649032 w 10690791"/>
              <a:gd name="connsiteY4" fmla="*/ 1768301 h 6370364"/>
              <a:gd name="connsiteX5" fmla="*/ 9234569 w 10690791"/>
              <a:gd name="connsiteY5" fmla="*/ 139526 h 6370364"/>
              <a:gd name="connsiteX6" fmla="*/ 2590882 w 10690791"/>
              <a:gd name="connsiteY6" fmla="*/ 153814 h 6370364"/>
              <a:gd name="connsiteX7" fmla="*/ 390607 w 10690791"/>
              <a:gd name="connsiteY7" fmla="*/ 753889 h 637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0791" h="6370364">
                <a:moveTo>
                  <a:pt x="390607" y="753889"/>
                </a:moveTo>
                <a:cubicBezTo>
                  <a:pt x="-16587" y="1313483"/>
                  <a:pt x="-118981" y="2637457"/>
                  <a:pt x="147719" y="3511376"/>
                </a:cubicBezTo>
                <a:cubicBezTo>
                  <a:pt x="414419" y="4385295"/>
                  <a:pt x="433470" y="5597351"/>
                  <a:pt x="1990807" y="5997401"/>
                </a:cubicBezTo>
                <a:cubicBezTo>
                  <a:pt x="3548144" y="6397451"/>
                  <a:pt x="8048707" y="6616526"/>
                  <a:pt x="9491744" y="5911676"/>
                </a:cubicBezTo>
                <a:cubicBezTo>
                  <a:pt x="10934781" y="5206826"/>
                  <a:pt x="10691894" y="2730326"/>
                  <a:pt x="10649032" y="1768301"/>
                </a:cubicBezTo>
                <a:cubicBezTo>
                  <a:pt x="10606170" y="806276"/>
                  <a:pt x="10577594" y="408607"/>
                  <a:pt x="9234569" y="139526"/>
                </a:cubicBezTo>
                <a:cubicBezTo>
                  <a:pt x="7891544" y="-129555"/>
                  <a:pt x="4064876" y="56183"/>
                  <a:pt x="2590882" y="153814"/>
                </a:cubicBezTo>
                <a:cubicBezTo>
                  <a:pt x="1116888" y="251445"/>
                  <a:pt x="797801" y="194295"/>
                  <a:pt x="390607" y="7538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任意多边形 3"/>
          <p:cNvSpPr/>
          <p:nvPr/>
        </p:nvSpPr>
        <p:spPr>
          <a:xfrm>
            <a:off x="0" y="4918008"/>
            <a:ext cx="12192000" cy="1939992"/>
          </a:xfrm>
          <a:custGeom>
            <a:avLst/>
            <a:gdLst>
              <a:gd name="connsiteX0" fmla="*/ 12007172 w 13813071"/>
              <a:gd name="connsiteY0" fmla="*/ 0 h 1939992"/>
              <a:gd name="connsiteX1" fmla="*/ 13813071 w 13813071"/>
              <a:gd name="connsiteY1" fmla="*/ 1687855 h 1939992"/>
              <a:gd name="connsiteX2" fmla="*/ 13785876 w 13813071"/>
              <a:gd name="connsiteY2" fmla="*/ 1939992 h 1939992"/>
              <a:gd name="connsiteX3" fmla="*/ 22309 w 13813071"/>
              <a:gd name="connsiteY3" fmla="*/ 1939992 h 1939992"/>
              <a:gd name="connsiteX4" fmla="*/ 0 w 13813071"/>
              <a:gd name="connsiteY4" fmla="*/ 1848125 h 1939992"/>
              <a:gd name="connsiteX5" fmla="*/ 2464594 w 13813071"/>
              <a:gd name="connsiteY5" fmla="*/ 825015 h 1939992"/>
              <a:gd name="connsiteX6" fmla="*/ 3639366 w 13813071"/>
              <a:gd name="connsiteY6" fmla="*/ 948499 h 1939992"/>
              <a:gd name="connsiteX7" fmla="*/ 3718132 w 13813071"/>
              <a:gd name="connsiteY7" fmla="*/ 968363 h 1939992"/>
              <a:gd name="connsiteX8" fmla="*/ 3722470 w 13813071"/>
              <a:gd name="connsiteY8" fmla="*/ 964407 h 1939992"/>
              <a:gd name="connsiteX9" fmla="*/ 4683919 w 13813071"/>
              <a:gd name="connsiteY9" fmla="*/ 664745 h 1939992"/>
              <a:gd name="connsiteX10" fmla="*/ 5444137 w 13813071"/>
              <a:gd name="connsiteY10" fmla="*/ 839476 h 1939992"/>
              <a:gd name="connsiteX11" fmla="*/ 5534786 w 13813071"/>
              <a:gd name="connsiteY11" fmla="*/ 890482 h 1939992"/>
              <a:gd name="connsiteX12" fmla="*/ 5651050 w 13813071"/>
              <a:gd name="connsiteY12" fmla="*/ 817005 h 1939992"/>
              <a:gd name="connsiteX13" fmla="*/ 7393781 w 13813071"/>
              <a:gd name="connsiteY13" fmla="*/ 402381 h 1939992"/>
              <a:gd name="connsiteX14" fmla="*/ 9295581 w 13813071"/>
              <a:gd name="connsiteY14" fmla="*/ 917534 h 1939992"/>
              <a:gd name="connsiteX15" fmla="*/ 9305557 w 13813071"/>
              <a:gd name="connsiteY15" fmla="*/ 925196 h 1939992"/>
              <a:gd name="connsiteX16" fmla="*/ 9314594 w 13813071"/>
              <a:gd name="connsiteY16" fmla="*/ 918370 h 1939992"/>
              <a:gd name="connsiteX17" fmla="*/ 9706886 w 13813071"/>
              <a:gd name="connsiteY17" fmla="*/ 794886 h 1939992"/>
              <a:gd name="connsiteX18" fmla="*/ 10288836 w 13813071"/>
              <a:gd name="connsiteY18" fmla="*/ 1094548 h 1939992"/>
              <a:gd name="connsiteX19" fmla="*/ 10307336 w 13813071"/>
              <a:gd name="connsiteY19" fmla="*/ 1122422 h 1939992"/>
              <a:gd name="connsiteX20" fmla="*/ 10343190 w 13813071"/>
              <a:gd name="connsiteY20" fmla="*/ 1030866 h 1939992"/>
              <a:gd name="connsiteX21" fmla="*/ 12007172 w 13813071"/>
              <a:gd name="connsiteY21" fmla="*/ 0 h 19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3071" h="1939992">
                <a:moveTo>
                  <a:pt x="12007172" y="0"/>
                </a:moveTo>
                <a:cubicBezTo>
                  <a:pt x="13004542" y="0"/>
                  <a:pt x="13813071" y="755678"/>
                  <a:pt x="13813071" y="1687855"/>
                </a:cubicBezTo>
                <a:lnTo>
                  <a:pt x="13785876" y="1939992"/>
                </a:lnTo>
                <a:lnTo>
                  <a:pt x="22309" y="1939992"/>
                </a:lnTo>
                <a:lnTo>
                  <a:pt x="0" y="1848125"/>
                </a:lnTo>
                <a:cubicBezTo>
                  <a:pt x="0" y="1283077"/>
                  <a:pt x="1103436" y="825015"/>
                  <a:pt x="2464594" y="825015"/>
                </a:cubicBezTo>
                <a:cubicBezTo>
                  <a:pt x="2889956" y="825015"/>
                  <a:pt x="3290150" y="869748"/>
                  <a:pt x="3639366" y="948499"/>
                </a:cubicBezTo>
                <a:lnTo>
                  <a:pt x="3718132" y="968363"/>
                </a:lnTo>
                <a:lnTo>
                  <a:pt x="3722470" y="964407"/>
                </a:lnTo>
                <a:cubicBezTo>
                  <a:pt x="3968527" y="779261"/>
                  <a:pt x="4308450" y="664745"/>
                  <a:pt x="4683919" y="664745"/>
                </a:cubicBezTo>
                <a:cubicBezTo>
                  <a:pt x="4965521" y="664745"/>
                  <a:pt x="5227128" y="729160"/>
                  <a:pt x="5444137" y="839476"/>
                </a:cubicBezTo>
                <a:lnTo>
                  <a:pt x="5534786" y="890482"/>
                </a:lnTo>
                <a:lnTo>
                  <a:pt x="5651050" y="817005"/>
                </a:lnTo>
                <a:cubicBezTo>
                  <a:pt x="6097054" y="560829"/>
                  <a:pt x="6713202" y="402381"/>
                  <a:pt x="7393781" y="402381"/>
                </a:cubicBezTo>
                <a:cubicBezTo>
                  <a:pt x="8159432" y="402381"/>
                  <a:pt x="8843539" y="602917"/>
                  <a:pt x="9295581" y="917534"/>
                </a:cubicBezTo>
                <a:lnTo>
                  <a:pt x="9305557" y="925196"/>
                </a:lnTo>
                <a:lnTo>
                  <a:pt x="9314594" y="918370"/>
                </a:lnTo>
                <a:cubicBezTo>
                  <a:pt x="9431208" y="839619"/>
                  <a:pt x="9564845" y="794886"/>
                  <a:pt x="9706886" y="794886"/>
                </a:cubicBezTo>
                <a:cubicBezTo>
                  <a:pt x="9934152" y="794886"/>
                  <a:pt x="10139902" y="909402"/>
                  <a:pt x="10288836" y="1094548"/>
                </a:cubicBezTo>
                <a:lnTo>
                  <a:pt x="10307336" y="1122422"/>
                </a:lnTo>
                <a:lnTo>
                  <a:pt x="10343190" y="1030866"/>
                </a:lnTo>
                <a:cubicBezTo>
                  <a:pt x="10617340" y="425069"/>
                  <a:pt x="11259145" y="0"/>
                  <a:pt x="12007172" y="0"/>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组合 2"/>
          <p:cNvGrpSpPr/>
          <p:nvPr/>
        </p:nvGrpSpPr>
        <p:grpSpPr>
          <a:xfrm>
            <a:off x="4817521" y="1430535"/>
            <a:ext cx="6580282" cy="3153657"/>
            <a:chOff x="6746082" y="1664339"/>
            <a:chExt cx="3669506" cy="2686050"/>
          </a:xfrm>
        </p:grpSpPr>
        <p:sp>
          <p:nvSpPr>
            <p:cNvPr id="2" name="椭圆形标注 1"/>
            <p:cNvSpPr/>
            <p:nvPr/>
          </p:nvSpPr>
          <p:spPr>
            <a:xfrm>
              <a:off x="6746082" y="1664339"/>
              <a:ext cx="3669506" cy="2686050"/>
            </a:xfrm>
            <a:prstGeom prst="wedgeEllipseCallou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形标注 8"/>
            <p:cNvSpPr/>
            <p:nvPr/>
          </p:nvSpPr>
          <p:spPr>
            <a:xfrm>
              <a:off x="6929439" y="1858334"/>
              <a:ext cx="3302793" cy="2298061"/>
            </a:xfrm>
            <a:prstGeom prst="wedgeEllipseCallou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5" name="图片 4"/>
          <p:cNvPicPr>
            <a:picLocks noChangeAspect="1"/>
          </p:cNvPicPr>
          <p:nvPr/>
        </p:nvPicPr>
        <p:blipFill>
          <a:blip r:embed="rId3">
            <a:extLst/>
          </a:blip>
          <a:stretch>
            <a:fillRect/>
          </a:stretch>
        </p:blipFill>
        <p:spPr>
          <a:xfrm>
            <a:off x="107002" y="1719300"/>
            <a:ext cx="4710519" cy="3849713"/>
          </a:xfrm>
          <a:prstGeom prst="rect">
            <a:avLst/>
          </a:prstGeom>
        </p:spPr>
      </p:pic>
      <p:sp>
        <p:nvSpPr>
          <p:cNvPr id="6" name="TextBox 5"/>
          <p:cNvSpPr txBox="1"/>
          <p:nvPr/>
        </p:nvSpPr>
        <p:spPr>
          <a:xfrm>
            <a:off x="5249013" y="2133403"/>
            <a:ext cx="5717295" cy="1938992"/>
          </a:xfrm>
          <a:prstGeom prst="rect">
            <a:avLst/>
          </a:prstGeom>
          <a:noFill/>
        </p:spPr>
        <p:txBody>
          <a:bodyPr wrap="square" rtlCol="0">
            <a:spAutoFit/>
          </a:bodyPr>
          <a:lstStyle/>
          <a:p>
            <a:pPr algn="ctr"/>
            <a:r>
              <a:rPr lang="vi-VN" sz="4000" dirty="0"/>
              <a:t>Cùng bố mẹ người thân tìm hiểu một cảnh quan quê hương </a:t>
            </a:r>
            <a:r>
              <a:rPr lang="vi-VN" sz="4000" dirty="0" smtClean="0"/>
              <a:t>em</a:t>
            </a:r>
            <a:r>
              <a:rPr lang="en-US" sz="4000" dirty="0" smtClean="0"/>
              <a:t>.</a:t>
            </a:r>
            <a:endParaRPr lang="en-US" sz="4000" dirty="0"/>
          </a:p>
        </p:txBody>
      </p:sp>
    </p:spTree>
    <p:extLst>
      <p:ext uri="{BB962C8B-B14F-4D97-AF65-F5344CB8AC3E}">
        <p14:creationId xmlns:p14="http://schemas.microsoft.com/office/powerpoint/2010/main" val="13894577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9667" y="-131763"/>
            <a:ext cx="8766175" cy="707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2821728"/>
            <a:ext cx="121935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Administrator\Desktop\56e262d2db7d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814" y="644525"/>
            <a:ext cx="768351"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56e262d2db7d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583" y="3776770"/>
            <a:ext cx="1377951"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392616" y="3868822"/>
            <a:ext cx="3844925" cy="646113"/>
          </a:xfrm>
          <a:prstGeom prst="rect">
            <a:avLst/>
          </a:prstGeom>
        </p:spPr>
        <p:txBody>
          <a:bodyPr wrap="non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rPr>
              <a:t>SINH HOẠT LỚP</a:t>
            </a:r>
            <a:endParaRPr lang="zh-CN" altLang="en-US" sz="3600" b="1">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endParaRPr>
          </a:p>
        </p:txBody>
      </p:sp>
      <p:sp>
        <p:nvSpPr>
          <p:cNvPr id="21" name="矩形 20"/>
          <p:cNvSpPr/>
          <p:nvPr/>
        </p:nvSpPr>
        <p:spPr>
          <a:xfrm>
            <a:off x="5520939" y="1973263"/>
            <a:ext cx="1907360" cy="2143516"/>
          </a:xfrm>
          <a:prstGeom prst="rect">
            <a:avLst/>
          </a:prstGeom>
        </p:spPr>
        <p:txBody>
          <a:bodyPr wrap="none" lIns="90730" tIns="45357" rIns="90730" bIns="45357">
            <a:spAutoFit/>
          </a:bodyPr>
          <a:lstStyle/>
          <a:p>
            <a:pPr algn="ctr" eaLnBrk="1" hangingPunct="1">
              <a:defRPr/>
            </a:pPr>
            <a:r>
              <a:rPr lang="en-US" altLang="zh-CN" sz="1330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方正大标宋简体" panose="02010601030101010101" charset="-122"/>
                <a:ea typeface="方正大标宋简体" panose="02010601030101010101" charset="-122"/>
              </a:rPr>
              <a:t>03</a:t>
            </a:r>
          </a:p>
        </p:txBody>
      </p:sp>
      <p:pic>
        <p:nvPicPr>
          <p:cNvPr id="11" name="Picture 2" descr="C:\Users\Administrator\Desktop\56e262d2db7d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108" y="184258"/>
            <a:ext cx="808039" cy="7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dministrator\Desktop\56e262d2db7dc.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4822" y="1527175"/>
            <a:ext cx="860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6699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anim calcmode="lin" valueType="num">
                                      <p:cBhvr>
                                        <p:cTn id="18" dur="750" fill="hold"/>
                                        <p:tgtEl>
                                          <p:spTgt spid="13"/>
                                        </p:tgtEl>
                                        <p:attrNameLst>
                                          <p:attrName>ppt_x</p:attrName>
                                        </p:attrNameLst>
                                      </p:cBhvr>
                                      <p:tavLst>
                                        <p:tav tm="0">
                                          <p:val>
                                            <p:strVal val="#ppt_x"/>
                                          </p:val>
                                        </p:tav>
                                        <p:tav tm="100000">
                                          <p:val>
                                            <p:strVal val="#ppt_x"/>
                                          </p:val>
                                        </p:tav>
                                      </p:tavLst>
                                    </p:anim>
                                    <p:anim calcmode="lin" valueType="num">
                                      <p:cBhvr>
                                        <p:cTn id="19" dur="75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750" fill="hold"/>
                                        <p:tgtEl>
                                          <p:spTgt spid="14"/>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75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nodeType="afterGroup">
                            <p:stCondLst>
                              <p:cond delay="125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nodeType="afterGroup">
                            <p:stCondLst>
                              <p:cond delay="175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nodeType="afterGroup">
                            <p:stCondLst>
                              <p:cond delay="22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nodeType="afterGroup">
                            <p:stCondLst>
                              <p:cond delay="325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619" y="730549"/>
            <a:ext cx="5747536"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文本框 3080"/>
          <p:cNvSpPr txBox="1">
            <a:spLocks noChangeArrowheads="1"/>
          </p:cNvSpPr>
          <p:nvPr/>
        </p:nvSpPr>
        <p:spPr bwMode="auto">
          <a:xfrm>
            <a:off x="1335291" y="3227471"/>
            <a:ext cx="35972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8000" dirty="0" smtClean="0">
                <a:solidFill>
                  <a:srgbClr val="00B050"/>
                </a:solidFill>
                <a:ea typeface="Microsoft YaHei" panose="020B0503020204020204" pitchFamily="34" charset="-122"/>
                <a:sym typeface="Arial" panose="020B0604020202020204" pitchFamily="34" charset="0"/>
              </a:rPr>
              <a:t>HĐ3:</a:t>
            </a:r>
            <a:endParaRPr lang="en-US" altLang="zh-CN" sz="8000" dirty="0">
              <a:solidFill>
                <a:srgbClr val="00B050"/>
              </a:solidFill>
              <a:ea typeface="Microsoft YaHei" panose="020B0503020204020204" pitchFamily="34" charset="-122"/>
              <a:sym typeface="Arial" panose="020B0604020202020204" pitchFamily="34" charset="0"/>
            </a:endParaRPr>
          </a:p>
        </p:txBody>
      </p:sp>
      <p:sp>
        <p:nvSpPr>
          <p:cNvPr id="6151" name="直接连接符 3084"/>
          <p:cNvSpPr>
            <a:spLocks noChangeShapeType="1"/>
          </p:cNvSpPr>
          <p:nvPr/>
        </p:nvSpPr>
        <p:spPr bwMode="auto">
          <a:xfrm>
            <a:off x="5986463" y="3522666"/>
            <a:ext cx="0" cy="768349"/>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lIns="90730" tIns="45357" rIns="90730" bIns="45357"/>
          <a:lstStyle/>
          <a:p>
            <a:pPr eaLnBrk="1" hangingPunct="1">
              <a:defRPr/>
            </a:pPr>
            <a:endParaRPr lang="zh-CN" altLang="en-US" sz="2500">
              <a:solidFill>
                <a:schemeClr val="bg1">
                  <a:lumMod val="65000"/>
                </a:schemeClr>
              </a:solidFill>
              <a:ea typeface="Microsoft YaHei" panose="020B0503020204020204" pitchFamily="34" charset="-122"/>
              <a:sym typeface="Arial" panose="020B0604020202020204" pitchFamily="34" charset="0"/>
            </a:endParaRPr>
          </a:p>
        </p:txBody>
      </p:sp>
      <p:sp>
        <p:nvSpPr>
          <p:cNvPr id="3" name="Rounded Rectangle 2"/>
          <p:cNvSpPr/>
          <p:nvPr/>
        </p:nvSpPr>
        <p:spPr>
          <a:xfrm>
            <a:off x="5278184" y="2844628"/>
            <a:ext cx="6404300" cy="192928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r>
              <a:rPr lang="vi-VN" sz="4000" b="1" dirty="0">
                <a:solidFill>
                  <a:schemeClr val="tx1"/>
                </a:solidFill>
              </a:rPr>
              <a:t>Xây dựng kế hoạch bảo vệ cảnh quan địa phương </a:t>
            </a:r>
            <a:r>
              <a:rPr lang="vi-VN" sz="4000" b="1" dirty="0" smtClean="0">
                <a:solidFill>
                  <a:schemeClr val="tx1"/>
                </a:solidFill>
              </a:rPr>
              <a:t>em</a:t>
            </a:r>
            <a:r>
              <a:rPr lang="en-US" sz="4000" b="1" dirty="0" smtClean="0">
                <a:solidFill>
                  <a:schemeClr val="tx1"/>
                </a:solidFill>
              </a:rPr>
              <a:t>.</a:t>
            </a:r>
            <a:endParaRPr lang="en-US" sz="4000" b="1" i="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025497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xmlns="" id="{FC3548E1-949D-449D-91FD-D4428305B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12"/>
            <a:ext cx="1187355" cy="1115400"/>
          </a:xfrm>
          <a:prstGeom prst="rect">
            <a:avLst/>
          </a:prstGeom>
        </p:spPr>
      </p:pic>
      <p:sp>
        <p:nvSpPr>
          <p:cNvPr id="3" name="TextBox 2"/>
          <p:cNvSpPr txBox="1"/>
          <p:nvPr/>
        </p:nvSpPr>
        <p:spPr>
          <a:xfrm>
            <a:off x="1187356" y="-6412"/>
            <a:ext cx="10795378" cy="1323439"/>
          </a:xfrm>
          <a:prstGeom prst="rect">
            <a:avLst/>
          </a:prstGeom>
          <a:noFill/>
        </p:spPr>
        <p:txBody>
          <a:bodyPr wrap="square" rtlCol="0">
            <a:spAutoFit/>
          </a:bodyPr>
          <a:lstStyle/>
          <a:p>
            <a:pPr marL="342900" indent="-342900">
              <a:buFont typeface="Arial" pitchFamily="34" charset="0"/>
              <a:buChar char="•"/>
            </a:pPr>
            <a:r>
              <a:rPr lang="vi-VN" sz="4000" dirty="0"/>
              <a:t>Xây dựng kế hoạch bảo vệ địa phương theo hướng dẫn thầy cô.</a:t>
            </a:r>
          </a:p>
        </p:txBody>
      </p:sp>
      <p:sp>
        <p:nvSpPr>
          <p:cNvPr id="4" name="TextBox 3"/>
          <p:cNvSpPr txBox="1"/>
          <p:nvPr/>
        </p:nvSpPr>
        <p:spPr>
          <a:xfrm>
            <a:off x="122829" y="1692323"/>
            <a:ext cx="5500049" cy="3970318"/>
          </a:xfrm>
          <a:prstGeom prst="rect">
            <a:avLst/>
          </a:prstGeom>
          <a:noFill/>
        </p:spPr>
        <p:txBody>
          <a:bodyPr wrap="square" rtlCol="0">
            <a:spAutoFit/>
          </a:bodyPr>
          <a:lstStyle/>
          <a:p>
            <a:r>
              <a:rPr lang="vi-VN" sz="3600" dirty="0"/>
              <a:t>- Tên cảnh </a:t>
            </a:r>
            <a:r>
              <a:rPr lang="vi-VN" sz="3600" dirty="0" smtClean="0"/>
              <a:t>quan</a:t>
            </a:r>
            <a:r>
              <a:rPr lang="en-US" sz="3600" dirty="0" smtClean="0"/>
              <a:t>;</a:t>
            </a:r>
            <a:endParaRPr lang="vi-VN" sz="3600" dirty="0"/>
          </a:p>
          <a:p>
            <a:r>
              <a:rPr lang="vi-VN" sz="3600" dirty="0"/>
              <a:t>- Công việc sẽ </a:t>
            </a:r>
            <a:r>
              <a:rPr lang="vi-VN" sz="3600" dirty="0" smtClean="0"/>
              <a:t>làm</a:t>
            </a:r>
            <a:r>
              <a:rPr lang="en-US" sz="3600" dirty="0" smtClean="0"/>
              <a:t>;</a:t>
            </a:r>
            <a:endParaRPr lang="vi-VN" sz="3600" dirty="0"/>
          </a:p>
          <a:p>
            <a:r>
              <a:rPr lang="en-US" sz="3600" dirty="0" smtClean="0"/>
              <a:t>- </a:t>
            </a:r>
            <a:r>
              <a:rPr lang="vi-VN" sz="3600" dirty="0" smtClean="0"/>
              <a:t>Thời </a:t>
            </a:r>
            <a:r>
              <a:rPr lang="vi-VN" sz="3600" dirty="0"/>
              <a:t>gian thực </a:t>
            </a:r>
            <a:r>
              <a:rPr lang="vi-VN" sz="3600" dirty="0" smtClean="0"/>
              <a:t>hiện</a:t>
            </a:r>
            <a:r>
              <a:rPr lang="en-US" sz="3600" dirty="0" smtClean="0"/>
              <a:t>;</a:t>
            </a:r>
            <a:endParaRPr lang="vi-VN" sz="3600" dirty="0"/>
          </a:p>
          <a:p>
            <a:r>
              <a:rPr lang="vi-VN" sz="3600" dirty="0"/>
              <a:t>- Chuẩn bị dụng cụ và phân công nhiệm </a:t>
            </a:r>
            <a:r>
              <a:rPr lang="vi-VN" sz="3600" dirty="0" smtClean="0"/>
              <a:t>vụ</a:t>
            </a:r>
            <a:r>
              <a:rPr lang="en-US" sz="3600" dirty="0" smtClean="0"/>
              <a:t>;</a:t>
            </a:r>
            <a:endParaRPr lang="vi-VN" sz="3600" dirty="0"/>
          </a:p>
          <a:p>
            <a:r>
              <a:rPr lang="vi-VN" sz="3600" dirty="0"/>
              <a:t>- Mong muốn kết quả đạt </a:t>
            </a:r>
            <a:r>
              <a:rPr lang="vi-VN" sz="3600" dirty="0" smtClean="0"/>
              <a:t>được</a:t>
            </a:r>
            <a:r>
              <a:rPr lang="en-US" sz="3600" dirty="0" smtClean="0"/>
              <a:t>.</a:t>
            </a:r>
            <a:endParaRPr lang="vi-VN" sz="3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878" y="1317027"/>
            <a:ext cx="6569122" cy="554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993972"/>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14:presetBounceEnd="5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6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barn(inVertical)">
                                          <p:cBhvr>
                                            <p:cTn id="16" dur="5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46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barn(inVertical)">
                                          <p:cBhvr>
                                            <p:cTn id="16" dur="5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2" y="4069532"/>
            <a:ext cx="12270442" cy="278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350" y="0"/>
            <a:ext cx="9176778" cy="538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1-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1739" y="1160059"/>
            <a:ext cx="3676864" cy="591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1-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3452884"/>
            <a:ext cx="2636698" cy="340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18883" y="1128108"/>
            <a:ext cx="6875791" cy="3139321"/>
          </a:xfrm>
          <a:prstGeom prst="rect">
            <a:avLst/>
          </a:prstGeom>
          <a:noFill/>
        </p:spPr>
        <p:txBody>
          <a:bodyPr wrap="square" rtlCol="0">
            <a:spAutoFit/>
          </a:bodyPr>
          <a:lstStyle/>
          <a:p>
            <a:pPr marL="342900" indent="-342900" algn="ctr">
              <a:buFont typeface="Arial" pitchFamily="34" charset="0"/>
              <a:buChar char="•"/>
            </a:pPr>
            <a:r>
              <a:rPr lang="vi-VN" sz="6600" dirty="0"/>
              <a:t>Chia sẻ kế hoạch bảo vệ cảnh quan địa </a:t>
            </a:r>
            <a:r>
              <a:rPr lang="vi-VN" sz="6600" dirty="0" smtClean="0"/>
              <a:t>phương</a:t>
            </a:r>
            <a:r>
              <a:rPr lang="en-US" sz="6600" dirty="0" smtClean="0"/>
              <a:t>.</a:t>
            </a:r>
            <a:endParaRPr lang="en-US" sz="6600" dirty="0"/>
          </a:p>
        </p:txBody>
      </p:sp>
    </p:spTree>
    <p:extLst>
      <p:ext uri="{BB962C8B-B14F-4D97-AF65-F5344CB8AC3E}">
        <p14:creationId xmlns:p14="http://schemas.microsoft.com/office/powerpoint/2010/main" val="22477121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500"/>
                                        <p:tgtEl>
                                          <p:spTgt spid="43012"/>
                                        </p:tgtEl>
                                      </p:cBhvr>
                                    </p:animEffect>
                                    <p:anim calcmode="lin" valueType="num">
                                      <p:cBhvr>
                                        <p:cTn id="8" dur="500" fill="hold"/>
                                        <p:tgtEl>
                                          <p:spTgt spid="43012"/>
                                        </p:tgtEl>
                                        <p:attrNameLst>
                                          <p:attrName>ppt_x</p:attrName>
                                        </p:attrNameLst>
                                      </p:cBhvr>
                                      <p:tavLst>
                                        <p:tav tm="0">
                                          <p:val>
                                            <p:strVal val="#ppt_x"/>
                                          </p:val>
                                        </p:tav>
                                        <p:tav tm="100000">
                                          <p:val>
                                            <p:strVal val="#ppt_x"/>
                                          </p:val>
                                        </p:tav>
                                      </p:tavLst>
                                    </p:anim>
                                    <p:anim calcmode="lin" valueType="num">
                                      <p:cBhvr>
                                        <p:cTn id="9" dur="500" fill="hold"/>
                                        <p:tgtEl>
                                          <p:spTgt spid="4301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43014"/>
                                        </p:tgtEl>
                                        <p:attrNameLst>
                                          <p:attrName>style.visibility</p:attrName>
                                        </p:attrNameLst>
                                      </p:cBhvr>
                                      <p:to>
                                        <p:strVal val="visible"/>
                                      </p:to>
                                    </p:set>
                                    <p:anim calcmode="lin" valueType="num">
                                      <p:cBhvr additive="base">
                                        <p:cTn id="12" dur="500" fill="hold"/>
                                        <p:tgtEl>
                                          <p:spTgt spid="43014"/>
                                        </p:tgtEl>
                                        <p:attrNameLst>
                                          <p:attrName>ppt_x</p:attrName>
                                        </p:attrNameLst>
                                      </p:cBhvr>
                                      <p:tavLst>
                                        <p:tav tm="0">
                                          <p:val>
                                            <p:strVal val="1+#ppt_w/2"/>
                                          </p:val>
                                        </p:tav>
                                        <p:tav tm="100000">
                                          <p:val>
                                            <p:strVal val="#ppt_x"/>
                                          </p:val>
                                        </p:tav>
                                      </p:tavLst>
                                    </p:anim>
                                    <p:anim calcmode="lin" valueType="num">
                                      <p:cBhvr additive="base">
                                        <p:cTn id="13" dur="500" fill="hold"/>
                                        <p:tgtEl>
                                          <p:spTgt spid="43014"/>
                                        </p:tgtEl>
                                        <p:attrNameLst>
                                          <p:attrName>ppt_y</p:attrName>
                                        </p:attrNameLst>
                                      </p:cBhvr>
                                      <p:tavLst>
                                        <p:tav tm="0">
                                          <p:val>
                                            <p:strVal val="#ppt_y"/>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43015"/>
                                        </p:tgtEl>
                                        <p:attrNameLst>
                                          <p:attrName>style.visibility</p:attrName>
                                        </p:attrNameLst>
                                      </p:cBhvr>
                                      <p:to>
                                        <p:strVal val="visible"/>
                                      </p:to>
                                    </p:set>
                                    <p:anim calcmode="lin" valueType="num">
                                      <p:cBhvr>
                                        <p:cTn id="16" dur="500" fill="hold"/>
                                        <p:tgtEl>
                                          <p:spTgt spid="43015"/>
                                        </p:tgtEl>
                                        <p:attrNameLst>
                                          <p:attrName>ppt_w</p:attrName>
                                        </p:attrNameLst>
                                      </p:cBhvr>
                                      <p:tavLst>
                                        <p:tav tm="0">
                                          <p:val>
                                            <p:fltVal val="0"/>
                                          </p:val>
                                        </p:tav>
                                        <p:tav tm="100000">
                                          <p:val>
                                            <p:strVal val="#ppt_w"/>
                                          </p:val>
                                        </p:tav>
                                      </p:tavLst>
                                    </p:anim>
                                    <p:anim calcmode="lin" valueType="num">
                                      <p:cBhvr>
                                        <p:cTn id="17" dur="500" fill="hold"/>
                                        <p:tgtEl>
                                          <p:spTgt spid="43015"/>
                                        </p:tgtEl>
                                        <p:attrNameLst>
                                          <p:attrName>ppt_h</p:attrName>
                                        </p:attrNameLst>
                                      </p:cBhvr>
                                      <p:tavLst>
                                        <p:tav tm="0">
                                          <p:val>
                                            <p:fltVal val="0"/>
                                          </p:val>
                                        </p:tav>
                                        <p:tav tm="100000">
                                          <p:val>
                                            <p:strVal val="#ppt_h"/>
                                          </p:val>
                                        </p:tav>
                                      </p:tavLst>
                                    </p:anim>
                                    <p:animEffect transition="in" filter="fade">
                                      <p:cBhvr>
                                        <p:cTn id="18" dur="500"/>
                                        <p:tgtEl>
                                          <p:spTgt spid="43015"/>
                                        </p:tgtEl>
                                      </p:cBhvr>
                                    </p:animEffect>
                                  </p:childTnLst>
                                </p:cTn>
                              </p:par>
                            </p:childTnLst>
                          </p:cTn>
                        </p:par>
                        <p:par>
                          <p:cTn id="19" fill="hold">
                            <p:stCondLst>
                              <p:cond delay="500"/>
                            </p:stCondLst>
                            <p:childTnLst>
                              <p:par>
                                <p:cTn id="20" presetID="15" presetClass="entr" presetSubtype="0" fill="hold" nodeType="afterEffect">
                                  <p:stCondLst>
                                    <p:cond delay="0"/>
                                  </p:stCondLst>
                                  <p:childTnLst>
                                    <p:set>
                                      <p:cBhvr>
                                        <p:cTn id="21" dur="1" fill="hold">
                                          <p:stCondLst>
                                            <p:cond delay="0"/>
                                          </p:stCondLst>
                                        </p:cTn>
                                        <p:tgtEl>
                                          <p:spTgt spid="43013"/>
                                        </p:tgtEl>
                                        <p:attrNameLst>
                                          <p:attrName>style.visibility</p:attrName>
                                        </p:attrNameLst>
                                      </p:cBhvr>
                                      <p:to>
                                        <p:strVal val="visible"/>
                                      </p:to>
                                    </p:set>
                                    <p:anim calcmode="lin" valueType="num">
                                      <p:cBhvr>
                                        <p:cTn id="22" dur="500" fill="hold"/>
                                        <p:tgtEl>
                                          <p:spTgt spid="43013"/>
                                        </p:tgtEl>
                                        <p:attrNameLst>
                                          <p:attrName>ppt_w</p:attrName>
                                        </p:attrNameLst>
                                      </p:cBhvr>
                                      <p:tavLst>
                                        <p:tav tm="0">
                                          <p:val>
                                            <p:fltVal val="0"/>
                                          </p:val>
                                        </p:tav>
                                        <p:tav tm="100000">
                                          <p:val>
                                            <p:strVal val="#ppt_w"/>
                                          </p:val>
                                        </p:tav>
                                      </p:tavLst>
                                    </p:anim>
                                    <p:anim calcmode="lin" valueType="num">
                                      <p:cBhvr>
                                        <p:cTn id="23" dur="500" fill="hold"/>
                                        <p:tgtEl>
                                          <p:spTgt spid="43013"/>
                                        </p:tgtEl>
                                        <p:attrNameLst>
                                          <p:attrName>ppt_h</p:attrName>
                                        </p:attrNameLst>
                                      </p:cBhvr>
                                      <p:tavLst>
                                        <p:tav tm="0">
                                          <p:val>
                                            <p:fltVal val="0"/>
                                          </p:val>
                                        </p:tav>
                                        <p:tav tm="100000">
                                          <p:val>
                                            <p:strVal val="#ppt_h"/>
                                          </p:val>
                                        </p:tav>
                                      </p:tavLst>
                                    </p:anim>
                                    <p:anim calcmode="lin" valueType="num">
                                      <p:cBhvr>
                                        <p:cTn id="24" dur="500" fill="hold"/>
                                        <p:tgtEl>
                                          <p:spTgt spid="43013"/>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43013"/>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卡通背景天空漫画云">
            <a:extLst>
              <a:ext uri="{FF2B5EF4-FFF2-40B4-BE49-F238E27FC236}">
                <a16:creationId xmlns="" xmlns:a16="http://schemas.microsoft.com/office/drawing/2014/main" id="{2DC03C34-3504-47D5-8752-2DCF83CCC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25"/>
            <a:ext cx="12192000" cy="6847653"/>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 xmlns:a16="http://schemas.microsoft.com/office/drawing/2014/main" id="{EFAEB0CC-8C63-467D-8733-FA5260126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429" y="3561221"/>
            <a:ext cx="2630951" cy="3296849"/>
          </a:xfrm>
          <a:prstGeom prst="rect">
            <a:avLst/>
          </a:prstGeom>
        </p:spPr>
      </p:pic>
      <p:pic>
        <p:nvPicPr>
          <p:cNvPr id="6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4" y="5060677"/>
            <a:ext cx="12191877" cy="210179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图片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5978" y="4946701"/>
            <a:ext cx="2880320" cy="1608863"/>
          </a:xfrm>
          <a:prstGeom prst="rect">
            <a:avLst/>
          </a:prstGeom>
        </p:spPr>
      </p:pic>
      <p:pic>
        <p:nvPicPr>
          <p:cNvPr id="11" name="图片 10">
            <a:extLst>
              <a:ext uri="{FF2B5EF4-FFF2-40B4-BE49-F238E27FC236}">
                <a16:creationId xmlns="" xmlns:a16="http://schemas.microsoft.com/office/drawing/2014/main" id="{6270AD54-36B5-428C-BF99-126AD32BB4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440" y="3828535"/>
            <a:ext cx="1248139" cy="1922597"/>
          </a:xfrm>
          <a:prstGeom prst="rect">
            <a:avLst/>
          </a:prstGeom>
        </p:spPr>
      </p:pic>
      <p:sp>
        <p:nvSpPr>
          <p:cNvPr id="41" name="矩形 40">
            <a:extLst>
              <a:ext uri="{FF2B5EF4-FFF2-40B4-BE49-F238E27FC236}">
                <a16:creationId xmlns="" xmlns:a16="http://schemas.microsoft.com/office/drawing/2014/main" id="{AFB8A9BD-5390-446E-A0A5-27517F552C00}"/>
              </a:ext>
            </a:extLst>
          </p:cNvPr>
          <p:cNvSpPr/>
          <p:nvPr/>
        </p:nvSpPr>
        <p:spPr>
          <a:xfrm>
            <a:off x="1487489" y="549569"/>
            <a:ext cx="2688299" cy="1055791"/>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67" tIns="60686" rIns="121367" bIns="60686" rtlCol="0" anchor="ctr"/>
          <a:lstStyle/>
          <a:p>
            <a:pPr algn="ctr" defTabSz="1213618"/>
            <a:endParaRPr lang="zh-CN" altLang="en-US" sz="2400">
              <a:solidFill>
                <a:prstClr val="white"/>
              </a:solidFill>
            </a:endParaRPr>
          </a:p>
        </p:txBody>
      </p:sp>
      <p:sp>
        <p:nvSpPr>
          <p:cNvPr id="44" name="矩形 43">
            <a:extLst>
              <a:ext uri="{FF2B5EF4-FFF2-40B4-BE49-F238E27FC236}">
                <a16:creationId xmlns="" xmlns:a16="http://schemas.microsoft.com/office/drawing/2014/main" id="{CDF014B8-BAF0-49AA-B8B6-BE0F60B70158}"/>
              </a:ext>
            </a:extLst>
          </p:cNvPr>
          <p:cNvSpPr/>
          <p:nvPr/>
        </p:nvSpPr>
        <p:spPr>
          <a:xfrm>
            <a:off x="911425" y="837512"/>
            <a:ext cx="2784309" cy="1439716"/>
          </a:xfrm>
          <a:prstGeom prst="rect">
            <a:avLst/>
          </a:prstGeom>
          <a:solidFill>
            <a:srgbClr val="E5F3FE"/>
          </a:solidFill>
          <a:ln>
            <a:solidFill>
              <a:srgbClr val="E5F3FE"/>
            </a:solidFill>
          </a:ln>
        </p:spPr>
        <p:style>
          <a:lnRef idx="2">
            <a:schemeClr val="accent1">
              <a:shade val="50000"/>
            </a:schemeClr>
          </a:lnRef>
          <a:fillRef idx="1">
            <a:schemeClr val="accent1"/>
          </a:fillRef>
          <a:effectRef idx="0">
            <a:schemeClr val="accent1"/>
          </a:effectRef>
          <a:fontRef idx="minor">
            <a:schemeClr val="lt1"/>
          </a:fontRef>
        </p:style>
        <p:txBody>
          <a:bodyPr lIns="121367" tIns="60686" rIns="121367" bIns="60686" rtlCol="0" anchor="ctr"/>
          <a:lstStyle/>
          <a:p>
            <a:pPr algn="ctr" defTabSz="1213618"/>
            <a:endParaRPr lang="zh-CN" altLang="en-US" sz="2400">
              <a:solidFill>
                <a:prstClr val="white"/>
              </a:solidFill>
            </a:endParaRPr>
          </a:p>
        </p:txBody>
      </p:sp>
      <p:pic>
        <p:nvPicPr>
          <p:cNvPr id="3" name="图片 2">
            <a:extLst>
              <a:ext uri="{FF2B5EF4-FFF2-40B4-BE49-F238E27FC236}">
                <a16:creationId xmlns="" xmlns:a16="http://schemas.microsoft.com/office/drawing/2014/main" id="{9D58790A-99A6-4773-A502-349F41E820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4821" y="837512"/>
            <a:ext cx="7307437" cy="3263355"/>
          </a:xfrm>
          <a:prstGeom prst="rect">
            <a:avLst/>
          </a:prstGeom>
        </p:spPr>
      </p:pic>
      <p:sp>
        <p:nvSpPr>
          <p:cNvPr id="28" name="TextBox 37"/>
          <p:cNvSpPr txBox="1"/>
          <p:nvPr/>
        </p:nvSpPr>
        <p:spPr>
          <a:xfrm>
            <a:off x="2147416" y="2818879"/>
            <a:ext cx="7584843" cy="1230727"/>
          </a:xfrm>
          <a:prstGeom prst="rect">
            <a:avLst/>
          </a:prstGeom>
          <a:noFill/>
        </p:spPr>
        <p:txBody>
          <a:bodyPr wrap="square" lIns="121367" tIns="60686" rIns="121367" bIns="60686" rtlCol="0">
            <a:spAutoFit/>
          </a:bodyPr>
          <a:lstStyle/>
          <a:p>
            <a:pPr algn="ctr" defTabSz="1213618"/>
            <a:r>
              <a:rPr lang="en-US" altLang="zh-CN" sz="7200" spc="-400" dirty="0">
                <a:solidFill>
                  <a:srgbClr val="2CA6E0"/>
                </a:solidFill>
                <a:latin typeface="Arial-Rounded" pitchFamily="34" charset="0"/>
                <a:ea typeface="Arial-Rounded" pitchFamily="34" charset="0"/>
                <a:cs typeface="Arial-Rounded" pitchFamily="34" charset="0"/>
                <a:sym typeface="+mn-lt"/>
              </a:rPr>
              <a:t>HẸN GẶP LẠI</a:t>
            </a:r>
            <a:endParaRPr lang="zh-CN" altLang="en-US" sz="7200" spc="-400" dirty="0">
              <a:solidFill>
                <a:srgbClr val="2CA6E0"/>
              </a:solidFill>
              <a:latin typeface="Arial-Rounded" pitchFamily="34" charset="0"/>
              <a:ea typeface="Arial-Rounded" pitchFamily="34" charset="0"/>
              <a:cs typeface="Arial-Rounded" pitchFamily="34" charset="0"/>
              <a:sym typeface="+mn-lt"/>
            </a:endParaRPr>
          </a:p>
        </p:txBody>
      </p:sp>
      <p:pic>
        <p:nvPicPr>
          <p:cNvPr id="40" name="图片 39">
            <a:extLst>
              <a:ext uri="{FF2B5EF4-FFF2-40B4-BE49-F238E27FC236}">
                <a16:creationId xmlns="" xmlns:a16="http://schemas.microsoft.com/office/drawing/2014/main" id="{79967922-C563-4690-9A2C-BD26C68994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360" y="357678"/>
            <a:ext cx="2043456" cy="1919621"/>
          </a:xfrm>
          <a:prstGeom prst="rect">
            <a:avLst/>
          </a:prstGeom>
        </p:spPr>
      </p:pic>
      <p:pic>
        <p:nvPicPr>
          <p:cNvPr id="37" name="图片 36">
            <a:extLst>
              <a:ext uri="{FF2B5EF4-FFF2-40B4-BE49-F238E27FC236}">
                <a16:creationId xmlns="" xmlns:a16="http://schemas.microsoft.com/office/drawing/2014/main" id="{CB32B15B-D356-416A-AA78-D94167D636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209475" flipH="1">
            <a:off x="8233787" y="4457405"/>
            <a:ext cx="529296" cy="901930"/>
          </a:xfrm>
          <a:prstGeom prst="rect">
            <a:avLst/>
          </a:prstGeom>
        </p:spPr>
      </p:pic>
    </p:spTree>
    <p:extLst>
      <p:ext uri="{BB962C8B-B14F-4D97-AF65-F5344CB8AC3E}">
        <p14:creationId xmlns:p14="http://schemas.microsoft.com/office/powerpoint/2010/main" val="1611663064"/>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0000" fill="hold" nodeType="afterEffect" p14:presetBounceEnd="5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6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accel="80000" fill="hold" grpId="0" nodeType="afterEffect" p14:presetBounceEnd="44000">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14:bounceEnd="44000">
                                          <p:cBhvr additive="base">
                                            <p:cTn id="12" dur="500" fill="hold"/>
                                            <p:tgtEl>
                                              <p:spTgt spid="28"/>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46000" fill="hold" nodeType="afterEffect" p14:presetBounceEnd="30000">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14:bounceEnd="30000">
                                          <p:cBhvr additive="base">
                                            <p:cTn id="17" dur="1500" fill="hold"/>
                                            <p:tgtEl>
                                              <p:spTgt spid="39"/>
                                            </p:tgtEl>
                                            <p:attrNameLst>
                                              <p:attrName>ppt_x</p:attrName>
                                            </p:attrNameLst>
                                          </p:cBhvr>
                                          <p:tavLst>
                                            <p:tav tm="0">
                                              <p:val>
                                                <p:strVal val="1+#ppt_w/2"/>
                                              </p:val>
                                            </p:tav>
                                            <p:tav tm="100000">
                                              <p:val>
                                                <p:strVal val="#ppt_x"/>
                                              </p:val>
                                            </p:tav>
                                          </p:tavLst>
                                        </p:anim>
                                        <p:anim calcmode="lin" valueType="num" p14:bounceEnd="30000">
                                          <p:cBhvr additive="base">
                                            <p:cTn id="18" dur="1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7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accel="8000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4600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1500" fill="hold"/>
                                            <p:tgtEl>
                                              <p:spTgt spid="39"/>
                                            </p:tgtEl>
                                            <p:attrNameLst>
                                              <p:attrName>ppt_x</p:attrName>
                                            </p:attrNameLst>
                                          </p:cBhvr>
                                          <p:tavLst>
                                            <p:tav tm="0">
                                              <p:val>
                                                <p:strVal val="1+#ppt_w/2"/>
                                              </p:val>
                                            </p:tav>
                                            <p:tav tm="100000">
                                              <p:val>
                                                <p:strVal val="#ppt_x"/>
                                              </p:val>
                                            </p:tav>
                                          </p:tavLst>
                                        </p:anim>
                                        <p:anim calcmode="lin" valueType="num">
                                          <p:cBhvr additive="base">
                                            <p:cTn id="18" dur="1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0766" y="-212618"/>
            <a:ext cx="8766175" cy="70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Administrator\Desktop\56e262d2db7d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814" y="644525"/>
            <a:ext cx="768351"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56e262d2db7d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83" y="3776770"/>
            <a:ext cx="1377951"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843366" y="3789445"/>
            <a:ext cx="4941887" cy="646113"/>
          </a:xfrm>
          <a:prstGeom prst="rect">
            <a:avLst/>
          </a:prstGeom>
        </p:spPr>
        <p:txBody>
          <a:bodyPr wrap="non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rPr>
              <a:t>SINH HOẠT DƯỚI CỜ</a:t>
            </a:r>
            <a:endParaRPr lang="zh-CN" altLang="en-US" sz="3600" b="1">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endParaRPr>
          </a:p>
        </p:txBody>
      </p:sp>
      <p:sp>
        <p:nvSpPr>
          <p:cNvPr id="21" name="矩形 20"/>
          <p:cNvSpPr/>
          <p:nvPr/>
        </p:nvSpPr>
        <p:spPr>
          <a:xfrm>
            <a:off x="5520939" y="1973263"/>
            <a:ext cx="1907360" cy="2143516"/>
          </a:xfrm>
          <a:prstGeom prst="rect">
            <a:avLst/>
          </a:prstGeom>
        </p:spPr>
        <p:txBody>
          <a:bodyPr wrap="none" lIns="90730" tIns="45357" rIns="90730" bIns="45357">
            <a:spAutoFit/>
          </a:bodyPr>
          <a:lstStyle/>
          <a:p>
            <a:pPr algn="ctr" eaLnBrk="1" hangingPunct="1">
              <a:defRPr/>
            </a:pPr>
            <a:r>
              <a:rPr lang="en-US" altLang="zh-CN" sz="1330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方正大标宋简体" panose="02010601030101010101" charset="-122"/>
                <a:ea typeface="方正大标宋简体" panose="02010601030101010101" charset="-122"/>
              </a:rPr>
              <a:t>01</a:t>
            </a:r>
          </a:p>
        </p:txBody>
      </p:sp>
      <p:pic>
        <p:nvPicPr>
          <p:cNvPr id="11" name="Picture 2" descr="C:\Users\Administrator\Desktop\56e262d2db7d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108" y="184258"/>
            <a:ext cx="808039" cy="7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dministrator\Desktop\56e262d2db7d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4822" y="1527175"/>
            <a:ext cx="860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8826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repeatCount="indefinite"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nodeType="afterGroup">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nodeType="afterGroup">
                            <p:stCondLst>
                              <p:cond delay="2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
                                        </p:tgtEl>
                                        <p:attrNameLst>
                                          <p:attrName>ppt_y</p:attrName>
                                        </p:attrNameLst>
                                      </p:cBhvr>
                                      <p:tavLst>
                                        <p:tav tm="0">
                                          <p:val>
                                            <p:strVal val="#ppt_y"/>
                                          </p:val>
                                        </p:tav>
                                        <p:tav tm="100000">
                                          <p:val>
                                            <p:strVal val="#ppt_y"/>
                                          </p:val>
                                        </p:tav>
                                      </p:tavLst>
                                    </p:anim>
                                    <p:anim calcmode="lin" valueType="num">
                                      <p:cBhvr>
                                        <p:cTn id="3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
                                        </p:tgtEl>
                                      </p:cBhvr>
                                    </p:animEffect>
                                  </p:childTnLst>
                                </p:cTn>
                              </p:par>
                            </p:childTnLst>
                          </p:cTn>
                        </p:par>
                        <p:par>
                          <p:cTn id="36" fill="hold" nodeType="afterGroup">
                            <p:stCondLst>
                              <p:cond delay="3150"/>
                            </p:stCondLst>
                            <p:childTnLst>
                              <p:par>
                                <p:cTn id="37" presetID="26" presetClass="emph" presetSubtype="0" fill="hold" grpId="1" nodeType="afterEffect">
                                  <p:stCondLst>
                                    <p:cond delay="0"/>
                                  </p:stCondLst>
                                  <p:childTnLst>
                                    <p:animEffect transition="out" filter="fade">
                                      <p:cBhvr>
                                        <p:cTn id="38" dur="500" tmFilter="0, 0; .2, .5; .8, .5; 1, 0"/>
                                        <p:tgtEl>
                                          <p:spTgt spid="21"/>
                                        </p:tgtEl>
                                      </p:cBhvr>
                                    </p:animEffect>
                                    <p:animScale>
                                      <p:cBhvr>
                                        <p:cTn id="39" dur="250" autoRev="1" fill="hold"/>
                                        <p:tgtEl>
                                          <p:spTgt spid="21"/>
                                        </p:tgtEl>
                                      </p:cBhvr>
                                      <p:by x="105000" y="105000"/>
                                    </p:animScale>
                                  </p:childTnLst>
                                </p:cTn>
                              </p:par>
                              <p:par>
                                <p:cTn id="40" presetID="26" presetClass="emph" presetSubtype="0" fill="hold" grpId="1" nodeType="withEffect">
                                  <p:stCondLst>
                                    <p:cond delay="0"/>
                                  </p:stCondLst>
                                  <p:iterate type="lt">
                                    <p:tmPct val="0"/>
                                  </p:iterate>
                                  <p:childTnLst>
                                    <p:animEffect transition="out" filter="fade">
                                      <p:cBhvr>
                                        <p:cTn id="41" dur="500" tmFilter="0, 0; .2, .5; .8, .5; 1, 0"/>
                                        <p:tgtEl>
                                          <p:spTgt spid="2"/>
                                        </p:tgtEl>
                                      </p:cBhvr>
                                    </p:animEffect>
                                    <p:animScale>
                                      <p:cBhvr>
                                        <p:cTn id="4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87857" y="1009075"/>
            <a:ext cx="9878932" cy="1199596"/>
          </a:xfrm>
          <a:prstGeom prst="rect">
            <a:avLst/>
          </a:prstGeom>
          <a:noFill/>
        </p:spPr>
        <p:txBody>
          <a:bodyPr wrap="square" lIns="90730" tIns="45357" rIns="90730" bIns="45357" rtlCol="0">
            <a:spAutoFit/>
          </a:bodyPr>
          <a:lstStyle/>
          <a:p>
            <a:pPr marL="457200" indent="-457200">
              <a:buFont typeface="Arial" pitchFamily="34" charset="0"/>
              <a:buChar char="•"/>
            </a:pPr>
            <a:r>
              <a:rPr lang="vi-VN" sz="3600" dirty="0"/>
              <a:t>Hưởng ứng phong trào bảo vệ cảnh quan và sưu tầm tranh ảnh về địa phương em.</a:t>
            </a:r>
          </a:p>
        </p:txBody>
      </p:sp>
      <p:sp>
        <p:nvSpPr>
          <p:cNvPr id="3" name="Rounded Rectangle 2"/>
          <p:cNvSpPr/>
          <p:nvPr/>
        </p:nvSpPr>
        <p:spPr>
          <a:xfrm>
            <a:off x="2836823" y="77593"/>
            <a:ext cx="9355175" cy="8812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spcCol="0" rtlCol="0" anchor="ctr"/>
          <a:lstStyle/>
          <a:p>
            <a:pPr algn="ctr"/>
            <a:r>
              <a:rPr lang="vi-VN" sz="3200" b="1" dirty="0">
                <a:solidFill>
                  <a:srgbClr val="FF0000"/>
                </a:solidFill>
              </a:rPr>
              <a:t>Phát động phong trào bảo vệ cảnh quan địa </a:t>
            </a:r>
            <a:r>
              <a:rPr lang="vi-VN" sz="3200" b="1" dirty="0" smtClean="0">
                <a:solidFill>
                  <a:srgbClr val="FF0000"/>
                </a:solidFill>
              </a:rPr>
              <a:t>phương</a:t>
            </a:r>
            <a:r>
              <a:rPr lang="en-US" sz="3200" b="1" dirty="0" smtClean="0">
                <a:solidFill>
                  <a:srgbClr val="FF0000"/>
                </a:solidFill>
              </a:rPr>
              <a:t>.</a:t>
            </a:r>
            <a:endParaRPr lang="en-US"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914" y="77593"/>
            <a:ext cx="941695" cy="84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4084" cy="9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42" y="2208671"/>
            <a:ext cx="11379958" cy="464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22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arn(inVertical)">
                                      <p:cBhvr>
                                        <p:cTn id="11" dur="500"/>
                                        <p:tgtEl>
                                          <p:spTgt spid="1028"/>
                                        </p:tgtEl>
                                      </p:cBhvr>
                                    </p:animEffect>
                                  </p:childTnLst>
                                </p:cTn>
                              </p:par>
                              <p:par>
                                <p:cTn id="12" presetID="16" presetClass="entr" presetSubtype="2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arn(inVertical)">
                                      <p:cBhvr>
                                        <p:cTn id="19" dur="500"/>
                                        <p:tgtEl>
                                          <p:spTgt spid="11">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wipe(down)">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9667" y="-131763"/>
            <a:ext cx="8766175" cy="707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2784475"/>
            <a:ext cx="121935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Administrator\Desktop\56e262d2db7d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814" y="644525"/>
            <a:ext cx="768351"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56e262d2db7d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583" y="3776770"/>
            <a:ext cx="1377951"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65527" y="3789365"/>
            <a:ext cx="5499100" cy="1200149"/>
          </a:xfrm>
          <a:prstGeom prst="rect">
            <a:avLst/>
          </a:prstGeom>
        </p:spPr>
        <p:txBody>
          <a:bodyPr wrap="non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600" b="1" dirty="0">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rPr>
              <a:t>HOẠT ĐỘNG GIÁO DỤC</a:t>
            </a:r>
          </a:p>
          <a:p>
            <a:pPr algn="ctr" eaLnBrk="1" hangingPunct="1"/>
            <a:r>
              <a:rPr lang="en-US" altLang="zh-CN" sz="3600" b="1" dirty="0">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rPr>
              <a:t>THEO CHỦ ĐỀ.</a:t>
            </a:r>
            <a:endParaRPr lang="zh-CN" altLang="en-US" sz="3600" b="1" dirty="0">
              <a:solidFill>
                <a:srgbClr val="FF0000"/>
              </a:solidFill>
              <a:effectLst>
                <a:outerShdw blurRad="38100" dist="38100" dir="2700000" algn="tl">
                  <a:srgbClr val="C0C0C0"/>
                </a:outerShdw>
              </a:effectLst>
              <a:latin typeface="Times New Roman" panose="02020603050405020304" pitchFamily="18" charset="0"/>
              <a:ea typeface="方正稚艺_GBK"/>
              <a:cs typeface="Times New Roman" panose="02020603050405020304" pitchFamily="18" charset="0"/>
            </a:endParaRPr>
          </a:p>
        </p:txBody>
      </p:sp>
      <p:sp>
        <p:nvSpPr>
          <p:cNvPr id="21" name="矩形 20"/>
          <p:cNvSpPr/>
          <p:nvPr/>
        </p:nvSpPr>
        <p:spPr>
          <a:xfrm>
            <a:off x="5520939" y="1973263"/>
            <a:ext cx="1907360" cy="2143516"/>
          </a:xfrm>
          <a:prstGeom prst="rect">
            <a:avLst/>
          </a:prstGeom>
        </p:spPr>
        <p:txBody>
          <a:bodyPr wrap="none" lIns="90730" tIns="45357" rIns="90730" bIns="45357">
            <a:spAutoFit/>
          </a:bodyPr>
          <a:lstStyle/>
          <a:p>
            <a:pPr algn="ctr" eaLnBrk="1" hangingPunct="1">
              <a:defRPr/>
            </a:pPr>
            <a:r>
              <a:rPr lang="en-US" altLang="zh-CN" sz="1330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方正大标宋简体" panose="02010601030101010101" charset="-122"/>
                <a:ea typeface="方正大标宋简体" panose="02010601030101010101" charset="-122"/>
              </a:rPr>
              <a:t>02</a:t>
            </a:r>
          </a:p>
        </p:txBody>
      </p:sp>
      <p:pic>
        <p:nvPicPr>
          <p:cNvPr id="11" name="Picture 2" descr="C:\Users\Administrator\Desktop\56e262d2db7d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108" y="184258"/>
            <a:ext cx="808039" cy="7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dministrator\Desktop\56e262d2db7d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4822" y="1527175"/>
            <a:ext cx="860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5802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repeatCount="indefinite"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16" presetClass="entr" presetSubtype="2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nodeType="afterGroup">
                            <p:stCondLst>
                              <p:cond delay="15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nodeType="afterGroup">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nodeType="afterGroup">
                            <p:stCondLst>
                              <p:cond delay="2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
                                        </p:tgtEl>
                                        <p:attrNameLst>
                                          <p:attrName>ppt_y</p:attrName>
                                        </p:attrNameLst>
                                      </p:cBhvr>
                                      <p:tavLst>
                                        <p:tav tm="0">
                                          <p:val>
                                            <p:strVal val="#ppt_y"/>
                                          </p:val>
                                        </p:tav>
                                        <p:tav tm="100000">
                                          <p:val>
                                            <p:strVal val="#ppt_y"/>
                                          </p:val>
                                        </p:tav>
                                      </p:tavLst>
                                    </p:anim>
                                    <p:anim calcmode="lin" valueType="num">
                                      <p:cBhvr>
                                        <p:cTn id="3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
                                        </p:tgtEl>
                                      </p:cBhvr>
                                    </p:animEffect>
                                  </p:childTnLst>
                                </p:cTn>
                              </p:par>
                            </p:childTnLst>
                          </p:cTn>
                        </p:par>
                        <p:par>
                          <p:cTn id="40" fill="hold" nodeType="afterGroup">
                            <p:stCondLst>
                              <p:cond delay="4200"/>
                            </p:stCondLst>
                            <p:childTnLst>
                              <p:par>
                                <p:cTn id="41" presetID="26" presetClass="emph" presetSubtype="0" fill="hold" grpId="1" nodeType="afterEffect">
                                  <p:stCondLst>
                                    <p:cond delay="0"/>
                                  </p:stCondLst>
                                  <p:childTnLst>
                                    <p:animEffect transition="out" filter="fade">
                                      <p:cBhvr>
                                        <p:cTn id="42" dur="500" tmFilter="0, 0; .2, .5; .8, .5; 1, 0"/>
                                        <p:tgtEl>
                                          <p:spTgt spid="21"/>
                                        </p:tgtEl>
                                      </p:cBhvr>
                                    </p:animEffect>
                                    <p:animScale>
                                      <p:cBhvr>
                                        <p:cTn id="43" dur="250" autoRev="1" fill="hold"/>
                                        <p:tgtEl>
                                          <p:spTgt spid="21"/>
                                        </p:tgtEl>
                                      </p:cBhvr>
                                      <p:by x="105000" y="105000"/>
                                    </p:animScale>
                                  </p:childTnLst>
                                </p:cTn>
                              </p:par>
                              <p:par>
                                <p:cTn id="44" presetID="26" presetClass="emph" presetSubtype="0" fill="hold" grpId="1" nodeType="withEffect">
                                  <p:stCondLst>
                                    <p:cond delay="0"/>
                                  </p:stCondLst>
                                  <p:iterate type="lt">
                                    <p:tmPct val="0"/>
                                  </p:iterate>
                                  <p:childTnLst>
                                    <p:animEffect transition="out" filter="fade">
                                      <p:cBhvr>
                                        <p:cTn id="45" dur="500" tmFilter="0, 0; .2, .5; .8, .5; 1, 0"/>
                                        <p:tgtEl>
                                          <p:spTgt spid="2"/>
                                        </p:tgtEl>
                                      </p:cBhvr>
                                    </p:animEffect>
                                    <p:animScale>
                                      <p:cBhvr>
                                        <p:cTn id="4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78534" y="1"/>
            <a:ext cx="6628947" cy="1090793"/>
            <a:chOff x="3541252" y="237875"/>
            <a:chExt cx="6628947" cy="1090792"/>
          </a:xfrm>
        </p:grpSpPr>
        <p:sp>
          <p:nvSpPr>
            <p:cNvPr id="5" name="Rounded Rectangle 4"/>
            <p:cNvSpPr/>
            <p:nvPr/>
          </p:nvSpPr>
          <p:spPr>
            <a:xfrm>
              <a:off x="4669931" y="237875"/>
              <a:ext cx="5500268" cy="1090792"/>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3200" b="1" dirty="0" err="1">
                  <a:solidFill>
                    <a:prstClr val="white"/>
                  </a:solidFill>
                  <a:latin typeface="Arial" pitchFamily="34" charset="0"/>
                  <a:cs typeface="Arial" pitchFamily="34" charset="0"/>
                </a:rPr>
                <a:t>Cùng</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hát</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nào</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bạn</a:t>
              </a:r>
              <a:r>
                <a:rPr lang="en-US" sz="3200" b="1" dirty="0">
                  <a:solidFill>
                    <a:prstClr val="white"/>
                  </a:solidFill>
                  <a:latin typeface="Arial" pitchFamily="34" charset="0"/>
                  <a:cs typeface="Arial" pitchFamily="34" charset="0"/>
                </a:rPr>
                <a:t> </a:t>
              </a:r>
              <a:r>
                <a:rPr lang="en-US" sz="3200" b="1" dirty="0" err="1">
                  <a:solidFill>
                    <a:prstClr val="white"/>
                  </a:solidFill>
                  <a:latin typeface="Arial" pitchFamily="34" charset="0"/>
                  <a:cs typeface="Arial" pitchFamily="34" charset="0"/>
                </a:rPr>
                <a:t>ơi</a:t>
              </a:r>
              <a:r>
                <a:rPr lang="en-US" sz="3200" b="1" dirty="0">
                  <a:solidFill>
                    <a:prstClr val="white"/>
                  </a:solidFill>
                  <a:latin typeface="Arial" pitchFamily="34" charset="0"/>
                  <a:cs typeface="Arial" pitchFamily="34" charset="0"/>
                </a:rPr>
                <a:t>!</a:t>
              </a:r>
            </a:p>
          </p:txBody>
        </p:sp>
        <p:sp>
          <p:nvSpPr>
            <p:cNvPr id="3" name="Oval 2"/>
            <p:cNvSpPr/>
            <p:nvPr/>
          </p:nvSpPr>
          <p:spPr>
            <a:xfrm>
              <a:off x="3541252" y="427413"/>
              <a:ext cx="1008012" cy="711716"/>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prstClr val="white"/>
                </a:solidFill>
                <a:latin typeface="Arial" pitchFamily="34" charset="0"/>
                <a:cs typeface="Arial" pitchFamily="34" charset="0"/>
              </a:endParaRPr>
            </a:p>
          </p:txBody>
        </p:sp>
      </p:gr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178895" y="0"/>
            <a:ext cx="2903645"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9863221" y="83576"/>
            <a:ext cx="2328809" cy="132562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23"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73"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402"/>
            <a:ext cx="0" cy="4191187"/>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26089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830778" y="3913737"/>
            <a:ext cx="2106473" cy="281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9209846" y="3661405"/>
            <a:ext cx="3267380" cy="306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5188" y="86341"/>
            <a:ext cx="12161839" cy="6664009"/>
            <a:chOff x="0" y="0"/>
            <a:chExt cx="9144000" cy="5132867"/>
          </a:xfrm>
        </p:grpSpPr>
        <p:cxnSp>
          <p:nvCxnSpPr>
            <p:cNvPr id="10" name="Straight Connector 9"/>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extLst>
          </p:cNvPr>
          <p:cNvSpPr/>
          <p:nvPr/>
        </p:nvSpPr>
        <p:spPr>
          <a:xfrm>
            <a:off x="1353850" y="1830311"/>
            <a:ext cx="10823125" cy="1076663"/>
          </a:xfrm>
          <a:prstGeom prst="rect">
            <a:avLst/>
          </a:prstGeom>
          <a:noFill/>
          <a:ln w="12700" cap="flat" cmpd="sng" algn="ctr">
            <a:noFill/>
            <a:prstDash val="solid"/>
            <a:miter lim="800000"/>
          </a:ln>
          <a:effectLst/>
        </p:spPr>
        <p:txBody>
          <a:bodyPr lIns="90730" tIns="45357" rIns="90730" bIns="45357" anchor="ctr"/>
          <a:lstStyle/>
          <a:p>
            <a:pPr algn="ctr" defTabSz="1209965">
              <a:defRPr/>
            </a:pPr>
            <a:r>
              <a:rPr lang="en-US" sz="5300" u="sng"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5300" u="sng"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u="sng"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21</a:t>
            </a:r>
            <a:r>
              <a:rPr lang="en-US" sz="53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Bảo</a:t>
            </a:r>
            <a:r>
              <a:rPr lang="en-US" sz="53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vệ</a:t>
            </a:r>
            <a:r>
              <a:rPr lang="en-US" sz="53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cảnh</a:t>
            </a:r>
            <a:r>
              <a:rPr lang="en-US" sz="53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quan</a:t>
            </a:r>
            <a:r>
              <a:rPr lang="en-US" sz="53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địa</a:t>
            </a:r>
            <a:r>
              <a:rPr lang="en-US" sz="53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53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53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p:cNvPicPr>
            <a:picLocks noChangeAspect="1"/>
          </p:cNvPicPr>
          <p:nvPr/>
        </p:nvPicPr>
        <p:blipFill>
          <a:blip r:embed="rId7"/>
          <a:stretch>
            <a:fillRect/>
          </a:stretch>
        </p:blipFill>
        <p:spPr>
          <a:xfrm>
            <a:off x="220375" y="1830311"/>
            <a:ext cx="1133475" cy="1047750"/>
          </a:xfrm>
          <a:prstGeom prst="rect">
            <a:avLst/>
          </a:prstGeom>
        </p:spPr>
      </p:pic>
    </p:spTree>
    <p:extLst>
      <p:ext uri="{BB962C8B-B14F-4D97-AF65-F5344CB8AC3E}">
        <p14:creationId xmlns:p14="http://schemas.microsoft.com/office/powerpoint/2010/main" val="7807678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anim calcmode="lin" valueType="num">
                                      <p:cBhvr>
                                        <p:cTn id="8" dur="500" fill="hold"/>
                                        <p:tgtEl>
                                          <p:spTgt spid="1027"/>
                                        </p:tgtEl>
                                        <p:attrNameLst>
                                          <p:attrName>ppt_x</p:attrName>
                                        </p:attrNameLst>
                                      </p:cBhvr>
                                      <p:tavLst>
                                        <p:tav tm="0">
                                          <p:val>
                                            <p:strVal val="#ppt_x"/>
                                          </p:val>
                                        </p:tav>
                                        <p:tav tm="100000">
                                          <p:val>
                                            <p:strVal val="#ppt_x"/>
                                          </p:val>
                                        </p:tav>
                                      </p:tavLst>
                                    </p:anim>
                                    <p:anim calcmode="lin" valueType="num">
                                      <p:cBhvr>
                                        <p:cTn id="9" dur="500" fill="hold"/>
                                        <p:tgtEl>
                                          <p:spTgt spid="10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xmlns="" id="{397D8443-0CB9-479A-BBAA-55D038689586}"/>
              </a:ext>
            </a:extLst>
          </p:cNvPr>
          <p:cNvPicPr/>
          <p:nvPr/>
        </p:nvPicPr>
        <p:blipFill>
          <a:blip r:embed="rId3"/>
          <a:stretch>
            <a:fillRect/>
          </a:stretch>
        </p:blipFill>
        <p:spPr>
          <a:xfrm>
            <a:off x="3558863" y="169682"/>
            <a:ext cx="5639892" cy="6019800"/>
          </a:xfrm>
          <a:prstGeom prst="rect">
            <a:avLst/>
          </a:prstGeom>
        </p:spPr>
      </p:pic>
      <p:sp>
        <p:nvSpPr>
          <p:cNvPr id="7" name="TextBox 6">
            <a:extLst>
              <a:ext uri="{FF2B5EF4-FFF2-40B4-BE49-F238E27FC236}">
                <a16:creationId xmlns:a16="http://schemas.microsoft.com/office/drawing/2014/main" xmlns="" id="{0EF0B013-E220-4939-88D5-1BE69F4096F9}"/>
              </a:ext>
            </a:extLst>
          </p:cNvPr>
          <p:cNvSpPr txBox="1"/>
          <p:nvPr/>
        </p:nvSpPr>
        <p:spPr>
          <a:xfrm rot="270639">
            <a:off x="4191911" y="3236237"/>
            <a:ext cx="3631867" cy="1015662"/>
          </a:xfrm>
          <a:prstGeom prst="rect">
            <a:avLst/>
          </a:prstGeom>
          <a:noFill/>
        </p:spPr>
        <p:txBody>
          <a:bodyPr wrap="square" lIns="90730" tIns="45357" rIns="90730" bIns="45357" rtlCol="0">
            <a:spAutoFit/>
          </a:bodyPr>
          <a:lstStyle/>
          <a:p>
            <a:pPr algn="ctr">
              <a:defRPr/>
            </a:pPr>
            <a:r>
              <a:rPr lang="en-US" sz="6000" dirty="0" err="1">
                <a:solidFill>
                  <a:srgbClr val="0070C0"/>
                </a:solidFill>
                <a:latin typeface="Arial-Rounded" pitchFamily="34" charset="0"/>
                <a:ea typeface="Arial-Rounded" pitchFamily="34" charset="0"/>
                <a:cs typeface="Arial-Rounded" pitchFamily="34" charset="0"/>
              </a:rPr>
              <a:t>Khởi</a:t>
            </a:r>
            <a:r>
              <a:rPr lang="en-US" sz="6000" dirty="0">
                <a:solidFill>
                  <a:srgbClr val="0070C0"/>
                </a:solidFill>
                <a:latin typeface="Arial-Rounded" pitchFamily="34" charset="0"/>
                <a:ea typeface="Arial-Rounded" pitchFamily="34" charset="0"/>
                <a:cs typeface="Arial-Rounded" pitchFamily="34" charset="0"/>
              </a:rPr>
              <a:t> </a:t>
            </a:r>
            <a:r>
              <a:rPr lang="en-US" sz="6000" dirty="0" err="1">
                <a:solidFill>
                  <a:srgbClr val="0070C0"/>
                </a:solidFill>
                <a:latin typeface="Arial-Rounded" pitchFamily="34" charset="0"/>
                <a:ea typeface="Arial-Rounded" pitchFamily="34" charset="0"/>
                <a:cs typeface="Arial-Rounded" pitchFamily="34" charset="0"/>
              </a:rPr>
              <a:t>động</a:t>
            </a:r>
            <a:endParaRPr lang="en-US" sz="6000" dirty="0">
              <a:solidFill>
                <a:srgbClr val="0070C0"/>
              </a:solidFill>
              <a:latin typeface="Arial-Rounded" pitchFamily="34" charset="0"/>
              <a:ea typeface="Arial-Rounded" pitchFamily="34" charset="0"/>
              <a:cs typeface="Arial-Rounded" pitchFamily="34" charset="0"/>
            </a:endParaRPr>
          </a:p>
        </p:txBody>
      </p:sp>
      <p:grpSp>
        <p:nvGrpSpPr>
          <p:cNvPr id="4" name="Group 3"/>
          <p:cNvGrpSpPr/>
          <p:nvPr/>
        </p:nvGrpSpPr>
        <p:grpSpPr>
          <a:xfrm>
            <a:off x="15188" y="86721"/>
            <a:ext cx="12161839" cy="6664009"/>
            <a:chOff x="0" y="0"/>
            <a:chExt cx="9144000" cy="5132867"/>
          </a:xfrm>
        </p:grpSpPr>
        <p:cxnSp>
          <p:nvCxnSpPr>
            <p:cNvPr id="5" name="Straight Connector 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39731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780" y="808148"/>
            <a:ext cx="5747536"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文本框 3080"/>
          <p:cNvSpPr txBox="1">
            <a:spLocks noChangeArrowheads="1"/>
          </p:cNvSpPr>
          <p:nvPr/>
        </p:nvSpPr>
        <p:spPr bwMode="auto">
          <a:xfrm>
            <a:off x="1493903" y="3196506"/>
            <a:ext cx="35972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30" tIns="45357" rIns="90730" bIns="453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8000" dirty="0" smtClean="0">
                <a:solidFill>
                  <a:srgbClr val="00B050"/>
                </a:solidFill>
                <a:ea typeface="Microsoft YaHei" panose="020B0503020204020204" pitchFamily="34" charset="-122"/>
                <a:sym typeface="Arial" panose="020B0604020202020204" pitchFamily="34" charset="0"/>
              </a:rPr>
              <a:t>HĐ1:</a:t>
            </a:r>
            <a:endParaRPr lang="en-US" altLang="zh-CN" sz="8000" dirty="0">
              <a:solidFill>
                <a:srgbClr val="00B050"/>
              </a:solidFill>
              <a:ea typeface="Microsoft YaHei" panose="020B0503020204020204" pitchFamily="34" charset="-122"/>
              <a:sym typeface="Arial" panose="020B0604020202020204" pitchFamily="34" charset="0"/>
            </a:endParaRPr>
          </a:p>
        </p:txBody>
      </p:sp>
      <p:sp>
        <p:nvSpPr>
          <p:cNvPr id="6151" name="直接连接符 3084"/>
          <p:cNvSpPr>
            <a:spLocks noChangeShapeType="1"/>
          </p:cNvSpPr>
          <p:nvPr/>
        </p:nvSpPr>
        <p:spPr bwMode="auto">
          <a:xfrm>
            <a:off x="5986463" y="3522666"/>
            <a:ext cx="0" cy="768349"/>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lIns="90730" tIns="45357" rIns="90730" bIns="45357"/>
          <a:lstStyle/>
          <a:p>
            <a:pPr eaLnBrk="1" hangingPunct="1">
              <a:defRPr/>
            </a:pPr>
            <a:endParaRPr lang="zh-CN" altLang="en-US" sz="2500">
              <a:solidFill>
                <a:schemeClr val="bg1">
                  <a:lumMod val="65000"/>
                </a:schemeClr>
              </a:solidFill>
              <a:ea typeface="Microsoft YaHei" panose="020B0503020204020204" pitchFamily="34" charset="-122"/>
              <a:sym typeface="Arial" panose="020B0604020202020204" pitchFamily="34" charset="0"/>
            </a:endParaRPr>
          </a:p>
        </p:txBody>
      </p:sp>
      <p:sp>
        <p:nvSpPr>
          <p:cNvPr id="3" name="Rounded Rectangle 2"/>
          <p:cNvSpPr/>
          <p:nvPr/>
        </p:nvSpPr>
        <p:spPr>
          <a:xfrm>
            <a:off x="5323453" y="2965581"/>
            <a:ext cx="6195258" cy="169657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0730" tIns="45357" rIns="90730" bIns="45357" rtlCol="0" anchor="ctr"/>
          <a:lstStyle/>
          <a:p>
            <a:pPr algn="ctr"/>
            <a:r>
              <a:rPr lang="vi-VN" sz="4400" b="1" dirty="0">
                <a:solidFill>
                  <a:schemeClr val="tx1"/>
                </a:solidFill>
              </a:rPr>
              <a:t>Giới thiệu cảnh quan địa phương</a:t>
            </a:r>
            <a:r>
              <a:rPr lang="en-US" sz="4400" b="1" dirty="0" smtClean="0">
                <a:solidFill>
                  <a:schemeClr val="tx1"/>
                </a:solidFill>
              </a:rPr>
              <a:t>.</a:t>
            </a:r>
            <a:endParaRPr lang="en-US" sz="4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881304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ARIAL ROUNDED">
      <a:majorFont>
        <a:latin typeface="Arial-Rounded"/>
        <a:ea typeface=""/>
        <a:cs typeface=""/>
      </a:majorFont>
      <a:minorFont>
        <a:latin typeface="Arial-Rounded"/>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4099</TotalTime>
  <Words>520</Words>
  <Application>Microsoft Office PowerPoint</Application>
  <PresentationFormat>Widescreen</PresentationFormat>
  <Paragraphs>83</Paragraphs>
  <Slides>25</Slides>
  <Notes>21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25</vt:i4>
      </vt:variant>
    </vt:vector>
  </HeadingPairs>
  <TitlesOfParts>
    <vt:vector size="43" baseType="lpstr">
      <vt:lpstr>Microsoft YaHei</vt:lpstr>
      <vt:lpstr>宋体</vt:lpstr>
      <vt:lpstr>Arial</vt:lpstr>
      <vt:lpstr>Arial-Rounded</vt:lpstr>
      <vt:lpstr>Calibri</vt:lpstr>
      <vt:lpstr>Quicksand Medium</vt:lpstr>
      <vt:lpstr>Times New Roman</vt:lpstr>
      <vt:lpstr>Wingdings 3</vt:lpstr>
      <vt:lpstr>字魂17号-萌趣果冻体</vt:lpstr>
      <vt:lpstr>方正大标宋简体</vt:lpstr>
      <vt:lpstr>方正稚艺_GBK</vt:lpstr>
      <vt:lpstr>等线</vt:lpstr>
      <vt:lpstr>Facet</vt:lpstr>
      <vt:lpstr>1_Custom Design</vt:lpstr>
      <vt:lpstr>Office 主题</vt:lpstr>
      <vt:lpstr>2_Office 主题</vt:lpstr>
      <vt:lpstr>3_Office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Microsoft account</cp:lastModifiedBy>
  <cp:revision>677</cp:revision>
  <dcterms:created xsi:type="dcterms:W3CDTF">2021-06-07T06:59:14Z</dcterms:created>
  <dcterms:modified xsi:type="dcterms:W3CDTF">2025-02-17T14:12:38Z</dcterms:modified>
</cp:coreProperties>
</file>