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62" r:id="rId3"/>
    <p:sldId id="260" r:id="rId4"/>
    <p:sldId id="275" r:id="rId5"/>
    <p:sldId id="257" r:id="rId6"/>
    <p:sldId id="276" r:id="rId7"/>
    <p:sldId id="278" r:id="rId8"/>
    <p:sldId id="282" r:id="rId9"/>
    <p:sldId id="268" r:id="rId10"/>
    <p:sldId id="281" r:id="rId11"/>
    <p:sldId id="280" r:id="rId12"/>
    <p:sldId id="267" r:id="rId13"/>
    <p:sldId id="271" r:id="rId14"/>
    <p:sldId id="279" r:id="rId15"/>
    <p:sldId id="25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165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B770CB-E3AC-49C1-ACE4-A6EBE1411F80}" type="datetimeFigureOut">
              <a:rPr lang="en-US" smtClean="0"/>
              <a:pPr/>
              <a:t>05/03/2024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36593"/>
            <a:ext cx="4739963" cy="4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Tự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nhiên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xã</a:t>
            </a:r>
            <a:r>
              <a:rPr lang="en-US" sz="2400" b="1" u="sng" dirty="0" smtClean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solidFill>
                  <a:prstClr val="black"/>
                </a:solidFill>
                <a:latin typeface="HP001 4 hàng" pitchFamily="34" charset="-93"/>
              </a:rPr>
              <a:t>hội</a:t>
            </a:r>
            <a:endParaRPr lang="en-US" sz="2400" b="1" u="sng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116762"/>
            <a:ext cx="9185564" cy="674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24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91600" cy="33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229600" cy="12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323475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- ĐÁP NHANH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7800" y="1883405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3667780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482" y="265415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900" y="477757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0482" y="5868722"/>
            <a:ext cx="1295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3" t="13773" r="72533" b="4934"/>
          <a:stretch/>
        </p:blipFill>
        <p:spPr bwMode="auto">
          <a:xfrm>
            <a:off x="5410200" y="1644654"/>
            <a:ext cx="1633105" cy="47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2819400" y="1883405"/>
            <a:ext cx="2781300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</p:cNvCxnSpPr>
          <p:nvPr/>
        </p:nvCxnSpPr>
        <p:spPr>
          <a:xfrm>
            <a:off x="2802082" y="2915761"/>
            <a:ext cx="2989118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</p:cNvCxnSpPr>
          <p:nvPr/>
        </p:nvCxnSpPr>
        <p:spPr>
          <a:xfrm>
            <a:off x="2857500" y="3929390"/>
            <a:ext cx="2933700" cy="1709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50573" y="3138610"/>
            <a:ext cx="2933700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857500" y="4119328"/>
            <a:ext cx="3086100" cy="193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44446"/>
            <a:ext cx="80041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/>
        </p:blipFill>
        <p:spPr bwMode="auto">
          <a:xfrm>
            <a:off x="-533400" y="-457200"/>
            <a:ext cx="98298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2169" r="50665" b="61917"/>
          <a:stretch/>
        </p:blipFill>
        <p:spPr bwMode="auto">
          <a:xfrm>
            <a:off x="0" y="15768"/>
            <a:ext cx="3810000" cy="24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564" y="1900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2" t="17457" r="8930" b="66081"/>
          <a:stretch/>
        </p:blipFill>
        <p:spPr bwMode="auto">
          <a:xfrm>
            <a:off x="4191001" y="18631"/>
            <a:ext cx="3609106" cy="23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3171" y="1769858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mắt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41525" r="52306" b="43991"/>
          <a:stretch/>
        </p:blipFill>
        <p:spPr bwMode="auto">
          <a:xfrm>
            <a:off x="381000" y="2401416"/>
            <a:ext cx="3269673" cy="21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6018" y="3962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Lưỡi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56996" r="51977" b="21528"/>
          <a:stretch/>
        </p:blipFill>
        <p:spPr bwMode="auto">
          <a:xfrm>
            <a:off x="4073235" y="2316612"/>
            <a:ext cx="3726872" cy="24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44585" r="10147" b="37431"/>
          <a:stretch/>
        </p:blipFill>
        <p:spPr bwMode="auto">
          <a:xfrm>
            <a:off x="2628901" y="4564935"/>
            <a:ext cx="3124200" cy="21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3586517"/>
            <a:ext cx="165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8424" y="5329535"/>
            <a:ext cx="134043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mũi</a:t>
            </a:r>
            <a:endParaRPr lang="en-US" sz="2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52400" y="0"/>
            <a:ext cx="9606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4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790700" y="8302170"/>
            <a:ext cx="12725400" cy="406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42399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914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latin typeface="HP001 4 hàng" pitchFamily="34" charset="-93"/>
              </a:rPr>
              <a:t>Tự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nhiên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xã</a:t>
            </a:r>
            <a:r>
              <a:rPr lang="en-US" sz="2400" b="1" u="sng" dirty="0" smtClean="0">
                <a:latin typeface="HP001 4 hàng" pitchFamily="34" charset="-93"/>
              </a:rPr>
              <a:t> </a:t>
            </a:r>
            <a:r>
              <a:rPr lang="en-US" sz="2400" b="1" u="sng" dirty="0" err="1" smtClean="0">
                <a:latin typeface="HP001 4 hàng" pitchFamily="34" charset="-93"/>
              </a:rPr>
              <a:t>hội</a:t>
            </a:r>
            <a:endParaRPr lang="en-US" sz="2400" b="1" u="sng" dirty="0">
              <a:latin typeface="HP001 4 hàng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402159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.VnAvant" panose="020B7200000000000000" pitchFamily="34" charset="0"/>
              </a:rPr>
              <a:t>BÀI 15</a:t>
            </a:r>
            <a:r>
              <a:rPr lang="en-US" sz="2400" b="1" dirty="0" smtClean="0">
                <a:latin typeface=".VnAvant" panose="020B7200000000000000" pitchFamily="34" charset="0"/>
              </a:rPr>
              <a:t>: CÁC GIÁC QUAN </a:t>
            </a:r>
            <a:r>
              <a:rPr lang="en-US" sz="2400" b="1" dirty="0" smtClean="0">
                <a:latin typeface="HP001 4 hàng" pitchFamily="34" charset="-93"/>
              </a:rPr>
              <a:t>(</a:t>
            </a:r>
            <a:r>
              <a:rPr lang="en-US" sz="2400" b="1" dirty="0" err="1" smtClean="0">
                <a:latin typeface="HP001 4 hàng" pitchFamily="34" charset="-93"/>
              </a:rPr>
              <a:t>tiết</a:t>
            </a:r>
            <a:r>
              <a:rPr lang="en-US" sz="2400" b="1" dirty="0" smtClean="0">
                <a:latin typeface="HP001 4 hàng" pitchFamily="34" charset="-93"/>
              </a:rPr>
              <a:t> 1)</a:t>
            </a:r>
            <a:endParaRPr lang="en-US" sz="2400" b="1" u="sng" dirty="0"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209799"/>
            <a:ext cx="4472609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1666" b="133"/>
          <a:stretch/>
        </p:blipFill>
        <p:spPr bwMode="auto">
          <a:xfrm>
            <a:off x="0" y="152400"/>
            <a:ext cx="9635836" cy="72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/>
          <a:stretch/>
        </p:blipFill>
        <p:spPr bwMode="auto">
          <a:xfrm>
            <a:off x="-79943" y="32982"/>
            <a:ext cx="922394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2309" y="5680364"/>
            <a:ext cx="1295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680364"/>
            <a:ext cx="1752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 bwMode="auto">
          <a:xfrm>
            <a:off x="228600" y="-304800"/>
            <a:ext cx="8534400" cy="69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/>
          <a:stretch/>
        </p:blipFill>
        <p:spPr bwMode="auto">
          <a:xfrm>
            <a:off x="76200" y="34636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56388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29795" y="5609179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67991" y="5635337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643936" y="5805088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76454" y="5670860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533400"/>
            <a:ext cx="7543800" cy="518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quan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cơ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Nhìn</a:t>
            </a:r>
            <a:r>
              <a:rPr lang="en-US" sz="3600" b="1" dirty="0" smtClean="0">
                <a:solidFill>
                  <a:srgbClr val="FF0000"/>
                </a:solidFill>
              </a:rPr>
              <a:t>  - </a:t>
            </a:r>
            <a:r>
              <a:rPr lang="en-US" sz="3600" b="1" dirty="0" err="1" smtClean="0">
                <a:solidFill>
                  <a:srgbClr val="FF0000"/>
                </a:solidFill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Thính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Ngửi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K</a:t>
            </a:r>
            <a:r>
              <a:rPr lang="en-US" sz="3600" b="1" dirty="0" err="1" smtClean="0">
                <a:solidFill>
                  <a:srgbClr val="FF0000"/>
                </a:solidFill>
              </a:rPr>
              <a:t>hứu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Nếm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Vị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 smtClean="0">
                <a:solidFill>
                  <a:srgbClr val="FF0000"/>
                </a:solidFill>
              </a:rPr>
              <a:t>Sờ</a:t>
            </a:r>
            <a:r>
              <a:rPr lang="en-US" sz="3600" b="1" dirty="0" smtClean="0">
                <a:solidFill>
                  <a:srgbClr val="FF0000"/>
                </a:solidFill>
              </a:rPr>
              <a:t>    - </a:t>
            </a:r>
            <a:r>
              <a:rPr lang="en-US" sz="3600" b="1" dirty="0" err="1" smtClean="0">
                <a:solidFill>
                  <a:srgbClr val="FF0000"/>
                </a:solidFill>
              </a:rPr>
              <a:t>Xúc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539</TotalTime>
  <Words>90</Words>
  <Application>Microsoft Office PowerPoint</Application>
  <PresentationFormat>On-screen Show (4:3)</PresentationFormat>
  <Paragraphs>33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.VnAvant</vt:lpstr>
      <vt:lpstr>Georgia</vt:lpstr>
      <vt:lpstr>HP001 4 hàng</vt:lpstr>
      <vt:lpstr>Times New Roman</vt:lpstr>
      <vt:lpstr>Trebuchet MS</vt:lpstr>
      <vt:lpstr>Slipstream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Microsoft account</cp:lastModifiedBy>
  <cp:revision>74</cp:revision>
  <dcterms:created xsi:type="dcterms:W3CDTF">2021-03-09T12:31:26Z</dcterms:created>
  <dcterms:modified xsi:type="dcterms:W3CDTF">2024-03-05T07:20:30Z</dcterms:modified>
</cp:coreProperties>
</file>