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27"/>
  </p:notesMasterIdLst>
  <p:sldIdLst>
    <p:sldId id="362" r:id="rId4"/>
    <p:sldId id="285" r:id="rId5"/>
    <p:sldId id="268" r:id="rId6"/>
    <p:sldId id="256" r:id="rId7"/>
    <p:sldId id="272" r:id="rId8"/>
    <p:sldId id="273" r:id="rId9"/>
    <p:sldId id="274" r:id="rId10"/>
    <p:sldId id="257" r:id="rId11"/>
    <p:sldId id="286" r:id="rId12"/>
    <p:sldId id="276" r:id="rId13"/>
    <p:sldId id="360" r:id="rId14"/>
    <p:sldId id="361" r:id="rId15"/>
    <p:sldId id="277" r:id="rId16"/>
    <p:sldId id="364" r:id="rId17"/>
    <p:sldId id="278" r:id="rId18"/>
    <p:sldId id="359" r:id="rId19"/>
    <p:sldId id="279" r:id="rId20"/>
    <p:sldId id="275" r:id="rId21"/>
    <p:sldId id="258" r:id="rId22"/>
    <p:sldId id="280" r:id="rId23"/>
    <p:sldId id="281" r:id="rId24"/>
    <p:sldId id="365" r:id="rId25"/>
    <p:sldId id="366" r:id="rId2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1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784FA-D198-4706-92E2-27EA8FB82299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68690-856A-4656-B5C8-E350A00CF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8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8690-856A-4656-B5C8-E350A00CF2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23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C2B3-49D3-4D72-9CF2-2F73B3FA155C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3180-1603-4479-8F35-303C937CEF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300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C2B3-49D3-4D72-9CF2-2F73B3FA155C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3180-1603-4479-8F35-303C937CEF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675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C2B3-49D3-4D72-9CF2-2F73B3FA155C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3180-1603-4479-8F35-303C937CEF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0996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BA7A1-5DD5-4952-BB95-1245F300BC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35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DB281-9772-4CFE-95BE-D916BF42AD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98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74D1A-1FE5-4F2A-8AE1-D07BD1C0BF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43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BBBC2-3B2A-4221-BE8A-82E23FCF52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80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4314A-8099-468C-85BC-4156861122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19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BD5DCF-6603-451F-A986-98A82D51B2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78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30A6E-8B4D-4E3A-AF48-00BFC7D794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64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1BC24-9D90-4C66-AA38-65ECC31957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1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C2B3-49D3-4D72-9CF2-2F73B3FA155C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3180-1603-4479-8F35-303C937CEF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7313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FD1BE-C912-4AC7-A25B-1634F8DC3A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51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0C471-AEBE-409F-B6C6-9FA2556C7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75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612A4-9954-405D-88DF-FB97D4DD43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01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6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35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70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01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81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01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C2B3-49D3-4D72-9CF2-2F73B3FA155C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3180-1603-4479-8F35-303C937CEF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7737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71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26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27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9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C2B3-49D3-4D72-9CF2-2F73B3FA155C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3180-1603-4479-8F35-303C937CEF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50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C2B3-49D3-4D72-9CF2-2F73B3FA155C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3180-1603-4479-8F35-303C937CEF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74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C2B3-49D3-4D72-9CF2-2F73B3FA155C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3180-1603-4479-8F35-303C937CEF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854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C2B3-49D3-4D72-9CF2-2F73B3FA155C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3180-1603-4479-8F35-303C937CEF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444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C2B3-49D3-4D72-9CF2-2F73B3FA155C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3180-1603-4479-8F35-303C937CEF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01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C2B3-49D3-4D72-9CF2-2F73B3FA155C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3180-1603-4479-8F35-303C937CEF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40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8C2B3-49D3-4D72-9CF2-2F73B3FA155C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13180-1603-4479-8F35-303C937CEF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091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3A91AF-DA1F-4BB2-9FEC-E33F41EA00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4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09F6C-605C-4481-8451-4B0AEAE63483}" type="datetimeFigureOut">
              <a:rPr lang="en-US" smtClean="0"/>
              <a:t>17/02/2025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8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5495" y="836712"/>
            <a:ext cx="3677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Khởi</a:t>
            </a:r>
            <a:r>
              <a:rPr kumimoji="0" lang="en-US" sz="5400" b="1" i="0" u="none" strike="noStrike" kern="1200" cap="none" spc="0" normalizeH="0" noProof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động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492896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vệ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PGD&amp;ĐT quận Bắc Từ Liê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2592288" cy="180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502EA6-9EEC-4C34-9364-FA98CFB430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4365105"/>
            <a:ext cx="2808312" cy="194421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8FC5BA76-AAEA-4C55-A8F0-CD045BB5D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8"/>
          <a:stretch/>
        </p:blipFill>
        <p:spPr bwMode="auto">
          <a:xfrm>
            <a:off x="5940152" y="4509120"/>
            <a:ext cx="2798901" cy="170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48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" y="843102"/>
            <a:ext cx="926563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0365" y="924402"/>
            <a:ext cx="7632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Em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đã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làm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để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chăm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sóc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vật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nuôi</a:t>
            </a:r>
            <a:r>
              <a:rPr lang="en-US" sz="3200" b="1" dirty="0">
                <a:solidFill>
                  <a:srgbClr val="0070C0"/>
                </a:solidFill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</a:rPr>
              <a:t>gia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đình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mình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endParaRPr lang="vi-VN" sz="32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371429" cy="1868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9844" y="2348880"/>
            <a:ext cx="7632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Để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vật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nuôi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khỏe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mạnh</a:t>
            </a:r>
            <a:r>
              <a:rPr lang="en-US" sz="3200" b="1" dirty="0">
                <a:solidFill>
                  <a:srgbClr val="0070C0"/>
                </a:solidFill>
              </a:rPr>
              <a:t>, </a:t>
            </a:r>
            <a:r>
              <a:rPr lang="en-US" sz="3200" b="1" dirty="0" err="1">
                <a:solidFill>
                  <a:srgbClr val="0070C0"/>
                </a:solidFill>
              </a:rPr>
              <a:t>em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cần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làm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endParaRPr lang="vi-VN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4" y="2318697"/>
            <a:ext cx="926563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42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560" y="2780285"/>
            <a:ext cx="8424936" cy="1405587"/>
            <a:chOff x="3442131" y="4326807"/>
            <a:chExt cx="7523019" cy="1874116"/>
          </a:xfrm>
        </p:grpSpPr>
        <p:sp>
          <p:nvSpPr>
            <p:cNvPr id="6" name="Double Wave 5"/>
            <p:cNvSpPr/>
            <p:nvPr/>
          </p:nvSpPr>
          <p:spPr>
            <a:xfrm>
              <a:off x="3442131" y="4326807"/>
              <a:ext cx="7523019" cy="1874116"/>
            </a:xfrm>
            <a:prstGeom prst="doubleWav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41004" y="4802200"/>
              <a:ext cx="6885494" cy="954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Kể</a:t>
              </a:r>
              <a:r>
                <a:rPr kumimoji="0" lang="en-US" sz="4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</a:t>
              </a:r>
              <a:r>
                <a:rPr kumimoji="0" lang="en-US" sz="4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4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4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4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4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hoang</a:t>
              </a:r>
              <a:r>
                <a:rPr kumimoji="0" lang="en-US" sz="4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dã</a:t>
              </a:r>
              <a:r>
                <a:rPr kumimoji="0" lang="en-US" sz="4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40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40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con vật hay">
            <a:hlinkClick r:id="" action="ppaction://media"/>
            <a:extLst>
              <a:ext uri="{FF2B5EF4-FFF2-40B4-BE49-F238E27FC236}">
                <a16:creationId xmlns:a16="http://schemas.microsoft.com/office/drawing/2014/main" xmlns="" id="{6BB3AFE0-AA91-444D-B8FB-9EA1B391E1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84" end="37429.3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40849"/>
            <a:ext cx="8712967" cy="67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3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67544" y="2564904"/>
            <a:ext cx="8136904" cy="266429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FF0000"/>
                </a:solidFill>
              </a:rPr>
              <a:t>		      </a:t>
            </a:r>
            <a:r>
              <a:rPr lang="en-US" sz="3200" b="1" dirty="0" err="1">
                <a:solidFill>
                  <a:srgbClr val="FF0000"/>
                </a:solidFill>
              </a:rPr>
              <a:t>Kết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luận</a:t>
            </a:r>
            <a:endParaRPr lang="en-US" sz="3200" b="1" dirty="0">
              <a:solidFill>
                <a:srgbClr val="FF0000"/>
              </a:solidFill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</a:rPr>
              <a:t>   </a:t>
            </a:r>
            <a:r>
              <a:rPr lang="en-US" sz="3200" b="1" dirty="0" err="1">
                <a:solidFill>
                  <a:srgbClr val="002060"/>
                </a:solidFill>
              </a:rPr>
              <a:t>Chúng</a:t>
            </a:r>
            <a:r>
              <a:rPr lang="en-US" sz="3200" b="1" dirty="0">
                <a:solidFill>
                  <a:srgbClr val="002060"/>
                </a:solidFill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</a:rPr>
              <a:t>cần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chăm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sóc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nuôi</a:t>
            </a:r>
            <a:r>
              <a:rPr lang="en-US" sz="3200" b="1" dirty="0">
                <a:solidFill>
                  <a:srgbClr val="002060"/>
                </a:solidFill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</a:rPr>
              <a:t>nhà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công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cộng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08720"/>
            <a:ext cx="8352928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</a:t>
            </a:r>
            <a:r>
              <a:rPr kumimoji="0" lang="en-US" sz="40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5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5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05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405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5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05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5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3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752" y="323160"/>
            <a:ext cx="423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KHỞI ĐỘNG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Ga trong meo con cun c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1246489"/>
            <a:ext cx="7560840" cy="527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8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1680" y="879103"/>
            <a:ext cx="52999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592" y="2420888"/>
            <a:ext cx="70784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Đóng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vai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xử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lí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tình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huống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502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EB1DC43-D450-4163-8DD3-FB15DEB6A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0896" t="13360" r="19571" b="59620"/>
          <a:stretch/>
        </p:blipFill>
        <p:spPr>
          <a:xfrm>
            <a:off x="539552" y="0"/>
            <a:ext cx="7128792" cy="2492896"/>
          </a:xfr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27584" y="2492896"/>
            <a:ext cx="6984776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52120" y="3933056"/>
            <a:ext cx="3384376" cy="23083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24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24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7EB1DC43-D450-4163-8DD3-FB15DEB6A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39" t="40303" r="19571" b="35728"/>
          <a:stretch/>
        </p:blipFill>
        <p:spPr bwMode="auto">
          <a:xfrm>
            <a:off x="167148" y="3618270"/>
            <a:ext cx="5556980" cy="30510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49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7128792" cy="35283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3933056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9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"/>
            <a:ext cx="5616624" cy="3789039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187624" y="4437112"/>
            <a:ext cx="6192688" cy="1800200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</a:rPr>
              <a:t>Không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đánh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đập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nuôi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vì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chúng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cắn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4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24" y="188640"/>
            <a:ext cx="5267523" cy="39604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576" y="4221088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28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28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8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5534" y="1916832"/>
            <a:ext cx="8134109" cy="2812385"/>
          </a:xfrm>
          <a:prstGeom prst="roundRect">
            <a:avLst/>
          </a:prstGeom>
          <a:solidFill>
            <a:srgbClr val="00FFFF"/>
          </a:solidFill>
          <a:ln>
            <a:solidFill>
              <a:srgbClr val="00FF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xmlns="" id="{7D6105D5-4D2B-47FE-8CE8-C4A427268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0" y="1026319"/>
            <a:ext cx="8771012" cy="4800600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3696" y="4149080"/>
            <a:ext cx="1737912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05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5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  <a:endParaRPr kumimoji="0" lang="en-US" sz="405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37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61" y="188640"/>
            <a:ext cx="6984776" cy="432048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51519" y="4293096"/>
            <a:ext cx="7992889" cy="2448272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</a:rPr>
              <a:t>   </a:t>
            </a:r>
            <a:r>
              <a:rPr lang="en-US" sz="2400" b="1" dirty="0" err="1">
                <a:solidFill>
                  <a:srgbClr val="002060"/>
                </a:solidFill>
              </a:rPr>
              <a:t>Chúng</a:t>
            </a:r>
            <a:r>
              <a:rPr lang="en-US" sz="2400" b="1" dirty="0">
                <a:solidFill>
                  <a:srgbClr val="002060"/>
                </a:solidFill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thịt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thú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rừng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nuôi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giữ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vật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hoang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dã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Cần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động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vật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hoang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về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môi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trường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tự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nhiên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chúng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  <a:endParaRPr lang="vi-VN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5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3999" cy="28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t="11600" r="5244" b="32653"/>
          <a:stretch/>
        </p:blipFill>
        <p:spPr bwMode="auto">
          <a:xfrm>
            <a:off x="467544" y="332656"/>
            <a:ext cx="8136904" cy="6192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Icon mặt cười nổi toàn thế giới nhưng cha đẻ của nó chỉ được trả $4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01008"/>
            <a:ext cx="496501" cy="42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hi nào không nên &quot;like&quot; trên Facebook? - Her World Việt Na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501008"/>
            <a:ext cx="531426" cy="44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con mặt cười nổi toàn thế giới nhưng cha đẻ của nó chỉ được trả $4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949280"/>
            <a:ext cx="496501" cy="42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Khi nào không nên &quot;like&quot; trên Facebook? - Her World Việt Na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021288"/>
            <a:ext cx="531426" cy="442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22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3999" cy="28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3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2018" y="1124744"/>
            <a:ext cx="52999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1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2420888"/>
            <a:ext cx="85689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defTabSz="685800"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5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4245"/>
            <a:ext cx="92431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4496" y="496942"/>
            <a:ext cx="8316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nói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việc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mỗi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đây</a:t>
            </a:r>
            <a:r>
              <a:rPr lang="en-US" sz="2800" b="1" dirty="0">
                <a:solidFill>
                  <a:srgbClr val="002060"/>
                </a:solidFill>
              </a:rPr>
              <a:t>. Theo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việc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dụng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C55DFBC-0246-4784-8328-1E47603C30D1}"/>
              </a:ext>
            </a:extLst>
          </p:cNvPr>
          <p:cNvGrpSpPr/>
          <p:nvPr/>
        </p:nvGrpSpPr>
        <p:grpSpPr>
          <a:xfrm>
            <a:off x="287524" y="1451049"/>
            <a:ext cx="8568951" cy="5406951"/>
            <a:chOff x="1017035" y="1763273"/>
            <a:chExt cx="7299381" cy="45953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763273"/>
              <a:ext cx="4110556" cy="209777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35" y="1768992"/>
              <a:ext cx="2762877" cy="209205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4149080"/>
              <a:ext cx="2736304" cy="217999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4149080"/>
              <a:ext cx="4248472" cy="220952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2" name="Rectangle 1"/>
          <p:cNvSpPr/>
          <p:nvPr/>
        </p:nvSpPr>
        <p:spPr>
          <a:xfrm>
            <a:off x="0" y="404664"/>
            <a:ext cx="9144000" cy="9361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/>
          <p:cNvSpPr txBox="1"/>
          <p:nvPr/>
        </p:nvSpPr>
        <p:spPr>
          <a:xfrm>
            <a:off x="3059832" y="11663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THẢO LUẬN NHÓM 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92696"/>
            <a:ext cx="4927938" cy="4320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5085184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Bạn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đang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ăn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6" name="4-Point Star 5"/>
          <p:cNvSpPr/>
          <p:nvPr/>
        </p:nvSpPr>
        <p:spPr>
          <a:xfrm>
            <a:off x="971600" y="5277969"/>
            <a:ext cx="284901" cy="36412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35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08" y="476672"/>
            <a:ext cx="6558828" cy="5112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5609253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Bạn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đang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bò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ăn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4" name="4-Point Star 3"/>
          <p:cNvSpPr/>
          <p:nvPr/>
        </p:nvSpPr>
        <p:spPr>
          <a:xfrm>
            <a:off x="2123728" y="5671258"/>
            <a:ext cx="284901" cy="36412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50" y="188640"/>
            <a:ext cx="6914334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56612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Tiêm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phòng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chó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4" name="4-Point Star 3"/>
          <p:cNvSpPr/>
          <p:nvPr/>
        </p:nvSpPr>
        <p:spPr>
          <a:xfrm>
            <a:off x="971600" y="5840086"/>
            <a:ext cx="284901" cy="36412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200800" cy="4536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4869160"/>
            <a:ext cx="655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Mọi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người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đang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chắn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chuồng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bảo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vệ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đàn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trâu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mùa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lạnh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7" name="4-Point Star 6"/>
          <p:cNvSpPr/>
          <p:nvPr/>
        </p:nvSpPr>
        <p:spPr>
          <a:xfrm>
            <a:off x="898170" y="5085184"/>
            <a:ext cx="284901" cy="36412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298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C55DFBC-0246-4784-8328-1E47603C30D1}"/>
              </a:ext>
            </a:extLst>
          </p:cNvPr>
          <p:cNvGrpSpPr/>
          <p:nvPr/>
        </p:nvGrpSpPr>
        <p:grpSpPr>
          <a:xfrm>
            <a:off x="467544" y="188640"/>
            <a:ext cx="8568951" cy="5406951"/>
            <a:chOff x="1017035" y="1763273"/>
            <a:chExt cx="7299381" cy="45953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763273"/>
              <a:ext cx="4110556" cy="209777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35" y="1768992"/>
              <a:ext cx="2762877" cy="209205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4149080"/>
              <a:ext cx="2736304" cy="217999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4149080"/>
              <a:ext cx="4248472" cy="220952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D5EE99-78FC-4AB0-933E-DAEC1547F188}"/>
              </a:ext>
            </a:extLst>
          </p:cNvPr>
          <p:cNvSpPr txBox="1"/>
          <p:nvPr/>
        </p:nvSpPr>
        <p:spPr>
          <a:xfrm>
            <a:off x="683568" y="5589240"/>
            <a:ext cx="7740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việc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nuôi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luôn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mạnh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khỏe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tốt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A9D06FB-A6BD-40EB-875E-FCF2FAEA83D7}"/>
              </a:ext>
            </a:extLst>
          </p:cNvPr>
          <p:cNvSpPr txBox="1"/>
          <p:nvPr/>
        </p:nvSpPr>
        <p:spPr>
          <a:xfrm>
            <a:off x="1296142" y="5899377"/>
            <a:ext cx="5322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việc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dụng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D5EE99-78FC-4AB0-933E-DAEC1547F188}"/>
              </a:ext>
            </a:extLst>
          </p:cNvPr>
          <p:cNvSpPr txBox="1"/>
          <p:nvPr/>
        </p:nvSpPr>
        <p:spPr>
          <a:xfrm>
            <a:off x="1115616" y="5805264"/>
            <a:ext cx="7740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Kể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tên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</a:rPr>
              <a:t> con </a:t>
            </a:r>
            <a:r>
              <a:rPr lang="en-US" sz="2800" b="1" dirty="0" err="1" smtClean="0">
                <a:solidFill>
                  <a:srgbClr val="002060"/>
                </a:solidFill>
              </a:rPr>
              <a:t>vật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nuôi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4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279</Words>
  <Application>Microsoft Office PowerPoint</Application>
  <PresentationFormat>On-screen Show (4:3)</PresentationFormat>
  <Paragraphs>34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VNI-Times</vt:lpstr>
      <vt:lpstr>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42</cp:revision>
  <dcterms:created xsi:type="dcterms:W3CDTF">2020-08-12T10:43:36Z</dcterms:created>
  <dcterms:modified xsi:type="dcterms:W3CDTF">2025-02-17T13:37:38Z</dcterms:modified>
</cp:coreProperties>
</file>