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311" r:id="rId16"/>
    <p:sldId id="312" r:id="rId17"/>
    <p:sldId id="313" r:id="rId18"/>
    <p:sldId id="314" r:id="rId19"/>
    <p:sldId id="315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821506-BFBE-1E31-ABE1-7DABC0D1A1CA}" v="2" dt="2021-01-14T10:57:09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ười dùng Khách" userId="S::urn:spo:anon#3c8abd764942117ece2e78e39bf02487fea4532b5ebb8eef717e5deda29f1d11::" providerId="AD" clId="Web-{E1821506-BFBE-1E31-ABE1-7DABC0D1A1CA}"/>
    <pc:docChg chg="modSld">
      <pc:chgData name="Người dùng Khách" userId="S::urn:spo:anon#3c8abd764942117ece2e78e39bf02487fea4532b5ebb8eef717e5deda29f1d11::" providerId="AD" clId="Web-{E1821506-BFBE-1E31-ABE1-7DABC0D1A1CA}" dt="2021-01-14T10:57:09.107" v="1" actId="1076"/>
      <pc:docMkLst>
        <pc:docMk/>
      </pc:docMkLst>
      <pc:sldChg chg="modSp">
        <pc:chgData name="Người dùng Khách" userId="S::urn:spo:anon#3c8abd764942117ece2e78e39bf02487fea4532b5ebb8eef717e5deda29f1d11::" providerId="AD" clId="Web-{E1821506-BFBE-1E31-ABE1-7DABC0D1A1CA}" dt="2021-01-14T10:57:09.107" v="1" actId="1076"/>
        <pc:sldMkLst>
          <pc:docMk/>
          <pc:sldMk cId="4129429944" sldId="257"/>
        </pc:sldMkLst>
        <pc:picChg chg="mod">
          <ac:chgData name="Người dùng Khách" userId="S::urn:spo:anon#3c8abd764942117ece2e78e39bf02487fea4532b5ebb8eef717e5deda29f1d11::" providerId="AD" clId="Web-{E1821506-BFBE-1E31-ABE1-7DABC0D1A1CA}" dt="2021-01-14T10:57:09.107" v="1" actId="1076"/>
          <ac:picMkLst>
            <pc:docMk/>
            <pc:sldMk cId="4129429944" sldId="257"/>
            <ac:picMk id="3" creationId="{F3362002-A363-433D-9B77-9CAF55EF9FE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16F5CF-20AF-43C4-8212-FC379A479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0D22F90-1B7E-4833-BD1F-6F8C8C355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814383-2D12-4BB3-87DE-923E5C462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9CB2-6A78-47CB-B0BF-49D166080F70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414C25-AE49-46F3-A10A-83FB875FE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E33673F-DB35-4C98-A465-3E4378CC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8B83-F70F-4CB7-B384-E1845C3D41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834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1AAB7A-5BBA-43A0-9A2A-FB4672DFE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ACDF95D-9F12-4E2D-B15D-27B87CC26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AFAD78-3FCA-4BD9-B03D-DDE7F115A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9CB2-6A78-47CB-B0BF-49D166080F70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774AFB-FBA3-47F0-9D74-FDB318FA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970FC1-6B1A-4467-B683-A11ECE304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8B83-F70F-4CB7-B384-E1845C3D41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5135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2CD4063-8A2D-4643-8467-99A738DBB8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EA3E8D9-7575-41BC-BDA6-32D7A1942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A8EBC2-D50A-4136-849C-1EC41C139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9CB2-6A78-47CB-B0BF-49D166080F70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276EF2-9BAA-4064-AEF7-226F79364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EE63B7D-C666-4756-AFE2-4DE77855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8B83-F70F-4CB7-B384-E1845C3D41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929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82F92C-B8BF-4FD3-A9CF-9D0442B80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221DE4-1D79-4876-A8AD-8E0BCC209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736BE4-7B0F-4E66-93B5-A5305B57F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9CB2-6A78-47CB-B0BF-49D166080F70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1AB5C81-11C6-4FBE-BD08-EC41A27BA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F630D4-7C67-4D17-BF60-99DA9176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8B83-F70F-4CB7-B384-E1845C3D41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605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D31146-FF23-4150-B806-72A2DA9F7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321D686-F0E1-457A-B1EC-0BEC9C03F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23643D-2A7E-43C4-9EA9-BE405387C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9CB2-6A78-47CB-B0BF-49D166080F70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A6BA5B-CA59-412D-B838-0CA32E6E5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620B34-6FE9-4B0F-BF56-BFCE95806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8B83-F70F-4CB7-B384-E1845C3D41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6780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792BB4-C352-4069-BEB9-358333A48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44514A-AD51-4C17-A7FA-F7701E0765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071FF5E-6239-4A78-9752-A075996D1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E6683A7-6E72-492E-A5F0-329899133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9CB2-6A78-47CB-B0BF-49D166080F70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D82E685-BB54-4392-B0F3-A2C2D4570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50A273C-1835-4787-9B79-8FF5EBE1F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8B83-F70F-4CB7-B384-E1845C3D41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212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25F817-8D5A-4628-A5C8-BC293792E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E257123-0380-43FB-B8E6-A5A62ED59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FF274EF-7C7A-4DF4-A982-EA1512542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DACB775-899C-4226-B263-0A1A3EE5BB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B3D1629-7FFC-487D-AFA4-F3401E1B6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737C916-AEDB-4228-B865-DF2778F8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9CB2-6A78-47CB-B0BF-49D166080F70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121C4BF-20F3-46A4-BDDD-4F67B1AF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5F1A658-823A-4A5D-A6C9-A238F1ADB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8B83-F70F-4CB7-B384-E1845C3D41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575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76B155-19DF-44DF-BDA5-7BA614263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702D61E-8EDA-4F84-ABCA-D38703DB5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9CB2-6A78-47CB-B0BF-49D166080F70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8EBF34F-01B6-480E-B015-63CD11931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4E4C877-70C8-4B2D-86E1-1BD3C25A6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8B83-F70F-4CB7-B384-E1845C3D41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492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F4F54AC-7B9D-4C51-B25C-23C3ED925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9CB2-6A78-47CB-B0BF-49D166080F70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3F23B84-D260-4B18-BCEF-7F55174C3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2F1E64-6EAD-4BFE-9E76-D77980918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8B83-F70F-4CB7-B384-E1845C3D41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898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7A0258-A785-487E-A067-8769D0528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D93143E-6B03-4348-A3A6-5DD10A513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46CB536-7CC4-41D1-A0D4-FC5008A44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3002FE8-B042-48CE-8E5C-85AFF8DBE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9CB2-6A78-47CB-B0BF-49D166080F70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C563756-AF00-4378-AE2A-9CF09B8C1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EFB37B0-1F98-4C4A-8DA4-635662315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8B83-F70F-4CB7-B384-E1845C3D41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0854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292544-E6A5-4E64-9C45-EB97A1A10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B977C83-FC38-4276-9955-BF6D8A16B0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F9806E2-57E8-4619-90AC-3F6DC0B7F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1F0B809-969B-4292-A606-A9D8CA5F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E9CB2-6A78-47CB-B0BF-49D166080F70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B9F1073-38CD-4B96-8233-E7D0E7581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846954-5BFB-40B2-B1BB-5E07753E6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8B83-F70F-4CB7-B384-E1845C3D41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278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A6DCC2C-612B-469A-9E6D-AEA8258A1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474AF97-A708-4C8F-9060-377067AF7E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A7322C5-824F-4155-9BFD-CC30E1C87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E9CB2-6A78-47CB-B0BF-49D166080F70}" type="datetimeFigureOut">
              <a:rPr lang="vi-VN" smtClean="0"/>
              <a:t>17/02/2025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5D23F7-2161-42E5-80E7-8FCCDC02A0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592F2D-8139-4A04-954E-AB7F6D3E6A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38B83-F70F-4CB7-B384-E1845C3D41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4183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15.xml"/><Relationship Id="rId18" Type="http://schemas.openxmlformats.org/officeDocument/2006/relationships/image" Target="../media/image25.png"/><Relationship Id="rId26" Type="http://schemas.openxmlformats.org/officeDocument/2006/relationships/image" Target="../media/image32.jpg"/><Relationship Id="rId3" Type="http://schemas.openxmlformats.org/officeDocument/2006/relationships/image" Target="../media/image13.png"/><Relationship Id="rId21" Type="http://schemas.openxmlformats.org/officeDocument/2006/relationships/image" Target="../media/image27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slide" Target="slide17.xml"/><Relationship Id="rId25" Type="http://schemas.openxmlformats.org/officeDocument/2006/relationships/image" Target="../media/image31.jpg"/><Relationship Id="rId2" Type="http://schemas.openxmlformats.org/officeDocument/2006/relationships/image" Target="../media/image12.pn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0.png"/><Relationship Id="rId5" Type="http://schemas.openxmlformats.org/officeDocument/2006/relationships/image" Target="../media/image15.png"/><Relationship Id="rId15" Type="http://schemas.openxmlformats.org/officeDocument/2006/relationships/slide" Target="slide16.xml"/><Relationship Id="rId23" Type="http://schemas.openxmlformats.org/officeDocument/2006/relationships/image" Target="../media/image29.png"/><Relationship Id="rId10" Type="http://schemas.openxmlformats.org/officeDocument/2006/relationships/image" Target="../media/image20.png"/><Relationship Id="rId19" Type="http://schemas.openxmlformats.org/officeDocument/2006/relationships/slide" Target="slide18.xml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519B7B0-AFA3-4174-A600-F1D64C661DBE}"/>
              </a:ext>
            </a:extLst>
          </p:cNvPr>
          <p:cNvSpPr txBox="1"/>
          <p:nvPr/>
        </p:nvSpPr>
        <p:spPr>
          <a:xfrm>
            <a:off x="802433" y="821094"/>
            <a:ext cx="8182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bg1"/>
                </a:solidFill>
                <a:latin typeface="+mj-lt"/>
              </a:rPr>
              <a:t>Chủ đề 4: THỰC VẬT VÀ ĐỘNG VẬT</a:t>
            </a:r>
          </a:p>
          <a:p>
            <a:pPr algn="ctr"/>
            <a:r>
              <a:rPr lang="vi-VN" sz="3600" dirty="0">
                <a:solidFill>
                  <a:schemeClr val="bg1"/>
                </a:solidFill>
                <a:latin typeface="+mj-lt"/>
              </a:rPr>
              <a:t>Bài 10: Cây xanh quanh em</a:t>
            </a:r>
          </a:p>
        </p:txBody>
      </p:sp>
    </p:spTree>
    <p:extLst>
      <p:ext uri="{BB962C8B-B14F-4D97-AF65-F5344CB8AC3E}">
        <p14:creationId xmlns:p14="http://schemas.microsoft.com/office/powerpoint/2010/main" val="632973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60991CE-0840-4730-9C50-3E4EA4A75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8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67B4C6B-0A5F-4150-A92D-43AF060422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9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D915D9D-99D8-4774-9A63-533F1C1AF6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39" y="635267"/>
            <a:ext cx="8152598" cy="338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6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917CB4F-F1A8-4973-93E0-5F8113129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29" y="603087"/>
            <a:ext cx="8116333" cy="39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8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B6733DB2-425D-4AA1-B0CC-F67453985411}"/>
              </a:ext>
            </a:extLst>
          </p:cNvPr>
          <p:cNvGrpSpPr/>
          <p:nvPr/>
        </p:nvGrpSpPr>
        <p:grpSpPr>
          <a:xfrm>
            <a:off x="44826" y="5201708"/>
            <a:ext cx="4264404" cy="1556470"/>
            <a:chOff x="44826" y="5201708"/>
            <a:chExt cx="4264404" cy="1556470"/>
          </a:xfrm>
        </p:grpSpPr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5F679A0B-00E1-4654-BDA2-9C9377715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826" y="5840247"/>
              <a:ext cx="4264404" cy="91793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8215B271-9B96-4387-8E0B-7D0C0C291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037" y="5201708"/>
              <a:ext cx="970011" cy="588933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2276B4EE-FD24-438B-AA25-E41F10CFED58}"/>
              </a:ext>
            </a:extLst>
          </p:cNvPr>
          <p:cNvGrpSpPr/>
          <p:nvPr/>
        </p:nvGrpSpPr>
        <p:grpSpPr>
          <a:xfrm>
            <a:off x="1516410" y="5354663"/>
            <a:ext cx="10393026" cy="739447"/>
            <a:chOff x="1516410" y="5354663"/>
            <a:chExt cx="10393026" cy="739447"/>
          </a:xfrm>
        </p:grpSpPr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E6008C9F-3B63-49A3-99C7-B1431D57E8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6410" y="5710280"/>
              <a:ext cx="1704470" cy="38383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8BE5B624-D263-4DDF-B3D3-800670C2F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3260" y="5354663"/>
              <a:ext cx="2636176" cy="593641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E39C416-BC8B-4EE6-BADF-B999A6599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472" y="2202024"/>
            <a:ext cx="1383278" cy="12269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8CCF6920-A399-46F9-A063-8CE4EC1A36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57" y="2649894"/>
            <a:ext cx="702681" cy="54052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CCF8254E-767F-45EC-A2E8-A5EA0D2F7D5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7" t="14957" r="22700" b="21668"/>
          <a:stretch/>
        </p:blipFill>
        <p:spPr>
          <a:xfrm>
            <a:off x="6270171" y="3502274"/>
            <a:ext cx="1362269" cy="13216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D36C0A02-7373-45EE-9D06-DA5ABE99223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157" y="4946391"/>
            <a:ext cx="1911609" cy="191160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1F8462AB-5520-4A51-A9A4-B7179A9C35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398" y="3610645"/>
            <a:ext cx="951723" cy="115410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1FC6F01A-145A-4175-BDEC-D7C58AE43D0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32" y="2673897"/>
            <a:ext cx="1313738" cy="132165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C27BFC9F-C35D-4F92-8932-215596C8CE0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28" y="3235920"/>
            <a:ext cx="1313738" cy="1313738"/>
          </a:xfrm>
          <a:prstGeom prst="rect">
            <a:avLst/>
          </a:prstGeom>
        </p:spPr>
      </p:pic>
      <p:pic>
        <p:nvPicPr>
          <p:cNvPr id="45" name="Picture 4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A4A55CA2-7002-47BD-86CE-C8162340F3C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3" t="15085" r="58622" b="51668"/>
          <a:stretch/>
        </p:blipFill>
        <p:spPr>
          <a:xfrm>
            <a:off x="51036" y="593393"/>
            <a:ext cx="409450" cy="513597"/>
          </a:xfrm>
          <a:prstGeom prst="rect">
            <a:avLst/>
          </a:prstGeom>
        </p:spPr>
      </p:pic>
      <p:pic>
        <p:nvPicPr>
          <p:cNvPr id="47" name="Picture 4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4540CA4D-BC89-41E7-8EBB-8CEC0CC7DE7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6" t="13957" r="42682" b="55057"/>
          <a:stretch/>
        </p:blipFill>
        <p:spPr>
          <a:xfrm>
            <a:off x="541970" y="583305"/>
            <a:ext cx="351743" cy="468809"/>
          </a:xfrm>
          <a:prstGeom prst="rect">
            <a:avLst/>
          </a:prstGeom>
        </p:spPr>
      </p:pic>
      <p:pic>
        <p:nvPicPr>
          <p:cNvPr id="49" name="Picture 48">
            <a:hlinkClick r:id="rId17" action="ppaction://hlinksldjump"/>
            <a:extLst>
              <a:ext uri="{FF2B5EF4-FFF2-40B4-BE49-F238E27FC236}">
                <a16:creationId xmlns="" xmlns:a16="http://schemas.microsoft.com/office/drawing/2014/main" id="{D3863977-4DF8-48A6-B6F7-462060900A5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1" t="14794" r="22720" b="54633"/>
          <a:stretch/>
        </p:blipFill>
        <p:spPr>
          <a:xfrm>
            <a:off x="1054576" y="583305"/>
            <a:ext cx="364283" cy="441758"/>
          </a:xfrm>
          <a:prstGeom prst="rect">
            <a:avLst/>
          </a:prstGeom>
        </p:spPr>
      </p:pic>
      <p:pic>
        <p:nvPicPr>
          <p:cNvPr id="51" name="Picture 50">
            <a:hlinkClick r:id="rId19" action="ppaction://hlinksldjump"/>
            <a:extLst>
              <a:ext uri="{FF2B5EF4-FFF2-40B4-BE49-F238E27FC236}">
                <a16:creationId xmlns="" xmlns:a16="http://schemas.microsoft.com/office/drawing/2014/main" id="{649EE8CD-6F27-4886-8C5A-9C6CC82F359E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4" t="14886" b="55723"/>
          <a:stretch/>
        </p:blipFill>
        <p:spPr>
          <a:xfrm>
            <a:off x="1538994" y="597535"/>
            <a:ext cx="438757" cy="427528"/>
          </a:xfrm>
          <a:prstGeom prst="rect">
            <a:avLst/>
          </a:prstGeom>
        </p:spPr>
      </p:pic>
      <p:pic>
        <p:nvPicPr>
          <p:cNvPr id="53" name="Picture 52">
            <a:hlinkClick r:id="" action="ppaction://noaction"/>
            <a:extLst>
              <a:ext uri="{FF2B5EF4-FFF2-40B4-BE49-F238E27FC236}">
                <a16:creationId xmlns="" xmlns:a16="http://schemas.microsoft.com/office/drawing/2014/main" id="{940FAA77-E249-412D-BB21-7551AF62AA3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" t="45229" r="78026" b="23278"/>
          <a:stretch/>
        </p:blipFill>
        <p:spPr>
          <a:xfrm>
            <a:off x="2076475" y="580345"/>
            <a:ext cx="404541" cy="47472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="" xmlns:a16="http://schemas.microsoft.com/office/drawing/2014/main" id="{8B7E9FD5-659B-4BD9-820F-CC9B7EAD2DA4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8" t="-18421" r="43122" b="90682"/>
          <a:stretch/>
        </p:blipFill>
        <p:spPr>
          <a:xfrm>
            <a:off x="3348871" y="591795"/>
            <a:ext cx="479534" cy="547573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="" xmlns:a16="http://schemas.microsoft.com/office/drawing/2014/main" id="{AAA29DD1-4110-47A2-B7B6-9A615167214E}"/>
              </a:ext>
            </a:extLst>
          </p:cNvPr>
          <p:cNvSpPr/>
          <p:nvPr/>
        </p:nvSpPr>
        <p:spPr>
          <a:xfrm>
            <a:off x="59141" y="192947"/>
            <a:ext cx="385213" cy="385213"/>
          </a:xfrm>
          <a:prstGeom prst="ellipse">
            <a:avLst/>
          </a:prstGeom>
          <a:blipFill>
            <a:blip r:embed="rId2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Oval 32">
            <a:extLst>
              <a:ext uri="{FF2B5EF4-FFF2-40B4-BE49-F238E27FC236}">
                <a16:creationId xmlns="" xmlns:a16="http://schemas.microsoft.com/office/drawing/2014/main" id="{B225CC9F-EA76-412F-BA2C-57765E02580C}"/>
              </a:ext>
            </a:extLst>
          </p:cNvPr>
          <p:cNvSpPr/>
          <p:nvPr/>
        </p:nvSpPr>
        <p:spPr>
          <a:xfrm>
            <a:off x="550467" y="192947"/>
            <a:ext cx="385213" cy="385213"/>
          </a:xfrm>
          <a:prstGeom prst="ellipse">
            <a:avLst/>
          </a:prstGeom>
          <a:blipFill>
            <a:blip r:embed="rId2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D5D0AFFD-80A2-4964-A4EC-78D522B5E849}"/>
              </a:ext>
            </a:extLst>
          </p:cNvPr>
          <p:cNvSpPr/>
          <p:nvPr/>
        </p:nvSpPr>
        <p:spPr>
          <a:xfrm>
            <a:off x="1068261" y="186800"/>
            <a:ext cx="385213" cy="385213"/>
          </a:xfrm>
          <a:prstGeom prst="ellipse">
            <a:avLst/>
          </a:prstGeom>
          <a:blipFill>
            <a:blip r:embed="rId2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7AC3C42A-19A2-48AF-AFAE-A941E99F2CFF}"/>
              </a:ext>
            </a:extLst>
          </p:cNvPr>
          <p:cNvSpPr/>
          <p:nvPr/>
        </p:nvSpPr>
        <p:spPr>
          <a:xfrm>
            <a:off x="1568961" y="198092"/>
            <a:ext cx="385213" cy="385213"/>
          </a:xfrm>
          <a:prstGeom prst="ellipse">
            <a:avLst/>
          </a:prstGeom>
          <a:blipFill>
            <a:blip r:embed="rId2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23DAEDD6-D072-4ED0-9B21-C29B501CF898}"/>
              </a:ext>
            </a:extLst>
          </p:cNvPr>
          <p:cNvSpPr/>
          <p:nvPr/>
        </p:nvSpPr>
        <p:spPr>
          <a:xfrm>
            <a:off x="2077381" y="198092"/>
            <a:ext cx="385213" cy="385213"/>
          </a:xfrm>
          <a:prstGeom prst="ellipse">
            <a:avLst/>
          </a:prstGeom>
          <a:blipFill>
            <a:blip r:embed="rId2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624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66" grpId="0" animBg="1"/>
      <p:bldP spid="33" grpId="0" animBg="1"/>
      <p:bldP spid="34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9326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39592" y="1981201"/>
            <a:ext cx="571342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gì chị tấm hiện hình</a:t>
            </a:r>
            <a:b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Để vua mắc võng thả mình trong mơ ?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cau a"/>
          <p:cNvGrpSpPr/>
          <p:nvPr/>
        </p:nvGrpSpPr>
        <p:grpSpPr>
          <a:xfrm>
            <a:off x="2174212" y="3570788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673659" y="3847882"/>
              <a:ext cx="228139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xoan</a:t>
              </a:r>
              <a:r>
                <a:rPr lang="en-US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đào</a:t>
              </a:r>
              <a:endPara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761042" y="3839233"/>
              <a:ext cx="160653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bưởi</a:t>
              </a:r>
              <a:endPara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74212" y="4711479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673659" y="4988574"/>
              <a:ext cx="131318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</a:t>
              </a:r>
              <a:endPara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879056" y="5072389"/>
              <a:ext cx="127310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endPara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10353869" y="6326014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Quay </a:t>
            </a:r>
            <a:r>
              <a:rPr lang="en-US" b="1" dirty="0" err="1"/>
              <a:t>lại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3300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8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3234" y="1981201"/>
            <a:ext cx="610615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tặng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  <a:p>
            <a:pPr algn="ctr"/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254966" y="4786141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665787" y="3788446"/>
              <a:ext cx="234230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quạt</a:t>
              </a:r>
              <a:r>
                <a:rPr lang="en-US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endPara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7" y="3536421"/>
            <a:ext cx="3616989" cy="1077413"/>
            <a:chOff x="4755814" y="3536420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4" y="3536420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947167" y="3813516"/>
              <a:ext cx="127310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na</a:t>
              </a:r>
              <a:endPara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959696" y="4956973"/>
              <a:ext cx="117211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ổi</a:t>
              </a:r>
              <a:endPara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898469" y="5063236"/>
              <a:ext cx="141256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mít</a:t>
              </a:r>
              <a:endPara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>
            <a:hlinkClick r:id="rId8" action="ppaction://hlinksldjump"/>
            <a:extLst>
              <a:ext uri="{FF2B5EF4-FFF2-40B4-BE49-F238E27FC236}">
                <a16:creationId xmlns="" xmlns:a16="http://schemas.microsoft.com/office/drawing/2014/main" id="{0E03E843-55BE-4FA4-A298-C988B5A88C5D}"/>
              </a:ext>
            </a:extLst>
          </p:cNvPr>
          <p:cNvSpPr/>
          <p:nvPr/>
        </p:nvSpPr>
        <p:spPr>
          <a:xfrm>
            <a:off x="10353869" y="6326014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Quay </a:t>
            </a:r>
            <a:r>
              <a:rPr lang="en-US" b="1" dirty="0" err="1"/>
              <a:t>lại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3560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5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8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08394" y="1981201"/>
            <a:ext cx="657583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3: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hệt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6156708" y="3565237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709409" y="3729126"/>
              <a:ext cx="170880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Cây</a:t>
              </a:r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 </a:t>
              </a:r>
              <a:r>
                <a:rPr lang="en-US" sz="36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đào</a:t>
              </a:r>
              <a:endPara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728261" y="3729126"/>
              <a:ext cx="185037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Cây</a:t>
              </a:r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 </a:t>
              </a:r>
              <a:r>
                <a:rPr lang="en-US" sz="36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quất</a:t>
              </a:r>
              <a:endPara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718686" y="4845268"/>
              <a:ext cx="1686359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Cây</a:t>
              </a:r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 </a:t>
              </a:r>
              <a:r>
                <a:rPr lang="en-US" sz="36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mai</a:t>
              </a:r>
              <a:endPara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751425" y="4982379"/>
              <a:ext cx="176381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Cây</a:t>
              </a:r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 cam</a:t>
              </a:r>
            </a:p>
          </p:txBody>
        </p:sp>
      </p:grpSp>
      <p:sp>
        <p:nvSpPr>
          <p:cNvPr id="5" name="Rectangle 4">
            <a:hlinkClick r:id="rId8" action="ppaction://hlinksldjump"/>
            <a:extLst>
              <a:ext uri="{FF2B5EF4-FFF2-40B4-BE49-F238E27FC236}">
                <a16:creationId xmlns="" xmlns:a16="http://schemas.microsoft.com/office/drawing/2014/main" id="{2279F704-8E31-465F-8F1B-109722F41358}"/>
              </a:ext>
            </a:extLst>
          </p:cNvPr>
          <p:cNvSpPr/>
          <p:nvPr/>
        </p:nvSpPr>
        <p:spPr>
          <a:xfrm>
            <a:off x="10353869" y="6326014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Quay </a:t>
            </a:r>
            <a:r>
              <a:rPr lang="en-US" b="1" dirty="0" err="1"/>
              <a:t>lại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2642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4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4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9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98517" y="1944173"/>
            <a:ext cx="55955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Câu 4: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Cây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gì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một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lá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đỏ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ngời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Habano" panose="02040603050506020204" pitchFamily="18" charset="0"/>
            </a:endParaRPr>
          </a:p>
          <a:p>
            <a:pPr algn="ctr"/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Hiên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ngang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thẳng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tắp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giữa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trời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quê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hương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grpSp>
        <p:nvGrpSpPr>
          <p:cNvPr id="18" name="cau a"/>
          <p:cNvGrpSpPr/>
          <p:nvPr/>
        </p:nvGrpSpPr>
        <p:grpSpPr>
          <a:xfrm>
            <a:off x="6192498" y="4860250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593931" y="3729126"/>
              <a:ext cx="1939763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Cây</a:t>
              </a:r>
              <a:r>
                <a:rPr lang="en-US" sz="32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 </a:t>
              </a:r>
              <a:r>
                <a:rPr lang="en-US" sz="32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cột</a:t>
              </a:r>
              <a:r>
                <a:rPr lang="en-US" sz="32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 </a:t>
              </a:r>
              <a:r>
                <a:rPr lang="en-US" sz="32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cờ</a:t>
              </a:r>
              <a:endPara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2181936" y="4860250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723962" y="3752876"/>
              <a:ext cx="2262735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Cây</a:t>
              </a:r>
              <a:r>
                <a:rPr lang="en-US" sz="32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 </a:t>
              </a:r>
              <a:r>
                <a:rPr lang="en-US" sz="32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phượng</a:t>
              </a:r>
              <a:endPara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67917" y="3646987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684947" y="4786746"/>
              <a:ext cx="1761572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Cây</a:t>
              </a:r>
              <a:r>
                <a:rPr lang="en-US" sz="4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 </a:t>
              </a:r>
              <a:r>
                <a:rPr lang="en-US" sz="40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gấc</a:t>
              </a:r>
              <a:endPara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192497" y="3562673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730002" y="4860249"/>
              <a:ext cx="1799403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Cây</a:t>
              </a:r>
              <a:r>
                <a:rPr lang="en-US" sz="4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 </a:t>
              </a:r>
              <a:r>
                <a:rPr lang="en-US" sz="40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cau</a:t>
              </a:r>
              <a:endPara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sp>
        <p:nvSpPr>
          <p:cNvPr id="5" name="Rectangle 4">
            <a:hlinkClick r:id="rId8" action="ppaction://hlinksldjump"/>
            <a:extLst>
              <a:ext uri="{FF2B5EF4-FFF2-40B4-BE49-F238E27FC236}">
                <a16:creationId xmlns="" xmlns:a16="http://schemas.microsoft.com/office/drawing/2014/main" id="{B7FC82A0-AA90-445B-9BE2-60E6C8DAE787}"/>
              </a:ext>
            </a:extLst>
          </p:cNvPr>
          <p:cNvSpPr/>
          <p:nvPr/>
        </p:nvSpPr>
        <p:spPr>
          <a:xfrm>
            <a:off x="10353869" y="6326014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Quay </a:t>
            </a:r>
            <a:r>
              <a:rPr lang="en-US" b="1" dirty="0" err="1"/>
              <a:t>lại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674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3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3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895802" y="3429000"/>
            <a:ext cx="8001000" cy="25908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0"/>
            <a:ext cx="8534399" cy="314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27200" y="1850576"/>
            <a:ext cx="613821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Câu 5: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Cây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gì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vui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được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giúp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người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Habano" panose="02040603050506020204" pitchFamily="18" charset="0"/>
            </a:endParaRPr>
          </a:p>
          <a:p>
            <a:pPr algn="ctr"/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Mỗi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khi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dung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bữa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xong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rồi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bạn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</a:t>
            </a:r>
            <a:r>
              <a:rPr lang="en-US" sz="32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ơi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rPr>
              <a:t> ?</a:t>
            </a:r>
          </a:p>
        </p:txBody>
      </p:sp>
      <p:grpSp>
        <p:nvGrpSpPr>
          <p:cNvPr id="18" name="cau a"/>
          <p:cNvGrpSpPr/>
          <p:nvPr/>
        </p:nvGrpSpPr>
        <p:grpSpPr>
          <a:xfrm>
            <a:off x="2174212" y="3570788"/>
            <a:ext cx="3616989" cy="1077413"/>
            <a:chOff x="650211" y="3570787"/>
            <a:chExt cx="3616989" cy="10774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3570787"/>
              <a:ext cx="3616989" cy="1077413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699629" y="3729126"/>
              <a:ext cx="172835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Cây</a:t>
              </a:r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 </a:t>
              </a:r>
              <a:r>
                <a:rPr lang="en-US" sz="36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tăm</a:t>
              </a:r>
              <a:endPara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0" name="cau c"/>
          <p:cNvGrpSpPr/>
          <p:nvPr/>
        </p:nvGrpSpPr>
        <p:grpSpPr>
          <a:xfrm>
            <a:off x="6231116" y="3570787"/>
            <a:ext cx="3616989" cy="1077413"/>
            <a:chOff x="4755813" y="3570786"/>
            <a:chExt cx="3616989" cy="107741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55813" y="3570786"/>
              <a:ext cx="3616989" cy="107741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766189" y="3729126"/>
              <a:ext cx="1774524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Cây</a:t>
              </a:r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 </a:t>
              </a:r>
              <a:r>
                <a:rPr lang="en-US" sz="36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chổi</a:t>
              </a:r>
              <a:endPara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19" name="cau b"/>
          <p:cNvGrpSpPr/>
          <p:nvPr/>
        </p:nvGrpSpPr>
        <p:grpSpPr>
          <a:xfrm>
            <a:off x="2174212" y="4711479"/>
            <a:ext cx="3616989" cy="1077413"/>
            <a:chOff x="650211" y="4711478"/>
            <a:chExt cx="3616989" cy="107741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650211" y="4711478"/>
              <a:ext cx="3616989" cy="107741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602157" y="4927600"/>
              <a:ext cx="2140907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Cây</a:t>
              </a:r>
              <a:r>
                <a:rPr lang="en-US" sz="32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 </a:t>
              </a:r>
              <a:r>
                <a:rPr lang="en-US" sz="32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lau</a:t>
              </a:r>
              <a:r>
                <a:rPr lang="en-US" sz="32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 </a:t>
              </a:r>
              <a:r>
                <a:rPr lang="en-US" sz="32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nhà</a:t>
              </a:r>
              <a:endPara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1" name="cau d"/>
          <p:cNvGrpSpPr/>
          <p:nvPr/>
        </p:nvGrpSpPr>
        <p:grpSpPr>
          <a:xfrm>
            <a:off x="6231117" y="4806540"/>
            <a:ext cx="3616989" cy="1077413"/>
            <a:chOff x="4707116" y="4806539"/>
            <a:chExt cx="3616989" cy="10774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/>
          </p:blipFill>
          <p:spPr>
            <a:xfrm>
              <a:off x="4707116" y="4806539"/>
              <a:ext cx="3616989" cy="107741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5795333" y="4982379"/>
              <a:ext cx="161884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Cây</a:t>
              </a:r>
              <a:r>
                <a:rPr lang="en-US" sz="3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 </a:t>
              </a:r>
              <a:r>
                <a:rPr lang="en-US" sz="3600" b="1" dirty="0" err="1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UTM Habano" panose="02040603050506020204" pitchFamily="18" charset="0"/>
                </a:rPr>
                <a:t>gậy</a:t>
              </a:r>
              <a:endPara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sp>
        <p:nvSpPr>
          <p:cNvPr id="5" name="Rectangle 4">
            <a:hlinkClick r:id="rId8" action="ppaction://hlinksldjump"/>
            <a:extLst>
              <a:ext uri="{FF2B5EF4-FFF2-40B4-BE49-F238E27FC236}">
                <a16:creationId xmlns="" xmlns:a16="http://schemas.microsoft.com/office/drawing/2014/main" id="{E450573D-C277-4779-81C2-CA942906D05A}"/>
              </a:ext>
            </a:extLst>
          </p:cNvPr>
          <p:cNvSpPr/>
          <p:nvPr/>
        </p:nvSpPr>
        <p:spPr>
          <a:xfrm>
            <a:off x="10668000" y="6400800"/>
            <a:ext cx="15240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Quay </a:t>
            </a:r>
            <a:r>
              <a:rPr lang="en-US" b="1" dirty="0" err="1"/>
              <a:t>lại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9808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35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3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8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2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8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3362002-A363-433D-9B77-9CAF55EF9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8626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2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F9A3194-452E-4B8A-8A9A-07C30C85862F}"/>
              </a:ext>
            </a:extLst>
          </p:cNvPr>
          <p:cNvSpPr txBox="1"/>
          <p:nvPr/>
        </p:nvSpPr>
        <p:spPr>
          <a:xfrm>
            <a:off x="926275" y="748146"/>
            <a:ext cx="7837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Cây to: cây chuối, cây cam. Cây nhỏ : cây hoa sung, các cây hoa, cây bèo ( lục bình).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C72248C-A114-49C1-A13E-1FF812592DC4}"/>
              </a:ext>
            </a:extLst>
          </p:cNvPr>
          <p:cNvSpPr txBox="1"/>
          <p:nvPr/>
        </p:nvSpPr>
        <p:spPr>
          <a:xfrm>
            <a:off x="926275" y="1983180"/>
            <a:ext cx="7837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Cây đang có hoa là: cây hoa súng, các cây hoa với rất nhiều màu sắc: hồng, đỏ, trắng, tím...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149ED04-8601-4987-84CA-97F1902FF273}"/>
              </a:ext>
            </a:extLst>
          </p:cNvPr>
          <p:cNvSpPr txBox="1"/>
          <p:nvPr/>
        </p:nvSpPr>
        <p:spPr>
          <a:xfrm>
            <a:off x="926275" y="3218214"/>
            <a:ext cx="7837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Cây đang có quả là cây chuối, cây cam. Quả chuối còn xanh có màu xanh. Quả cam chín có màu cam</a:t>
            </a:r>
          </a:p>
        </p:txBody>
      </p:sp>
    </p:spTree>
    <p:extLst>
      <p:ext uri="{BB962C8B-B14F-4D97-AF65-F5344CB8AC3E}">
        <p14:creationId xmlns:p14="http://schemas.microsoft.com/office/powerpoint/2010/main" val="66663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3362002-A363-433D-9B77-9CAF55EF9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4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3362002-A363-433D-9B77-9CAF55EF9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F03AF89-D6F5-4E93-AE06-42E89F7592CB}"/>
              </a:ext>
            </a:extLst>
          </p:cNvPr>
          <p:cNvSpPr/>
          <p:nvPr/>
        </p:nvSpPr>
        <p:spPr>
          <a:xfrm>
            <a:off x="0" y="6287984"/>
            <a:ext cx="5260769" cy="5700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Cây đa 13 gốc ở Hải Phòng</a:t>
            </a:r>
          </a:p>
        </p:txBody>
      </p:sp>
    </p:spTree>
    <p:extLst>
      <p:ext uri="{BB962C8B-B14F-4D97-AF65-F5344CB8AC3E}">
        <p14:creationId xmlns:p14="http://schemas.microsoft.com/office/powerpoint/2010/main" val="67086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3362002-A363-433D-9B77-9CAF55EF9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F03AF89-D6F5-4E93-AE06-42E89F7592CB}"/>
              </a:ext>
            </a:extLst>
          </p:cNvPr>
          <p:cNvSpPr/>
          <p:nvPr/>
        </p:nvSpPr>
        <p:spPr>
          <a:xfrm>
            <a:off x="0" y="6293922"/>
            <a:ext cx="7196447" cy="5640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Cây dã hương hơn 100 tuổi ở Bắc Giang</a:t>
            </a:r>
          </a:p>
        </p:txBody>
      </p:sp>
    </p:spTree>
    <p:extLst>
      <p:ext uri="{BB962C8B-B14F-4D97-AF65-F5344CB8AC3E}">
        <p14:creationId xmlns:p14="http://schemas.microsoft.com/office/powerpoint/2010/main" val="49561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3362002-A363-433D-9B77-9CAF55EF9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F03AF89-D6F5-4E93-AE06-42E89F7592CB}"/>
              </a:ext>
            </a:extLst>
          </p:cNvPr>
          <p:cNvSpPr/>
          <p:nvPr/>
        </p:nvSpPr>
        <p:spPr>
          <a:xfrm>
            <a:off x="0" y="6293922"/>
            <a:ext cx="7457704" cy="56407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latin typeface="+mj-lt"/>
              </a:rPr>
              <a:t>Cây táu ở Phú Thọ là cây sống lâu năm nhất</a:t>
            </a:r>
          </a:p>
        </p:txBody>
      </p:sp>
    </p:spTree>
    <p:extLst>
      <p:ext uri="{BB962C8B-B14F-4D97-AF65-F5344CB8AC3E}">
        <p14:creationId xmlns:p14="http://schemas.microsoft.com/office/powerpoint/2010/main" val="40365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3362002-A363-433D-9B77-9CAF55EF9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6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816E1A5-114B-414C-B536-C0029B174899}"/>
              </a:ext>
            </a:extLst>
          </p:cNvPr>
          <p:cNvSpPr txBox="1"/>
          <p:nvPr/>
        </p:nvSpPr>
        <p:spPr>
          <a:xfrm>
            <a:off x="4290951" y="1531917"/>
            <a:ext cx="1805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bg1"/>
                </a:solidFill>
                <a:latin typeface="+mj-lt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2650402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259</Words>
  <Application>Microsoft Office PowerPoint</Application>
  <PresentationFormat>Widescreen</PresentationFormat>
  <Paragraphs>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UTM Habano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DUAN</dc:creator>
  <cp:lastModifiedBy>Microsoft account</cp:lastModifiedBy>
  <cp:revision>14</cp:revision>
  <dcterms:created xsi:type="dcterms:W3CDTF">2020-08-30T05:28:30Z</dcterms:created>
  <dcterms:modified xsi:type="dcterms:W3CDTF">2025-02-17T13:29:06Z</dcterms:modified>
</cp:coreProperties>
</file>