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11"/>
  </p:notesMasterIdLst>
  <p:sldIdLst>
    <p:sldId id="934" r:id="rId3"/>
    <p:sldId id="889" r:id="rId4"/>
    <p:sldId id="924" r:id="rId5"/>
    <p:sldId id="936" r:id="rId6"/>
    <p:sldId id="913" r:id="rId7"/>
    <p:sldId id="941" r:id="rId8"/>
    <p:sldId id="937" r:id="rId9"/>
    <p:sldId id="940" r:id="rId10"/>
  </p:sldIdLst>
  <p:sldSz cx="12192000" cy="6858000"/>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99B8"/>
    <a:srgbClr val="5DB62D"/>
    <a:srgbClr val="FF462B"/>
    <a:srgbClr val="FFA100"/>
    <a:srgbClr val="009ADC"/>
    <a:srgbClr val="87BD0F"/>
    <a:srgbClr val="794026"/>
    <a:srgbClr val="009AA0"/>
    <a:srgbClr val="1EC8C9"/>
    <a:srgbClr val="CE61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1462" autoAdjust="0"/>
  </p:normalViewPr>
  <p:slideViewPr>
    <p:cSldViewPr>
      <p:cViewPr varScale="1">
        <p:scale>
          <a:sx n="60" d="100"/>
          <a:sy n="60" d="100"/>
        </p:scale>
        <p:origin x="1032" y="66"/>
      </p:cViewPr>
      <p:guideLst>
        <p:guide orient="horz" pos="2160"/>
        <p:guide pos="3840"/>
      </p:guideLst>
    </p:cSldViewPr>
  </p:slideViewPr>
  <p:notesTextViewPr>
    <p:cViewPr>
      <p:scale>
        <a:sx n="125" d="100"/>
        <a:sy n="125"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t>2025/2/16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t>‹#›</a:t>
            </a:fld>
            <a:endParaRPr lang="zh-CN" altLang="en-US"/>
          </a:p>
        </p:txBody>
      </p:sp>
    </p:spTree>
    <p:extLst>
      <p:ext uri="{BB962C8B-B14F-4D97-AF65-F5344CB8AC3E}">
        <p14:creationId xmlns:p14="http://schemas.microsoft.com/office/powerpoint/2010/main" val="3735825216"/>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6600"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t>1</a:t>
            </a:fld>
            <a:endParaRPr lang="zh-CN" altLang="en-US"/>
          </a:p>
        </p:txBody>
      </p:sp>
    </p:spTree>
    <p:extLst>
      <p:ext uri="{BB962C8B-B14F-4D97-AF65-F5344CB8AC3E}">
        <p14:creationId xmlns:p14="http://schemas.microsoft.com/office/powerpoint/2010/main" val="38906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2</a:t>
            </a:fld>
            <a:endParaRPr lang="zh-CN" altLang="en-US"/>
          </a:p>
        </p:txBody>
      </p:sp>
    </p:spTree>
    <p:extLst>
      <p:ext uri="{BB962C8B-B14F-4D97-AF65-F5344CB8AC3E}">
        <p14:creationId xmlns:p14="http://schemas.microsoft.com/office/powerpoint/2010/main" val="320239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246509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4</a:t>
            </a:fld>
            <a:endParaRPr lang="zh-CN" altLang="en-US"/>
          </a:p>
        </p:txBody>
      </p:sp>
    </p:spTree>
    <p:extLst>
      <p:ext uri="{BB962C8B-B14F-4D97-AF65-F5344CB8AC3E}">
        <p14:creationId xmlns:p14="http://schemas.microsoft.com/office/powerpoint/2010/main" val="3795120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5</a:t>
            </a:fld>
            <a:endParaRPr lang="zh-CN" altLang="en-US">
              <a:solidFill>
                <a:prstClr val="black"/>
              </a:solidFill>
            </a:endParaRPr>
          </a:p>
        </p:txBody>
      </p:sp>
    </p:spTree>
    <p:extLst>
      <p:ext uri="{BB962C8B-B14F-4D97-AF65-F5344CB8AC3E}">
        <p14:creationId xmlns:p14="http://schemas.microsoft.com/office/powerpoint/2010/main" val="350519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6</a:t>
            </a:fld>
            <a:endParaRPr lang="zh-CN" altLang="en-US">
              <a:solidFill>
                <a:prstClr val="black"/>
              </a:solidFill>
            </a:endParaRPr>
          </a:p>
        </p:txBody>
      </p:sp>
    </p:spTree>
    <p:extLst>
      <p:ext uri="{BB962C8B-B14F-4D97-AF65-F5344CB8AC3E}">
        <p14:creationId xmlns:p14="http://schemas.microsoft.com/office/powerpoint/2010/main" val="364294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7</a:t>
            </a:fld>
            <a:endParaRPr lang="zh-CN" altLang="en-US"/>
          </a:p>
        </p:txBody>
      </p:sp>
    </p:spTree>
    <p:extLst>
      <p:ext uri="{BB962C8B-B14F-4D97-AF65-F5344CB8AC3E}">
        <p14:creationId xmlns:p14="http://schemas.microsoft.com/office/powerpoint/2010/main" val="4096829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t>8</a:t>
            </a:fld>
            <a:endParaRPr lang="zh-CN" altLang="en-US"/>
          </a:p>
        </p:txBody>
      </p:sp>
    </p:spTree>
    <p:extLst>
      <p:ext uri="{BB962C8B-B14F-4D97-AF65-F5344CB8AC3E}">
        <p14:creationId xmlns:p14="http://schemas.microsoft.com/office/powerpoint/2010/main" val="200417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2025/2/16</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2025/2/16</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2025/2/16</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2025/2/16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2025/2/16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z="1800" smtClean="0">
                <a:solidFill>
                  <a:prstClr val="black"/>
                </a:solidFill>
              </a:rPr>
              <a:pPr defTabSz="914400"/>
              <a:t>2025/2/16</a:t>
            </a:fld>
            <a:endParaRPr lang="zh-CN" altLang="en-US" sz="1800">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2669249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z="1800" smtClean="0">
                <a:solidFill>
                  <a:prstClr val="black"/>
                </a:solidFill>
              </a:rPr>
              <a:pPr defTabSz="914400"/>
              <a:t>2025/2/16</a:t>
            </a:fld>
            <a:endParaRPr lang="zh-CN" altLang="en-US" sz="1800">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3983009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78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0" y="0"/>
            <a:ext cx="12192000" cy="6858000"/>
          </a:xfrm>
          <a:prstGeom prst="rect">
            <a:avLst/>
          </a:prstGeom>
        </p:spPr>
      </p:pic>
      <p:pic>
        <p:nvPicPr>
          <p:cNvPr id="3" name="图片 2"/>
          <p:cNvPicPr>
            <a:picLocks noChangeAspect="1"/>
          </p:cNvPicPr>
          <p:nvPr userDrawn="1"/>
        </p:nvPicPr>
        <p:blipFill>
          <a:blip r:embed="rId3" cstate="screen"/>
          <a:stretch>
            <a:fillRect/>
          </a:stretch>
        </p:blipFill>
        <p:spPr>
          <a:xfrm>
            <a:off x="989889" y="1412776"/>
            <a:ext cx="4034423" cy="3740142"/>
          </a:xfrm>
          <a:prstGeom prst="rect">
            <a:avLst/>
          </a:prstGeom>
        </p:spPr>
      </p:pic>
      <p:pic>
        <p:nvPicPr>
          <p:cNvPr id="4" name="图片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37212" y="3413682"/>
            <a:ext cx="970187" cy="867433"/>
          </a:xfrm>
          <a:prstGeom prst="rect">
            <a:avLst/>
          </a:prstGeom>
        </p:spPr>
      </p:pic>
      <p:pic>
        <p:nvPicPr>
          <p:cNvPr id="5" name="图片 4"/>
          <p:cNvPicPr>
            <a:picLocks noChangeAspect="1"/>
          </p:cNvPicPr>
          <p:nvPr userDrawn="1"/>
        </p:nvPicPr>
        <p:blipFill>
          <a:blip r:embed="rId5" cstate="screen"/>
          <a:stretch>
            <a:fillRect/>
          </a:stretch>
        </p:blipFill>
        <p:spPr>
          <a:xfrm>
            <a:off x="1178344" y="4247809"/>
            <a:ext cx="2191059" cy="2549656"/>
          </a:xfrm>
          <a:prstGeom prst="rect">
            <a:avLst/>
          </a:prstGeom>
        </p:spPr>
      </p:pic>
      <p:pic>
        <p:nvPicPr>
          <p:cNvPr id="6" name="图片 5"/>
          <p:cNvPicPr>
            <a:picLocks noChangeAspect="1"/>
          </p:cNvPicPr>
          <p:nvPr userDrawn="1"/>
        </p:nvPicPr>
        <p:blipFill rotWithShape="1">
          <a:blip r:embed="rId6" cstate="screen">
            <a:extLst>
              <a:ext uri="{28A0092B-C50C-407E-A947-70E740481C1C}">
                <a14:useLocalDpi xmlns:a14="http://schemas.microsoft.com/office/drawing/2010/main"/>
              </a:ext>
            </a:extLst>
          </a:blip>
          <a:srcRect t="-1220"/>
          <a:stretch>
            <a:fillRect/>
          </a:stretch>
        </p:blipFill>
        <p:spPr>
          <a:xfrm>
            <a:off x="4547746" y="-25779"/>
            <a:ext cx="6023992" cy="688377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0" y="0"/>
            <a:ext cx="12192000" cy="6858000"/>
          </a:xfrm>
          <a:prstGeom prst="rect">
            <a:avLst/>
          </a:prstGeom>
        </p:spPr>
      </p:pic>
      <p:pic>
        <p:nvPicPr>
          <p:cNvPr id="4" name="图片 3"/>
          <p:cNvPicPr>
            <a:picLocks noChangeAspect="1"/>
          </p:cNvPicPr>
          <p:nvPr userDrawn="1"/>
        </p:nvPicPr>
        <p:blipFill rotWithShape="1">
          <a:blip r:embed="rId3" cstate="screen">
            <a:extLst>
              <a:ext uri="{28A0092B-C50C-407E-A947-70E740481C1C}">
                <a14:useLocalDpi xmlns:a14="http://schemas.microsoft.com/office/drawing/2010/main"/>
              </a:ext>
            </a:extLst>
          </a:blip>
          <a:srcRect t="-1220"/>
          <a:stretch>
            <a:fillRect/>
          </a:stretch>
        </p:blipFill>
        <p:spPr>
          <a:xfrm>
            <a:off x="6258899" y="3717032"/>
            <a:ext cx="2748660" cy="3140968"/>
          </a:xfrm>
          <a:prstGeom prst="rect">
            <a:avLst/>
          </a:prstGeom>
        </p:spPr>
      </p:pic>
      <p:pic>
        <p:nvPicPr>
          <p:cNvPr id="5" name="图片 4"/>
          <p:cNvPicPr>
            <a:picLocks noChangeAspect="1"/>
          </p:cNvPicPr>
          <p:nvPr userDrawn="1"/>
        </p:nvPicPr>
        <p:blipFill>
          <a:blip r:embed="rId4" cstate="screen"/>
          <a:stretch>
            <a:fillRect/>
          </a:stretch>
        </p:blipFill>
        <p:spPr>
          <a:xfrm>
            <a:off x="4727848" y="1818576"/>
            <a:ext cx="2280851" cy="2114480"/>
          </a:xfrm>
          <a:prstGeom prst="rect">
            <a:avLst/>
          </a:prstGeom>
        </p:spPr>
      </p:pic>
      <p:pic>
        <p:nvPicPr>
          <p:cNvPr id="6" name="图片 5"/>
          <p:cNvPicPr>
            <a:picLocks noChangeAspect="1"/>
          </p:cNvPicPr>
          <p:nvPr userDrawn="1"/>
        </p:nvPicPr>
        <p:blipFill rotWithShape="1">
          <a:blip r:embed="rId5" cstate="screen"/>
          <a:srcRect/>
          <a:stretch>
            <a:fillRect/>
          </a:stretch>
        </p:blipFill>
        <p:spPr>
          <a:xfrm>
            <a:off x="2889249" y="2996952"/>
            <a:ext cx="1683746" cy="3861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5503" y="5261"/>
            <a:ext cx="1028634" cy="1348783"/>
          </a:xfrm>
          <a:prstGeom prst="rect">
            <a:avLst/>
          </a:prstGeom>
        </p:spPr>
      </p:pic>
      <p:pic>
        <p:nvPicPr>
          <p:cNvPr id="3" name="图片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4278" y="327545"/>
            <a:ext cx="856284" cy="99642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2025/2/16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2025/2/16</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2025/2/16</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
        <p:nvSpPr>
          <p:cNvPr id="11" name="TextBox 10"/>
          <p:cNvSpPr txBox="1"/>
          <p:nvPr userDrawn="1"/>
        </p:nvSpPr>
        <p:spPr>
          <a:xfrm>
            <a:off x="2423592" y="6858000"/>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行业</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en-US" altLang="zh-CN" sz="100" dirty="0">
                <a:solidFill>
                  <a:prstClr val="black"/>
                </a:solidFill>
                <a:ea typeface="微软雅黑" panose="020B0503020204020204" pitchFamily="34" charset="-122"/>
              </a:rPr>
              <a:t>http://www.1ppt.com/hangye/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2025/2/16</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a:fillRect/>
          </a:stretch>
        </p:blipFill>
        <p:spPr>
          <a:xfrm>
            <a:off x="0" y="3045"/>
            <a:ext cx="12184782" cy="685190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0489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image" Target="../media/image19.jp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t="-1220"/>
          <a:stretch>
            <a:fillRect/>
          </a:stretch>
        </p:blipFill>
        <p:spPr>
          <a:xfrm>
            <a:off x="4943872" y="-25416"/>
            <a:ext cx="6023992" cy="6883779"/>
          </a:xfrm>
          <a:prstGeom prst="rect">
            <a:avLst/>
          </a:prstGeom>
        </p:spPr>
      </p:pic>
      <p:pic>
        <p:nvPicPr>
          <p:cNvPr id="4" name="图片 3"/>
          <p:cNvPicPr>
            <a:picLocks noChangeAspect="1"/>
          </p:cNvPicPr>
          <p:nvPr/>
        </p:nvPicPr>
        <p:blipFill>
          <a:blip r:embed="rId4" cstate="screen"/>
          <a:stretch>
            <a:fillRect/>
          </a:stretch>
        </p:blipFill>
        <p:spPr>
          <a:xfrm>
            <a:off x="2027674" y="382403"/>
            <a:ext cx="4272054" cy="3960440"/>
          </a:xfrm>
          <a:prstGeom prst="rect">
            <a:avLst/>
          </a:prstGeom>
        </p:spPr>
      </p:pic>
      <p:pic>
        <p:nvPicPr>
          <p:cNvPr id="3" name="图片 2"/>
          <p:cNvPicPr>
            <a:picLocks noChangeAspect="1"/>
          </p:cNvPicPr>
          <p:nvPr/>
        </p:nvPicPr>
        <p:blipFill rotWithShape="1">
          <a:blip r:embed="rId5" cstate="screen"/>
          <a:srcRect/>
          <a:stretch>
            <a:fillRect/>
          </a:stretch>
        </p:blipFill>
        <p:spPr>
          <a:xfrm>
            <a:off x="407368" y="1093186"/>
            <a:ext cx="2509654" cy="5754960"/>
          </a:xfrm>
          <a:prstGeom prst="rect">
            <a:avLst/>
          </a:prstGeom>
        </p:spPr>
      </p:pic>
      <p:sp>
        <p:nvSpPr>
          <p:cNvPr id="6" name="文本框 5"/>
          <p:cNvSpPr txBox="1"/>
          <p:nvPr/>
        </p:nvSpPr>
        <p:spPr>
          <a:xfrm>
            <a:off x="5818438" y="1833432"/>
            <a:ext cx="6149360" cy="954107"/>
          </a:xfrm>
          <a:prstGeom prst="rect">
            <a:avLst/>
          </a:prstGeom>
          <a:noFill/>
        </p:spPr>
        <p:txBody>
          <a:bodyPr wrap="square" rtlCol="0">
            <a:spAutoFit/>
          </a:bodyPr>
          <a:lstStyle/>
          <a:p>
            <a:pPr algn="ctr"/>
            <a:r>
              <a:rPr lang="en-US" altLang="zh-CN" sz="2800" b="1">
                <a:blipFill>
                  <a:blip r:embed="rId6"/>
                  <a:stretch>
                    <a:fillRect/>
                  </a:stretch>
                </a:blipFill>
                <a:latin typeface="Arial" panose="020B0604020202020204" pitchFamily="34" charset="0"/>
                <a:cs typeface="Arial" panose="020B0604020202020204" pitchFamily="34" charset="0"/>
                <a:sym typeface="+mn-lt"/>
              </a:rPr>
              <a:t>CHỦ ĐỀ 2: THỦ CÔNG KỸ THUẬT</a:t>
            </a:r>
          </a:p>
          <a:p>
            <a:pPr algn="ctr"/>
            <a:r>
              <a:rPr lang="en-US" altLang="zh-CN" sz="2800" b="1">
                <a:blipFill>
                  <a:blip r:embed="rId6"/>
                  <a:stretch>
                    <a:fillRect/>
                  </a:stretch>
                </a:blipFill>
                <a:latin typeface="Arial" panose="020B0604020202020204" pitchFamily="34" charset="0"/>
                <a:cs typeface="Arial" panose="020B0604020202020204" pitchFamily="34" charset="0"/>
                <a:sym typeface="+mn-lt"/>
              </a:rPr>
              <a:t>BÀI: LÀM ĐÈN LỒNG (TIẾT 3)</a:t>
            </a:r>
          </a:p>
        </p:txBody>
      </p:sp>
      <p:sp>
        <p:nvSpPr>
          <p:cNvPr id="7" name="文本框 6"/>
          <p:cNvSpPr txBox="1"/>
          <p:nvPr/>
        </p:nvSpPr>
        <p:spPr>
          <a:xfrm>
            <a:off x="5930320" y="100423"/>
            <a:ext cx="5472608" cy="954107"/>
          </a:xfrm>
          <a:prstGeom prst="rect">
            <a:avLst/>
          </a:prstGeom>
          <a:noFill/>
        </p:spPr>
        <p:txBody>
          <a:bodyPr wrap="square" rtlCol="0">
            <a:spAutoFit/>
          </a:bodyPr>
          <a:lstStyle/>
          <a:p>
            <a:pPr algn="ctr"/>
            <a:r>
              <a:rPr lang="en-US" altLang="zh-CN" sz="2800" b="1">
                <a:blipFill>
                  <a:blip r:embed="rId7"/>
                  <a:stretch>
                    <a:fillRect/>
                  </a:stretch>
                </a:blipFill>
                <a:latin typeface="Arial" panose="020B0604020202020204" pitchFamily="34" charset="0"/>
                <a:cs typeface="Arial" panose="020B0604020202020204" pitchFamily="34" charset="0"/>
                <a:sym typeface="+mn-lt"/>
              </a:rPr>
              <a:t>ỦY BAN NHÂN DÂN …</a:t>
            </a:r>
          </a:p>
          <a:p>
            <a:pPr algn="ctr"/>
            <a:r>
              <a:rPr lang="en-US" altLang="zh-CN" sz="2800" b="1">
                <a:blipFill>
                  <a:blip r:embed="rId7"/>
                  <a:stretch>
                    <a:fillRect/>
                  </a:stretch>
                </a:blipFill>
                <a:latin typeface="Arial" panose="020B0604020202020204" pitchFamily="34" charset="0"/>
                <a:cs typeface="Arial" panose="020B0604020202020204" pitchFamily="34" charset="0"/>
                <a:sym typeface="+mn-lt"/>
              </a:rPr>
              <a:t>TRƯỜNG TIỂU HỌC…</a:t>
            </a:r>
            <a:endParaRPr lang="zh-CN" altLang="en-US" sz="2800" b="1" dirty="0">
              <a:blipFill>
                <a:blip r:embed="rId7"/>
                <a:stretch>
                  <a:fillRect/>
                </a:stretch>
              </a:blipFill>
              <a:latin typeface="Arial" panose="020B0604020202020204" pitchFamily="34" charset="0"/>
              <a:cs typeface="Arial" panose="020B0604020202020204" pitchFamily="34" charset="0"/>
              <a:sym typeface="+mn-lt"/>
            </a:endParaRPr>
          </a:p>
        </p:txBody>
      </p:sp>
      <p:sp>
        <p:nvSpPr>
          <p:cNvPr id="8" name="文本框 7"/>
          <p:cNvSpPr txBox="1"/>
          <p:nvPr/>
        </p:nvSpPr>
        <p:spPr>
          <a:xfrm>
            <a:off x="6099656" y="3385891"/>
            <a:ext cx="4099541" cy="584775"/>
          </a:xfrm>
          <a:prstGeom prst="rect">
            <a:avLst/>
          </a:prstGeom>
          <a:noFill/>
        </p:spPr>
        <p:txBody>
          <a:bodyPr wrap="square" rtlCol="0">
            <a:spAutoFit/>
          </a:bodyPr>
          <a:lstStyle/>
          <a:p>
            <a:pPr algn="ctr"/>
            <a:r>
              <a:rPr lang="en-US" altLang="zh-CN" sz="3200">
                <a:solidFill>
                  <a:srgbClr val="FFA100"/>
                </a:solidFill>
                <a:latin typeface="Arial" panose="020B0604020202020204" pitchFamily="34" charset="0"/>
                <a:cs typeface="Arial" panose="020B0604020202020204" pitchFamily="34" charset="0"/>
                <a:sym typeface="+mn-lt"/>
              </a:rPr>
              <a:t>GIÁO VIÊN:…</a:t>
            </a:r>
            <a:endParaRPr lang="zh-CN" altLang="en-US" sz="3200" dirty="0">
              <a:solidFill>
                <a:srgbClr val="FFA100"/>
              </a:solidFill>
              <a:latin typeface="Arial" panose="020B0604020202020204" pitchFamily="34" charset="0"/>
              <a:cs typeface="Arial" panose="020B0604020202020204" pitchFamily="3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250"/>
                                        <p:tgtEl>
                                          <p:spTgt spid="4"/>
                                        </p:tgtEl>
                                      </p:cBhvr>
                                    </p:animEffect>
                                  </p:childTnLst>
                                </p:cTn>
                              </p:par>
                            </p:childTnLst>
                          </p:cTn>
                        </p:par>
                        <p:par>
                          <p:cTn id="13" fill="hold">
                            <p:stCondLst>
                              <p:cond delay="1250"/>
                            </p:stCondLst>
                            <p:childTnLst>
                              <p:par>
                                <p:cTn id="14" presetID="56" presetClass="entr" presetSubtype="0" fill="hold" grpId="1"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par>
                          <p:cTn id="20" fill="hold">
                            <p:stCondLst>
                              <p:cond delay="4850"/>
                            </p:stCondLst>
                            <p:childTnLst>
                              <p:par>
                                <p:cTn id="21" presetID="10" presetClass="entr" presetSubtype="0" fill="hold" grpId="1" nodeType="afterEffect">
                                  <p:stCondLst>
                                    <p:cond delay="0"/>
                                  </p:stCondLst>
                                  <p:iterate type="lt">
                                    <p:tmPct val="0"/>
                                  </p:iterate>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350"/>
                            </p:stCondLst>
                            <p:childTnLst>
                              <p:par>
                                <p:cTn id="25" presetID="2" presetClass="entr" presetSubtype="2" fill="hold" grpId="0" nodeType="after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250" fill="hold"/>
                                        <p:tgtEl>
                                          <p:spTgt spid="6"/>
                                        </p:tgtEl>
                                        <p:attrNameLst>
                                          <p:attrName>ppt_x</p:attrName>
                                        </p:attrNameLst>
                                      </p:cBhvr>
                                      <p:tavLst>
                                        <p:tav tm="0">
                                          <p:val>
                                            <p:strVal val="1+#ppt_w/2"/>
                                          </p:val>
                                        </p:tav>
                                        <p:tav tm="100000">
                                          <p:val>
                                            <p:strVal val="#ppt_x"/>
                                          </p:val>
                                        </p:tav>
                                      </p:tavLst>
                                    </p:anim>
                                    <p:anim calcmode="lin" valueType="num">
                                      <p:cBhvr additive="base">
                                        <p:cTn id="28" dur="1250" fill="hold"/>
                                        <p:tgtEl>
                                          <p:spTgt spid="6"/>
                                        </p:tgtEl>
                                        <p:attrNameLst>
                                          <p:attrName>ppt_y</p:attrName>
                                        </p:attrNameLst>
                                      </p:cBhvr>
                                      <p:tavLst>
                                        <p:tav tm="0">
                                          <p:val>
                                            <p:strVal val="#ppt_y"/>
                                          </p:val>
                                        </p:tav>
                                        <p:tav tm="100000">
                                          <p:val>
                                            <p:strVal val="#ppt_y"/>
                                          </p:val>
                                        </p:tav>
                                      </p:tavLst>
                                    </p:anim>
                                  </p:childTnLst>
                                </p:cTn>
                              </p:par>
                              <p:par>
                                <p:cTn id="29" presetID="56" presetClass="entr" presetSubtype="0" fill="hold" grpId="1" nodeType="with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by="(-#ppt_w*2)" calcmode="lin" valueType="num">
                                      <p:cBhvr rctx="PPT">
                                        <p:cTn id="31" dur="500" autoRev="1" fill="hold">
                                          <p:stCondLst>
                                            <p:cond delay="0"/>
                                          </p:stCondLst>
                                        </p:cTn>
                                        <p:tgtEl>
                                          <p:spTgt spid="8"/>
                                        </p:tgtEl>
                                        <p:attrNameLst>
                                          <p:attrName>ppt_w</p:attrName>
                                        </p:attrNameLst>
                                      </p:cBhvr>
                                    </p:anim>
                                    <p:anim by="(#ppt_w*0.50)" calcmode="lin" valueType="num">
                                      <p:cBhvr>
                                        <p:cTn id="32" dur="500" decel="50000" autoRev="1" fill="hold">
                                          <p:stCondLst>
                                            <p:cond delay="0"/>
                                          </p:stCondLst>
                                        </p:cTn>
                                        <p:tgtEl>
                                          <p:spTgt spid="8"/>
                                        </p:tgtEl>
                                        <p:attrNameLst>
                                          <p:attrName>ppt_x</p:attrName>
                                        </p:attrNameLst>
                                      </p:cBhvr>
                                    </p:anim>
                                    <p:anim from="(-#ppt_h/2)" to="(#ppt_y)" calcmode="lin" valueType="num">
                                      <p:cBhvr>
                                        <p:cTn id="33" dur="1000" fill="hold">
                                          <p:stCondLst>
                                            <p:cond delay="0"/>
                                          </p:stCondLst>
                                        </p:cTn>
                                        <p:tgtEl>
                                          <p:spTgt spid="8"/>
                                        </p:tgtEl>
                                        <p:attrNameLst>
                                          <p:attrName>ppt_y</p:attrName>
                                        </p:attrNameLst>
                                      </p:cBhvr>
                                    </p:anim>
                                    <p:animRot by="21600000">
                                      <p:cBhvr>
                                        <p:cTn id="34" dur="1000" fill="hold">
                                          <p:stCondLst>
                                            <p:cond delay="0"/>
                                          </p:stCondLst>
                                        </p:cTn>
                                        <p:tgtEl>
                                          <p:spTgt spid="8"/>
                                        </p:tgtEl>
                                        <p:attrNameLst>
                                          <p:attrName>r</p:attrName>
                                        </p:attrNameLst>
                                      </p:cBhvr>
                                    </p:animRot>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750"/>
                                        <p:tgtEl>
                                          <p:spTgt spid="5"/>
                                        </p:tgtEl>
                                      </p:cBhvr>
                                    </p:animEffect>
                                    <p:anim calcmode="lin" valueType="num">
                                      <p:cBhvr>
                                        <p:cTn id="38" dur="1750" fill="hold"/>
                                        <p:tgtEl>
                                          <p:spTgt spid="5"/>
                                        </p:tgtEl>
                                        <p:attrNameLst>
                                          <p:attrName>ppt_x</p:attrName>
                                        </p:attrNameLst>
                                      </p:cBhvr>
                                      <p:tavLst>
                                        <p:tav tm="0">
                                          <p:val>
                                            <p:strVal val="#ppt_x"/>
                                          </p:val>
                                        </p:tav>
                                        <p:tav tm="100000">
                                          <p:val>
                                            <p:strVal val="#ppt_x"/>
                                          </p:val>
                                        </p:tav>
                                      </p:tavLst>
                                    </p:anim>
                                    <p:anim calcmode="lin" valueType="num">
                                      <p:cBhvr>
                                        <p:cTn id="39" dur="175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11725"/>
                            </p:stCondLst>
                            <p:childTnLst>
                              <p:par>
                                <p:cTn id="41" presetID="2" presetClass="entr" presetSubtype="2" fill="hold" grpId="0" nodeType="afterEffect">
                                  <p:stCondLst>
                                    <p:cond delay="0"/>
                                  </p:stCondLst>
                                  <p:iterate type="lt">
                                    <p:tmPct val="10000"/>
                                  </p:iterate>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1"/>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flipH="1">
            <a:off x="4549590" y="4363943"/>
            <a:ext cx="3668401" cy="707886"/>
          </a:xfrm>
          <a:prstGeom prst="rect">
            <a:avLst/>
          </a:prstGeom>
          <a:noFill/>
        </p:spPr>
        <p:txBody>
          <a:bodyPr wrap="square" rtlCol="0">
            <a:spAutoFit/>
          </a:bodyPr>
          <a:lstStyle/>
          <a:p>
            <a:pPr algn="ctr"/>
            <a:r>
              <a:rPr lang="en-US" altLang="zh-CN" sz="4000" b="1">
                <a:solidFill>
                  <a:srgbClr val="FFA100"/>
                </a:solidFill>
                <a:latin typeface="Arial" panose="020B0604020202020204" pitchFamily="34" charset="0"/>
                <a:cs typeface="Arial" panose="020B0604020202020204" pitchFamily="34" charset="0"/>
                <a:sym typeface="+mn-lt"/>
              </a:rPr>
              <a:t>KHỞI ĐỘNG</a:t>
            </a:r>
            <a:endParaRPr lang="zh-CN" altLang="en-US" sz="4000" b="1" dirty="0">
              <a:solidFill>
                <a:srgbClr val="FFA100"/>
              </a:solidFill>
              <a:latin typeface="Arial" panose="020B0604020202020204" pitchFamily="34" charset="0"/>
              <a:cs typeface="Arial" panose="020B0604020202020204" pitchFamily="34" charset="0"/>
              <a:sym typeface="+mn-lt"/>
            </a:endParaRPr>
          </a:p>
        </p:txBody>
      </p:sp>
      <p:sp>
        <p:nvSpPr>
          <p:cNvPr id="10" name="文本框 9"/>
          <p:cNvSpPr txBox="1"/>
          <p:nvPr/>
        </p:nvSpPr>
        <p:spPr>
          <a:xfrm flipH="1">
            <a:off x="5663952" y="2053297"/>
            <a:ext cx="1189894" cy="1015663"/>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6000" dirty="0">
                <a:solidFill>
                  <a:srgbClr val="FFA100"/>
                </a:solidFill>
                <a:latin typeface="+mn-lt"/>
                <a:ea typeface="+mn-ea"/>
                <a:cs typeface="+mn-ea"/>
                <a:sym typeface="+mn-lt"/>
              </a:rPr>
              <a:t>01</a:t>
            </a:r>
            <a:endParaRPr lang="zh-CN" altLang="en-US" sz="6000" dirty="0">
              <a:solidFill>
                <a:srgbClr val="FFA100"/>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056" y="2509080"/>
            <a:ext cx="4093110" cy="4258302"/>
          </a:xfrm>
          <a:prstGeom prst="rect">
            <a:avLst/>
          </a:prstGeom>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028714" y="2494499"/>
            <a:ext cx="1550314" cy="1444611"/>
          </a:xfrm>
          <a:prstGeom prst="rect">
            <a:avLst/>
          </a:prstGeom>
          <a:solidFill>
            <a:srgbClr val="FFFFFF">
              <a:shade val="85000"/>
            </a:srgbClr>
          </a:solidFill>
          <a:ln w="114300" cap="sq">
            <a:solidFill>
              <a:srgbClr val="FFFFFF"/>
            </a:solidFill>
            <a:miter lim="800000"/>
            <a:headEnd/>
            <a:tailEnd/>
          </a:ln>
          <a:effectLst>
            <a:outerShdw blurRad="55000" dist="18000" dir="5400000" algn="tl" rotWithShape="0">
              <a:srgbClr val="000000">
                <a:alpha val="40000"/>
              </a:srgbClr>
            </a:outerShdw>
          </a:effectLst>
          <a:scene3d>
            <a:camera prst="perspectiveContrastingRightFacing"/>
            <a:lightRig rig="twoPt" dir="t">
              <a:rot lat="0" lon="0" rev="7200000"/>
            </a:lightRig>
          </a:scene3d>
          <a:sp3d>
            <a:bevelT w="25400" h="19050"/>
            <a:contourClr>
              <a:srgbClr val="FFFFFF"/>
            </a:contourClr>
          </a:sp3d>
        </p:spPr>
      </p:pic>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rot="613151">
            <a:off x="5917376" y="270794"/>
            <a:ext cx="1727570" cy="1727570"/>
          </a:xfrm>
          <a:prstGeom prst="rect">
            <a:avLst/>
          </a:prstGeom>
          <a:solidFill>
            <a:srgbClr val="FFFFFF">
              <a:shade val="85000"/>
            </a:srgbClr>
          </a:solidFill>
          <a:ln w="1143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624022" y="4574390"/>
            <a:ext cx="1381362" cy="201627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图片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19536" y="3924528"/>
            <a:ext cx="2806875" cy="1368552"/>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281584" y="4210471"/>
            <a:ext cx="2499577" cy="2005758"/>
          </a:xfrm>
          <a:prstGeom prst="rect">
            <a:avLst/>
          </a:prstGeom>
        </p:spPr>
      </p:pic>
      <p:pic>
        <p:nvPicPr>
          <p:cNvPr id="2" name="Picture 2">
            <a:extLst>
              <a:ext uri="{FF2B5EF4-FFF2-40B4-BE49-F238E27FC236}">
                <a16:creationId xmlns:a16="http://schemas.microsoft.com/office/drawing/2014/main" id="{2968A14E-8A68-1235-D6F7-BEA8DFAE6E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5373694" y="2349753"/>
            <a:ext cx="1444611" cy="1444611"/>
          </a:xfrm>
          <a:prstGeom prst="rect">
            <a:avLst/>
          </a:prstGeom>
          <a:solidFill>
            <a:srgbClr val="FFFFFF">
              <a:shade val="85000"/>
            </a:srgbClr>
          </a:solidFill>
          <a:ln w="114300" cap="sq">
            <a:solidFill>
              <a:srgbClr val="FFFFFF"/>
            </a:solidFill>
            <a:miter lim="800000"/>
            <a:headEnd/>
            <a:tailEnd/>
          </a:ln>
          <a:effectLst>
            <a:outerShdw blurRad="55000" dist="18000" dir="5400000" algn="tl" rotWithShape="0">
              <a:srgbClr val="000000">
                <a:alpha val="40000"/>
              </a:srgbClr>
            </a:outerShdw>
          </a:effectLst>
          <a:scene3d>
            <a:camera prst="perspectiveContrastingRightFacing"/>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0741213E-345B-89F3-5853-8E4EA38714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rot="613151">
            <a:off x="10015252" y="116318"/>
            <a:ext cx="1356462" cy="1727570"/>
          </a:xfrm>
          <a:prstGeom prst="rect">
            <a:avLst/>
          </a:prstGeom>
          <a:solidFill>
            <a:srgbClr val="FFFFFF">
              <a:shade val="85000"/>
            </a:srgbClr>
          </a:solidFill>
          <a:ln w="1143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312058D0-EE42-822C-22D6-DC1A285AFE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8556665" y="2136007"/>
            <a:ext cx="2539008" cy="201627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2000" fill="hold"/>
                                        <p:tgtEl>
                                          <p:spTgt spid="19"/>
                                        </p:tgtEl>
                                        <p:attrNameLst>
                                          <p:attrName>ppt_w</p:attrName>
                                        </p:attrNameLst>
                                      </p:cBhvr>
                                      <p:tavLst>
                                        <p:tav tm="0">
                                          <p:val>
                                            <p:fltVal val="0"/>
                                          </p:val>
                                        </p:tav>
                                        <p:tav tm="100000">
                                          <p:val>
                                            <p:strVal val="#ppt_w"/>
                                          </p:val>
                                        </p:tav>
                                      </p:tavLst>
                                    </p:anim>
                                    <p:anim calcmode="lin" valueType="num">
                                      <p:cBhvr>
                                        <p:cTn id="14" dur="2000" fill="hold"/>
                                        <p:tgtEl>
                                          <p:spTgt spid="19"/>
                                        </p:tgtEl>
                                        <p:attrNameLst>
                                          <p:attrName>ppt_h</p:attrName>
                                        </p:attrNameLst>
                                      </p:cBhvr>
                                      <p:tavLst>
                                        <p:tav tm="0">
                                          <p:val>
                                            <p:fltVal val="0"/>
                                          </p:val>
                                        </p:tav>
                                        <p:tav tm="100000">
                                          <p:val>
                                            <p:strVal val="#ppt_h"/>
                                          </p:val>
                                        </p:tav>
                                      </p:tavLst>
                                    </p:anim>
                                    <p:animEffect transition="in" filter="fade">
                                      <p:cBhvr>
                                        <p:cTn id="15" dur="2000"/>
                                        <p:tgtEl>
                                          <p:spTgt spid="19"/>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2000" fill="hold"/>
                                        <p:tgtEl>
                                          <p:spTgt spid="20"/>
                                        </p:tgtEl>
                                        <p:attrNameLst>
                                          <p:attrName>ppt_w</p:attrName>
                                        </p:attrNameLst>
                                      </p:cBhvr>
                                      <p:tavLst>
                                        <p:tav tm="0">
                                          <p:val>
                                            <p:fltVal val="0"/>
                                          </p:val>
                                        </p:tav>
                                        <p:tav tm="100000">
                                          <p:val>
                                            <p:strVal val="#ppt_w"/>
                                          </p:val>
                                        </p:tav>
                                      </p:tavLst>
                                    </p:anim>
                                    <p:anim calcmode="lin" valueType="num">
                                      <p:cBhvr>
                                        <p:cTn id="19" dur="2000" fill="hold"/>
                                        <p:tgtEl>
                                          <p:spTgt spid="20"/>
                                        </p:tgtEl>
                                        <p:attrNameLst>
                                          <p:attrName>ppt_h</p:attrName>
                                        </p:attrNameLst>
                                      </p:cBhvr>
                                      <p:tavLst>
                                        <p:tav tm="0">
                                          <p:val>
                                            <p:fltVal val="0"/>
                                          </p:val>
                                        </p:tav>
                                        <p:tav tm="100000">
                                          <p:val>
                                            <p:strVal val="#ppt_h"/>
                                          </p:val>
                                        </p:tav>
                                      </p:tavLst>
                                    </p:anim>
                                    <p:animEffect transition="in" filter="fade">
                                      <p:cBhvr>
                                        <p:cTn id="20" dur="2000"/>
                                        <p:tgtEl>
                                          <p:spTgt spid="20"/>
                                        </p:tgtEl>
                                      </p:cBhvr>
                                    </p:animEffect>
                                  </p:childTnLst>
                                </p:cTn>
                              </p:par>
                              <p:par>
                                <p:cTn id="21" presetID="53" presetClass="entr" presetSubtype="16"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2000" fill="hold"/>
                                        <p:tgtEl>
                                          <p:spTgt spid="22"/>
                                        </p:tgtEl>
                                        <p:attrNameLst>
                                          <p:attrName>ppt_w</p:attrName>
                                        </p:attrNameLst>
                                      </p:cBhvr>
                                      <p:tavLst>
                                        <p:tav tm="0">
                                          <p:val>
                                            <p:fltVal val="0"/>
                                          </p:val>
                                        </p:tav>
                                        <p:tav tm="100000">
                                          <p:val>
                                            <p:strVal val="#ppt_w"/>
                                          </p:val>
                                        </p:tav>
                                      </p:tavLst>
                                    </p:anim>
                                    <p:anim calcmode="lin" valueType="num">
                                      <p:cBhvr>
                                        <p:cTn id="24" dur="2000" fill="hold"/>
                                        <p:tgtEl>
                                          <p:spTgt spid="22"/>
                                        </p:tgtEl>
                                        <p:attrNameLst>
                                          <p:attrName>ppt_h</p:attrName>
                                        </p:attrNameLst>
                                      </p:cBhvr>
                                      <p:tavLst>
                                        <p:tav tm="0">
                                          <p:val>
                                            <p:fltVal val="0"/>
                                          </p:val>
                                        </p:tav>
                                        <p:tav tm="100000">
                                          <p:val>
                                            <p:strVal val="#ppt_h"/>
                                          </p:val>
                                        </p:tav>
                                      </p:tavLst>
                                    </p:anim>
                                    <p:animEffect transition="in" filter="fade">
                                      <p:cBhvr>
                                        <p:cTn id="25" dur="2000"/>
                                        <p:tgtEl>
                                          <p:spTgt spid="22"/>
                                        </p:tgtEl>
                                      </p:cBhvr>
                                    </p:animEffect>
                                  </p:childTnLst>
                                </p:cTn>
                              </p:par>
                              <p:par>
                                <p:cTn id="26" presetID="42" presetClass="path" presetSubtype="0" accel="50000" decel="50000" fill="hold" nodeType="withEffect">
                                  <p:stCondLst>
                                    <p:cond delay="0"/>
                                  </p:stCondLst>
                                  <p:childTnLst>
                                    <p:animMotion origin="layout" path="M -0.18479 0.23264 L 4.61128E-6 -4.44444E-6 " pathEditMode="relative" rAng="0" ptsTypes="AA">
                                      <p:cBhvr>
                                        <p:cTn id="27" dur="2000" fill="hold"/>
                                        <p:tgtEl>
                                          <p:spTgt spid="19"/>
                                        </p:tgtEl>
                                        <p:attrNameLst>
                                          <p:attrName>ppt_x</p:attrName>
                                          <p:attrName>ppt_y</p:attrName>
                                        </p:attrNameLst>
                                      </p:cBhvr>
                                      <p:rCtr x="9155" y="-11667"/>
                                    </p:animMotion>
                                  </p:childTnLst>
                                </p:cTn>
                              </p:par>
                              <p:par>
                                <p:cTn id="28" presetID="42" presetClass="path" presetSubtype="0" accel="50000" decel="50000" fill="hold" nodeType="withEffect">
                                  <p:stCondLst>
                                    <p:cond delay="0"/>
                                  </p:stCondLst>
                                  <p:childTnLst>
                                    <p:animMotion origin="layout" path="M -0.35773 0.37917 L -6.56335E-7 -2.96296E-6 " pathEditMode="relative" rAng="0" ptsTypes="AA">
                                      <p:cBhvr>
                                        <p:cTn id="29" dur="2000" fill="hold"/>
                                        <p:tgtEl>
                                          <p:spTgt spid="20"/>
                                        </p:tgtEl>
                                        <p:attrNameLst>
                                          <p:attrName>ppt_x</p:attrName>
                                          <p:attrName>ppt_y</p:attrName>
                                        </p:attrNameLst>
                                      </p:cBhvr>
                                      <p:rCtr x="17971" y="-19491"/>
                                    </p:animMotion>
                                  </p:childTnLst>
                                </p:cTn>
                              </p:par>
                              <p:par>
                                <p:cTn id="30" presetID="42" presetClass="path" presetSubtype="0" accel="50000" decel="50000" fill="hold" nodeType="withEffect">
                                  <p:stCondLst>
                                    <p:cond delay="0"/>
                                  </p:stCondLst>
                                  <p:childTnLst>
                                    <p:animMotion origin="layout" path="M -0.45253 0.17384 L 4.7949E-6 3.33333E-6 " pathEditMode="relative" rAng="0" ptsTypes="AA">
                                      <p:cBhvr>
                                        <p:cTn id="31" dur="2000" fill="hold"/>
                                        <p:tgtEl>
                                          <p:spTgt spid="22"/>
                                        </p:tgtEl>
                                        <p:attrNameLst>
                                          <p:attrName>ppt_x</p:attrName>
                                          <p:attrName>ppt_y</p:attrName>
                                        </p:attrNameLst>
                                      </p:cBhvr>
                                      <p:rCtr x="22737" y="-8889"/>
                                    </p:animMotion>
                                  </p:childTnLst>
                                </p:cTn>
                              </p:par>
                              <p:par>
                                <p:cTn id="32" presetID="31"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2000" fill="hold"/>
                                        <p:tgtEl>
                                          <p:spTgt spid="3"/>
                                        </p:tgtEl>
                                        <p:attrNameLst>
                                          <p:attrName>ppt_w</p:attrName>
                                        </p:attrNameLst>
                                      </p:cBhvr>
                                      <p:tavLst>
                                        <p:tav tm="0">
                                          <p:val>
                                            <p:fltVal val="0"/>
                                          </p:val>
                                        </p:tav>
                                        <p:tav tm="100000">
                                          <p:val>
                                            <p:strVal val="#ppt_w"/>
                                          </p:val>
                                        </p:tav>
                                      </p:tavLst>
                                    </p:anim>
                                    <p:anim calcmode="lin" valueType="num">
                                      <p:cBhvr>
                                        <p:cTn id="35" dur="2000" fill="hold"/>
                                        <p:tgtEl>
                                          <p:spTgt spid="3"/>
                                        </p:tgtEl>
                                        <p:attrNameLst>
                                          <p:attrName>ppt_h</p:attrName>
                                        </p:attrNameLst>
                                      </p:cBhvr>
                                      <p:tavLst>
                                        <p:tav tm="0">
                                          <p:val>
                                            <p:fltVal val="0"/>
                                          </p:val>
                                        </p:tav>
                                        <p:tav tm="100000">
                                          <p:val>
                                            <p:strVal val="#ppt_h"/>
                                          </p:val>
                                        </p:tav>
                                      </p:tavLst>
                                    </p:anim>
                                    <p:anim calcmode="lin" valueType="num">
                                      <p:cBhvr>
                                        <p:cTn id="36" dur="2000" fill="hold"/>
                                        <p:tgtEl>
                                          <p:spTgt spid="3"/>
                                        </p:tgtEl>
                                        <p:attrNameLst>
                                          <p:attrName>style.rotation</p:attrName>
                                        </p:attrNameLst>
                                      </p:cBhvr>
                                      <p:tavLst>
                                        <p:tav tm="0">
                                          <p:val>
                                            <p:fltVal val="90"/>
                                          </p:val>
                                        </p:tav>
                                        <p:tav tm="100000">
                                          <p:val>
                                            <p:fltVal val="0"/>
                                          </p:val>
                                        </p:tav>
                                      </p:tavLst>
                                    </p:anim>
                                    <p:animEffect transition="in" filter="fade">
                                      <p:cBhvr>
                                        <p:cTn id="37" dur="2000"/>
                                        <p:tgtEl>
                                          <p:spTgt spid="3"/>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2000" fill="hold"/>
                                        <p:tgtEl>
                                          <p:spTgt spid="23"/>
                                        </p:tgtEl>
                                        <p:attrNameLst>
                                          <p:attrName>ppt_w</p:attrName>
                                        </p:attrNameLst>
                                      </p:cBhvr>
                                      <p:tavLst>
                                        <p:tav tm="0">
                                          <p:val>
                                            <p:fltVal val="0"/>
                                          </p:val>
                                        </p:tav>
                                        <p:tav tm="100000">
                                          <p:val>
                                            <p:strVal val="#ppt_w"/>
                                          </p:val>
                                        </p:tav>
                                      </p:tavLst>
                                    </p:anim>
                                    <p:anim calcmode="lin" valueType="num">
                                      <p:cBhvr>
                                        <p:cTn id="42" dur="2000" fill="hold"/>
                                        <p:tgtEl>
                                          <p:spTgt spid="23"/>
                                        </p:tgtEl>
                                        <p:attrNameLst>
                                          <p:attrName>ppt_h</p:attrName>
                                        </p:attrNameLst>
                                      </p:cBhvr>
                                      <p:tavLst>
                                        <p:tav tm="0">
                                          <p:val>
                                            <p:fltVal val="0"/>
                                          </p:val>
                                        </p:tav>
                                        <p:tav tm="100000">
                                          <p:val>
                                            <p:strVal val="#ppt_h"/>
                                          </p:val>
                                        </p:tav>
                                      </p:tavLst>
                                    </p:anim>
                                    <p:animEffect transition="in" filter="fade">
                                      <p:cBhvr>
                                        <p:cTn id="43" dur="2000"/>
                                        <p:tgtEl>
                                          <p:spTgt spid="23"/>
                                        </p:tgtEl>
                                      </p:cBhvr>
                                    </p:animEffect>
                                  </p:childTnLst>
                                </p:cTn>
                              </p:par>
                              <p:par>
                                <p:cTn id="44" presetID="42" presetClass="path" presetSubtype="0" accel="50000" decel="50000" fill="hold" nodeType="withEffect">
                                  <p:stCondLst>
                                    <p:cond delay="0"/>
                                  </p:stCondLst>
                                  <p:childTnLst>
                                    <p:animMotion origin="layout" path="M -2.9483E-6 3.7037E-7 L 0.07137 -0.06829 " pathEditMode="relative" rAng="0" ptsTypes="AA">
                                      <p:cBhvr>
                                        <p:cTn id="45" dur="2000" fill="hold"/>
                                        <p:tgtEl>
                                          <p:spTgt spid="23"/>
                                        </p:tgtEl>
                                        <p:attrNameLst>
                                          <p:attrName>ppt_x</p:attrName>
                                          <p:attrName>ppt_y</p:attrName>
                                        </p:attrNameLst>
                                      </p:cBhvr>
                                      <p:rCtr x="3568" y="-3426"/>
                                    </p:animMotion>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2000" fill="hold"/>
                                        <p:tgtEl>
                                          <p:spTgt spid="2"/>
                                        </p:tgtEl>
                                        <p:attrNameLst>
                                          <p:attrName>ppt_w</p:attrName>
                                        </p:attrNameLst>
                                      </p:cBhvr>
                                      <p:tavLst>
                                        <p:tav tm="0">
                                          <p:val>
                                            <p:fltVal val="0"/>
                                          </p:val>
                                        </p:tav>
                                        <p:tav tm="100000">
                                          <p:val>
                                            <p:strVal val="#ppt_w"/>
                                          </p:val>
                                        </p:tav>
                                      </p:tavLst>
                                    </p:anim>
                                    <p:anim calcmode="lin" valueType="num">
                                      <p:cBhvr>
                                        <p:cTn id="50" dur="2000" fill="hold"/>
                                        <p:tgtEl>
                                          <p:spTgt spid="2"/>
                                        </p:tgtEl>
                                        <p:attrNameLst>
                                          <p:attrName>ppt_h</p:attrName>
                                        </p:attrNameLst>
                                      </p:cBhvr>
                                      <p:tavLst>
                                        <p:tav tm="0">
                                          <p:val>
                                            <p:fltVal val="0"/>
                                          </p:val>
                                        </p:tav>
                                        <p:tav tm="100000">
                                          <p:val>
                                            <p:strVal val="#ppt_h"/>
                                          </p:val>
                                        </p:tav>
                                      </p:tavLst>
                                    </p:anim>
                                    <p:animEffect transition="in" filter="fade">
                                      <p:cBhvr>
                                        <p:cTn id="51" dur="2000"/>
                                        <p:tgtEl>
                                          <p:spTgt spid="2"/>
                                        </p:tgtEl>
                                      </p:cBhvr>
                                    </p:animEffect>
                                  </p:childTnLst>
                                </p:cTn>
                              </p:par>
                              <p:par>
                                <p:cTn id="52" presetID="53" presetClass="entr" presetSubtype="16"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2000" fill="hold"/>
                                        <p:tgtEl>
                                          <p:spTgt spid="4"/>
                                        </p:tgtEl>
                                        <p:attrNameLst>
                                          <p:attrName>ppt_w</p:attrName>
                                        </p:attrNameLst>
                                      </p:cBhvr>
                                      <p:tavLst>
                                        <p:tav tm="0">
                                          <p:val>
                                            <p:fltVal val="0"/>
                                          </p:val>
                                        </p:tav>
                                        <p:tav tm="100000">
                                          <p:val>
                                            <p:strVal val="#ppt_w"/>
                                          </p:val>
                                        </p:tav>
                                      </p:tavLst>
                                    </p:anim>
                                    <p:anim calcmode="lin" valueType="num">
                                      <p:cBhvr>
                                        <p:cTn id="55" dur="2000" fill="hold"/>
                                        <p:tgtEl>
                                          <p:spTgt spid="4"/>
                                        </p:tgtEl>
                                        <p:attrNameLst>
                                          <p:attrName>ppt_h</p:attrName>
                                        </p:attrNameLst>
                                      </p:cBhvr>
                                      <p:tavLst>
                                        <p:tav tm="0">
                                          <p:val>
                                            <p:fltVal val="0"/>
                                          </p:val>
                                        </p:tav>
                                        <p:tav tm="100000">
                                          <p:val>
                                            <p:strVal val="#ppt_h"/>
                                          </p:val>
                                        </p:tav>
                                      </p:tavLst>
                                    </p:anim>
                                    <p:animEffect transition="in" filter="fade">
                                      <p:cBhvr>
                                        <p:cTn id="56" dur="2000"/>
                                        <p:tgtEl>
                                          <p:spTgt spid="4"/>
                                        </p:tgtEl>
                                      </p:cBhvr>
                                    </p:animEffect>
                                  </p:childTnLst>
                                </p:cTn>
                              </p:par>
                              <p:par>
                                <p:cTn id="57" presetID="53" presetClass="entr" presetSubtype="16"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2000" fill="hold"/>
                                        <p:tgtEl>
                                          <p:spTgt spid="5"/>
                                        </p:tgtEl>
                                        <p:attrNameLst>
                                          <p:attrName>ppt_w</p:attrName>
                                        </p:attrNameLst>
                                      </p:cBhvr>
                                      <p:tavLst>
                                        <p:tav tm="0">
                                          <p:val>
                                            <p:fltVal val="0"/>
                                          </p:val>
                                        </p:tav>
                                        <p:tav tm="100000">
                                          <p:val>
                                            <p:strVal val="#ppt_w"/>
                                          </p:val>
                                        </p:tav>
                                      </p:tavLst>
                                    </p:anim>
                                    <p:anim calcmode="lin" valueType="num">
                                      <p:cBhvr>
                                        <p:cTn id="60" dur="2000" fill="hold"/>
                                        <p:tgtEl>
                                          <p:spTgt spid="5"/>
                                        </p:tgtEl>
                                        <p:attrNameLst>
                                          <p:attrName>ppt_h</p:attrName>
                                        </p:attrNameLst>
                                      </p:cBhvr>
                                      <p:tavLst>
                                        <p:tav tm="0">
                                          <p:val>
                                            <p:fltVal val="0"/>
                                          </p:val>
                                        </p:tav>
                                        <p:tav tm="100000">
                                          <p:val>
                                            <p:strVal val="#ppt_h"/>
                                          </p:val>
                                        </p:tav>
                                      </p:tavLst>
                                    </p:anim>
                                    <p:animEffect transition="in" filter="fade">
                                      <p:cBhvr>
                                        <p:cTn id="61" dur="2000"/>
                                        <p:tgtEl>
                                          <p:spTgt spid="5"/>
                                        </p:tgtEl>
                                      </p:cBhvr>
                                    </p:animEffect>
                                  </p:childTnLst>
                                </p:cTn>
                              </p:par>
                              <p:par>
                                <p:cTn id="62" presetID="42" presetClass="path" presetSubtype="0" accel="50000" decel="50000" fill="hold" nodeType="withEffect">
                                  <p:stCondLst>
                                    <p:cond delay="0"/>
                                  </p:stCondLst>
                                  <p:childTnLst>
                                    <p:animMotion origin="layout" path="M -0.18479 0.23264 L 4.61128E-6 -4.44444E-6 " pathEditMode="relative" rAng="0" ptsTypes="AA">
                                      <p:cBhvr>
                                        <p:cTn id="63" dur="2000" fill="hold"/>
                                        <p:tgtEl>
                                          <p:spTgt spid="2"/>
                                        </p:tgtEl>
                                        <p:attrNameLst>
                                          <p:attrName>ppt_x</p:attrName>
                                          <p:attrName>ppt_y</p:attrName>
                                        </p:attrNameLst>
                                      </p:cBhvr>
                                      <p:rCtr x="9155" y="-11667"/>
                                    </p:animMotion>
                                  </p:childTnLst>
                                </p:cTn>
                              </p:par>
                              <p:par>
                                <p:cTn id="64" presetID="42" presetClass="path" presetSubtype="0" accel="50000" decel="50000" fill="hold" nodeType="withEffect">
                                  <p:stCondLst>
                                    <p:cond delay="0"/>
                                  </p:stCondLst>
                                  <p:childTnLst>
                                    <p:animMotion origin="layout" path="M -0.35773 0.37917 L -6.56335E-7 -2.96296E-6 " pathEditMode="relative" rAng="0" ptsTypes="AA">
                                      <p:cBhvr>
                                        <p:cTn id="65" dur="2000" fill="hold"/>
                                        <p:tgtEl>
                                          <p:spTgt spid="4"/>
                                        </p:tgtEl>
                                        <p:attrNameLst>
                                          <p:attrName>ppt_x</p:attrName>
                                          <p:attrName>ppt_y</p:attrName>
                                        </p:attrNameLst>
                                      </p:cBhvr>
                                      <p:rCtr x="17971" y="-19491"/>
                                    </p:animMotion>
                                  </p:childTnLst>
                                </p:cTn>
                              </p:par>
                              <p:par>
                                <p:cTn id="66" presetID="42" presetClass="path" presetSubtype="0" accel="50000" decel="50000" fill="hold" nodeType="withEffect">
                                  <p:stCondLst>
                                    <p:cond delay="0"/>
                                  </p:stCondLst>
                                  <p:childTnLst>
                                    <p:animMotion origin="layout" path="M -0.45253 0.17384 L 4.7949E-6 3.33333E-6 " pathEditMode="relative" rAng="0" ptsTypes="AA">
                                      <p:cBhvr>
                                        <p:cTn id="67" dur="2000" fill="hold"/>
                                        <p:tgtEl>
                                          <p:spTgt spid="5"/>
                                        </p:tgtEl>
                                        <p:attrNameLst>
                                          <p:attrName>ppt_x</p:attrName>
                                          <p:attrName>ppt_y</p:attrName>
                                        </p:attrNameLst>
                                      </p:cBhvr>
                                      <p:rCtr x="22737" y="-8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flipH="1">
            <a:off x="4549590" y="4363943"/>
            <a:ext cx="3668401" cy="707886"/>
          </a:xfrm>
          <a:prstGeom prst="rect">
            <a:avLst/>
          </a:prstGeom>
          <a:noFill/>
        </p:spPr>
        <p:txBody>
          <a:bodyPr wrap="square" rtlCol="0">
            <a:spAutoFit/>
          </a:bodyPr>
          <a:lstStyle/>
          <a:p>
            <a:pPr algn="ctr"/>
            <a:r>
              <a:rPr lang="en-US" altLang="zh-CN" sz="4000" b="1">
                <a:solidFill>
                  <a:srgbClr val="FF462B"/>
                </a:solidFill>
                <a:latin typeface="Arial" panose="020B0604020202020204" pitchFamily="34" charset="0"/>
                <a:cs typeface="Arial" panose="020B0604020202020204" pitchFamily="34" charset="0"/>
                <a:sym typeface="+mn-lt"/>
              </a:rPr>
              <a:t>LUYỆN TẬP</a:t>
            </a:r>
            <a:endParaRPr lang="zh-CN" altLang="en-US" sz="4000" b="1" dirty="0">
              <a:solidFill>
                <a:srgbClr val="FF462B"/>
              </a:solidFill>
              <a:latin typeface="Arial" panose="020B0604020202020204" pitchFamily="34" charset="0"/>
              <a:cs typeface="Arial" panose="020B0604020202020204" pitchFamily="34" charset="0"/>
              <a:sym typeface="+mn-lt"/>
            </a:endParaRPr>
          </a:p>
        </p:txBody>
      </p:sp>
      <p:sp>
        <p:nvSpPr>
          <p:cNvPr id="10" name="文本框 9"/>
          <p:cNvSpPr txBox="1"/>
          <p:nvPr/>
        </p:nvSpPr>
        <p:spPr>
          <a:xfrm flipH="1">
            <a:off x="5663952" y="2053297"/>
            <a:ext cx="1189894" cy="1015663"/>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6000" b="0" dirty="0">
                <a:solidFill>
                  <a:srgbClr val="FF462B"/>
                </a:solidFill>
                <a:latin typeface="+mn-lt"/>
                <a:ea typeface="+mn-ea"/>
                <a:cs typeface="+mn-ea"/>
                <a:sym typeface="+mn-lt"/>
              </a:rPr>
              <a:t>02</a:t>
            </a:r>
            <a:endParaRPr lang="zh-CN" altLang="en-US" sz="6000" b="0" dirty="0">
              <a:solidFill>
                <a:srgbClr val="FF462B"/>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任意多边形 123"/>
          <p:cNvSpPr/>
          <p:nvPr/>
        </p:nvSpPr>
        <p:spPr>
          <a:xfrm>
            <a:off x="107747" y="1504674"/>
            <a:ext cx="3809603"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5" name="文本框 124"/>
          <p:cNvSpPr txBox="1"/>
          <p:nvPr/>
        </p:nvSpPr>
        <p:spPr>
          <a:xfrm>
            <a:off x="0" y="1314045"/>
            <a:ext cx="808038"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01</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28" name="任意多边形 127"/>
          <p:cNvSpPr/>
          <p:nvPr/>
        </p:nvSpPr>
        <p:spPr>
          <a:xfrm>
            <a:off x="4122408" y="1504674"/>
            <a:ext cx="3811761"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9" name="文本框 128"/>
          <p:cNvSpPr txBox="1"/>
          <p:nvPr/>
        </p:nvSpPr>
        <p:spPr>
          <a:xfrm>
            <a:off x="4007706" y="1314045"/>
            <a:ext cx="808037"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02</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32" name="任意多边形 131"/>
          <p:cNvSpPr/>
          <p:nvPr/>
        </p:nvSpPr>
        <p:spPr>
          <a:xfrm>
            <a:off x="8302789" y="1504674"/>
            <a:ext cx="3811760"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33" name="文本框 132"/>
          <p:cNvSpPr txBox="1"/>
          <p:nvPr/>
        </p:nvSpPr>
        <p:spPr>
          <a:xfrm>
            <a:off x="8126224" y="1319909"/>
            <a:ext cx="809625"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03</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37" name="矩形 42"/>
          <p:cNvSpPr>
            <a:spLocks noChangeArrowheads="1"/>
          </p:cNvSpPr>
          <p:nvPr/>
        </p:nvSpPr>
        <p:spPr bwMode="auto">
          <a:xfrm>
            <a:off x="273565" y="4255711"/>
            <a:ext cx="33599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pt-BR" kern="0">
                <a:latin typeface="Times New Roman" panose="02020603050405020304" pitchFamily="18" charset="0"/>
                <a:ea typeface="Calibri" panose="020F0502020204030204" pitchFamily="34" charset="0"/>
              </a:rPr>
              <a:t>C</a:t>
            </a:r>
            <a:r>
              <a:rPr lang="pt-BR" kern="0">
                <a:effectLst/>
                <a:latin typeface="Times New Roman" panose="02020603050405020304" pitchFamily="18" charset="0"/>
                <a:ea typeface="Calibri" panose="020F0502020204030204" pitchFamily="34" charset="0"/>
              </a:rPr>
              <a:t>họn giấy bìa màu, vẽ và cắt hình chữ nhật có kích thước 17cm x 28 cm</a:t>
            </a:r>
            <a:endParaRPr lang="zh-CN" altLang="en-US" b="1" dirty="0">
              <a:solidFill>
                <a:srgbClr val="595959"/>
              </a:solidFill>
              <a:cs typeface="+mn-ea"/>
              <a:sym typeface="+mn-lt"/>
            </a:endParaRPr>
          </a:p>
        </p:txBody>
      </p:sp>
      <p:sp>
        <p:nvSpPr>
          <p:cNvPr id="139" name="TextBox 19"/>
          <p:cNvSpPr>
            <a:spLocks noChangeArrowheads="1"/>
          </p:cNvSpPr>
          <p:nvPr/>
        </p:nvSpPr>
        <p:spPr bwMode="auto">
          <a:xfrm>
            <a:off x="4411723" y="4255711"/>
            <a:ext cx="3522445" cy="1569660"/>
          </a:xfrm>
          <a:prstGeom prst="rect">
            <a:avLst/>
          </a:prstGeom>
          <a:noFill/>
          <a:ln w="9525">
            <a:noFill/>
            <a:miter lim="800000"/>
          </a:ln>
        </p:spPr>
        <p:txBody>
          <a:bodyPr wrap="square">
            <a:spAutoFit/>
          </a:bodyPr>
          <a:lstStyle/>
          <a:p>
            <a:pPr lvl="0"/>
            <a:r>
              <a:rPr lang="pt-BR" kern="0">
                <a:effectLst/>
                <a:latin typeface="Times New Roman" panose="02020603050405020304" pitchFamily="18" charset="0"/>
                <a:ea typeface="Calibri" panose="020F0502020204030204" pitchFamily="34" charset="0"/>
              </a:rPr>
              <a:t>Em bôi keo sữa ở mép một cạnh ngắn và dán lên mép cạnh ngắn còn lại tạo thành trụ thân đèn lồng.</a:t>
            </a:r>
            <a:endParaRPr lang="zh-CN" altLang="en-US" sz="1800" dirty="0">
              <a:solidFill>
                <a:srgbClr val="595959"/>
              </a:solidFill>
              <a:cs typeface="+mn-ea"/>
              <a:sym typeface="+mn-lt"/>
            </a:endParaRPr>
          </a:p>
        </p:txBody>
      </p:sp>
      <p:sp>
        <p:nvSpPr>
          <p:cNvPr id="142" name="TextBox 19"/>
          <p:cNvSpPr>
            <a:spLocks noChangeArrowheads="1"/>
          </p:cNvSpPr>
          <p:nvPr/>
        </p:nvSpPr>
        <p:spPr bwMode="auto">
          <a:xfrm>
            <a:off x="8790060" y="4255711"/>
            <a:ext cx="3039176" cy="1569660"/>
          </a:xfrm>
          <a:prstGeom prst="rect">
            <a:avLst/>
          </a:prstGeom>
          <a:noFill/>
          <a:ln w="9525">
            <a:noFill/>
            <a:miter lim="800000"/>
          </a:ln>
        </p:spPr>
        <p:txBody>
          <a:bodyPr wrap="square">
            <a:spAutoFit/>
          </a:bodyPr>
          <a:lstStyle/>
          <a:p>
            <a:pPr algn="just"/>
            <a:r>
              <a:rPr lang="pt-BR">
                <a:effectLst/>
                <a:latin typeface="Times New Roman" panose="02020603050405020304" pitchFamily="18" charset="0"/>
                <a:ea typeface="Calibri" panose="020F0502020204030204" pitchFamily="34" charset="0"/>
                <a:cs typeface="Times New Roman" panose="02020603050405020304" pitchFamily="18" charset="0"/>
              </a:rPr>
              <a:t>Chọn giấy bìa màu, vẽ và cắt 2 hình chữ nhật có kích thước 2 cm x 28 cm.</a:t>
            </a:r>
            <a:endParaRPr lang="en-US">
              <a:effectLst/>
              <a:latin typeface=".VnTime" panose="020B7200000000000000" pitchFamily="34" charset="0"/>
              <a:ea typeface="Arial" panose="020B0604020202020204" pitchFamily="34" charset="0"/>
              <a:cs typeface="Times New Roman" panose="02020603050405020304" pitchFamily="18" charset="0"/>
            </a:endParaRPr>
          </a:p>
        </p:txBody>
      </p:sp>
      <p:sp>
        <p:nvSpPr>
          <p:cNvPr id="26" name="文本框 25"/>
          <p:cNvSpPr txBox="1"/>
          <p:nvPr/>
        </p:nvSpPr>
        <p:spPr>
          <a:xfrm>
            <a:off x="1265861" y="383857"/>
            <a:ext cx="7669987"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en-US" altLang="zh-CN">
                <a:latin typeface="Arial" panose="020B0604020202020204" pitchFamily="34" charset="0"/>
                <a:ea typeface="+mn-ea"/>
                <a:cs typeface="Arial" panose="020B0604020202020204" pitchFamily="34" charset="0"/>
                <a:sym typeface="+mn-lt"/>
              </a:rPr>
              <a:t>BƯỚC 1: LÀM THÂN ĐÈN LỒNG</a:t>
            </a:r>
            <a:endParaRPr lang="zh-CN" altLang="en-US" dirty="0">
              <a:latin typeface="Arial" panose="020B0604020202020204" pitchFamily="34" charset="0"/>
              <a:ea typeface="+mn-ea"/>
              <a:cs typeface="Arial" panose="020B0604020202020204" pitchFamily="34" charset="0"/>
              <a:sym typeface="+mn-lt"/>
            </a:endParaRPr>
          </a:p>
        </p:txBody>
      </p:sp>
      <p:pic>
        <p:nvPicPr>
          <p:cNvPr id="3" name="Picture 2">
            <a:extLst>
              <a:ext uri="{FF2B5EF4-FFF2-40B4-BE49-F238E27FC236}">
                <a16:creationId xmlns:a16="http://schemas.microsoft.com/office/drawing/2014/main" id="{E81FD9AF-B365-7E66-C3F9-14A6A9B88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872" y="1843050"/>
            <a:ext cx="1650065" cy="2013077"/>
          </a:xfrm>
          <a:prstGeom prst="rect">
            <a:avLst/>
          </a:prstGeom>
        </p:spPr>
      </p:pic>
      <p:pic>
        <p:nvPicPr>
          <p:cNvPr id="5" name="Picture 4">
            <a:extLst>
              <a:ext uri="{FF2B5EF4-FFF2-40B4-BE49-F238E27FC236}">
                <a16:creationId xmlns:a16="http://schemas.microsoft.com/office/drawing/2014/main" id="{7E6AA007-705C-4A7A-2B39-788AE7E9DC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6280" y="2295012"/>
            <a:ext cx="3201700" cy="994702"/>
          </a:xfrm>
          <a:prstGeom prst="rect">
            <a:avLst/>
          </a:prstGeom>
        </p:spPr>
      </p:pic>
      <p:pic>
        <p:nvPicPr>
          <p:cNvPr id="7" name="Picture 6">
            <a:extLst>
              <a:ext uri="{FF2B5EF4-FFF2-40B4-BE49-F238E27FC236}">
                <a16:creationId xmlns:a16="http://schemas.microsoft.com/office/drawing/2014/main" id="{B08D0A5B-2290-EA0B-3E02-C23B6354AB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565" y="1843050"/>
            <a:ext cx="3521704" cy="200673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任意多边形 123"/>
          <p:cNvSpPr/>
          <p:nvPr/>
        </p:nvSpPr>
        <p:spPr>
          <a:xfrm>
            <a:off x="107747" y="1504674"/>
            <a:ext cx="3809603"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5" name="文本框 124"/>
          <p:cNvSpPr txBox="1"/>
          <p:nvPr/>
        </p:nvSpPr>
        <p:spPr>
          <a:xfrm>
            <a:off x="0" y="1314045"/>
            <a:ext cx="808038"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04</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28" name="任意多边形 127"/>
          <p:cNvSpPr/>
          <p:nvPr/>
        </p:nvSpPr>
        <p:spPr>
          <a:xfrm>
            <a:off x="4122408" y="1504674"/>
            <a:ext cx="3811761"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9" name="文本框 128"/>
          <p:cNvSpPr txBox="1"/>
          <p:nvPr/>
        </p:nvSpPr>
        <p:spPr>
          <a:xfrm>
            <a:off x="4007706" y="1314045"/>
            <a:ext cx="808037"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05</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32" name="任意多边形 131"/>
          <p:cNvSpPr/>
          <p:nvPr/>
        </p:nvSpPr>
        <p:spPr>
          <a:xfrm>
            <a:off x="8302789" y="1504674"/>
            <a:ext cx="3811760"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33" name="文本框 132"/>
          <p:cNvSpPr txBox="1"/>
          <p:nvPr/>
        </p:nvSpPr>
        <p:spPr>
          <a:xfrm>
            <a:off x="8126224" y="1319909"/>
            <a:ext cx="809625"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06</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37" name="矩形 42"/>
          <p:cNvSpPr>
            <a:spLocks noChangeArrowheads="1"/>
          </p:cNvSpPr>
          <p:nvPr/>
        </p:nvSpPr>
        <p:spPr bwMode="auto">
          <a:xfrm>
            <a:off x="273565" y="4255711"/>
            <a:ext cx="33599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pt-BR" kern="0">
                <a:effectLst/>
                <a:latin typeface="Times New Roman" panose="02020603050405020304" pitchFamily="18" charset="0"/>
                <a:ea typeface="Calibri" panose="020F0502020204030204" pitchFamily="34" charset="0"/>
              </a:rPr>
              <a:t>Chọn giấy thủ công khác màu với giấy bìa, cắt thành hình chữ nhật có kích thước 19cm x 28 cm. Dùng kéo cắt thành các dải liên tiếp có độ rộng 1 cm.</a:t>
            </a:r>
            <a:endParaRPr lang="zh-CN" altLang="en-US" sz="3200" b="1" dirty="0">
              <a:solidFill>
                <a:srgbClr val="595959"/>
              </a:solidFill>
              <a:cs typeface="+mn-ea"/>
              <a:sym typeface="+mn-lt"/>
            </a:endParaRPr>
          </a:p>
        </p:txBody>
      </p:sp>
      <p:sp>
        <p:nvSpPr>
          <p:cNvPr id="139" name="TextBox 19"/>
          <p:cNvSpPr>
            <a:spLocks noChangeArrowheads="1"/>
          </p:cNvSpPr>
          <p:nvPr/>
        </p:nvSpPr>
        <p:spPr bwMode="auto">
          <a:xfrm>
            <a:off x="4411723" y="4255711"/>
            <a:ext cx="3522445" cy="1569660"/>
          </a:xfrm>
          <a:prstGeom prst="rect">
            <a:avLst/>
          </a:prstGeom>
          <a:noFill/>
          <a:ln w="9525">
            <a:noFill/>
            <a:miter lim="800000"/>
          </a:ln>
        </p:spPr>
        <p:txBody>
          <a:bodyPr wrap="square">
            <a:spAutoFit/>
          </a:bodyPr>
          <a:lstStyle/>
          <a:p>
            <a:pPr lvl="0"/>
            <a:r>
              <a:rPr lang="pt-BR" kern="0">
                <a:effectLst/>
                <a:latin typeface="Times New Roman" panose="02020603050405020304" pitchFamily="18" charset="0"/>
                <a:ea typeface="Calibri" panose="020F0502020204030204" pitchFamily="34" charset="0"/>
              </a:rPr>
              <a:t>Bôi keo sữa lên 2 hình chữ nhật bìa màu, dán lên trên và dưới ở mặt màu của dải giấy thủ công.</a:t>
            </a:r>
            <a:endParaRPr lang="zh-CN" altLang="en-US" dirty="0">
              <a:solidFill>
                <a:srgbClr val="595959"/>
              </a:solidFill>
              <a:cs typeface="+mn-ea"/>
              <a:sym typeface="+mn-lt"/>
            </a:endParaRPr>
          </a:p>
        </p:txBody>
      </p:sp>
      <p:sp>
        <p:nvSpPr>
          <p:cNvPr id="142" name="TextBox 19"/>
          <p:cNvSpPr>
            <a:spLocks noChangeArrowheads="1"/>
          </p:cNvSpPr>
          <p:nvPr/>
        </p:nvSpPr>
        <p:spPr bwMode="auto">
          <a:xfrm>
            <a:off x="8790060" y="4255711"/>
            <a:ext cx="3039176" cy="2677656"/>
          </a:xfrm>
          <a:prstGeom prst="rect">
            <a:avLst/>
          </a:prstGeom>
          <a:noFill/>
          <a:ln w="9525">
            <a:noFill/>
            <a:miter lim="800000"/>
          </a:ln>
        </p:spPr>
        <p:txBody>
          <a:bodyPr wrap="square">
            <a:spAutoFit/>
          </a:bodyPr>
          <a:lstStyle/>
          <a:p>
            <a:pPr algn="just"/>
            <a:r>
              <a:rPr lang="pt-BR">
                <a:effectLst/>
                <a:latin typeface="Times New Roman" panose="02020603050405020304" pitchFamily="18" charset="0"/>
                <a:ea typeface="Calibri" panose="020F0502020204030204" pitchFamily="34" charset="0"/>
                <a:cs typeface="Times New Roman" panose="02020603050405020304" pitchFamily="18" charset="0"/>
              </a:rPr>
              <a:t>Tại mặt ô li của dải giấy thủ công, bôi keo sữa (hình a) và dán vòng quanh phía dưới trụ thân đèn lồng (hình b). Làm tương tự với phần phía trên (hình c).</a:t>
            </a:r>
            <a:endParaRPr lang="en-US">
              <a:effectLst/>
              <a:latin typeface=".VnTime" panose="020B7200000000000000" pitchFamily="34" charset="0"/>
              <a:ea typeface="Arial" panose="020B0604020202020204" pitchFamily="34" charset="0"/>
              <a:cs typeface="Times New Roman" panose="02020603050405020304" pitchFamily="18" charset="0"/>
            </a:endParaRPr>
          </a:p>
        </p:txBody>
      </p:sp>
      <p:sp>
        <p:nvSpPr>
          <p:cNvPr id="26" name="文本框 25"/>
          <p:cNvSpPr txBox="1"/>
          <p:nvPr/>
        </p:nvSpPr>
        <p:spPr>
          <a:xfrm>
            <a:off x="1265861" y="383857"/>
            <a:ext cx="7669987"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en-US" altLang="zh-CN">
                <a:latin typeface="Arial" panose="020B0604020202020204" pitchFamily="34" charset="0"/>
                <a:ea typeface="+mn-ea"/>
                <a:cs typeface="Arial" panose="020B0604020202020204" pitchFamily="34" charset="0"/>
                <a:sym typeface="+mn-lt"/>
              </a:rPr>
              <a:t>BƯỚC 1: LÀM THÂN ĐÈN LỒNG</a:t>
            </a:r>
            <a:endParaRPr lang="zh-CN" altLang="en-US" dirty="0">
              <a:latin typeface="Arial" panose="020B0604020202020204" pitchFamily="34" charset="0"/>
              <a:ea typeface="+mn-ea"/>
              <a:cs typeface="Arial" panose="020B0604020202020204" pitchFamily="34" charset="0"/>
              <a:sym typeface="+mn-lt"/>
            </a:endParaRPr>
          </a:p>
        </p:txBody>
      </p:sp>
      <p:pic>
        <p:nvPicPr>
          <p:cNvPr id="4" name="Picture 3">
            <a:extLst>
              <a:ext uri="{FF2B5EF4-FFF2-40B4-BE49-F238E27FC236}">
                <a16:creationId xmlns:a16="http://schemas.microsoft.com/office/drawing/2014/main" id="{A933E31F-4572-1CCC-5B67-DBC61DE2B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731" y="1844824"/>
            <a:ext cx="3148612" cy="2088232"/>
          </a:xfrm>
          <a:prstGeom prst="rect">
            <a:avLst/>
          </a:prstGeom>
        </p:spPr>
      </p:pic>
      <p:pic>
        <p:nvPicPr>
          <p:cNvPr id="8" name="Picture 7">
            <a:extLst>
              <a:ext uri="{FF2B5EF4-FFF2-40B4-BE49-F238E27FC236}">
                <a16:creationId xmlns:a16="http://schemas.microsoft.com/office/drawing/2014/main" id="{7EACD7B4-402D-53BA-6895-462983FB1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313" y="1844824"/>
            <a:ext cx="2918418" cy="1994644"/>
          </a:xfrm>
          <a:prstGeom prst="rect">
            <a:avLst/>
          </a:prstGeom>
        </p:spPr>
      </p:pic>
      <p:pic>
        <p:nvPicPr>
          <p:cNvPr id="9" name="Picture 8">
            <a:extLst>
              <a:ext uri="{FF2B5EF4-FFF2-40B4-BE49-F238E27FC236}">
                <a16:creationId xmlns:a16="http://schemas.microsoft.com/office/drawing/2014/main" id="{0E7303D8-DCC0-044D-A34C-E104A982BEA3}"/>
              </a:ext>
            </a:extLst>
          </p:cNvPr>
          <p:cNvPicPr>
            <a:picLocks noChangeAspect="1"/>
          </p:cNvPicPr>
          <p:nvPr/>
        </p:nvPicPr>
        <p:blipFill rotWithShape="1">
          <a:blip r:embed="rId5"/>
          <a:srcRect l="24216" t="23335" r="47888" b="48626"/>
          <a:stretch/>
        </p:blipFill>
        <p:spPr bwMode="auto">
          <a:xfrm>
            <a:off x="8498388" y="1844824"/>
            <a:ext cx="2363470" cy="1336040"/>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5CB0B7FE-4751-4A19-2BD0-5F2345B054D5}"/>
              </a:ext>
            </a:extLst>
          </p:cNvPr>
          <p:cNvPicPr>
            <a:picLocks noChangeAspect="1"/>
          </p:cNvPicPr>
          <p:nvPr/>
        </p:nvPicPr>
        <p:blipFill rotWithShape="1">
          <a:blip r:embed="rId5"/>
          <a:srcRect l="54556" t="23335" r="21548" b="48626"/>
          <a:stretch/>
        </p:blipFill>
        <p:spPr bwMode="auto">
          <a:xfrm>
            <a:off x="9876338" y="2591951"/>
            <a:ext cx="1971040" cy="13011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531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flipH="1">
            <a:off x="4549590" y="4363943"/>
            <a:ext cx="3668401" cy="830997"/>
          </a:xfrm>
          <a:prstGeom prst="rect">
            <a:avLst/>
          </a:prstGeom>
          <a:noFill/>
        </p:spPr>
        <p:txBody>
          <a:bodyPr wrap="square" rtlCol="0">
            <a:spAutoFit/>
          </a:bodyPr>
          <a:lstStyle/>
          <a:p>
            <a:pPr algn="ctr"/>
            <a:r>
              <a:rPr lang="en-US" altLang="zh-CN" sz="4800" b="1">
                <a:solidFill>
                  <a:srgbClr val="5DB62D"/>
                </a:solidFill>
                <a:latin typeface="Arial" panose="020B0604020202020204" pitchFamily="34" charset="0"/>
                <a:cs typeface="Arial" panose="020B0604020202020204" pitchFamily="34" charset="0"/>
                <a:sym typeface="+mn-lt"/>
              </a:rPr>
              <a:t>VẬN DỤNG</a:t>
            </a:r>
            <a:endParaRPr lang="zh-CN" altLang="en-US" sz="4800" b="1" dirty="0">
              <a:solidFill>
                <a:srgbClr val="5DB62D"/>
              </a:solidFill>
              <a:latin typeface="Arial" panose="020B0604020202020204" pitchFamily="34" charset="0"/>
              <a:cs typeface="Arial" panose="020B0604020202020204" pitchFamily="34" charset="0"/>
              <a:sym typeface="+mn-lt"/>
            </a:endParaRPr>
          </a:p>
        </p:txBody>
      </p:sp>
      <p:sp>
        <p:nvSpPr>
          <p:cNvPr id="10" name="文本框 9"/>
          <p:cNvSpPr txBox="1"/>
          <p:nvPr/>
        </p:nvSpPr>
        <p:spPr>
          <a:xfrm flipH="1">
            <a:off x="5663952" y="2053297"/>
            <a:ext cx="1189894" cy="1015663"/>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6000" dirty="0">
                <a:solidFill>
                  <a:srgbClr val="5DB62D"/>
                </a:solidFill>
                <a:latin typeface="+mn-lt"/>
                <a:ea typeface="+mn-ea"/>
                <a:cs typeface="+mn-ea"/>
                <a:sym typeface="+mn-lt"/>
              </a:rPr>
              <a:t>03</a:t>
            </a:r>
            <a:endParaRPr lang="zh-CN" altLang="en-US" sz="6000" dirty="0">
              <a:solidFill>
                <a:srgbClr val="5DB62D"/>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t="-1220"/>
          <a:stretch>
            <a:fillRect/>
          </a:stretch>
        </p:blipFill>
        <p:spPr>
          <a:xfrm>
            <a:off x="4943872" y="-25416"/>
            <a:ext cx="6023992" cy="6883779"/>
          </a:xfrm>
          <a:prstGeom prst="rect">
            <a:avLst/>
          </a:prstGeom>
        </p:spPr>
      </p:pic>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7608" y="382403"/>
            <a:ext cx="4272054" cy="3960440"/>
          </a:xfrm>
          <a:prstGeom prst="rect">
            <a:avLst/>
          </a:prstGeom>
        </p:spPr>
      </p:pic>
      <p:pic>
        <p:nvPicPr>
          <p:cNvPr id="3" name="图片 2"/>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911424" y="1093186"/>
            <a:ext cx="2509654" cy="5754960"/>
          </a:xfrm>
          <a:prstGeom prst="rect">
            <a:avLst/>
          </a:prstGeom>
        </p:spPr>
      </p:pic>
      <p:sp>
        <p:nvSpPr>
          <p:cNvPr id="6" name="文本框 5"/>
          <p:cNvSpPr txBox="1"/>
          <p:nvPr/>
        </p:nvSpPr>
        <p:spPr>
          <a:xfrm>
            <a:off x="5863179" y="2405951"/>
            <a:ext cx="6149360" cy="923330"/>
          </a:xfrm>
          <a:prstGeom prst="rect">
            <a:avLst/>
          </a:prstGeom>
          <a:noFill/>
        </p:spPr>
        <p:txBody>
          <a:bodyPr wrap="square" rtlCol="0">
            <a:spAutoFit/>
          </a:bodyPr>
          <a:lstStyle/>
          <a:p>
            <a:pPr algn="ctr"/>
            <a:r>
              <a:rPr lang="en-US" altLang="zh-CN" sz="5400" b="1">
                <a:blipFill>
                  <a:blip r:embed="rId6"/>
                  <a:stretch>
                    <a:fillRect/>
                  </a:stretch>
                </a:blipFill>
                <a:latin typeface="Arial" panose="020B0604020202020204" pitchFamily="34" charset="0"/>
                <a:cs typeface="Arial" panose="020B0604020202020204" pitchFamily="34" charset="0"/>
                <a:sym typeface="+mn-lt"/>
              </a:rPr>
              <a:t>HỌC TỐT</a:t>
            </a:r>
            <a:endParaRPr lang="zh-CN" altLang="en-US" sz="5400" b="1" dirty="0">
              <a:blipFill>
                <a:blip r:embed="rId6"/>
                <a:stretch>
                  <a:fillRect/>
                </a:stretch>
              </a:blipFill>
              <a:latin typeface="Arial" panose="020B0604020202020204" pitchFamily="34" charset="0"/>
              <a:cs typeface="Arial" panose="020B0604020202020204" pitchFamily="34" charset="0"/>
              <a:sym typeface="+mn-lt"/>
            </a:endParaRPr>
          </a:p>
        </p:txBody>
      </p:sp>
      <p:sp>
        <p:nvSpPr>
          <p:cNvPr id="7" name="文本框 6"/>
          <p:cNvSpPr txBox="1"/>
          <p:nvPr/>
        </p:nvSpPr>
        <p:spPr>
          <a:xfrm>
            <a:off x="6235101" y="1628800"/>
            <a:ext cx="5405516" cy="830997"/>
          </a:xfrm>
          <a:prstGeom prst="rect">
            <a:avLst/>
          </a:prstGeom>
          <a:noFill/>
        </p:spPr>
        <p:txBody>
          <a:bodyPr wrap="square" rtlCol="0">
            <a:spAutoFit/>
          </a:bodyPr>
          <a:lstStyle/>
          <a:p>
            <a:pPr algn="ctr"/>
            <a:r>
              <a:rPr lang="en-US" altLang="zh-CN" sz="4800" b="1">
                <a:blipFill>
                  <a:blip r:embed="rId7"/>
                  <a:stretch>
                    <a:fillRect/>
                  </a:stretch>
                </a:blipFill>
                <a:cs typeface="+mn-ea"/>
                <a:sym typeface="+mn-lt"/>
              </a:rPr>
              <a:t>CHÚC CÁC EM </a:t>
            </a:r>
            <a:endParaRPr lang="zh-CN" altLang="en-US" sz="4800" b="1" dirty="0">
              <a:blipFill>
                <a:blip r:embed="rId7"/>
                <a:stretch>
                  <a:fillRect/>
                </a:stretch>
              </a:blip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250"/>
                                        <p:tgtEl>
                                          <p:spTgt spid="4"/>
                                        </p:tgtEl>
                                      </p:cBhvr>
                                    </p:animEffect>
                                  </p:childTnLst>
                                </p:cTn>
                              </p:par>
                            </p:childTnLst>
                          </p:cTn>
                        </p:par>
                        <p:par>
                          <p:cTn id="13" fill="hold">
                            <p:stCondLst>
                              <p:cond delay="125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par>
                          <p:cTn id="20" fill="hold">
                            <p:stCondLst>
                              <p:cond delay="3050"/>
                            </p:stCondLst>
                            <p:childTnLst>
                              <p:par>
                                <p:cTn id="21" presetID="10" presetClass="entr" presetSubtype="0" fill="hold" grpId="1" nodeType="afterEffect">
                                  <p:stCondLst>
                                    <p:cond delay="0"/>
                                  </p:stCondLst>
                                  <p:iterate type="lt">
                                    <p:tmPct val="0"/>
                                  </p:iterate>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3550"/>
                            </p:stCondLst>
                            <p:childTnLst>
                              <p:par>
                                <p:cTn id="25" presetID="2" presetClass="entr" presetSubtype="2" fill="hold" grpId="0" nodeType="after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250" fill="hold"/>
                                        <p:tgtEl>
                                          <p:spTgt spid="6"/>
                                        </p:tgtEl>
                                        <p:attrNameLst>
                                          <p:attrName>ppt_x</p:attrName>
                                        </p:attrNameLst>
                                      </p:cBhvr>
                                      <p:tavLst>
                                        <p:tav tm="0">
                                          <p:val>
                                            <p:strVal val="1+#ppt_w/2"/>
                                          </p:val>
                                        </p:tav>
                                        <p:tav tm="100000">
                                          <p:val>
                                            <p:strVal val="#ppt_x"/>
                                          </p:val>
                                        </p:tav>
                                      </p:tavLst>
                                    </p:anim>
                                    <p:anim calcmode="lin" valueType="num">
                                      <p:cBhvr additive="base">
                                        <p:cTn id="28" dur="1250" fill="hold"/>
                                        <p:tgtEl>
                                          <p:spTgt spid="6"/>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750"/>
                                        <p:tgtEl>
                                          <p:spTgt spid="5"/>
                                        </p:tgtEl>
                                      </p:cBhvr>
                                    </p:animEffect>
                                    <p:anim calcmode="lin" valueType="num">
                                      <p:cBhvr>
                                        <p:cTn id="32" dur="1750" fill="hold"/>
                                        <p:tgtEl>
                                          <p:spTgt spid="5"/>
                                        </p:tgtEl>
                                        <p:attrNameLst>
                                          <p:attrName>ppt_x</p:attrName>
                                        </p:attrNameLst>
                                      </p:cBhvr>
                                      <p:tavLst>
                                        <p:tav tm="0">
                                          <p:val>
                                            <p:strVal val="#ppt_x"/>
                                          </p:val>
                                        </p:tav>
                                        <p:tav tm="100000">
                                          <p:val>
                                            <p:strVal val="#ppt_x"/>
                                          </p:val>
                                        </p:tav>
                                      </p:tavLst>
                                    </p:anim>
                                    <p:anim calcmode="lin" valueType="num">
                                      <p:cBhvr>
                                        <p:cTn id="33" dur="1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theme/theme1.xml><?xml version="1.0" encoding="utf-8"?>
<a:theme xmlns:a="http://schemas.openxmlformats.org/drawingml/2006/main" name="第一PPT，www.1ppt.com">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ls0hpgx5">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238</Words>
  <Application>Microsoft Office PowerPoint</Application>
  <PresentationFormat>Widescreen</PresentationFormat>
  <Paragraphs>35</Paragraphs>
  <Slides>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微软雅黑</vt:lpstr>
      <vt:lpstr>.VnTime</vt:lpstr>
      <vt:lpstr>Arial</vt:lpstr>
      <vt:lpstr>Calibri</vt:lpstr>
      <vt:lpstr>Times New Roman</vt:lpstr>
      <vt:lpstr>第一PPT，www.1ppt.com</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儿童绘画</dc:title>
  <dc:creator>第一PPT</dc:creator>
  <cp:keywords>www.1ppt.com</cp:keywords>
  <dc:description>www.1ppt.com</dc:description>
  <cp:lastModifiedBy>quoc158</cp:lastModifiedBy>
  <cp:revision>27</cp:revision>
  <dcterms:created xsi:type="dcterms:W3CDTF">2014-06-06T07:22:00Z</dcterms:created>
  <dcterms:modified xsi:type="dcterms:W3CDTF">2025-02-16T14:59:42Z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