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413" r:id="rId2"/>
    <p:sldId id="362" r:id="rId3"/>
    <p:sldId id="260" r:id="rId4"/>
    <p:sldId id="328" r:id="rId5"/>
    <p:sldId id="329" r:id="rId6"/>
    <p:sldId id="359" r:id="rId7"/>
    <p:sldId id="358" r:id="rId8"/>
    <p:sldId id="335" r:id="rId9"/>
    <p:sldId id="336" r:id="rId10"/>
    <p:sldId id="343" r:id="rId11"/>
    <p:sldId id="344" r:id="rId12"/>
    <p:sldId id="345" r:id="rId13"/>
    <p:sldId id="360" r:id="rId14"/>
    <p:sldId id="296" r:id="rId15"/>
    <p:sldId id="327" r:id="rId16"/>
    <p:sldId id="303" r:id="rId17"/>
    <p:sldId id="305" r:id="rId18"/>
    <p:sldId id="304" r:id="rId19"/>
    <p:sldId id="301" r:id="rId20"/>
    <p:sldId id="302" r:id="rId21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D44"/>
    <a:srgbClr val="EB91C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>
      <p:cViewPr varScale="1">
        <p:scale>
          <a:sx n="74" d="100"/>
          <a:sy n="74" d="100"/>
        </p:scale>
        <p:origin x="888" y="86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13809"/>
            <a:ext cx="1183005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2069042"/>
            <a:ext cx="1183005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7203864"/>
            <a:ext cx="3086100" cy="413808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7203864"/>
            <a:ext cx="4629150" cy="4138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7203864"/>
            <a:ext cx="3086100" cy="413808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7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62F6DB-4C47-110E-7BD2-1C99BF86BF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6670"/>
            <a:ext cx="1695152" cy="1695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28" r:id="rId3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svg"/><Relationship Id="rId10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image" Target="../media/image20.png"/><Relationship Id="rId3" Type="http://schemas.openxmlformats.org/officeDocument/2006/relationships/image" Target="../media/image13.png"/><Relationship Id="rId21" Type="http://schemas.openxmlformats.org/officeDocument/2006/relationships/image" Target="../media/image28.png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0.wdp"/><Relationship Id="rId24" Type="http://schemas.openxmlformats.org/officeDocument/2006/relationships/image" Target="../media/image7.svg"/><Relationship Id="rId5" Type="http://schemas.microsoft.com/office/2007/relationships/hdphoto" Target="../media/hdphoto5.wdp"/><Relationship Id="rId15" Type="http://schemas.microsoft.com/office/2007/relationships/hdphoto" Target="../media/hdphoto12.wdp"/><Relationship Id="rId23" Type="http://schemas.openxmlformats.org/officeDocument/2006/relationships/image" Target="../media/image6.pn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Relationship Id="rId22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4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363869"/>
            <a:ext cx="13716000" cy="805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3" name="WordArt 91"/>
          <p:cNvSpPr>
            <a:spLocks noChangeArrowheads="1" noChangeShapeType="1" noTextEdit="1"/>
          </p:cNvSpPr>
          <p:nvPr/>
        </p:nvSpPr>
        <p:spPr bwMode="auto">
          <a:xfrm>
            <a:off x="1943100" y="285750"/>
            <a:ext cx="94869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Trường</a:t>
            </a:r>
            <a:r>
              <a:rPr lang="en-US" sz="405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405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Tiểu</a:t>
            </a:r>
            <a:r>
              <a:rPr lang="en-US" sz="405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405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học</a:t>
            </a:r>
            <a:r>
              <a:rPr lang="en-US" sz="405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Chu </a:t>
            </a:r>
            <a:r>
              <a:rPr lang="en-US" sz="405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Văn</a:t>
            </a:r>
            <a:r>
              <a:rPr lang="en-US" sz="405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An</a:t>
            </a:r>
          </a:p>
        </p:txBody>
      </p:sp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171450" y="3629025"/>
            <a:ext cx="13716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HÌNH TRÒN. </a:t>
            </a:r>
            <a:r>
              <a:rPr lang="en-US" altLang="en-US" sz="5400" b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ĐƯỜNG TRÒN</a:t>
            </a:r>
            <a:endParaRPr lang="en-US" altLang="en-US" sz="5400" b="1" dirty="0">
              <a:ln w="6600">
                <a:solidFill>
                  <a:srgbClr val="C0504D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6179345"/>
            <a:ext cx="1188720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5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Giáo viên: Lê</a:t>
            </a:r>
            <a:r>
              <a:rPr lang="vi-VN" sz="45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Thị</a:t>
            </a:r>
            <a:r>
              <a:rPr lang="en-US" sz="45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Oanh</a:t>
            </a:r>
            <a:endParaRPr lang="pt-BR" sz="45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D2889-3429-6626-26F5-4EDCA73F5D2A}"/>
              </a:ext>
            </a:extLst>
          </p:cNvPr>
          <p:cNvSpPr txBox="1"/>
          <p:nvPr/>
        </p:nvSpPr>
        <p:spPr>
          <a:xfrm>
            <a:off x="-57150" y="1563139"/>
            <a:ext cx="141732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 err="1">
                <a:solidFill>
                  <a:srgbClr val="FF0000"/>
                </a:solidFill>
                <a:latin typeface="Algerian" panose="04020705040A02060702" pitchFamily="82" charset="0"/>
              </a:rPr>
              <a:t>Môn</a:t>
            </a:r>
            <a:r>
              <a:rPr lang="en-US" sz="4950" dirty="0">
                <a:solidFill>
                  <a:srgbClr val="FF0000"/>
                </a:solidFill>
                <a:latin typeface="Algerian" panose="04020705040A02060702" pitchFamily="82" charset="0"/>
              </a:rPr>
              <a:t>: </a:t>
            </a:r>
            <a:r>
              <a:rPr lang="en-US" sz="4950" dirty="0" err="1">
                <a:solidFill>
                  <a:srgbClr val="FF0000"/>
                </a:solidFill>
                <a:latin typeface="Algerian" panose="04020705040A02060702" pitchFamily="82" charset="0"/>
              </a:rPr>
              <a:t>Toán</a:t>
            </a:r>
            <a:r>
              <a:rPr lang="en-US" sz="4950" dirty="0">
                <a:solidFill>
                  <a:srgbClr val="FF0000"/>
                </a:solidFill>
                <a:latin typeface="Algerian" panose="04020705040A02060702" pitchFamily="82" charset="0"/>
              </a:rPr>
              <a:t>      5H</a:t>
            </a:r>
          </a:p>
        </p:txBody>
      </p:sp>
    </p:spTree>
    <p:extLst>
      <p:ext uri="{BB962C8B-B14F-4D97-AF65-F5344CB8AC3E}">
        <p14:creationId xmlns:p14="http://schemas.microsoft.com/office/powerpoint/2010/main" val="154754351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D4B8470-BFD1-574B-6776-4B6F6C91F015}"/>
              </a:ext>
            </a:extLst>
          </p:cNvPr>
          <p:cNvSpPr txBox="1"/>
          <p:nvPr/>
        </p:nvSpPr>
        <p:spPr>
          <a:xfrm>
            <a:off x="1447800" y="286018"/>
            <a:ext cx="10181050" cy="1469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13245"/>
              </a:lnSpc>
            </a:pP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5400" b="1" dirty="0">
                <a:solidFill>
                  <a:srgbClr val="6C51A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E1B3C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9D221F9-6BBB-5FC1-BF63-7BBABAB06CB3}"/>
              </a:ext>
            </a:extLst>
          </p:cNvPr>
          <p:cNvSpPr txBox="1"/>
          <p:nvPr/>
        </p:nvSpPr>
        <p:spPr>
          <a:xfrm>
            <a:off x="1752600" y="1943100"/>
            <a:ext cx="8248650" cy="4806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thẳng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nối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bất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nối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bất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qua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b="1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vô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Tất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254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ts val="3569"/>
              </a:lnSpc>
              <a:spcBef>
                <a:spcPts val="900"/>
              </a:spcBef>
            </a:pP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(hay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bán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549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nửa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đường</a:t>
            </a:r>
            <a:r>
              <a:rPr lang="en-US" sz="2549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549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kính</a:t>
            </a:r>
            <a:r>
              <a:rPr lang="en-US" sz="254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BE8B49-2861-CDDC-916A-B9D7FF47B119}"/>
              </a:ext>
            </a:extLst>
          </p:cNvPr>
          <p:cNvGrpSpPr/>
          <p:nvPr/>
        </p:nvGrpSpPr>
        <p:grpSpPr>
          <a:xfrm>
            <a:off x="9086850" y="4984859"/>
            <a:ext cx="2867476" cy="1943100"/>
            <a:chOff x="12115800" y="6608379"/>
            <a:chExt cx="3823301" cy="2590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046254-F203-8033-DB0C-50964C07A6E3}"/>
                </a:ext>
              </a:extLst>
            </p:cNvPr>
            <p:cNvSpPr/>
            <p:nvPr/>
          </p:nvSpPr>
          <p:spPr>
            <a:xfrm>
              <a:off x="12115800" y="8420100"/>
              <a:ext cx="2667000" cy="779079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5F953175-EF95-A072-5438-CEC3068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554200" y="6608379"/>
              <a:ext cx="1384901" cy="25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0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D091917-86AF-CD3E-3487-1010D7A66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2379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3FC51-F1EC-B0E0-45F0-10A6D8EAE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1348"/>
            <a:ext cx="1238250" cy="134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47655-CC95-F615-8D19-EB8F859F9392}"/>
              </a:ext>
            </a:extLst>
          </p:cNvPr>
          <p:cNvSpPr txBox="1"/>
          <p:nvPr/>
        </p:nvSpPr>
        <p:spPr>
          <a:xfrm>
            <a:off x="1752600" y="12192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Đo độ dài bán kính, đường kính của mỗi hình tròn sau: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C4B21-936E-43A0-7D19-6504D929A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905000"/>
            <a:ext cx="771514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14" name="Hình chữ nhật: Góc Tròn 2">
            <a:extLst>
              <a:ext uri="{FF2B5EF4-FFF2-40B4-BE49-F238E27FC236}">
                <a16:creationId xmlns:a16="http://schemas.microsoft.com/office/drawing/2014/main" id="{C5888AF3-4077-738E-DEEE-A0AF00F47FF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70985C-A1E0-6C52-9D3C-2E24A000FFE3}"/>
              </a:ext>
            </a:extLst>
          </p:cNvPr>
          <p:cNvSpPr/>
          <p:nvPr/>
        </p:nvSpPr>
        <p:spPr>
          <a:xfrm>
            <a:off x="1143000" y="838200"/>
            <a:ext cx="762000" cy="685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D0C73-FD04-0BA2-72B2-634F5F5DFD3D}"/>
              </a:ext>
            </a:extLst>
          </p:cNvPr>
          <p:cNvSpPr txBox="1"/>
          <p:nvPr/>
        </p:nvSpPr>
        <p:spPr>
          <a:xfrm>
            <a:off x="2057400" y="762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8056CB-3703-5E54-F0C7-3C804D437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611367"/>
              </p:ext>
            </p:extLst>
          </p:nvPr>
        </p:nvGraphicFramePr>
        <p:xfrm>
          <a:off x="1066800" y="2133600"/>
          <a:ext cx="11887202" cy="3224054"/>
        </p:xfrm>
        <a:graphic>
          <a:graphicData uri="http://schemas.openxmlformats.org/drawingml/2006/table">
            <a:tbl>
              <a:tblPr/>
              <a:tblGrid>
                <a:gridCol w="2188762">
                  <a:extLst>
                    <a:ext uri="{9D8B030D-6E8A-4147-A177-3AD203B41FA5}">
                      <a16:colId xmlns:a16="http://schemas.microsoft.com/office/drawing/2014/main" val="873973312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51450993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2763633937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1314822489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3381238877"/>
                    </a:ext>
                  </a:extLst>
                </a:gridCol>
                <a:gridCol w="1939688">
                  <a:extLst>
                    <a:ext uri="{9D8B030D-6E8A-4147-A177-3AD203B41FA5}">
                      <a16:colId xmlns:a16="http://schemas.microsoft.com/office/drawing/2014/main" val="1965498823"/>
                    </a:ext>
                  </a:extLst>
                </a:gridCol>
              </a:tblGrid>
              <a:tr h="16120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endParaRPr lang="en-US" sz="3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0,6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1,8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4,16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88651"/>
                  </a:ext>
                </a:extLst>
              </a:tr>
              <a:tr h="1612027"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kính</a:t>
                      </a:r>
                      <a:endParaRPr lang="vi-VN" sz="3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B89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1,2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0,9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8,32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38A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A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A5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293714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254F2B-CA89-8D67-F826-7653913A013E}"/>
              </a:ext>
            </a:extLst>
          </p:cNvPr>
          <p:cNvSpPr/>
          <p:nvPr/>
        </p:nvSpPr>
        <p:spPr>
          <a:xfrm>
            <a:off x="3657600" y="3810000"/>
            <a:ext cx="11430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404CC1-921F-0761-74D7-9D224D7E7811}"/>
              </a:ext>
            </a:extLst>
          </p:cNvPr>
          <p:cNvSpPr/>
          <p:nvPr/>
        </p:nvSpPr>
        <p:spPr>
          <a:xfrm>
            <a:off x="5562600" y="2209800"/>
            <a:ext cx="11430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8776FD-ABCF-F3CD-0866-AAD9B7A6F222}"/>
              </a:ext>
            </a:extLst>
          </p:cNvPr>
          <p:cNvSpPr/>
          <p:nvPr/>
        </p:nvSpPr>
        <p:spPr>
          <a:xfrm>
            <a:off x="7467600" y="38862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7808B9-6D2E-2C4F-5DF1-01B07759DE4E}"/>
              </a:ext>
            </a:extLst>
          </p:cNvPr>
          <p:cNvSpPr/>
          <p:nvPr/>
        </p:nvSpPr>
        <p:spPr>
          <a:xfrm>
            <a:off x="9372600" y="38862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0DEB6B-D768-0886-8D26-EE7EDE32D092}"/>
              </a:ext>
            </a:extLst>
          </p:cNvPr>
          <p:cNvSpPr/>
          <p:nvPr/>
        </p:nvSpPr>
        <p:spPr>
          <a:xfrm>
            <a:off x="11277600" y="2286000"/>
            <a:ext cx="13716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45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0C0F34-3AF9-E4E7-FB39-0FB72BBCC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1456AA3-564A-3163-3EDE-85511724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6" name="Hình chữ nhật: Góc Tròn 2">
            <a:extLst>
              <a:ext uri="{FF2B5EF4-FFF2-40B4-BE49-F238E27FC236}">
                <a16:creationId xmlns:a16="http://schemas.microsoft.com/office/drawing/2014/main" id="{D7D8B6C8-FFEE-5E11-8243-F103447FDE2F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9E74343-F1CD-7686-BE8C-B848070C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7" name="Hình chữ nhật: Góc Tròn 2">
            <a:extLst>
              <a:ext uri="{FF2B5EF4-FFF2-40B4-BE49-F238E27FC236}">
                <a16:creationId xmlns:a16="http://schemas.microsoft.com/office/drawing/2014/main" id="{FAA460DF-FEAB-570F-F242-0448ECED0F94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A85062F-0D79-62F8-CCDB-50BC8BF8B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7" name="Hình chữ nhật: Góc Tròn 2">
            <a:extLst>
              <a:ext uri="{FF2B5EF4-FFF2-40B4-BE49-F238E27FC236}">
                <a16:creationId xmlns:a16="http://schemas.microsoft.com/office/drawing/2014/main" id="{73915015-9E61-29E5-B93C-EBF5F5713D50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9DF66E-7AD7-5515-91A3-ADD54BD337D7}"/>
              </a:ext>
            </a:extLst>
          </p:cNvPr>
          <p:cNvSpPr/>
          <p:nvPr/>
        </p:nvSpPr>
        <p:spPr>
          <a:xfrm>
            <a:off x="364331" y="402648"/>
            <a:ext cx="12987338" cy="7142451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/>
            <a:endParaRPr lang="en-US" sz="202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078969F-488B-E748-E666-79B575133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0539" y="3658306"/>
            <a:ext cx="3285460" cy="3886793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3A26AC26-3BC9-3E07-0630-FDFDF0D20C55}"/>
              </a:ext>
            </a:extLst>
          </p:cNvPr>
          <p:cNvSpPr txBox="1"/>
          <p:nvPr/>
        </p:nvSpPr>
        <p:spPr>
          <a:xfrm>
            <a:off x="2096284" y="2253826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33BE1738-6843-8E2A-6DC9-77FA507D2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2160842"/>
            <a:ext cx="1034996" cy="1034996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F39FF48C-ADD9-2B4E-467B-E0C34F396018}"/>
              </a:ext>
            </a:extLst>
          </p:cNvPr>
          <p:cNvSpPr txBox="1"/>
          <p:nvPr/>
        </p:nvSpPr>
        <p:spPr>
          <a:xfrm>
            <a:off x="2096284" y="3357464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2B2B0541-78CF-3D3C-32ED-C82AE86F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3264481"/>
            <a:ext cx="1034996" cy="1034996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323DA1D4-B4AA-E39D-3421-612174005C13}"/>
              </a:ext>
            </a:extLst>
          </p:cNvPr>
          <p:cNvSpPr txBox="1"/>
          <p:nvPr/>
        </p:nvSpPr>
        <p:spPr>
          <a:xfrm>
            <a:off x="2096284" y="4461103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AB3A125F-C69E-0004-5B5A-7F0D71EA0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4368119"/>
            <a:ext cx="1034996" cy="1034996"/>
          </a:xfrm>
          <a:prstGeom prst="rect">
            <a:avLst/>
          </a:prstGeom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3461366F-2DEE-2728-8546-1C45D472FB12}"/>
              </a:ext>
            </a:extLst>
          </p:cNvPr>
          <p:cNvSpPr txBox="1"/>
          <p:nvPr/>
        </p:nvSpPr>
        <p:spPr>
          <a:xfrm>
            <a:off x="2096284" y="5564741"/>
            <a:ext cx="1051878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0F0CA9DB-2C86-7226-8D2D-6D66FD0F6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755155" y="5471758"/>
            <a:ext cx="1034996" cy="1034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37E0C7-56E8-344E-0357-2C4C9A66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685800"/>
            <a:ext cx="5852667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build="p"/>
      <p:bldP spid="17" grpId="0" uiExpand="1" build="p"/>
      <p:bldP spid="1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08" y="2796129"/>
            <a:ext cx="1957910" cy="47489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18" y="4549594"/>
            <a:ext cx="1957910" cy="309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95DAF-E521-CCDC-A769-14163FA31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676400"/>
            <a:ext cx="2932430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6BAAB-5F74-E2C7-60F2-586191EB4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3048000"/>
            <a:ext cx="79254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33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08" y="2796129"/>
            <a:ext cx="1957910" cy="47489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94718" y="4549594"/>
            <a:ext cx="1957910" cy="309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1F78C-3229-4EC2-59C1-005C3C31E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1219200"/>
            <a:ext cx="8425402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1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6BDDA-4718-6413-D874-DF56C9623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507" y="609600"/>
            <a:ext cx="10132430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2DB3746-6F43-378B-DC3A-A1B5E307CE19}"/>
              </a:ext>
            </a:extLst>
          </p:cNvPr>
          <p:cNvSpPr/>
          <p:nvPr/>
        </p:nvSpPr>
        <p:spPr>
          <a:xfrm>
            <a:off x="308064" y="2658137"/>
            <a:ext cx="6839617" cy="4330197"/>
          </a:xfrm>
          <a:prstGeom prst="wedgeRoundRectCallout">
            <a:avLst>
              <a:gd name="adj1" fmla="val 50187"/>
              <a:gd name="adj2" fmla="val 26752"/>
              <a:gd name="adj3" fmla="val 16667"/>
            </a:avLst>
          </a:pr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899663968">
                  <a:custGeom>
                    <a:avLst/>
                    <a:gdLst>
                      <a:gd name="connsiteX0" fmla="*/ 0 w 7478361"/>
                      <a:gd name="connsiteY0" fmla="*/ 509036 h 3054153"/>
                      <a:gd name="connsiteX1" fmla="*/ 509036 w 7478361"/>
                      <a:gd name="connsiteY1" fmla="*/ 0 h 3054153"/>
                      <a:gd name="connsiteX2" fmla="*/ 1035659 w 7478361"/>
                      <a:gd name="connsiteY2" fmla="*/ 0 h 3054153"/>
                      <a:gd name="connsiteX3" fmla="*/ 1600816 w 7478361"/>
                      <a:gd name="connsiteY3" fmla="*/ 0 h 3054153"/>
                      <a:gd name="connsiteX4" fmla="*/ 2204506 w 7478361"/>
                      <a:gd name="connsiteY4" fmla="*/ 0 h 3054153"/>
                      <a:gd name="connsiteX5" fmla="*/ 2885263 w 7478361"/>
                      <a:gd name="connsiteY5" fmla="*/ 0 h 3054153"/>
                      <a:gd name="connsiteX6" fmla="*/ 3488953 w 7478361"/>
                      <a:gd name="connsiteY6" fmla="*/ 0 h 3054153"/>
                      <a:gd name="connsiteX7" fmla="*/ 4362377 w 7478361"/>
                      <a:gd name="connsiteY7" fmla="*/ 0 h 3054153"/>
                      <a:gd name="connsiteX8" fmla="*/ 4362377 w 7478361"/>
                      <a:gd name="connsiteY8" fmla="*/ 0 h 3054153"/>
                      <a:gd name="connsiteX9" fmla="*/ 4948182 w 7478361"/>
                      <a:gd name="connsiteY9" fmla="*/ 0 h 3054153"/>
                      <a:gd name="connsiteX10" fmla="*/ 5515291 w 7478361"/>
                      <a:gd name="connsiteY10" fmla="*/ 0 h 3054153"/>
                      <a:gd name="connsiteX11" fmla="*/ 6231968 w 7478361"/>
                      <a:gd name="connsiteY11" fmla="*/ 0 h 3054153"/>
                      <a:gd name="connsiteX12" fmla="*/ 6608020 w 7478361"/>
                      <a:gd name="connsiteY12" fmla="*/ 0 h 3054153"/>
                      <a:gd name="connsiteX13" fmla="*/ 6969325 w 7478361"/>
                      <a:gd name="connsiteY13" fmla="*/ 0 h 3054153"/>
                      <a:gd name="connsiteX14" fmla="*/ 7478361 w 7478361"/>
                      <a:gd name="connsiteY14" fmla="*/ 509036 h 3054153"/>
                      <a:gd name="connsiteX15" fmla="*/ 7478361 w 7478361"/>
                      <a:gd name="connsiteY15" fmla="*/ 1158038 h 3054153"/>
                      <a:gd name="connsiteX16" fmla="*/ 7478361 w 7478361"/>
                      <a:gd name="connsiteY16" fmla="*/ 1781589 h 3054153"/>
                      <a:gd name="connsiteX17" fmla="*/ 7745713 w 7478361"/>
                      <a:gd name="connsiteY17" fmla="*/ 2156909 h 3054153"/>
                      <a:gd name="connsiteX18" fmla="*/ 8013064 w 7478361"/>
                      <a:gd name="connsiteY18" fmla="*/ 2532229 h 3054153"/>
                      <a:gd name="connsiteX19" fmla="*/ 7478361 w 7478361"/>
                      <a:gd name="connsiteY19" fmla="*/ 2545128 h 3054153"/>
                      <a:gd name="connsiteX20" fmla="*/ 7478361 w 7478361"/>
                      <a:gd name="connsiteY20" fmla="*/ 2545117 h 3054153"/>
                      <a:gd name="connsiteX21" fmla="*/ 6969325 w 7478361"/>
                      <a:gd name="connsiteY21" fmla="*/ 3054153 h 3054153"/>
                      <a:gd name="connsiteX22" fmla="*/ 6593273 w 7478361"/>
                      <a:gd name="connsiteY22" fmla="*/ 3054153 h 3054153"/>
                      <a:gd name="connsiteX23" fmla="*/ 6231968 w 7478361"/>
                      <a:gd name="connsiteY23" fmla="*/ 3054153 h 3054153"/>
                      <a:gd name="connsiteX24" fmla="*/ 5664859 w 7478361"/>
                      <a:gd name="connsiteY24" fmla="*/ 3054153 h 3054153"/>
                      <a:gd name="connsiteX25" fmla="*/ 5004270 w 7478361"/>
                      <a:gd name="connsiteY25" fmla="*/ 3054153 h 3054153"/>
                      <a:gd name="connsiteX26" fmla="*/ 4362377 w 7478361"/>
                      <a:gd name="connsiteY26" fmla="*/ 3054153 h 3054153"/>
                      <a:gd name="connsiteX27" fmla="*/ 4362377 w 7478361"/>
                      <a:gd name="connsiteY27" fmla="*/ 3054153 h 3054153"/>
                      <a:gd name="connsiteX28" fmla="*/ 3643087 w 7478361"/>
                      <a:gd name="connsiteY28" fmla="*/ 3054153 h 3054153"/>
                      <a:gd name="connsiteX29" fmla="*/ 3077930 w 7478361"/>
                      <a:gd name="connsiteY29" fmla="*/ 3054153 h 3054153"/>
                      <a:gd name="connsiteX30" fmla="*/ 2397173 w 7478361"/>
                      <a:gd name="connsiteY30" fmla="*/ 3054153 h 3054153"/>
                      <a:gd name="connsiteX31" fmla="*/ 1870550 w 7478361"/>
                      <a:gd name="connsiteY31" fmla="*/ 3054153 h 3054153"/>
                      <a:gd name="connsiteX32" fmla="*/ 1266860 w 7478361"/>
                      <a:gd name="connsiteY32" fmla="*/ 3054153 h 3054153"/>
                      <a:gd name="connsiteX33" fmla="*/ 509036 w 7478361"/>
                      <a:gd name="connsiteY33" fmla="*/ 3054153 h 3054153"/>
                      <a:gd name="connsiteX34" fmla="*/ 0 w 7478361"/>
                      <a:gd name="connsiteY34" fmla="*/ 2545117 h 3054153"/>
                      <a:gd name="connsiteX35" fmla="*/ 0 w 7478361"/>
                      <a:gd name="connsiteY35" fmla="*/ 2545128 h 3054153"/>
                      <a:gd name="connsiteX36" fmla="*/ 0 w 7478361"/>
                      <a:gd name="connsiteY36" fmla="*/ 2155723 h 3054153"/>
                      <a:gd name="connsiteX37" fmla="*/ 0 w 7478361"/>
                      <a:gd name="connsiteY37" fmla="*/ 1781589 h 3054153"/>
                      <a:gd name="connsiteX38" fmla="*/ 0 w 7478361"/>
                      <a:gd name="connsiteY38" fmla="*/ 1781589 h 3054153"/>
                      <a:gd name="connsiteX39" fmla="*/ 0 w 7478361"/>
                      <a:gd name="connsiteY39" fmla="*/ 1170764 h 3054153"/>
                      <a:gd name="connsiteX40" fmla="*/ 0 w 7478361"/>
                      <a:gd name="connsiteY40" fmla="*/ 509036 h 305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478361" h="3054153" fill="none" extrusionOk="0">
                        <a:moveTo>
                          <a:pt x="0" y="509036"/>
                        </a:moveTo>
                        <a:cubicBezTo>
                          <a:pt x="20896" y="272717"/>
                          <a:pt x="254861" y="-34679"/>
                          <a:pt x="509036" y="0"/>
                        </a:cubicBezTo>
                        <a:cubicBezTo>
                          <a:pt x="707282" y="5248"/>
                          <a:pt x="912820" y="-1710"/>
                          <a:pt x="1035659" y="0"/>
                        </a:cubicBezTo>
                        <a:cubicBezTo>
                          <a:pt x="1158498" y="1710"/>
                          <a:pt x="1362975" y="-22995"/>
                          <a:pt x="1600816" y="0"/>
                        </a:cubicBezTo>
                        <a:cubicBezTo>
                          <a:pt x="1838657" y="22995"/>
                          <a:pt x="1993350" y="-16658"/>
                          <a:pt x="2204506" y="0"/>
                        </a:cubicBezTo>
                        <a:cubicBezTo>
                          <a:pt x="2415662" y="16658"/>
                          <a:pt x="2598825" y="-17966"/>
                          <a:pt x="2885263" y="0"/>
                        </a:cubicBezTo>
                        <a:cubicBezTo>
                          <a:pt x="3171701" y="17966"/>
                          <a:pt x="3257075" y="-25625"/>
                          <a:pt x="3488953" y="0"/>
                        </a:cubicBezTo>
                        <a:cubicBezTo>
                          <a:pt x="3720831" y="25625"/>
                          <a:pt x="4166459" y="-16623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484551" y="864"/>
                          <a:pt x="4701987" y="-15457"/>
                          <a:pt x="4948182" y="0"/>
                        </a:cubicBezTo>
                        <a:cubicBezTo>
                          <a:pt x="5194378" y="15457"/>
                          <a:pt x="5234570" y="-6423"/>
                          <a:pt x="5515291" y="0"/>
                        </a:cubicBezTo>
                        <a:cubicBezTo>
                          <a:pt x="5796012" y="6423"/>
                          <a:pt x="5941063" y="-12690"/>
                          <a:pt x="6231968" y="0"/>
                        </a:cubicBezTo>
                        <a:cubicBezTo>
                          <a:pt x="6402597" y="6358"/>
                          <a:pt x="6430416" y="-5574"/>
                          <a:pt x="6608020" y="0"/>
                        </a:cubicBezTo>
                        <a:cubicBezTo>
                          <a:pt x="6785624" y="5574"/>
                          <a:pt x="6794106" y="-13538"/>
                          <a:pt x="6969325" y="0"/>
                        </a:cubicBezTo>
                        <a:cubicBezTo>
                          <a:pt x="7189299" y="15470"/>
                          <a:pt x="7466957" y="230789"/>
                          <a:pt x="7478361" y="509036"/>
                        </a:cubicBezTo>
                        <a:cubicBezTo>
                          <a:pt x="7473525" y="642246"/>
                          <a:pt x="7504032" y="943094"/>
                          <a:pt x="7478361" y="1158038"/>
                        </a:cubicBezTo>
                        <a:cubicBezTo>
                          <a:pt x="7452690" y="1372982"/>
                          <a:pt x="7463845" y="1533840"/>
                          <a:pt x="7478361" y="1781589"/>
                        </a:cubicBezTo>
                        <a:cubicBezTo>
                          <a:pt x="7552404" y="1851602"/>
                          <a:pt x="7607315" y="1983030"/>
                          <a:pt x="7745713" y="2156909"/>
                        </a:cubicBezTo>
                        <a:cubicBezTo>
                          <a:pt x="7884111" y="2330788"/>
                          <a:pt x="7964575" y="2452033"/>
                          <a:pt x="8013064" y="2532229"/>
                        </a:cubicBezTo>
                        <a:cubicBezTo>
                          <a:pt x="7773395" y="2515387"/>
                          <a:pt x="7615828" y="2527717"/>
                          <a:pt x="7478361" y="2545128"/>
                        </a:cubicBezTo>
                        <a:cubicBezTo>
                          <a:pt x="7478361" y="2545123"/>
                          <a:pt x="7478361" y="2545120"/>
                          <a:pt x="7478361" y="2545117"/>
                        </a:cubicBezTo>
                        <a:cubicBezTo>
                          <a:pt x="7425015" y="2868322"/>
                          <a:pt x="7273300" y="3050712"/>
                          <a:pt x="6969325" y="3054153"/>
                        </a:cubicBezTo>
                        <a:cubicBezTo>
                          <a:pt x="6877304" y="3062100"/>
                          <a:pt x="6769010" y="3052208"/>
                          <a:pt x="6593273" y="3054153"/>
                        </a:cubicBezTo>
                        <a:cubicBezTo>
                          <a:pt x="6417536" y="3056098"/>
                          <a:pt x="6305367" y="3071063"/>
                          <a:pt x="6231968" y="3054153"/>
                        </a:cubicBezTo>
                        <a:cubicBezTo>
                          <a:pt x="6051349" y="3073890"/>
                          <a:pt x="5885171" y="3076763"/>
                          <a:pt x="5664859" y="3054153"/>
                        </a:cubicBezTo>
                        <a:cubicBezTo>
                          <a:pt x="5444547" y="3031543"/>
                          <a:pt x="5174850" y="3037508"/>
                          <a:pt x="5004270" y="3054153"/>
                        </a:cubicBezTo>
                        <a:cubicBezTo>
                          <a:pt x="4833690" y="3070798"/>
                          <a:pt x="4578447" y="3079831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63660" y="3024582"/>
                          <a:pt x="3811340" y="3033021"/>
                          <a:pt x="3643087" y="3054153"/>
                        </a:cubicBezTo>
                        <a:cubicBezTo>
                          <a:pt x="3474834" y="3075286"/>
                          <a:pt x="3256592" y="3033685"/>
                          <a:pt x="3077930" y="3054153"/>
                        </a:cubicBezTo>
                        <a:cubicBezTo>
                          <a:pt x="2899268" y="3074621"/>
                          <a:pt x="2603813" y="3052039"/>
                          <a:pt x="2397173" y="3054153"/>
                        </a:cubicBezTo>
                        <a:cubicBezTo>
                          <a:pt x="2190533" y="3056267"/>
                          <a:pt x="2060440" y="3049560"/>
                          <a:pt x="1870550" y="3054153"/>
                        </a:cubicBezTo>
                        <a:cubicBezTo>
                          <a:pt x="1680660" y="3058746"/>
                          <a:pt x="1516843" y="3071678"/>
                          <a:pt x="1266860" y="3054153"/>
                        </a:cubicBezTo>
                        <a:cubicBezTo>
                          <a:pt x="1016877" y="3036629"/>
                          <a:pt x="836221" y="3091523"/>
                          <a:pt x="509036" y="3054153"/>
                        </a:cubicBezTo>
                        <a:cubicBezTo>
                          <a:pt x="236110" y="3070759"/>
                          <a:pt x="-23848" y="2865187"/>
                          <a:pt x="0" y="2545117"/>
                        </a:cubicBezTo>
                        <a:cubicBezTo>
                          <a:pt x="0" y="2545120"/>
                          <a:pt x="0" y="2545126"/>
                          <a:pt x="0" y="2545128"/>
                        </a:cubicBezTo>
                        <a:cubicBezTo>
                          <a:pt x="-18145" y="2377857"/>
                          <a:pt x="7956" y="2328445"/>
                          <a:pt x="0" y="2155723"/>
                        </a:cubicBezTo>
                        <a:cubicBezTo>
                          <a:pt x="-7956" y="1983001"/>
                          <a:pt x="11781" y="1907748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9733" y="1588473"/>
                          <a:pt x="-4600" y="1354407"/>
                          <a:pt x="0" y="1170764"/>
                        </a:cubicBezTo>
                        <a:cubicBezTo>
                          <a:pt x="4600" y="987121"/>
                          <a:pt x="-12998" y="787925"/>
                          <a:pt x="0" y="509036"/>
                        </a:cubicBezTo>
                        <a:close/>
                      </a:path>
                      <a:path w="7478361" h="3054153" stroke="0" extrusionOk="0">
                        <a:moveTo>
                          <a:pt x="0" y="509036"/>
                        </a:moveTo>
                        <a:cubicBezTo>
                          <a:pt x="-9252" y="224406"/>
                          <a:pt x="222063" y="6054"/>
                          <a:pt x="509036" y="0"/>
                        </a:cubicBezTo>
                        <a:cubicBezTo>
                          <a:pt x="700468" y="-1213"/>
                          <a:pt x="958561" y="6631"/>
                          <a:pt x="1074193" y="0"/>
                        </a:cubicBezTo>
                        <a:cubicBezTo>
                          <a:pt x="1189825" y="-6631"/>
                          <a:pt x="1462304" y="-19502"/>
                          <a:pt x="1793483" y="0"/>
                        </a:cubicBezTo>
                        <a:cubicBezTo>
                          <a:pt x="2124662" y="19502"/>
                          <a:pt x="2273839" y="-9562"/>
                          <a:pt x="2435707" y="0"/>
                        </a:cubicBezTo>
                        <a:cubicBezTo>
                          <a:pt x="2597575" y="9562"/>
                          <a:pt x="2816932" y="-8925"/>
                          <a:pt x="3000863" y="0"/>
                        </a:cubicBezTo>
                        <a:cubicBezTo>
                          <a:pt x="3184794" y="8925"/>
                          <a:pt x="3468245" y="-17803"/>
                          <a:pt x="3604553" y="0"/>
                        </a:cubicBezTo>
                        <a:cubicBezTo>
                          <a:pt x="3740861" y="17803"/>
                          <a:pt x="4112425" y="29411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510357" y="-28502"/>
                          <a:pt x="4828464" y="-3128"/>
                          <a:pt x="5022966" y="0"/>
                        </a:cubicBezTo>
                        <a:cubicBezTo>
                          <a:pt x="5217468" y="3128"/>
                          <a:pt x="5442891" y="20212"/>
                          <a:pt x="5683555" y="0"/>
                        </a:cubicBezTo>
                        <a:cubicBezTo>
                          <a:pt x="5924219" y="-20212"/>
                          <a:pt x="5986872" y="26648"/>
                          <a:pt x="6231968" y="0"/>
                        </a:cubicBezTo>
                        <a:cubicBezTo>
                          <a:pt x="6350524" y="8143"/>
                          <a:pt x="6464609" y="-17922"/>
                          <a:pt x="6615394" y="0"/>
                        </a:cubicBezTo>
                        <a:cubicBezTo>
                          <a:pt x="6766179" y="17922"/>
                          <a:pt x="6817006" y="-13600"/>
                          <a:pt x="6969325" y="0"/>
                        </a:cubicBezTo>
                        <a:cubicBezTo>
                          <a:pt x="7261279" y="43766"/>
                          <a:pt x="7516291" y="278794"/>
                          <a:pt x="7478361" y="509036"/>
                        </a:cubicBezTo>
                        <a:cubicBezTo>
                          <a:pt x="7499211" y="779916"/>
                          <a:pt x="7472069" y="993483"/>
                          <a:pt x="7478361" y="1145313"/>
                        </a:cubicBezTo>
                        <a:cubicBezTo>
                          <a:pt x="7484653" y="1297143"/>
                          <a:pt x="7501121" y="1468282"/>
                          <a:pt x="7478361" y="1781589"/>
                        </a:cubicBezTo>
                        <a:cubicBezTo>
                          <a:pt x="7602581" y="1932404"/>
                          <a:pt x="7619760" y="1964409"/>
                          <a:pt x="7735018" y="2141896"/>
                        </a:cubicBezTo>
                        <a:cubicBezTo>
                          <a:pt x="7850276" y="2319383"/>
                          <a:pt x="7878594" y="2343591"/>
                          <a:pt x="8013064" y="2532229"/>
                        </a:cubicBezTo>
                        <a:cubicBezTo>
                          <a:pt x="7832350" y="2560221"/>
                          <a:pt x="7640259" y="2546148"/>
                          <a:pt x="7478361" y="2545128"/>
                        </a:cubicBezTo>
                        <a:cubicBezTo>
                          <a:pt x="7478361" y="2545123"/>
                          <a:pt x="7478361" y="2545119"/>
                          <a:pt x="7478361" y="2545117"/>
                        </a:cubicBezTo>
                        <a:cubicBezTo>
                          <a:pt x="7533967" y="2792055"/>
                          <a:pt x="7290475" y="3054509"/>
                          <a:pt x="6969325" y="3054153"/>
                        </a:cubicBezTo>
                        <a:cubicBezTo>
                          <a:pt x="6872067" y="3058562"/>
                          <a:pt x="6782512" y="3036723"/>
                          <a:pt x="6615394" y="3054153"/>
                        </a:cubicBezTo>
                        <a:cubicBezTo>
                          <a:pt x="6448276" y="3071583"/>
                          <a:pt x="6329919" y="3049724"/>
                          <a:pt x="6231968" y="3054153"/>
                        </a:cubicBezTo>
                        <a:cubicBezTo>
                          <a:pt x="5944261" y="3063262"/>
                          <a:pt x="5918544" y="3032221"/>
                          <a:pt x="5608771" y="3054153"/>
                        </a:cubicBezTo>
                        <a:cubicBezTo>
                          <a:pt x="5298998" y="3076085"/>
                          <a:pt x="5227881" y="3079067"/>
                          <a:pt x="4985574" y="3054153"/>
                        </a:cubicBezTo>
                        <a:cubicBezTo>
                          <a:pt x="4743267" y="3029239"/>
                          <a:pt x="4580787" y="3037338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52379" y="3043800"/>
                          <a:pt x="4074750" y="3057637"/>
                          <a:pt x="3797220" y="3054153"/>
                        </a:cubicBezTo>
                        <a:cubicBezTo>
                          <a:pt x="3519690" y="3050669"/>
                          <a:pt x="3340847" y="3082397"/>
                          <a:pt x="3077930" y="3054153"/>
                        </a:cubicBezTo>
                        <a:cubicBezTo>
                          <a:pt x="2815013" y="3025910"/>
                          <a:pt x="2642906" y="3048672"/>
                          <a:pt x="2397173" y="3054153"/>
                        </a:cubicBezTo>
                        <a:cubicBezTo>
                          <a:pt x="2151440" y="3059634"/>
                          <a:pt x="2087248" y="3028863"/>
                          <a:pt x="1832016" y="3054153"/>
                        </a:cubicBezTo>
                        <a:cubicBezTo>
                          <a:pt x="1576784" y="3079443"/>
                          <a:pt x="1396984" y="3079829"/>
                          <a:pt x="1151259" y="3054153"/>
                        </a:cubicBezTo>
                        <a:cubicBezTo>
                          <a:pt x="905534" y="3028477"/>
                          <a:pt x="648964" y="3076611"/>
                          <a:pt x="509036" y="3054153"/>
                        </a:cubicBezTo>
                        <a:cubicBezTo>
                          <a:pt x="220742" y="3081033"/>
                          <a:pt x="9458" y="2792510"/>
                          <a:pt x="0" y="2545117"/>
                        </a:cubicBezTo>
                        <a:cubicBezTo>
                          <a:pt x="0" y="2545122"/>
                          <a:pt x="0" y="2545123"/>
                          <a:pt x="0" y="2545128"/>
                        </a:cubicBezTo>
                        <a:cubicBezTo>
                          <a:pt x="15129" y="2374142"/>
                          <a:pt x="3405" y="2326534"/>
                          <a:pt x="0" y="2178629"/>
                        </a:cubicBezTo>
                        <a:cubicBezTo>
                          <a:pt x="-3405" y="2030724"/>
                          <a:pt x="14018" y="1978416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-10398" y="1594031"/>
                          <a:pt x="22543" y="1354526"/>
                          <a:pt x="0" y="1132587"/>
                        </a:cubicBezTo>
                        <a:cubicBezTo>
                          <a:pt x="-22543" y="910648"/>
                          <a:pt x="29692" y="722069"/>
                          <a:pt x="0" y="509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28700">
              <a:defRPr/>
            </a:pPr>
            <a:endParaRPr lang="en-US" sz="3375" dirty="0" err="1">
              <a:solidFill>
                <a:prstClr val="black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B4DFA3F-DA52-78E5-4BDB-E75E9CEC7B51}"/>
              </a:ext>
            </a:extLst>
          </p:cNvPr>
          <p:cNvSpPr/>
          <p:nvPr/>
        </p:nvSpPr>
        <p:spPr>
          <a:xfrm>
            <a:off x="6877050" y="834117"/>
            <a:ext cx="4428724" cy="2314656"/>
          </a:xfrm>
          <a:prstGeom prst="wedgeRoundRectCallout">
            <a:avLst>
              <a:gd name="adj1" fmla="val 57150"/>
              <a:gd name="adj2" fmla="val 32911"/>
              <a:gd name="adj3" fmla="val 16667"/>
            </a:avLst>
          </a:prstGeom>
          <a:ln w="57150">
            <a:solidFill>
              <a:srgbClr val="CC99FF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899663968">
                  <a:custGeom>
                    <a:avLst/>
                    <a:gdLst>
                      <a:gd name="connsiteX0" fmla="*/ 0 w 7478361"/>
                      <a:gd name="connsiteY0" fmla="*/ 509036 h 3054153"/>
                      <a:gd name="connsiteX1" fmla="*/ 509036 w 7478361"/>
                      <a:gd name="connsiteY1" fmla="*/ 0 h 3054153"/>
                      <a:gd name="connsiteX2" fmla="*/ 1035659 w 7478361"/>
                      <a:gd name="connsiteY2" fmla="*/ 0 h 3054153"/>
                      <a:gd name="connsiteX3" fmla="*/ 1600816 w 7478361"/>
                      <a:gd name="connsiteY3" fmla="*/ 0 h 3054153"/>
                      <a:gd name="connsiteX4" fmla="*/ 2204506 w 7478361"/>
                      <a:gd name="connsiteY4" fmla="*/ 0 h 3054153"/>
                      <a:gd name="connsiteX5" fmla="*/ 2885263 w 7478361"/>
                      <a:gd name="connsiteY5" fmla="*/ 0 h 3054153"/>
                      <a:gd name="connsiteX6" fmla="*/ 3488953 w 7478361"/>
                      <a:gd name="connsiteY6" fmla="*/ 0 h 3054153"/>
                      <a:gd name="connsiteX7" fmla="*/ 4362377 w 7478361"/>
                      <a:gd name="connsiteY7" fmla="*/ 0 h 3054153"/>
                      <a:gd name="connsiteX8" fmla="*/ 4362377 w 7478361"/>
                      <a:gd name="connsiteY8" fmla="*/ 0 h 3054153"/>
                      <a:gd name="connsiteX9" fmla="*/ 4948182 w 7478361"/>
                      <a:gd name="connsiteY9" fmla="*/ 0 h 3054153"/>
                      <a:gd name="connsiteX10" fmla="*/ 5515291 w 7478361"/>
                      <a:gd name="connsiteY10" fmla="*/ 0 h 3054153"/>
                      <a:gd name="connsiteX11" fmla="*/ 6231968 w 7478361"/>
                      <a:gd name="connsiteY11" fmla="*/ 0 h 3054153"/>
                      <a:gd name="connsiteX12" fmla="*/ 6608020 w 7478361"/>
                      <a:gd name="connsiteY12" fmla="*/ 0 h 3054153"/>
                      <a:gd name="connsiteX13" fmla="*/ 6969325 w 7478361"/>
                      <a:gd name="connsiteY13" fmla="*/ 0 h 3054153"/>
                      <a:gd name="connsiteX14" fmla="*/ 7478361 w 7478361"/>
                      <a:gd name="connsiteY14" fmla="*/ 509036 h 3054153"/>
                      <a:gd name="connsiteX15" fmla="*/ 7478361 w 7478361"/>
                      <a:gd name="connsiteY15" fmla="*/ 1158038 h 3054153"/>
                      <a:gd name="connsiteX16" fmla="*/ 7478361 w 7478361"/>
                      <a:gd name="connsiteY16" fmla="*/ 1781589 h 3054153"/>
                      <a:gd name="connsiteX17" fmla="*/ 7745713 w 7478361"/>
                      <a:gd name="connsiteY17" fmla="*/ 2156909 h 3054153"/>
                      <a:gd name="connsiteX18" fmla="*/ 8013064 w 7478361"/>
                      <a:gd name="connsiteY18" fmla="*/ 2532229 h 3054153"/>
                      <a:gd name="connsiteX19" fmla="*/ 7478361 w 7478361"/>
                      <a:gd name="connsiteY19" fmla="*/ 2545128 h 3054153"/>
                      <a:gd name="connsiteX20" fmla="*/ 7478361 w 7478361"/>
                      <a:gd name="connsiteY20" fmla="*/ 2545117 h 3054153"/>
                      <a:gd name="connsiteX21" fmla="*/ 6969325 w 7478361"/>
                      <a:gd name="connsiteY21" fmla="*/ 3054153 h 3054153"/>
                      <a:gd name="connsiteX22" fmla="*/ 6593273 w 7478361"/>
                      <a:gd name="connsiteY22" fmla="*/ 3054153 h 3054153"/>
                      <a:gd name="connsiteX23" fmla="*/ 6231968 w 7478361"/>
                      <a:gd name="connsiteY23" fmla="*/ 3054153 h 3054153"/>
                      <a:gd name="connsiteX24" fmla="*/ 5664859 w 7478361"/>
                      <a:gd name="connsiteY24" fmla="*/ 3054153 h 3054153"/>
                      <a:gd name="connsiteX25" fmla="*/ 5004270 w 7478361"/>
                      <a:gd name="connsiteY25" fmla="*/ 3054153 h 3054153"/>
                      <a:gd name="connsiteX26" fmla="*/ 4362377 w 7478361"/>
                      <a:gd name="connsiteY26" fmla="*/ 3054153 h 3054153"/>
                      <a:gd name="connsiteX27" fmla="*/ 4362377 w 7478361"/>
                      <a:gd name="connsiteY27" fmla="*/ 3054153 h 3054153"/>
                      <a:gd name="connsiteX28" fmla="*/ 3643087 w 7478361"/>
                      <a:gd name="connsiteY28" fmla="*/ 3054153 h 3054153"/>
                      <a:gd name="connsiteX29" fmla="*/ 3077930 w 7478361"/>
                      <a:gd name="connsiteY29" fmla="*/ 3054153 h 3054153"/>
                      <a:gd name="connsiteX30" fmla="*/ 2397173 w 7478361"/>
                      <a:gd name="connsiteY30" fmla="*/ 3054153 h 3054153"/>
                      <a:gd name="connsiteX31" fmla="*/ 1870550 w 7478361"/>
                      <a:gd name="connsiteY31" fmla="*/ 3054153 h 3054153"/>
                      <a:gd name="connsiteX32" fmla="*/ 1266860 w 7478361"/>
                      <a:gd name="connsiteY32" fmla="*/ 3054153 h 3054153"/>
                      <a:gd name="connsiteX33" fmla="*/ 509036 w 7478361"/>
                      <a:gd name="connsiteY33" fmla="*/ 3054153 h 3054153"/>
                      <a:gd name="connsiteX34" fmla="*/ 0 w 7478361"/>
                      <a:gd name="connsiteY34" fmla="*/ 2545117 h 3054153"/>
                      <a:gd name="connsiteX35" fmla="*/ 0 w 7478361"/>
                      <a:gd name="connsiteY35" fmla="*/ 2545128 h 3054153"/>
                      <a:gd name="connsiteX36" fmla="*/ 0 w 7478361"/>
                      <a:gd name="connsiteY36" fmla="*/ 2155723 h 3054153"/>
                      <a:gd name="connsiteX37" fmla="*/ 0 w 7478361"/>
                      <a:gd name="connsiteY37" fmla="*/ 1781589 h 3054153"/>
                      <a:gd name="connsiteX38" fmla="*/ 0 w 7478361"/>
                      <a:gd name="connsiteY38" fmla="*/ 1781589 h 3054153"/>
                      <a:gd name="connsiteX39" fmla="*/ 0 w 7478361"/>
                      <a:gd name="connsiteY39" fmla="*/ 1170764 h 3054153"/>
                      <a:gd name="connsiteX40" fmla="*/ 0 w 7478361"/>
                      <a:gd name="connsiteY40" fmla="*/ 509036 h 305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478361" h="3054153" fill="none" extrusionOk="0">
                        <a:moveTo>
                          <a:pt x="0" y="509036"/>
                        </a:moveTo>
                        <a:cubicBezTo>
                          <a:pt x="20896" y="272717"/>
                          <a:pt x="254861" y="-34679"/>
                          <a:pt x="509036" y="0"/>
                        </a:cubicBezTo>
                        <a:cubicBezTo>
                          <a:pt x="707282" y="5248"/>
                          <a:pt x="912820" y="-1710"/>
                          <a:pt x="1035659" y="0"/>
                        </a:cubicBezTo>
                        <a:cubicBezTo>
                          <a:pt x="1158498" y="1710"/>
                          <a:pt x="1362975" y="-22995"/>
                          <a:pt x="1600816" y="0"/>
                        </a:cubicBezTo>
                        <a:cubicBezTo>
                          <a:pt x="1838657" y="22995"/>
                          <a:pt x="1993350" y="-16658"/>
                          <a:pt x="2204506" y="0"/>
                        </a:cubicBezTo>
                        <a:cubicBezTo>
                          <a:pt x="2415662" y="16658"/>
                          <a:pt x="2598825" y="-17966"/>
                          <a:pt x="2885263" y="0"/>
                        </a:cubicBezTo>
                        <a:cubicBezTo>
                          <a:pt x="3171701" y="17966"/>
                          <a:pt x="3257075" y="-25625"/>
                          <a:pt x="3488953" y="0"/>
                        </a:cubicBezTo>
                        <a:cubicBezTo>
                          <a:pt x="3720831" y="25625"/>
                          <a:pt x="4166459" y="-16623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484551" y="864"/>
                          <a:pt x="4701987" y="-15457"/>
                          <a:pt x="4948182" y="0"/>
                        </a:cubicBezTo>
                        <a:cubicBezTo>
                          <a:pt x="5194378" y="15457"/>
                          <a:pt x="5234570" y="-6423"/>
                          <a:pt x="5515291" y="0"/>
                        </a:cubicBezTo>
                        <a:cubicBezTo>
                          <a:pt x="5796012" y="6423"/>
                          <a:pt x="5941063" y="-12690"/>
                          <a:pt x="6231968" y="0"/>
                        </a:cubicBezTo>
                        <a:cubicBezTo>
                          <a:pt x="6402597" y="6358"/>
                          <a:pt x="6430416" y="-5574"/>
                          <a:pt x="6608020" y="0"/>
                        </a:cubicBezTo>
                        <a:cubicBezTo>
                          <a:pt x="6785624" y="5574"/>
                          <a:pt x="6794106" y="-13538"/>
                          <a:pt x="6969325" y="0"/>
                        </a:cubicBezTo>
                        <a:cubicBezTo>
                          <a:pt x="7189299" y="15470"/>
                          <a:pt x="7466957" y="230789"/>
                          <a:pt x="7478361" y="509036"/>
                        </a:cubicBezTo>
                        <a:cubicBezTo>
                          <a:pt x="7473525" y="642246"/>
                          <a:pt x="7504032" y="943094"/>
                          <a:pt x="7478361" y="1158038"/>
                        </a:cubicBezTo>
                        <a:cubicBezTo>
                          <a:pt x="7452690" y="1372982"/>
                          <a:pt x="7463845" y="1533840"/>
                          <a:pt x="7478361" y="1781589"/>
                        </a:cubicBezTo>
                        <a:cubicBezTo>
                          <a:pt x="7552404" y="1851602"/>
                          <a:pt x="7607315" y="1983030"/>
                          <a:pt x="7745713" y="2156909"/>
                        </a:cubicBezTo>
                        <a:cubicBezTo>
                          <a:pt x="7884111" y="2330788"/>
                          <a:pt x="7964575" y="2452033"/>
                          <a:pt x="8013064" y="2532229"/>
                        </a:cubicBezTo>
                        <a:cubicBezTo>
                          <a:pt x="7773395" y="2515387"/>
                          <a:pt x="7615828" y="2527717"/>
                          <a:pt x="7478361" y="2545128"/>
                        </a:cubicBezTo>
                        <a:cubicBezTo>
                          <a:pt x="7478361" y="2545123"/>
                          <a:pt x="7478361" y="2545120"/>
                          <a:pt x="7478361" y="2545117"/>
                        </a:cubicBezTo>
                        <a:cubicBezTo>
                          <a:pt x="7425015" y="2868322"/>
                          <a:pt x="7273300" y="3050712"/>
                          <a:pt x="6969325" y="3054153"/>
                        </a:cubicBezTo>
                        <a:cubicBezTo>
                          <a:pt x="6877304" y="3062100"/>
                          <a:pt x="6769010" y="3052208"/>
                          <a:pt x="6593273" y="3054153"/>
                        </a:cubicBezTo>
                        <a:cubicBezTo>
                          <a:pt x="6417536" y="3056098"/>
                          <a:pt x="6305367" y="3071063"/>
                          <a:pt x="6231968" y="3054153"/>
                        </a:cubicBezTo>
                        <a:cubicBezTo>
                          <a:pt x="6051349" y="3073890"/>
                          <a:pt x="5885171" y="3076763"/>
                          <a:pt x="5664859" y="3054153"/>
                        </a:cubicBezTo>
                        <a:cubicBezTo>
                          <a:pt x="5444547" y="3031543"/>
                          <a:pt x="5174850" y="3037508"/>
                          <a:pt x="5004270" y="3054153"/>
                        </a:cubicBezTo>
                        <a:cubicBezTo>
                          <a:pt x="4833690" y="3070798"/>
                          <a:pt x="4578447" y="3079831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63660" y="3024582"/>
                          <a:pt x="3811340" y="3033021"/>
                          <a:pt x="3643087" y="3054153"/>
                        </a:cubicBezTo>
                        <a:cubicBezTo>
                          <a:pt x="3474834" y="3075286"/>
                          <a:pt x="3256592" y="3033685"/>
                          <a:pt x="3077930" y="3054153"/>
                        </a:cubicBezTo>
                        <a:cubicBezTo>
                          <a:pt x="2899268" y="3074621"/>
                          <a:pt x="2603813" y="3052039"/>
                          <a:pt x="2397173" y="3054153"/>
                        </a:cubicBezTo>
                        <a:cubicBezTo>
                          <a:pt x="2190533" y="3056267"/>
                          <a:pt x="2060440" y="3049560"/>
                          <a:pt x="1870550" y="3054153"/>
                        </a:cubicBezTo>
                        <a:cubicBezTo>
                          <a:pt x="1680660" y="3058746"/>
                          <a:pt x="1516843" y="3071678"/>
                          <a:pt x="1266860" y="3054153"/>
                        </a:cubicBezTo>
                        <a:cubicBezTo>
                          <a:pt x="1016877" y="3036629"/>
                          <a:pt x="836221" y="3091523"/>
                          <a:pt x="509036" y="3054153"/>
                        </a:cubicBezTo>
                        <a:cubicBezTo>
                          <a:pt x="236110" y="3070759"/>
                          <a:pt x="-23848" y="2865187"/>
                          <a:pt x="0" y="2545117"/>
                        </a:cubicBezTo>
                        <a:cubicBezTo>
                          <a:pt x="0" y="2545120"/>
                          <a:pt x="0" y="2545126"/>
                          <a:pt x="0" y="2545128"/>
                        </a:cubicBezTo>
                        <a:cubicBezTo>
                          <a:pt x="-18145" y="2377857"/>
                          <a:pt x="7956" y="2328445"/>
                          <a:pt x="0" y="2155723"/>
                        </a:cubicBezTo>
                        <a:cubicBezTo>
                          <a:pt x="-7956" y="1983001"/>
                          <a:pt x="11781" y="1907748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9733" y="1588473"/>
                          <a:pt x="-4600" y="1354407"/>
                          <a:pt x="0" y="1170764"/>
                        </a:cubicBezTo>
                        <a:cubicBezTo>
                          <a:pt x="4600" y="987121"/>
                          <a:pt x="-12998" y="787925"/>
                          <a:pt x="0" y="509036"/>
                        </a:cubicBezTo>
                        <a:close/>
                      </a:path>
                      <a:path w="7478361" h="3054153" stroke="0" extrusionOk="0">
                        <a:moveTo>
                          <a:pt x="0" y="509036"/>
                        </a:moveTo>
                        <a:cubicBezTo>
                          <a:pt x="-9252" y="224406"/>
                          <a:pt x="222063" y="6054"/>
                          <a:pt x="509036" y="0"/>
                        </a:cubicBezTo>
                        <a:cubicBezTo>
                          <a:pt x="700468" y="-1213"/>
                          <a:pt x="958561" y="6631"/>
                          <a:pt x="1074193" y="0"/>
                        </a:cubicBezTo>
                        <a:cubicBezTo>
                          <a:pt x="1189825" y="-6631"/>
                          <a:pt x="1462304" y="-19502"/>
                          <a:pt x="1793483" y="0"/>
                        </a:cubicBezTo>
                        <a:cubicBezTo>
                          <a:pt x="2124662" y="19502"/>
                          <a:pt x="2273839" y="-9562"/>
                          <a:pt x="2435707" y="0"/>
                        </a:cubicBezTo>
                        <a:cubicBezTo>
                          <a:pt x="2597575" y="9562"/>
                          <a:pt x="2816932" y="-8925"/>
                          <a:pt x="3000863" y="0"/>
                        </a:cubicBezTo>
                        <a:cubicBezTo>
                          <a:pt x="3184794" y="8925"/>
                          <a:pt x="3468245" y="-17803"/>
                          <a:pt x="3604553" y="0"/>
                        </a:cubicBezTo>
                        <a:cubicBezTo>
                          <a:pt x="3740861" y="17803"/>
                          <a:pt x="4112425" y="29411"/>
                          <a:pt x="4362377" y="0"/>
                        </a:cubicBezTo>
                        <a:lnTo>
                          <a:pt x="4362377" y="0"/>
                        </a:lnTo>
                        <a:cubicBezTo>
                          <a:pt x="4510357" y="-28502"/>
                          <a:pt x="4828464" y="-3128"/>
                          <a:pt x="5022966" y="0"/>
                        </a:cubicBezTo>
                        <a:cubicBezTo>
                          <a:pt x="5217468" y="3128"/>
                          <a:pt x="5442891" y="20212"/>
                          <a:pt x="5683555" y="0"/>
                        </a:cubicBezTo>
                        <a:cubicBezTo>
                          <a:pt x="5924219" y="-20212"/>
                          <a:pt x="5986872" y="26648"/>
                          <a:pt x="6231968" y="0"/>
                        </a:cubicBezTo>
                        <a:cubicBezTo>
                          <a:pt x="6350524" y="8143"/>
                          <a:pt x="6464609" y="-17922"/>
                          <a:pt x="6615394" y="0"/>
                        </a:cubicBezTo>
                        <a:cubicBezTo>
                          <a:pt x="6766179" y="17922"/>
                          <a:pt x="6817006" y="-13600"/>
                          <a:pt x="6969325" y="0"/>
                        </a:cubicBezTo>
                        <a:cubicBezTo>
                          <a:pt x="7261279" y="43766"/>
                          <a:pt x="7516291" y="278794"/>
                          <a:pt x="7478361" y="509036"/>
                        </a:cubicBezTo>
                        <a:cubicBezTo>
                          <a:pt x="7499211" y="779916"/>
                          <a:pt x="7472069" y="993483"/>
                          <a:pt x="7478361" y="1145313"/>
                        </a:cubicBezTo>
                        <a:cubicBezTo>
                          <a:pt x="7484653" y="1297143"/>
                          <a:pt x="7501121" y="1468282"/>
                          <a:pt x="7478361" y="1781589"/>
                        </a:cubicBezTo>
                        <a:cubicBezTo>
                          <a:pt x="7602581" y="1932404"/>
                          <a:pt x="7619760" y="1964409"/>
                          <a:pt x="7735018" y="2141896"/>
                        </a:cubicBezTo>
                        <a:cubicBezTo>
                          <a:pt x="7850276" y="2319383"/>
                          <a:pt x="7878594" y="2343591"/>
                          <a:pt x="8013064" y="2532229"/>
                        </a:cubicBezTo>
                        <a:cubicBezTo>
                          <a:pt x="7832350" y="2560221"/>
                          <a:pt x="7640259" y="2546148"/>
                          <a:pt x="7478361" y="2545128"/>
                        </a:cubicBezTo>
                        <a:cubicBezTo>
                          <a:pt x="7478361" y="2545123"/>
                          <a:pt x="7478361" y="2545119"/>
                          <a:pt x="7478361" y="2545117"/>
                        </a:cubicBezTo>
                        <a:cubicBezTo>
                          <a:pt x="7533967" y="2792055"/>
                          <a:pt x="7290475" y="3054509"/>
                          <a:pt x="6969325" y="3054153"/>
                        </a:cubicBezTo>
                        <a:cubicBezTo>
                          <a:pt x="6872067" y="3058562"/>
                          <a:pt x="6782512" y="3036723"/>
                          <a:pt x="6615394" y="3054153"/>
                        </a:cubicBezTo>
                        <a:cubicBezTo>
                          <a:pt x="6448276" y="3071583"/>
                          <a:pt x="6329919" y="3049724"/>
                          <a:pt x="6231968" y="3054153"/>
                        </a:cubicBezTo>
                        <a:cubicBezTo>
                          <a:pt x="5944261" y="3063262"/>
                          <a:pt x="5918544" y="3032221"/>
                          <a:pt x="5608771" y="3054153"/>
                        </a:cubicBezTo>
                        <a:cubicBezTo>
                          <a:pt x="5298998" y="3076085"/>
                          <a:pt x="5227881" y="3079067"/>
                          <a:pt x="4985574" y="3054153"/>
                        </a:cubicBezTo>
                        <a:cubicBezTo>
                          <a:pt x="4743267" y="3029239"/>
                          <a:pt x="4580787" y="3037338"/>
                          <a:pt x="4362377" y="3054153"/>
                        </a:cubicBezTo>
                        <a:lnTo>
                          <a:pt x="4362377" y="3054153"/>
                        </a:lnTo>
                        <a:cubicBezTo>
                          <a:pt x="4152379" y="3043800"/>
                          <a:pt x="4074750" y="3057637"/>
                          <a:pt x="3797220" y="3054153"/>
                        </a:cubicBezTo>
                        <a:cubicBezTo>
                          <a:pt x="3519690" y="3050669"/>
                          <a:pt x="3340847" y="3082397"/>
                          <a:pt x="3077930" y="3054153"/>
                        </a:cubicBezTo>
                        <a:cubicBezTo>
                          <a:pt x="2815013" y="3025910"/>
                          <a:pt x="2642906" y="3048672"/>
                          <a:pt x="2397173" y="3054153"/>
                        </a:cubicBezTo>
                        <a:cubicBezTo>
                          <a:pt x="2151440" y="3059634"/>
                          <a:pt x="2087248" y="3028863"/>
                          <a:pt x="1832016" y="3054153"/>
                        </a:cubicBezTo>
                        <a:cubicBezTo>
                          <a:pt x="1576784" y="3079443"/>
                          <a:pt x="1396984" y="3079829"/>
                          <a:pt x="1151259" y="3054153"/>
                        </a:cubicBezTo>
                        <a:cubicBezTo>
                          <a:pt x="905534" y="3028477"/>
                          <a:pt x="648964" y="3076611"/>
                          <a:pt x="509036" y="3054153"/>
                        </a:cubicBezTo>
                        <a:cubicBezTo>
                          <a:pt x="220742" y="3081033"/>
                          <a:pt x="9458" y="2792510"/>
                          <a:pt x="0" y="2545117"/>
                        </a:cubicBezTo>
                        <a:cubicBezTo>
                          <a:pt x="0" y="2545122"/>
                          <a:pt x="0" y="2545123"/>
                          <a:pt x="0" y="2545128"/>
                        </a:cubicBezTo>
                        <a:cubicBezTo>
                          <a:pt x="15129" y="2374142"/>
                          <a:pt x="3405" y="2326534"/>
                          <a:pt x="0" y="2178629"/>
                        </a:cubicBezTo>
                        <a:cubicBezTo>
                          <a:pt x="-3405" y="2030724"/>
                          <a:pt x="14018" y="1978416"/>
                          <a:pt x="0" y="1781589"/>
                        </a:cubicBezTo>
                        <a:lnTo>
                          <a:pt x="0" y="1781589"/>
                        </a:lnTo>
                        <a:cubicBezTo>
                          <a:pt x="-10398" y="1594031"/>
                          <a:pt x="22543" y="1354526"/>
                          <a:pt x="0" y="1132587"/>
                        </a:cubicBezTo>
                        <a:cubicBezTo>
                          <a:pt x="-22543" y="910648"/>
                          <a:pt x="29692" y="722069"/>
                          <a:pt x="0" y="509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28700">
              <a:defRPr/>
            </a:pPr>
            <a:r>
              <a:rPr lang="en-US" sz="3375">
                <a:solidFill>
                  <a:prstClr val="black"/>
                </a:solidFill>
              </a:rPr>
              <a:t>Hãy giúp ông phân loại các đồ dùng sau thành 2 nhóm nhé!</a:t>
            </a:r>
            <a:endParaRPr lang="en-US" sz="3375" dirty="0" err="1">
              <a:solidFill>
                <a:prstClr val="black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E37440-73DC-2992-77A9-C80F3996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5109" y="3205734"/>
            <a:ext cx="2182089" cy="4306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26220B-C200-2238-F893-1B9B0F051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2" y="2291730"/>
            <a:ext cx="2966634" cy="296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53A68-DF37-AF46-6CC2-1CA7D0DEE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4" y="3777122"/>
            <a:ext cx="2117551" cy="2117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51807-EE7C-4E59-8C13-79503F079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08" y="4043970"/>
            <a:ext cx="2233727" cy="223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5A5BF-B98C-1F3A-BDDF-83C753857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62" l="9848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0" y="4167678"/>
            <a:ext cx="2995122" cy="299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58BEB-7CA0-F227-57F0-837B4DFF4B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5744" r="7485" b="15343"/>
          <a:stretch/>
        </p:blipFill>
        <p:spPr>
          <a:xfrm>
            <a:off x="1366840" y="4510767"/>
            <a:ext cx="2842482" cy="25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A1AE1548-073D-E574-ED77-66D5819F4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00850" y="919052"/>
            <a:ext cx="6915150" cy="6829425"/>
          </a:xfrm>
          <a:prstGeom prst="rect">
            <a:avLst/>
          </a:prstGeom>
          <a:solidFill>
            <a:srgbClr val="FFFF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6800850" cy="6829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294" y="5029200"/>
            <a:ext cx="13558838" cy="26119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30727" y="128588"/>
            <a:ext cx="10527923" cy="7078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834656" y="228601"/>
            <a:ext cx="11852645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tabLst>
                <a:tab pos="4978004" algn="l"/>
              </a:tabLst>
            </a:pP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Em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hãy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phân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loại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các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đồ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vật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sau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thành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2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nhóm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có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dạng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như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sau</a:t>
            </a:r>
            <a:r>
              <a:rPr lang="en-US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Oval 11"/>
          <p:cNvSpPr/>
          <p:nvPr/>
        </p:nvSpPr>
        <p:spPr>
          <a:xfrm>
            <a:off x="2457450" y="1025377"/>
            <a:ext cx="1434356" cy="14343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97" y="6424765"/>
            <a:ext cx="1187828" cy="118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84500" l="15125" r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7900" r="10533" b="13031"/>
          <a:stretch/>
        </p:blipFill>
        <p:spPr>
          <a:xfrm>
            <a:off x="7890457" y="5087610"/>
            <a:ext cx="1314450" cy="116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182" l="0" r="100000">
                        <a14:backgroundMark x1="28788" y1="30051" x2="56566" y2="67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500320"/>
            <a:ext cx="1024118" cy="102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755017"/>
            <a:ext cx="2503140" cy="187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49" y="5117897"/>
            <a:ext cx="1514475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962" l="9848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11" y="5065656"/>
            <a:ext cx="1787585" cy="178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9788219" y="1114425"/>
            <a:ext cx="1390650" cy="1390650"/>
          </a:xfrm>
          <a:prstGeom prst="ellipse">
            <a:avLst/>
          </a:pr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23" y="5267002"/>
            <a:ext cx="1384892" cy="1384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1" y="6337215"/>
            <a:ext cx="927271" cy="9272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5744" r="7485" b="15343"/>
          <a:stretch/>
        </p:blipFill>
        <p:spPr>
          <a:xfrm>
            <a:off x="8934540" y="6090208"/>
            <a:ext cx="1707359" cy="1522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00" y="6247753"/>
            <a:ext cx="1319582" cy="13195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50" b="92813" l="5625" r="92500">
                        <a14:foregroundMark x1="10625" y1="21875" x2="14688" y2="31875"/>
                        <a14:foregroundMark x1="10938" y1="20000" x2="24375" y2="9688"/>
                        <a14:foregroundMark x1="25313" y1="42500" x2="34688" y2="65000"/>
                        <a14:foregroundMark x1="44063" y1="64688" x2="56250" y2="83125"/>
                        <a14:foregroundMark x1="40000" y1="78750" x2="53438" y2="86563"/>
                        <a14:foregroundMark x1="42813" y1="85938" x2="53750" y2="88125"/>
                        <a14:foregroundMark x1="49688" y1="87813" x2="67188" y2="82813"/>
                        <a14:foregroundMark x1="64688" y1="78125" x2="75938" y2="62813"/>
                        <a14:foregroundMark x1="80000" y1="65625" x2="90938" y2="57500"/>
                        <a14:foregroundMark x1="87813" y1="56250" x2="85938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762" y="5628782"/>
            <a:ext cx="1743076" cy="174307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5665A90-27DC-E4C1-8CD5-E0006ACB68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624740" y="873748"/>
            <a:ext cx="1957910" cy="30914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49DFB52-336C-970F-7ACE-6A0B184456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319337" y="909748"/>
            <a:ext cx="1957910" cy="30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042E-7 L -0.09662 -0.3498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" y="-175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-1.84271E-6 L -0.12856 -0.331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65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6207E-6 L -0.03125 -0.324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16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85042E-7 L -0.39002 -0.483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241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4123E-7 L -0.2125 -0.4053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202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7.40398E-7 L 0.64957 -0.4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247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04086E-6 L 0.5585 -0.3975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25" y="-19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00524E-7 L -0.46676 -0.32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42" y="-162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1.58723E-6 L 0.22665 -0.318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5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2.51349E-6 L -0.2928 -0.3765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4" y="-188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5.18279E-7 L -0.1579 -0.3452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-172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11" grpId="0"/>
      <p:bldP spid="1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3E52-6374-23AB-B879-76773BBE0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47800"/>
            <a:ext cx="1037981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F34B384-2BB5-6FEC-EE9B-786A3B04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28575"/>
            <a:ext cx="13716000" cy="7715250"/>
          </a:xfrm>
          <a:prstGeom prst="rect">
            <a:avLst/>
          </a:prstGeom>
        </p:spPr>
      </p:pic>
      <p:pic>
        <p:nvPicPr>
          <p:cNvPr id="20" name="Graphic 3">
            <a:extLst>
              <a:ext uri="{FF2B5EF4-FFF2-40B4-BE49-F238E27FC236}">
                <a16:creationId xmlns:a16="http://schemas.microsoft.com/office/drawing/2014/main" id="{8C38B22F-7B06-2739-54B6-4B6D6DBA9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8720" y="1642703"/>
            <a:ext cx="2452435" cy="5948457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41BDFD32-DFEC-0DFB-B906-8D78FEC80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E4D078A-D4EF-E773-6730-5B87E090FAFA}"/>
              </a:ext>
            </a:extLst>
          </p:cNvPr>
          <p:cNvSpPr/>
          <p:nvPr/>
        </p:nvSpPr>
        <p:spPr>
          <a:xfrm>
            <a:off x="408842" y="719138"/>
            <a:ext cx="12898315" cy="662940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40562DF9-EB11-B423-81A8-B0DA1C618007}"/>
              </a:ext>
            </a:extLst>
          </p:cNvPr>
          <p:cNvSpPr txBox="1"/>
          <p:nvPr/>
        </p:nvSpPr>
        <p:spPr>
          <a:xfrm>
            <a:off x="1295400" y="5105400"/>
            <a:ext cx="374357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</a:t>
            </a:r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4924E7D7-8FE3-8E41-D72F-DACEF44DA02A}"/>
              </a:ext>
            </a:extLst>
          </p:cNvPr>
          <p:cNvSpPr/>
          <p:nvPr/>
        </p:nvSpPr>
        <p:spPr>
          <a:xfrm rot="5400000">
            <a:off x="7848600" y="1371600"/>
            <a:ext cx="3491729" cy="349172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DB7F38CD-B1C7-8F8E-6934-612A8D111CAD}"/>
              </a:ext>
            </a:extLst>
          </p:cNvPr>
          <p:cNvGrpSpPr/>
          <p:nvPr/>
        </p:nvGrpSpPr>
        <p:grpSpPr>
          <a:xfrm rot="16200000">
            <a:off x="7852533" y="376728"/>
            <a:ext cx="3487796" cy="5481473"/>
            <a:chOff x="1752600" y="120869"/>
            <a:chExt cx="4650395" cy="7308631"/>
          </a:xfrm>
        </p:grpSpPr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209C53B0-348B-E848-CDBE-BB8BF0389B01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46" name="Picture 11">
              <a:extLst>
                <a:ext uri="{FF2B5EF4-FFF2-40B4-BE49-F238E27FC236}">
                  <a16:creationId xmlns:a16="http://schemas.microsoft.com/office/drawing/2014/main" id="{88179C4E-895E-7688-92BA-AFB1A122F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sp>
        <p:nvSpPr>
          <p:cNvPr id="1062" name="Oval 1061">
            <a:extLst>
              <a:ext uri="{FF2B5EF4-FFF2-40B4-BE49-F238E27FC236}">
                <a16:creationId xmlns:a16="http://schemas.microsoft.com/office/drawing/2014/main" id="{8D4BAE1F-4AB0-43E7-44F0-C3219F6D4C86}"/>
              </a:ext>
            </a:extLst>
          </p:cNvPr>
          <p:cNvSpPr/>
          <p:nvPr/>
        </p:nvSpPr>
        <p:spPr>
          <a:xfrm rot="5400000">
            <a:off x="1447800" y="13716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3" name="TextBox 5">
            <a:extLst>
              <a:ext uri="{FF2B5EF4-FFF2-40B4-BE49-F238E27FC236}">
                <a16:creationId xmlns:a16="http://schemas.microsoft.com/office/drawing/2014/main" id="{AD443EDC-4E73-D587-BB3B-CEEF0A30F316}"/>
              </a:ext>
            </a:extLst>
          </p:cNvPr>
          <p:cNvSpPr txBox="1"/>
          <p:nvPr/>
        </p:nvSpPr>
        <p:spPr>
          <a:xfrm>
            <a:off x="7239000" y="4953000"/>
            <a:ext cx="533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4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43" grpId="0" animBg="1"/>
      <p:bldP spid="1062" grpId="0" animBg="1"/>
      <p:bldP spid="10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3BFEC188-3366-E687-2D5D-D962C6CD5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-19050" y="-9524"/>
            <a:ext cx="13716000" cy="8086724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F32C2250-09B5-9425-B141-6700844076DB}"/>
              </a:ext>
            </a:extLst>
          </p:cNvPr>
          <p:cNvGrpSpPr/>
          <p:nvPr/>
        </p:nvGrpSpPr>
        <p:grpSpPr>
          <a:xfrm>
            <a:off x="351766" y="414338"/>
            <a:ext cx="12830833" cy="7358062"/>
            <a:chOff x="0" y="0"/>
            <a:chExt cx="3093156" cy="3479800"/>
          </a:xfrm>
          <a:solidFill>
            <a:schemeClr val="bg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371C8B9-93C7-41EE-3283-4D69B2F599C7}"/>
                </a:ext>
              </a:extLst>
            </p:cNvPr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1C55083-4E57-0C1B-D68B-DD4E67E81D5C}"/>
              </a:ext>
            </a:extLst>
          </p:cNvPr>
          <p:cNvSpPr/>
          <p:nvPr/>
        </p:nvSpPr>
        <p:spPr>
          <a:xfrm rot="5400000">
            <a:off x="914400" y="4572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E0873C-67B0-5ED7-5FF7-C940AE4C0E24}"/>
              </a:ext>
            </a:extLst>
          </p:cNvPr>
          <p:cNvCxnSpPr>
            <a:cxnSpLocks/>
          </p:cNvCxnSpPr>
          <p:nvPr/>
        </p:nvCxnSpPr>
        <p:spPr>
          <a:xfrm flipV="1">
            <a:off x="2732041" y="1447800"/>
            <a:ext cx="1458959" cy="773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39A925-44FA-B3FE-DF79-66DCB145EEB5}"/>
              </a:ext>
            </a:extLst>
          </p:cNvPr>
          <p:cNvCxnSpPr>
            <a:cxnSpLocks/>
          </p:cNvCxnSpPr>
          <p:nvPr/>
        </p:nvCxnSpPr>
        <p:spPr>
          <a:xfrm>
            <a:off x="2667000" y="2209800"/>
            <a:ext cx="114300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962624-24F1-F21F-54BF-9A8EAF14FBB7}"/>
              </a:ext>
            </a:extLst>
          </p:cNvPr>
          <p:cNvCxnSpPr>
            <a:cxnSpLocks/>
          </p:cNvCxnSpPr>
          <p:nvPr/>
        </p:nvCxnSpPr>
        <p:spPr>
          <a:xfrm flipH="1" flipV="1">
            <a:off x="990600" y="1752600"/>
            <a:ext cx="1676400" cy="4683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C060F2A-85F0-5855-6CD9-044E8122B525}"/>
              </a:ext>
            </a:extLst>
          </p:cNvPr>
          <p:cNvSpPr/>
          <p:nvPr/>
        </p:nvSpPr>
        <p:spPr>
          <a:xfrm>
            <a:off x="2667000" y="2209800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839122-6366-D2C2-6CCD-C9FCCF575E30}"/>
              </a:ext>
            </a:extLst>
          </p:cNvPr>
          <p:cNvSpPr txBox="1"/>
          <p:nvPr/>
        </p:nvSpPr>
        <p:spPr>
          <a:xfrm>
            <a:off x="2438400" y="2209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9D3937-4AF0-867D-1ED3-F583C7D5B77C}"/>
              </a:ext>
            </a:extLst>
          </p:cNvPr>
          <p:cNvSpPr txBox="1"/>
          <p:nvPr/>
        </p:nvSpPr>
        <p:spPr>
          <a:xfrm>
            <a:off x="4267200" y="1143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E66EA-6A13-32BD-7D7F-444EC1012281}"/>
              </a:ext>
            </a:extLst>
          </p:cNvPr>
          <p:cNvSpPr txBox="1"/>
          <p:nvPr/>
        </p:nvSpPr>
        <p:spPr>
          <a:xfrm>
            <a:off x="3810000" y="3429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27E5B-C15A-09D0-1E5B-F12A0F289E21}"/>
              </a:ext>
            </a:extLst>
          </p:cNvPr>
          <p:cNvSpPr txBox="1"/>
          <p:nvPr/>
        </p:nvSpPr>
        <p:spPr>
          <a:xfrm>
            <a:off x="533400" y="1371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58726F-E925-A25D-5FFE-9BA4F16AE640}"/>
              </a:ext>
            </a:extLst>
          </p:cNvPr>
          <p:cNvSpPr txBox="1"/>
          <p:nvPr/>
        </p:nvSpPr>
        <p:spPr>
          <a:xfrm>
            <a:off x="5181600" y="1066800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 tâm O với điểm A trên đường tròn. Đoạn thẳng OA là bán kính của hình tròn. Tất cả các b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 kính của một hình tròn đều bằng nhau: OA = OB = OC.</a:t>
            </a:r>
            <a:endParaRPr lang="vi-VN" sz="40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D89BA8-2CD2-F361-F791-A63E07FDC69B}"/>
              </a:ext>
            </a:extLst>
          </p:cNvPr>
          <p:cNvSpPr/>
          <p:nvPr/>
        </p:nvSpPr>
        <p:spPr>
          <a:xfrm rot="5400000">
            <a:off x="914400" y="4200585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B24E4F-5271-FD7B-4446-5646A1DCBB86}"/>
              </a:ext>
            </a:extLst>
          </p:cNvPr>
          <p:cNvCxnSpPr>
            <a:cxnSpLocks/>
            <a:stCxn id="35" idx="0"/>
            <a:endCxn id="35" idx="4"/>
          </p:cNvCxnSpPr>
          <p:nvPr/>
        </p:nvCxnSpPr>
        <p:spPr>
          <a:xfrm flipH="1">
            <a:off x="914400" y="5946450"/>
            <a:ext cx="3491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0B384DD-9CB1-487A-656B-6E5D5BAFE0C4}"/>
              </a:ext>
            </a:extLst>
          </p:cNvPr>
          <p:cNvSpPr/>
          <p:nvPr/>
        </p:nvSpPr>
        <p:spPr>
          <a:xfrm>
            <a:off x="2667000" y="5953185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03F769-62BC-D8E4-C392-C7F1BA800C30}"/>
              </a:ext>
            </a:extLst>
          </p:cNvPr>
          <p:cNvSpPr txBox="1"/>
          <p:nvPr/>
        </p:nvSpPr>
        <p:spPr>
          <a:xfrm>
            <a:off x="2438400" y="595318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86CE7F-28E7-D4DB-5D5E-083FBC38D522}"/>
              </a:ext>
            </a:extLst>
          </p:cNvPr>
          <p:cNvSpPr txBox="1"/>
          <p:nvPr/>
        </p:nvSpPr>
        <p:spPr>
          <a:xfrm>
            <a:off x="4419600" y="556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5C1805-B23F-7E1E-9970-173D2AC53572}"/>
              </a:ext>
            </a:extLst>
          </p:cNvPr>
          <p:cNvSpPr txBox="1"/>
          <p:nvPr/>
        </p:nvSpPr>
        <p:spPr>
          <a:xfrm>
            <a:off x="3810000" y="717238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6B648F-AC51-DCA0-3B99-5BFFD6F53E6E}"/>
              </a:ext>
            </a:extLst>
          </p:cNvPr>
          <p:cNvSpPr txBox="1"/>
          <p:nvPr/>
        </p:nvSpPr>
        <p:spPr>
          <a:xfrm>
            <a:off x="457200" y="556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1E7C24-6011-E357-BDD4-70042A2DE691}"/>
              </a:ext>
            </a:extLst>
          </p:cNvPr>
          <p:cNvSpPr txBox="1"/>
          <p:nvPr/>
        </p:nvSpPr>
        <p:spPr>
          <a:xfrm>
            <a:off x="5105400" y="5334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nối hai điểm M, N trên đường tròn và đi qua tâm O là đường kính của hình tròn.</a:t>
            </a:r>
          </a:p>
        </p:txBody>
      </p:sp>
    </p:spTree>
    <p:extLst>
      <p:ext uri="{BB962C8B-B14F-4D97-AF65-F5344CB8AC3E}">
        <p14:creationId xmlns:p14="http://schemas.microsoft.com/office/powerpoint/2010/main" val="41406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1292</TotalTime>
  <Words>360</Words>
  <Application>Microsoft Office PowerPoint</Application>
  <PresentationFormat>Custom</PresentationFormat>
  <Paragraphs>59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Algerian</vt:lpstr>
      <vt:lpstr>Arial</vt:lpstr>
      <vt:lpstr>Calibri</vt:lpstr>
      <vt:lpstr>Cambria</vt:lpstr>
      <vt:lpstr>Times New Roman</vt:lpstr>
      <vt:lpstr>UTM Duepuntozero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LE OANH</cp:lastModifiedBy>
  <cp:revision>18</cp:revision>
  <dcterms:created xsi:type="dcterms:W3CDTF">2018-01-11T09:44:45Z</dcterms:created>
  <dcterms:modified xsi:type="dcterms:W3CDTF">2025-02-02T15:51:48Z</dcterms:modified>
</cp:coreProperties>
</file>