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3" r:id="rId3"/>
  </p:sldMasterIdLst>
  <p:notesMasterIdLst>
    <p:notesMasterId r:id="rId46"/>
  </p:notesMasterIdLst>
  <p:sldIdLst>
    <p:sldId id="412" r:id="rId4"/>
    <p:sldId id="4453" r:id="rId5"/>
    <p:sldId id="4411" r:id="rId6"/>
    <p:sldId id="4447" r:id="rId7"/>
    <p:sldId id="4412" r:id="rId8"/>
    <p:sldId id="355" r:id="rId9"/>
    <p:sldId id="377" r:id="rId10"/>
    <p:sldId id="358" r:id="rId11"/>
    <p:sldId id="442" r:id="rId12"/>
    <p:sldId id="258" r:id="rId13"/>
    <p:sldId id="4422" r:id="rId14"/>
    <p:sldId id="4448" r:id="rId15"/>
    <p:sldId id="740" r:id="rId16"/>
    <p:sldId id="4443" r:id="rId17"/>
    <p:sldId id="4414" r:id="rId18"/>
    <p:sldId id="4415" r:id="rId19"/>
    <p:sldId id="4424" r:id="rId20"/>
    <p:sldId id="260" r:id="rId21"/>
    <p:sldId id="4413" r:id="rId22"/>
    <p:sldId id="4416" r:id="rId23"/>
    <p:sldId id="4420" r:id="rId24"/>
    <p:sldId id="4449" r:id="rId25"/>
    <p:sldId id="4450" r:id="rId26"/>
    <p:sldId id="4417" r:id="rId27"/>
    <p:sldId id="4418" r:id="rId28"/>
    <p:sldId id="4425" r:id="rId29"/>
    <p:sldId id="4426" r:id="rId30"/>
    <p:sldId id="448" r:id="rId31"/>
    <p:sldId id="4419" r:id="rId32"/>
    <p:sldId id="450" r:id="rId33"/>
    <p:sldId id="290" r:id="rId34"/>
    <p:sldId id="4427" r:id="rId35"/>
    <p:sldId id="4437" r:id="rId36"/>
    <p:sldId id="4440" r:id="rId37"/>
    <p:sldId id="4441" r:id="rId38"/>
    <p:sldId id="4439" r:id="rId39"/>
    <p:sldId id="4429" r:id="rId40"/>
    <p:sldId id="4438" r:id="rId41"/>
    <p:sldId id="4430" r:id="rId42"/>
    <p:sldId id="4451" r:id="rId43"/>
    <p:sldId id="4431" r:id="rId44"/>
    <p:sldId id="44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0" y="-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02:18:32.0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0 24575,'0'37'0,"-1"-17"0,0 0 0,2 1 0,1-1 0,0 0 0,1 0 0,8 23 0,20 33 0,64 115 0,-7-20 0,-6-19 0,-51-98 0,-6-6 0,32 94 0,-41-97 0,2-1 0,1 0 0,26 40 0,-35-68 0,37 57 0,61 73 0,279 342 0,-368-463 0,33 51 0,62 122 0,-81-137 0,90 194 0,-76-163 0,46 127 0,-46-102 0,-3-30 0,-29-61 0,20 52 0,-23-52 0,1 0 0,1-2 0,1 1 0,25 30 0,-7-10 0,-5 2 0,-2 1 0,-3 1 0,30 85 0,2 6 0,64 189 0,-109-300 0,13 46 0,58 157 0,-60-183 0,54 147 0,-31-82 0,-9-28 0,25 59-1365,-38-98-5461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02:18:51.0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2638 24575,'-1'-69'0,"5"-132"0,-1 165 0,1 0 0,3 0 0,15-53 0,19-23 0,59-112 0,-65 149 0,-7 23 0,1 2 0,46-58 0,-26 38 0,-4 10 0,3 2 0,2 2 0,2 2 0,69-54 0,-74 67 0,-17 14 0,0 1 0,2 2 0,58-34 0,5 3 0,-3-4 0,-2-5 0,120-109 0,-178 148 0,1 1 0,2 2 0,0 1 0,50-21 0,70-42 0,55-32 0,-12 8 0,-151 79 0,0 2 0,2 2 0,92-33 0,-89 39-1365,-12 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02:18:57.1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2612 24575,'1'-7'0,"0"0"0,0 1 0,1-1 0,0 1 0,0-1 0,5-8 0,2-9 0,6-13 0,21-42 0,-19 46 0,22-64 0,-18 42 0,2 1 0,3 1 0,61-94 0,-19 33 0,110-201 0,-162 290 0,1 1 0,36-38 0,15-21 0,180-255 0,-183 258 0,4 3 0,85-72 0,-82 86 0,3 3 0,126-76 0,-93 67 0,-72 43 0,2 3 0,0 0 0,51-20 0,16-1 0,-3-5 0,117-75 0,-144 86-1365,-42 25-5461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02:19:03.9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1 120 24575,'3'0'0,"0"-1"0,0 0 0,0 0 0,0 0 0,0 0 0,-1 0 0,1-1 0,5-2 0,15-8 0,45-5 0,121-14 0,-171 29 0,524-44 0,-478 46 0,0 3 0,-1 2 0,0 3 0,85 22 0,246 95 0,6 1 0,-362-118 0,1-1 0,0-3 0,0 0 0,43-4 0,-35 0 0,0 3 0,60 9 0,40 8-1365,-97-17-5461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AA876-CF29-41DE-99E9-9CECBE59486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5416A-F747-4AEE-AB95-5D9E4E3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83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037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623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265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963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215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468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623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2165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814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406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228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363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736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" name="Google Shape;54;p2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55" name="Google Shape;55;p2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>
            <a:off x="11467139" y="153557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28194" y="5596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2029294" y="598000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11864994" y="9185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527405" y="6464923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11864994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1060225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180968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180968" y="8014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11564401" y="6290767"/>
            <a:ext cx="488228" cy="48889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2554000" y="1096431"/>
            <a:ext cx="7061200" cy="2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2372367" y="5398633"/>
            <a:ext cx="7424400" cy="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ctrTitle" idx="2"/>
          </p:nvPr>
        </p:nvSpPr>
        <p:spPr>
          <a:xfrm>
            <a:off x="3365633" y="3966312"/>
            <a:ext cx="5460800" cy="9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229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07" name="Google Shape;807;p1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" name="Google Shape;851;p1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852" name="Google Shape;852;p1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859" name="Google Shape;859;p1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3" name="Google Shape;863;p1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864" name="Google Shape;864;p1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0" name="Google Shape;870;p1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 txBox="1">
            <a:spLocks noGrp="1"/>
          </p:cNvSpPr>
          <p:nvPr>
            <p:ph type="subTitle" idx="1"/>
          </p:nvPr>
        </p:nvSpPr>
        <p:spPr>
          <a:xfrm>
            <a:off x="1475967" y="2916700"/>
            <a:ext cx="4080000" cy="1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5"/>
          <p:cNvSpPr txBox="1">
            <a:spLocks noGrp="1"/>
          </p:cNvSpPr>
          <p:nvPr>
            <p:ph type="title"/>
          </p:nvPr>
        </p:nvSpPr>
        <p:spPr>
          <a:xfrm>
            <a:off x="1475967" y="1961533"/>
            <a:ext cx="408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94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1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948" name="Google Shape;948;p1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1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1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1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1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1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2" name="Google Shape;992;p1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93" name="Google Shape;993;p1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9" name="Google Shape;999;p1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00" name="Google Shape;1000;p1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4" name="Google Shape;1004;p1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05" name="Google Shape;1005;p1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1" name="Google Shape;1011;p1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17"/>
          <p:cNvSpPr txBox="1">
            <a:spLocks noGrp="1"/>
          </p:cNvSpPr>
          <p:nvPr>
            <p:ph type="title"/>
          </p:nvPr>
        </p:nvSpPr>
        <p:spPr>
          <a:xfrm>
            <a:off x="1998800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3" name="Google Shape;1013;p17"/>
          <p:cNvSpPr txBox="1">
            <a:spLocks noGrp="1"/>
          </p:cNvSpPr>
          <p:nvPr>
            <p:ph type="subTitle" idx="1"/>
          </p:nvPr>
        </p:nvSpPr>
        <p:spPr>
          <a:xfrm>
            <a:off x="1998800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7"/>
          <p:cNvSpPr txBox="1">
            <a:spLocks noGrp="1"/>
          </p:cNvSpPr>
          <p:nvPr>
            <p:ph type="title" idx="2"/>
          </p:nvPr>
        </p:nvSpPr>
        <p:spPr>
          <a:xfrm>
            <a:off x="7502867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5" name="Google Shape;1015;p17"/>
          <p:cNvSpPr txBox="1">
            <a:spLocks noGrp="1"/>
          </p:cNvSpPr>
          <p:nvPr>
            <p:ph type="subTitle" idx="3"/>
          </p:nvPr>
        </p:nvSpPr>
        <p:spPr>
          <a:xfrm>
            <a:off x="7502867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17"/>
          <p:cNvSpPr txBox="1">
            <a:spLocks noGrp="1"/>
          </p:cNvSpPr>
          <p:nvPr>
            <p:ph type="title" idx="4"/>
          </p:nvPr>
        </p:nvSpPr>
        <p:spPr>
          <a:xfrm>
            <a:off x="1998800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7" name="Google Shape;1017;p17"/>
          <p:cNvSpPr txBox="1">
            <a:spLocks noGrp="1"/>
          </p:cNvSpPr>
          <p:nvPr>
            <p:ph type="subTitle" idx="5"/>
          </p:nvPr>
        </p:nvSpPr>
        <p:spPr>
          <a:xfrm>
            <a:off x="1998800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7"/>
          <p:cNvSpPr txBox="1">
            <a:spLocks noGrp="1"/>
          </p:cNvSpPr>
          <p:nvPr>
            <p:ph type="title" idx="6"/>
          </p:nvPr>
        </p:nvSpPr>
        <p:spPr>
          <a:xfrm>
            <a:off x="7502867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9" name="Google Shape;1019;p17"/>
          <p:cNvSpPr txBox="1">
            <a:spLocks noGrp="1"/>
          </p:cNvSpPr>
          <p:nvPr>
            <p:ph type="subTitle" idx="7"/>
          </p:nvPr>
        </p:nvSpPr>
        <p:spPr>
          <a:xfrm>
            <a:off x="7502867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"/>
          <p:cNvSpPr txBox="1">
            <a:spLocks noGrp="1"/>
          </p:cNvSpPr>
          <p:nvPr>
            <p:ph type="title" idx="8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383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23" name="Google Shape;1023;p1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1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1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7" name="Google Shape;1067;p18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068" name="Google Shape;1068;p18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18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75" name="Google Shape;1075;p18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9" name="Google Shape;1079;p18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80" name="Google Shape;1080;p18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86" name="Google Shape;1086;p18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96000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8"/>
          <p:cNvSpPr txBox="1">
            <a:spLocks noGrp="1"/>
          </p:cNvSpPr>
          <p:nvPr>
            <p:ph type="title" idx="2"/>
          </p:nvPr>
        </p:nvSpPr>
        <p:spPr>
          <a:xfrm>
            <a:off x="4559025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8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8"/>
          <p:cNvSpPr txBox="1">
            <a:spLocks noGrp="1"/>
          </p:cNvSpPr>
          <p:nvPr>
            <p:ph type="title" idx="4"/>
          </p:nvPr>
        </p:nvSpPr>
        <p:spPr>
          <a:xfrm>
            <a:off x="96000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8"/>
          <p:cNvSpPr txBox="1">
            <a:spLocks noGrp="1"/>
          </p:cNvSpPr>
          <p:nvPr>
            <p:ph type="subTitle" idx="5"/>
          </p:nvPr>
        </p:nvSpPr>
        <p:spPr>
          <a:xfrm>
            <a:off x="96000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8"/>
          <p:cNvSpPr txBox="1">
            <a:spLocks noGrp="1"/>
          </p:cNvSpPr>
          <p:nvPr>
            <p:ph type="title" idx="6"/>
          </p:nvPr>
        </p:nvSpPr>
        <p:spPr>
          <a:xfrm>
            <a:off x="4559025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8"/>
          <p:cNvSpPr txBox="1">
            <a:spLocks noGrp="1"/>
          </p:cNvSpPr>
          <p:nvPr>
            <p:ph type="subTitle" idx="7"/>
          </p:nvPr>
        </p:nvSpPr>
        <p:spPr>
          <a:xfrm>
            <a:off x="4559025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8"/>
          <p:cNvSpPr txBox="1">
            <a:spLocks noGrp="1"/>
          </p:cNvSpPr>
          <p:nvPr>
            <p:ph type="title" idx="8"/>
          </p:nvPr>
        </p:nvSpPr>
        <p:spPr>
          <a:xfrm>
            <a:off x="815806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8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8"/>
          <p:cNvSpPr txBox="1">
            <a:spLocks noGrp="1"/>
          </p:cNvSpPr>
          <p:nvPr>
            <p:ph type="title" idx="13"/>
          </p:nvPr>
        </p:nvSpPr>
        <p:spPr>
          <a:xfrm>
            <a:off x="815806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8"/>
          <p:cNvSpPr txBox="1">
            <a:spLocks noGrp="1"/>
          </p:cNvSpPr>
          <p:nvPr>
            <p:ph type="subTitle" idx="14"/>
          </p:nvPr>
        </p:nvSpPr>
        <p:spPr>
          <a:xfrm>
            <a:off x="815806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8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828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181" name="Google Shape;1181;p20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0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0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0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0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0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0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0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0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0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0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0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0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0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0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0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0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0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0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0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0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0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0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0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0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0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0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0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0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0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0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0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0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0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0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0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0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0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0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0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0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0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0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0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5" name="Google Shape;1225;p20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26" name="Google Shape;1226;p20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2" name="Google Shape;1232;p20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233" name="Google Shape;1233;p20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7" name="Google Shape;1237;p20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238" name="Google Shape;1238;p20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0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0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0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0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0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44" name="Google Shape;1244;p20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0"/>
          <p:cNvSpPr txBox="1">
            <a:spLocks noGrp="1"/>
          </p:cNvSpPr>
          <p:nvPr>
            <p:ph type="subTitle" idx="1"/>
          </p:nvPr>
        </p:nvSpPr>
        <p:spPr>
          <a:xfrm>
            <a:off x="960000" y="1891200"/>
            <a:ext cx="7688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6" name="Google Shape;1246;p20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119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314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7372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27504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46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30581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AD6143-D6A0-496A-B790-0D85DA1A0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1A84A-BDE7-49CC-8D64-EF6C0A922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FEBBF3-3363-409C-9D18-C5326B8F0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53E6-E9F0-420A-A48E-81144C71B9F1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27EF46-4A8E-466F-9A02-525C48776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FEC7A6-D82A-4943-99D0-7B8C61C4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B476-B2F2-4710-B2A1-9B1FC18225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9087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8" name="Google Shape;88;p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2" name="Google Shape;132;p3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33" name="Google Shape;133;p3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" name="Google Shape;144;p3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45" name="Google Shape;145;p3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3"/>
          <p:cNvSpPr txBox="1">
            <a:spLocks noGrp="1"/>
          </p:cNvSpPr>
          <p:nvPr>
            <p:ph type="title"/>
          </p:nvPr>
        </p:nvSpPr>
        <p:spPr>
          <a:xfrm>
            <a:off x="1632000" y="2867800"/>
            <a:ext cx="892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8" name="Google Shape;158;p3"/>
          <p:cNvSpPr txBox="1">
            <a:spLocks noGrp="1"/>
          </p:cNvSpPr>
          <p:nvPr>
            <p:ph type="subTitle" idx="1"/>
          </p:nvPr>
        </p:nvSpPr>
        <p:spPr>
          <a:xfrm>
            <a:off x="3189200" y="4484900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4788000" y="1152833"/>
            <a:ext cx="2616000" cy="1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70146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2FCD92F-4BBD-4BFB-A152-BB5689BF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53E6-E9F0-420A-A48E-81144C71B9F1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0F263C-0858-42DE-A653-8B6CA62E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6E753E-C8EB-45B0-9C50-90C6EC745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B476-B2F2-4710-B2A1-9B1FC18225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29649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6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0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78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51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05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31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2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76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44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62" name="Google Shape;162;p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4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07" name="Google Shape;207;p4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960000" y="1390733"/>
            <a:ext cx="10272000" cy="4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819"/>
              </a:buClr>
              <a:buSzPts val="1800"/>
              <a:buFont typeface="Darker Grotesque SemiBold"/>
              <a:buChar char="●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16" name="Google Shape;216;p4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17" name="Google Shape;217;p4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1" name="Google Shape;221;p4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0099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46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05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08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230" name="Google Shape;230;p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75" name="Google Shape;275;p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82" name="Google Shape;282;p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6" name="Google Shape;286;p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3" name="Google Shape;293;p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1"/>
          </p:nvPr>
        </p:nvSpPr>
        <p:spPr>
          <a:xfrm>
            <a:off x="1559733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2"/>
          </p:nvPr>
        </p:nvSpPr>
        <p:spPr>
          <a:xfrm>
            <a:off x="6755367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subTitle" idx="3"/>
          </p:nvPr>
        </p:nvSpPr>
        <p:spPr>
          <a:xfrm>
            <a:off x="1368433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subTitle" idx="4"/>
          </p:nvPr>
        </p:nvSpPr>
        <p:spPr>
          <a:xfrm>
            <a:off x="6563967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97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7" y="2450705"/>
            <a:ext cx="75252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8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054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"/>
          <p:cNvSpPr txBox="1">
            <a:spLocks noGrp="1"/>
          </p:cNvSpPr>
          <p:nvPr>
            <p:ph type="title"/>
          </p:nvPr>
        </p:nvSpPr>
        <p:spPr>
          <a:xfrm>
            <a:off x="2117200" y="2063517"/>
            <a:ext cx="7957600" cy="28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50000"/>
              </a:lnSpc>
              <a:spcBef>
                <a:spcPts val="4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40"/>
              </a:spcBef>
              <a:spcAft>
                <a:spcPts val="0"/>
              </a:spcAft>
              <a:buSzPts val="6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92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1917"/>
            <a:ext cx="8768000" cy="1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739400" y="4571867"/>
            <a:ext cx="671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47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018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3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3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3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2340167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61443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2340167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7515589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579670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7515589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2340167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614433" y="4216177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2340167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7515589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96703" y="4216177"/>
            <a:ext cx="1720400" cy="1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7515589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388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894FEB7-0F0A-6F5A-1A8C-DE48DAA1D2F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578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861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9" r:id="rId6"/>
    <p:sldLayoutId id="2147483670" r:id="rId7"/>
    <p:sldLayoutId id="2147483671" r:id="rId8"/>
    <p:sldLayoutId id="2147483672" r:id="rId9"/>
    <p:sldLayoutId id="2147483674" r:id="rId10"/>
    <p:sldLayoutId id="2147483676" r:id="rId11"/>
    <p:sldLayoutId id="2147483677" r:id="rId12"/>
    <p:sldLayoutId id="2147483678" r:id="rId13"/>
    <p:sldLayoutId id="2147483680" r:id="rId14"/>
    <p:sldLayoutId id="2147483682" r:id="rId15"/>
    <p:sldLayoutId id="2147483683" r:id="rId16"/>
    <p:sldLayoutId id="214748372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24681A8-5FD1-FF43-7E58-40D9CE7C47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8" y="123708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DB5254-AAE8-54B3-1C61-4B1F20856B0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9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gif"/><Relationship Id="rId7" Type="http://schemas.openxmlformats.org/officeDocument/2006/relationships/image" Target="../media/image10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wmf"/><Relationship Id="rId5" Type="http://schemas.openxmlformats.org/officeDocument/2006/relationships/image" Target="../media/image8.jpeg"/><Relationship Id="rId4" Type="http://schemas.openxmlformats.org/officeDocument/2006/relationships/image" Target="../media/image7.gif"/><Relationship Id="rId9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0.png"/><Relationship Id="rId5" Type="http://schemas.openxmlformats.org/officeDocument/2006/relationships/customXml" Target="../ink/ink2.xml"/><Relationship Id="rId10" Type="http://schemas.openxmlformats.org/officeDocument/2006/relationships/image" Target="../media/image280.png"/><Relationship Id="rId4" Type="http://schemas.openxmlformats.org/officeDocument/2006/relationships/image" Target="../media/image25.png"/><Relationship Id="rId9" Type="http://schemas.openxmlformats.org/officeDocument/2006/relationships/customXml" Target="../ink/ink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6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66.png"/><Relationship Id="rId4" Type="http://schemas.openxmlformats.org/officeDocument/2006/relationships/slide" Target="slide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3">
            <a:extLst>
              <a:ext uri="{FF2B5EF4-FFF2-40B4-BE49-F238E27FC236}">
                <a16:creationId xmlns:a16="http://schemas.microsoft.com/office/drawing/2014/main" id="{2FA72B1A-942A-A819-1E8C-F8ACABB30B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57788" y="666750"/>
            <a:ext cx="228600" cy="76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339966"/>
                </a:solidFill>
                <a:prstDash val="sysDot"/>
                <a:round/>
                <a:headEnd/>
                <a:tailEnd/>
              </a:ln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5" descr="Flash Lang hoa dep">
            <a:extLst>
              <a:ext uri="{FF2B5EF4-FFF2-40B4-BE49-F238E27FC236}">
                <a16:creationId xmlns:a16="http://schemas.microsoft.com/office/drawing/2014/main" id="{99A1DA2C-5FB3-3D23-972F-71EFCACDB5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0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Flash Lang hoa dep">
            <a:extLst>
              <a:ext uri="{FF2B5EF4-FFF2-40B4-BE49-F238E27FC236}">
                <a16:creationId xmlns:a16="http://schemas.microsoft.com/office/drawing/2014/main" id="{18BBB81A-03BD-4E8B-C1D6-FB5EC57481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0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Flash Lang hoa dep">
            <a:extLst>
              <a:ext uri="{FF2B5EF4-FFF2-40B4-BE49-F238E27FC236}">
                <a16:creationId xmlns:a16="http://schemas.microsoft.com/office/drawing/2014/main" id="{64DDBB6E-63F5-DFD4-CF43-17FEDFE00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6" y="5988050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Flash Lang hoa dep">
            <a:extLst>
              <a:ext uri="{FF2B5EF4-FFF2-40B4-BE49-F238E27FC236}">
                <a16:creationId xmlns:a16="http://schemas.microsoft.com/office/drawing/2014/main" id="{2998E890-1919-079E-4C7F-44DD840D84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988050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8" descr="Day hoa 2">
            <a:extLst>
              <a:ext uri="{FF2B5EF4-FFF2-40B4-BE49-F238E27FC236}">
                <a16:creationId xmlns:a16="http://schemas.microsoft.com/office/drawing/2014/main" id="{3A678952-B8F8-9FDF-2740-C463D40DE6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858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8" descr="Day hoa 2">
            <a:extLst>
              <a:ext uri="{FF2B5EF4-FFF2-40B4-BE49-F238E27FC236}">
                <a16:creationId xmlns:a16="http://schemas.microsoft.com/office/drawing/2014/main" id="{1B17400A-571B-692F-37BC-B2A5BF5455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1" descr="Bo hoa 1">
            <a:extLst>
              <a:ext uri="{FF2B5EF4-FFF2-40B4-BE49-F238E27FC236}">
                <a16:creationId xmlns:a16="http://schemas.microsoft.com/office/drawing/2014/main" id="{36996B7E-54DE-3138-ADC2-14CE6CBD83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389438"/>
            <a:ext cx="5937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Bo hoa 1">
            <a:extLst>
              <a:ext uri="{FF2B5EF4-FFF2-40B4-BE49-F238E27FC236}">
                <a16:creationId xmlns:a16="http://schemas.microsoft.com/office/drawing/2014/main" id="{720C63A6-66F1-6098-63C3-60FE8E3E7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276" y="4389438"/>
            <a:ext cx="5937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WordArt 19">
            <a:extLst>
              <a:ext uri="{FF2B5EF4-FFF2-40B4-BE49-F238E27FC236}">
                <a16:creationId xmlns:a16="http://schemas.microsoft.com/office/drawing/2014/main" id="{948127B0-A071-282C-A2F3-CD878ED408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21681" y="624840"/>
            <a:ext cx="3910013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  <p:sp>
        <p:nvSpPr>
          <p:cNvPr id="4108" name="WordArt 20">
            <a:extLst>
              <a:ext uri="{FF2B5EF4-FFF2-40B4-BE49-F238E27FC236}">
                <a16:creationId xmlns:a16="http://schemas.microsoft.com/office/drawing/2014/main" id="{3048D096-63A7-6DFC-D848-401444C568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70150" y="3215640"/>
            <a:ext cx="751205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VIỆT NAM 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</a:p>
        </p:txBody>
      </p:sp>
      <p:grpSp>
        <p:nvGrpSpPr>
          <p:cNvPr id="4109" name="Group 18">
            <a:extLst>
              <a:ext uri="{FF2B5EF4-FFF2-40B4-BE49-F238E27FC236}">
                <a16:creationId xmlns:a16="http://schemas.microsoft.com/office/drawing/2014/main" id="{225163CA-9313-F5FB-D3B6-8311A7970F1F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96240"/>
            <a:ext cx="2795588" cy="2482850"/>
            <a:chOff x="5225" y="9335"/>
            <a:chExt cx="2520" cy="1750"/>
          </a:xfrm>
        </p:grpSpPr>
        <p:sp>
          <p:nvSpPr>
            <p:cNvPr id="4112" name="AutoShape 27" descr="2">
              <a:extLst>
                <a:ext uri="{FF2B5EF4-FFF2-40B4-BE49-F238E27FC236}">
                  <a16:creationId xmlns:a16="http://schemas.microsoft.com/office/drawing/2014/main" id="{F5780E95-F4FE-E957-42AD-2946C2D6E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113" name="Picture 26" descr="cosmoS">
              <a:extLst>
                <a:ext uri="{FF2B5EF4-FFF2-40B4-BE49-F238E27FC236}">
                  <a16:creationId xmlns:a16="http://schemas.microsoft.com/office/drawing/2014/main" id="{E6A269AE-98B1-AF63-866F-26FFA28F1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25" descr="BOOK2">
              <a:extLst>
                <a:ext uri="{FF2B5EF4-FFF2-40B4-BE49-F238E27FC236}">
                  <a16:creationId xmlns:a16="http://schemas.microsoft.com/office/drawing/2014/main" id="{8FE57B2C-367C-C038-CC60-12B52B0EA7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24" descr="BOOK1">
              <a:extLst>
                <a:ext uri="{FF2B5EF4-FFF2-40B4-BE49-F238E27FC236}">
                  <a16:creationId xmlns:a16="http://schemas.microsoft.com/office/drawing/2014/main" id="{54F40BB7-48C2-6EE2-E583-3526C2A1F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23" descr="QUILLPEN">
              <a:extLst>
                <a:ext uri="{FF2B5EF4-FFF2-40B4-BE49-F238E27FC236}">
                  <a16:creationId xmlns:a16="http://schemas.microsoft.com/office/drawing/2014/main" id="{459B2C55-FAD9-00B3-BCF0-368323CC9E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7" name="Text Box 22">
              <a:extLst>
                <a:ext uri="{FF2B5EF4-FFF2-40B4-BE49-F238E27FC236}">
                  <a16:creationId xmlns:a16="http://schemas.microsoft.com/office/drawing/2014/main" id="{81010033-7FF8-C86D-B52C-074A164B39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18" name="Text Box 21">
              <a:extLst>
                <a:ext uri="{FF2B5EF4-FFF2-40B4-BE49-F238E27FC236}">
                  <a16:creationId xmlns:a16="http://schemas.microsoft.com/office/drawing/2014/main" id="{F91BA06E-0BEC-D711-1B72-F622A06D1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19" name="WordArt 20">
              <a:extLst>
                <a:ext uri="{FF2B5EF4-FFF2-40B4-BE49-F238E27FC236}">
                  <a16:creationId xmlns:a16="http://schemas.microsoft.com/office/drawing/2014/main" id="{92D14815-639A-880C-7F74-750C43D6247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4120" name="Text Box 19">
              <a:extLst>
                <a:ext uri="{FF2B5EF4-FFF2-40B4-BE49-F238E27FC236}">
                  <a16:creationId xmlns:a16="http://schemas.microsoft.com/office/drawing/2014/main" id="{86114776-2439-1CE6-2351-E27CCF736C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110" name="WordArt 33">
            <a:extLst>
              <a:ext uri="{FF2B5EF4-FFF2-40B4-BE49-F238E27FC236}">
                <a16:creationId xmlns:a16="http://schemas.microsoft.com/office/drawing/2014/main" id="{FDB387AE-7ACA-D5FF-B1BB-9659880E96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152400"/>
            <a:ext cx="64770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1" name="Rectangle 24">
            <a:extLst>
              <a:ext uri="{FF2B5EF4-FFF2-40B4-BE49-F238E27FC236}">
                <a16:creationId xmlns:a16="http://schemas.microsoft.com/office/drawing/2014/main" id="{DAA0337F-E1B7-D560-8AA6-D077721B0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4" name="WordArt 19">
            <a:extLst>
              <a:ext uri="{FF2B5EF4-FFF2-40B4-BE49-F238E27FC236}">
                <a16:creationId xmlns:a16="http://schemas.microsoft.com/office/drawing/2014/main" id="{6ED279F6-4054-6F70-C3A6-51330E1FC6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2" y="5350217"/>
            <a:ext cx="7496173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Lê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Oanh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Chu Văn An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305B8C-21E3-CA5C-6B6D-A0248A9DB94A}"/>
              </a:ext>
            </a:extLst>
          </p:cNvPr>
          <p:cNvSpPr txBox="1"/>
          <p:nvPr/>
        </p:nvSpPr>
        <p:spPr>
          <a:xfrm>
            <a:off x="963094" y="219075"/>
            <a:ext cx="105484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thông tin, em hãy: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vai trò của tài nguyên thiên nhiên đối với sự phát triển kinh tế của Việt Nam.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 bày một số khó khăn của môi trường thiên nhiên đối với sản xuất và đời sống</a:t>
            </a:r>
            <a:r>
              <a:rPr lang="vi-VN" sz="2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6793A-0D03-3911-1B4B-124E7A99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062" y="1543049"/>
            <a:ext cx="9588937" cy="95187"/>
          </a:xfrm>
        </p:spPr>
        <p:txBody>
          <a:bodyPr/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A2D6C-4343-A6AD-DDC1-E0603A7CB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000" y="2200275"/>
            <a:ext cx="10272000" cy="3944458"/>
          </a:xfr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3BCDD3-195B-0BA0-3236-BF364285B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73480"/>
            <a:ext cx="8823960" cy="44043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E4EA6C9-C907-9B2D-6870-8872B3FB4E5D}"/>
                  </a:ext>
                </a:extLst>
              </p14:cNvPr>
              <p14:cNvContentPartPr/>
              <p14:nvPr/>
            </p14:nvContentPartPr>
            <p14:xfrm>
              <a:off x="5228167" y="2271510"/>
              <a:ext cx="901080" cy="1846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E4EA6C9-C907-9B2D-6870-8872B3FB4E5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19167" y="2262510"/>
                <a:ext cx="918720" cy="18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A1E0767-3A27-EE2C-7277-73AE7D6448A3}"/>
                  </a:ext>
                </a:extLst>
              </p14:cNvPr>
              <p14:cNvContentPartPr/>
              <p14:nvPr/>
            </p14:nvContentPartPr>
            <p14:xfrm>
              <a:off x="5243287" y="2193390"/>
              <a:ext cx="932040" cy="950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A1E0767-3A27-EE2C-7277-73AE7D6448A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34287" y="2184390"/>
                <a:ext cx="949680" cy="9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1A36819-EC10-1786-FFC1-44133123EEE7}"/>
                  </a:ext>
                </a:extLst>
              </p14:cNvPr>
              <p14:cNvContentPartPr/>
              <p14:nvPr/>
            </p14:nvContentPartPr>
            <p14:xfrm>
              <a:off x="5271367" y="3188430"/>
              <a:ext cx="870120" cy="940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1A36819-EC10-1786-FFC1-44133123EEE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62727" y="3179430"/>
                <a:ext cx="887760" cy="9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9E41F2E-03F9-FEB3-88E7-105A024623EA}"/>
                  </a:ext>
                </a:extLst>
              </p14:cNvPr>
              <p14:cNvContentPartPr/>
              <p14:nvPr/>
            </p14:nvContentPartPr>
            <p14:xfrm>
              <a:off x="5314567" y="5042790"/>
              <a:ext cx="973080" cy="129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9E41F2E-03F9-FEB3-88E7-105A024623E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05927" y="5033790"/>
                <a:ext cx="990720" cy="14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1914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152699C-8049-EED8-0150-0F7B375253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684951"/>
              </p:ext>
            </p:extLst>
          </p:nvPr>
        </p:nvGraphicFramePr>
        <p:xfrm>
          <a:off x="928688" y="700088"/>
          <a:ext cx="10329862" cy="601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9089">
                  <a:extLst>
                    <a:ext uri="{9D8B030D-6E8A-4147-A177-3AD203B41FA5}">
                      <a16:colId xmlns:a16="http://schemas.microsoft.com/office/drawing/2014/main" val="3883780123"/>
                    </a:ext>
                  </a:extLst>
                </a:gridCol>
                <a:gridCol w="8660773">
                  <a:extLst>
                    <a:ext uri="{9D8B030D-6E8A-4147-A177-3AD203B41FA5}">
                      <a16:colId xmlns:a16="http://schemas.microsoft.com/office/drawing/2014/main" val="2108602094"/>
                    </a:ext>
                  </a:extLst>
                </a:gridCol>
              </a:tblGrid>
              <a:tr h="3105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TÀI NGUYÊN</a:t>
                      </a:r>
                    </a:p>
                  </a:txBody>
                  <a:tcPr marL="31807" marR="3180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VAI TRÒ</a:t>
                      </a:r>
                    </a:p>
                  </a:txBody>
                  <a:tcPr marL="31807" marR="3180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3323742"/>
                  </a:ext>
                </a:extLst>
              </a:tr>
              <a:tr h="10231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271588"/>
                  </a:ext>
                </a:extLst>
              </a:tr>
              <a:tr h="11583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582985"/>
                  </a:ext>
                </a:extLst>
              </a:tr>
              <a:tr h="12433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036594"/>
                  </a:ext>
                </a:extLst>
              </a:tr>
              <a:tr h="11583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694293"/>
                  </a:ext>
                </a:extLst>
              </a:tr>
              <a:tr h="9928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Khoáng  sản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93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14781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152699C-8049-EED8-0150-0F7B3752535D}"/>
              </a:ext>
            </a:extLst>
          </p:cNvPr>
          <p:cNvGraphicFramePr>
            <a:graphicFrameLocks noGrp="1"/>
          </p:cNvGraphicFramePr>
          <p:nvPr/>
        </p:nvGraphicFramePr>
        <p:xfrm>
          <a:off x="928688" y="700088"/>
          <a:ext cx="10329862" cy="601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9089">
                  <a:extLst>
                    <a:ext uri="{9D8B030D-6E8A-4147-A177-3AD203B41FA5}">
                      <a16:colId xmlns:a16="http://schemas.microsoft.com/office/drawing/2014/main" val="3883780123"/>
                    </a:ext>
                  </a:extLst>
                </a:gridCol>
                <a:gridCol w="8660773">
                  <a:extLst>
                    <a:ext uri="{9D8B030D-6E8A-4147-A177-3AD203B41FA5}">
                      <a16:colId xmlns:a16="http://schemas.microsoft.com/office/drawing/2014/main" val="2108602094"/>
                    </a:ext>
                  </a:extLst>
                </a:gridCol>
              </a:tblGrid>
              <a:tr h="3105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TÀI NGUYÊN</a:t>
                      </a:r>
                    </a:p>
                  </a:txBody>
                  <a:tcPr marL="31807" marR="3180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VAI TRÒ</a:t>
                      </a:r>
                    </a:p>
                  </a:txBody>
                  <a:tcPr marL="31807" marR="3180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3323742"/>
                  </a:ext>
                </a:extLst>
              </a:tr>
              <a:tr h="10231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271588"/>
                  </a:ext>
                </a:extLst>
              </a:tr>
              <a:tr h="11583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582985"/>
                  </a:ext>
                </a:extLst>
              </a:tr>
              <a:tr h="12433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036594"/>
                  </a:ext>
                </a:extLst>
              </a:tr>
              <a:tr h="11583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694293"/>
                  </a:ext>
                </a:extLst>
              </a:tr>
              <a:tr h="9928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Khoáng  sản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07" marR="3180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9316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63D8E0-1690-3C55-CFEF-44882001150C}"/>
              </a:ext>
            </a:extLst>
          </p:cNvPr>
          <p:cNvSpPr txBox="1"/>
          <p:nvPr/>
        </p:nvSpPr>
        <p:spPr>
          <a:xfrm>
            <a:off x="2551740" y="1983332"/>
            <a:ext cx="8566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36AFDB-3B3C-E433-4423-631D5FE2B320}"/>
              </a:ext>
            </a:extLst>
          </p:cNvPr>
          <p:cNvSpPr txBox="1"/>
          <p:nvPr/>
        </p:nvSpPr>
        <p:spPr>
          <a:xfrm>
            <a:off x="2802728" y="939192"/>
            <a:ext cx="8566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61A371-B133-4DB5-C9FC-6594C680CDB9}"/>
              </a:ext>
            </a:extLst>
          </p:cNvPr>
          <p:cNvSpPr txBox="1"/>
          <p:nvPr/>
        </p:nvSpPr>
        <p:spPr>
          <a:xfrm>
            <a:off x="2551740" y="3075530"/>
            <a:ext cx="9034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5025BE-AE5C-5AD1-346F-3328F46E7065}"/>
              </a:ext>
            </a:extLst>
          </p:cNvPr>
          <p:cNvSpPr txBox="1"/>
          <p:nvPr/>
        </p:nvSpPr>
        <p:spPr>
          <a:xfrm>
            <a:off x="2543175" y="4352797"/>
            <a:ext cx="85664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dược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du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EAFA8E-8255-2416-98E1-41248528F248}"/>
              </a:ext>
            </a:extLst>
          </p:cNvPr>
          <p:cNvSpPr txBox="1"/>
          <p:nvPr/>
        </p:nvSpPr>
        <p:spPr>
          <a:xfrm>
            <a:off x="2543175" y="5566221"/>
            <a:ext cx="882602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Cung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ngành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818039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23850" y="252412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00A58-CDDB-0CE4-064F-3A0F992E1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27" y="1481154"/>
            <a:ext cx="4723923" cy="3760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DE892C-3A18-EA20-D224-2664A23D1BB1}"/>
              </a:ext>
            </a:extLst>
          </p:cNvPr>
          <p:cNvSpPr txBox="1"/>
          <p:nvPr/>
        </p:nvSpPr>
        <p:spPr>
          <a:xfrm>
            <a:off x="1810703" y="5284488"/>
            <a:ext cx="329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2CA77D-B95C-2AFE-4747-EBC25D138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251" y="1398275"/>
            <a:ext cx="4826389" cy="38433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57FA5B-BED2-7C1F-863A-EE8744CB3595}"/>
              </a:ext>
            </a:extLst>
          </p:cNvPr>
          <p:cNvSpPr txBox="1"/>
          <p:nvPr/>
        </p:nvSpPr>
        <p:spPr>
          <a:xfrm>
            <a:off x="7797800" y="5167337"/>
            <a:ext cx="329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C1D18-3EB0-279C-EC2A-14A33FDF80ED}"/>
              </a:ext>
            </a:extLst>
          </p:cNvPr>
          <p:cNvSpPr txBox="1"/>
          <p:nvPr/>
        </p:nvSpPr>
        <p:spPr>
          <a:xfrm>
            <a:off x="1257510" y="595357"/>
            <a:ext cx="10011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đem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9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DE892C-3A18-EA20-D224-2664A23D1BB1}"/>
              </a:ext>
            </a:extLst>
          </p:cNvPr>
          <p:cNvSpPr txBox="1"/>
          <p:nvPr/>
        </p:nvSpPr>
        <p:spPr>
          <a:xfrm>
            <a:off x="1975968" y="4933255"/>
            <a:ext cx="303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2B78DF-3C2F-A6FE-86FC-F2A1B8B3A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04" y="1221971"/>
            <a:ext cx="4667568" cy="3450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4EC5A-30E6-4404-C7FC-B037C9A1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803" y="1253172"/>
            <a:ext cx="4508776" cy="3387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07A5DA-3C47-9B64-57F9-7E1440A8C74E}"/>
              </a:ext>
            </a:extLst>
          </p:cNvPr>
          <p:cNvSpPr txBox="1"/>
          <p:nvPr/>
        </p:nvSpPr>
        <p:spPr>
          <a:xfrm>
            <a:off x="6188072" y="4847966"/>
            <a:ext cx="415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24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805705" y="1694931"/>
            <a:ext cx="4232446" cy="39915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DE892C-3A18-EA20-D224-2664A23D1BB1}"/>
              </a:ext>
            </a:extLst>
          </p:cNvPr>
          <p:cNvSpPr txBox="1"/>
          <p:nvPr/>
        </p:nvSpPr>
        <p:spPr>
          <a:xfrm>
            <a:off x="1810703" y="5284488"/>
            <a:ext cx="3990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Bình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7FA5B-BED2-7C1F-863A-EE8744CB3595}"/>
              </a:ext>
            </a:extLst>
          </p:cNvPr>
          <p:cNvSpPr txBox="1"/>
          <p:nvPr/>
        </p:nvSpPr>
        <p:spPr>
          <a:xfrm>
            <a:off x="7153851" y="5167337"/>
            <a:ext cx="329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C1D18-3EB0-279C-EC2A-14A33FDF80ED}"/>
              </a:ext>
            </a:extLst>
          </p:cNvPr>
          <p:cNvSpPr txBox="1"/>
          <p:nvPr/>
        </p:nvSpPr>
        <p:spPr>
          <a:xfrm>
            <a:off x="1561863" y="603975"/>
            <a:ext cx="9546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utoShape 2" descr="Hồ thủy điện Hòa Bình tiếp tục được lệnh mở 1 cửa xả đáy để chống lũ - Ảnh 1.">
            <a:extLst>
              <a:ext uri="{FF2B5EF4-FFF2-40B4-BE49-F238E27FC236}">
                <a16:creationId xmlns:a16="http://schemas.microsoft.com/office/drawing/2014/main" id="{E5866FAD-0141-19E1-B9F2-9CFAE50030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65533" y="2448141"/>
            <a:ext cx="160364" cy="21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Thủy điện Hòa Bình cán mốc sản lượng 270 tỷ kWh">
            <a:extLst>
              <a:ext uri="{FF2B5EF4-FFF2-40B4-BE49-F238E27FC236}">
                <a16:creationId xmlns:a16="http://schemas.microsoft.com/office/drawing/2014/main" id="{6E8A65D9-0A71-9A9A-8063-5C8CF1774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63" y="1433605"/>
            <a:ext cx="4510230" cy="373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ài viết chi tiết">
            <a:extLst>
              <a:ext uri="{FF2B5EF4-FFF2-40B4-BE49-F238E27FC236}">
                <a16:creationId xmlns:a16="http://schemas.microsoft.com/office/drawing/2014/main" id="{A039112F-C7CE-73F8-366F-D69D23874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408" y="1433605"/>
            <a:ext cx="4696667" cy="373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20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745297" y="1636351"/>
            <a:ext cx="10927592" cy="1935523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 có vai trò quan trọng đối với sự phát triển kinh tế.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1068069" y="494673"/>
            <a:ext cx="10317480" cy="1450383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hiên nhiên Việt Nam cũng gây ra không ít khó khăn đối với đời sống và sản xuất như: </a:t>
            </a:r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 hình bị chia cắt; khí hậu, chế độ nước sông thay đổi theo mùa và thất thường; nhiều thiên tai.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que 3">
            <a:extLst>
              <a:ext uri="{FF2B5EF4-FFF2-40B4-BE49-F238E27FC236}">
                <a16:creationId xmlns:a16="http://schemas.microsoft.com/office/drawing/2014/main" id="{7DAE34B8-9D7B-A9C6-6338-40A9EEA4AFD2}"/>
              </a:ext>
            </a:extLst>
          </p:cNvPr>
          <p:cNvSpPr/>
          <p:nvPr/>
        </p:nvSpPr>
        <p:spPr>
          <a:xfrm>
            <a:off x="2181019" y="5638136"/>
            <a:ext cx="2334259" cy="110426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Ngập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lụt</a:t>
            </a:r>
            <a:endParaRPr lang="vi-VN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0E9E52-DFF5-8B32-E216-26627F531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809" y="2234246"/>
            <a:ext cx="5206683" cy="3403889"/>
          </a:xfrm>
          <a:prstGeom prst="rect">
            <a:avLst/>
          </a:prstGeom>
        </p:spPr>
      </p:pic>
      <p:sp>
        <p:nvSpPr>
          <p:cNvPr id="7" name="Plaque 6">
            <a:extLst>
              <a:ext uri="{FF2B5EF4-FFF2-40B4-BE49-F238E27FC236}">
                <a16:creationId xmlns:a16="http://schemas.microsoft.com/office/drawing/2014/main" id="{C9FD29DA-40B2-F927-EE9C-8647A2F91699}"/>
              </a:ext>
            </a:extLst>
          </p:cNvPr>
          <p:cNvSpPr/>
          <p:nvPr/>
        </p:nvSpPr>
        <p:spPr>
          <a:xfrm>
            <a:off x="7676722" y="5638136"/>
            <a:ext cx="2334259" cy="110426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Hạn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hán</a:t>
            </a:r>
            <a:endParaRPr lang="vi-VN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1026" name="Picture 2" descr="Toàn cảnh ngập lụt ở TP.Thái Nguyên do ảnh hưởng của bão số 3">
            <a:extLst>
              <a:ext uri="{FF2B5EF4-FFF2-40B4-BE49-F238E27FC236}">
                <a16:creationId xmlns:a16="http://schemas.microsoft.com/office/drawing/2014/main" id="{696A149A-E300-851E-F530-93D570016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1" y="2234246"/>
            <a:ext cx="5444099" cy="357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8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327FFE-A17E-1E2B-FD8E-5E076D1743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916" y="680305"/>
            <a:ext cx="9102117" cy="37066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1085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A6FD9-1F54-4B84-824D-E2093EDBB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560" y="728663"/>
            <a:ext cx="5130800" cy="4239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4AC392-C7E3-CA56-41B6-90D325EEAF30}"/>
              </a:ext>
            </a:extLst>
          </p:cNvPr>
          <p:cNvSpPr txBox="1"/>
          <p:nvPr/>
        </p:nvSpPr>
        <p:spPr>
          <a:xfrm>
            <a:off x="2235200" y="4968240"/>
            <a:ext cx="303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22298-178B-DFAA-D302-FD01DA845578}"/>
              </a:ext>
            </a:extLst>
          </p:cNvPr>
          <p:cNvSpPr txBox="1"/>
          <p:nvPr/>
        </p:nvSpPr>
        <p:spPr>
          <a:xfrm>
            <a:off x="7374255" y="4968240"/>
            <a:ext cx="1798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Bão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8" name="Picture 6" descr="Có thể xuất hiện những cơn bão mạnh, quỹ đạo phức tạp">
            <a:extLst>
              <a:ext uri="{FF2B5EF4-FFF2-40B4-BE49-F238E27FC236}">
                <a16:creationId xmlns:a16="http://schemas.microsoft.com/office/drawing/2014/main" id="{500EBD95-5F71-4F03-FC38-F618B6411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05" y="728662"/>
            <a:ext cx="5377283" cy="423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2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6D386B-A116-E5B2-EEA0-60018FD70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035" y="971549"/>
            <a:ext cx="4901964" cy="4240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2B7A6-4921-1989-32E1-392B3F451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035" y="971550"/>
            <a:ext cx="4667929" cy="424053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8268CC-82BE-7CA7-148C-9F261C35FF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47495" y="5301689"/>
            <a:ext cx="10165079" cy="67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Bão</a:t>
            </a:r>
            <a:r>
              <a:rPr lang="en-US" sz="3200" b="1" kern="120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b="1" kern="120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lang="en-US" sz="3200" b="1" kern="120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– Yagi </a:t>
            </a:r>
            <a:r>
              <a:rPr lang="en-US" sz="3200" b="1" kern="120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quét</a:t>
            </a:r>
            <a:r>
              <a:rPr lang="en-US" sz="3200" b="1" kern="120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Sao </a:t>
            </a:r>
            <a:r>
              <a:rPr lang="en-US" sz="3200" b="1" kern="120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Đỏ</a:t>
            </a:r>
            <a:r>
              <a:rPr lang="en-US" sz="3200" b="1" kern="120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Chí Linh, </a:t>
            </a:r>
            <a:r>
              <a:rPr lang="en-US" sz="3200" b="1" kern="120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Hải</a:t>
            </a:r>
            <a:r>
              <a:rPr lang="en-US" sz="3200" b="1" kern="120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b="1" kern="120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lang="en-US" sz="3200" b="1" kern="120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4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ụ sạt lở Làng Nủ: Đưa chó nghiệp vụ vào tìm kiếm nạn nhân">
            <a:extLst>
              <a:ext uri="{FF2B5EF4-FFF2-40B4-BE49-F238E27FC236}">
                <a16:creationId xmlns:a16="http://schemas.microsoft.com/office/drawing/2014/main" id="{C042A5B1-5115-295A-A21F-76A4A7D58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4876800" cy="458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Phát hiện thêm 2 thi thể nạn nhân trong vụ sạt lở tại Làng Nủ (Lào Cai) |  VTV.VN">
            <a:extLst>
              <a:ext uri="{FF2B5EF4-FFF2-40B4-BE49-F238E27FC236}">
                <a16:creationId xmlns:a16="http://schemas.microsoft.com/office/drawing/2014/main" id="{8A2F8FBC-B7B4-CA8E-D3B2-BCB3D0B4AF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Phát hiện thêm 2 thi thể nạn nhân trong vụ sạt lở tại Làng Nủ (Lào Cai) |  VTV.VN">
            <a:extLst>
              <a:ext uri="{FF2B5EF4-FFF2-40B4-BE49-F238E27FC236}">
                <a16:creationId xmlns:a16="http://schemas.microsoft.com/office/drawing/2014/main" id="{114EF6FD-F081-0201-C2CC-1F4069E28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233" y="1383983"/>
            <a:ext cx="3900487" cy="28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CAD960-A114-7510-FA5A-022CD29D93DD}"/>
              </a:ext>
            </a:extLst>
          </p:cNvPr>
          <p:cNvSpPr txBox="1"/>
          <p:nvPr/>
        </p:nvSpPr>
        <p:spPr>
          <a:xfrm>
            <a:off x="6019800" y="4396799"/>
            <a:ext cx="5074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Sạt</a:t>
            </a:r>
            <a:r>
              <a:rPr lang="en-US" sz="3200" b="1" noProof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lở</a:t>
            </a:r>
            <a:r>
              <a:rPr lang="en-US" sz="3200" b="1" noProof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3200" b="1" noProof="0" dirty="0">
              <a:solidFill>
                <a:srgbClr val="19191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b="1" noProof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Nủ</a:t>
            </a:r>
            <a:r>
              <a:rPr lang="en-US" sz="3200" b="1" noProof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noProof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US" sz="3200" b="1" noProof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Cai)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58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ý giải thảm hoạ sạt lở và lũ quét kinh hoàng tại Làng Nủ, Lào Cai - VTV24">
            <a:hlinkClick r:id="" action="ppaction://media"/>
            <a:extLst>
              <a:ext uri="{FF2B5EF4-FFF2-40B4-BE49-F238E27FC236}">
                <a16:creationId xmlns:a16="http://schemas.microsoft.com/office/drawing/2014/main" id="{525CEBA0-B239-2286-0F2F-EB32BE257C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249680"/>
            <a:ext cx="8134350" cy="446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3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274818" y="1519476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xuất biện pháp bảo vệ tài nguyên thiên nhiên và phòng, chống thiên tai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0912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624840" y="285750"/>
            <a:ext cx="110490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DE8DD7-D1C9-67B2-E210-2030FDABA514}"/>
              </a:ext>
            </a:extLst>
          </p:cNvPr>
          <p:cNvGrpSpPr/>
          <p:nvPr/>
        </p:nvGrpSpPr>
        <p:grpSpPr>
          <a:xfrm>
            <a:off x="883920" y="253163"/>
            <a:ext cx="10789920" cy="1257532"/>
            <a:chOff x="314102" y="666654"/>
            <a:chExt cx="5266568" cy="287389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8D0E4D-8080-A8BD-1BA1-522817F7C4A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9CDC594-FB31-C469-4F29-489069B0BCEE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A55D483-A23F-75BA-077E-82E04F358151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305B8C-21E3-CA5C-6B6D-A0248A9DB94A}"/>
                </a:ext>
              </a:extLst>
            </p:cNvPr>
            <p:cNvSpPr txBox="1"/>
            <p:nvPr/>
          </p:nvSpPr>
          <p:spPr>
            <a:xfrm>
              <a:off x="539044" y="1008395"/>
              <a:ext cx="4792236" cy="2532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Dựa vào hình 7 SGK tr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ang</a:t>
              </a: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15, kết hợp với hiểu biết của bản thân, hãy đưa ra một số biện pháp bảo vệ tài nguyên thiên nhiên và phòng, chống thiên tai ở Việt Nam. </a:t>
              </a: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5F4BE6-4B64-D750-0990-F6A04D00F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015" y="1777365"/>
            <a:ext cx="9772650" cy="434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3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55450-121B-AFB4-06FE-D2833198A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3267"/>
            <a:ext cx="10272000" cy="510626"/>
          </a:xfrm>
        </p:spPr>
        <p:txBody>
          <a:bodyPr/>
          <a:lstStyle/>
          <a:p>
            <a:pPr algn="ctr"/>
            <a:br>
              <a:rPr lang="en-US" sz="3600" dirty="0"/>
            </a:b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pic>
        <p:nvPicPr>
          <p:cNvPr id="4100" name="Picture 4" descr="Báo động sụt giảm sản lượng khai thác dầu :: Nội dung :: Hiệp hội Xăng dầu  Việt Nam (VINPA)">
            <a:extLst>
              <a:ext uri="{FF2B5EF4-FFF2-40B4-BE49-F238E27FC236}">
                <a16:creationId xmlns:a16="http://schemas.microsoft.com/office/drawing/2014/main" id="{DA03F68E-E06D-C7C4-EBF1-874B10202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172" y="1785937"/>
            <a:ext cx="303784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rồng và bảo vệ rừng: Tiền đề để phát triển bền vững">
            <a:extLst>
              <a:ext uri="{FF2B5EF4-FFF2-40B4-BE49-F238E27FC236}">
                <a16:creationId xmlns:a16="http://schemas.microsoft.com/office/drawing/2014/main" id="{3E87F3D1-13FB-5635-1A01-C45BACBC9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24" y="1785937"/>
            <a:ext cx="3352798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ăng lượng tái tạo là gì, các loại năng lượng tái tạo">
            <a:extLst>
              <a:ext uri="{FF2B5EF4-FFF2-40B4-BE49-F238E27FC236}">
                <a16:creationId xmlns:a16="http://schemas.microsoft.com/office/drawing/2014/main" id="{F4BB920A-88DA-5D1C-738A-304F7B0DD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578" y="4114799"/>
            <a:ext cx="3102432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lợi ích của thủy điện">
            <a:extLst>
              <a:ext uri="{FF2B5EF4-FFF2-40B4-BE49-F238E27FC236}">
                <a16:creationId xmlns:a16="http://schemas.microsoft.com/office/drawing/2014/main" id="{F996DB3D-67C9-CC3E-D995-CBB6EAB00C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8" name="Picture 12" descr="Lợi ích của thủy điện: Kinh tế - môi trường – xã hội">
            <a:extLst>
              <a:ext uri="{FF2B5EF4-FFF2-40B4-BE49-F238E27FC236}">
                <a16:creationId xmlns:a16="http://schemas.microsoft.com/office/drawing/2014/main" id="{65C7FDBD-8C46-D5E0-7FB4-5640D0955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24" y="4100512"/>
            <a:ext cx="3352798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464F9-C2DC-FDB5-DCD3-3632C7899FB5}"/>
              </a:ext>
            </a:extLst>
          </p:cNvPr>
          <p:cNvSpPr txBox="1"/>
          <p:nvPr/>
        </p:nvSpPr>
        <p:spPr>
          <a:xfrm>
            <a:off x="1178241" y="2056179"/>
            <a:ext cx="17781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0E061-245B-4A89-AE77-71112FA34B6D}"/>
              </a:ext>
            </a:extLst>
          </p:cNvPr>
          <p:cNvSpPr txBox="1"/>
          <p:nvPr/>
        </p:nvSpPr>
        <p:spPr>
          <a:xfrm>
            <a:off x="934401" y="4314737"/>
            <a:ext cx="1842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tái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5FA81-BCEB-22DD-2DFE-377C12FDB568}"/>
              </a:ext>
            </a:extLst>
          </p:cNvPr>
          <p:cNvSpPr txBox="1"/>
          <p:nvPr/>
        </p:nvSpPr>
        <p:spPr>
          <a:xfrm>
            <a:off x="9479422" y="1971586"/>
            <a:ext cx="2012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2000" b="1" dirty="0">
              <a:solidFill>
                <a:srgbClr val="19191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28B663-D81D-81B7-2BDD-1AB4940B626A}"/>
              </a:ext>
            </a:extLst>
          </p:cNvPr>
          <p:cNvSpPr txBox="1"/>
          <p:nvPr/>
        </p:nvSpPr>
        <p:spPr>
          <a:xfrm flipH="1">
            <a:off x="9507995" y="4435642"/>
            <a:ext cx="1749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endParaRPr lang="en-US" sz="2000" b="1" dirty="0">
              <a:solidFill>
                <a:srgbClr val="19191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9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D9A32-AFB0-C16D-1722-9F1A355D4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917501"/>
            <a:ext cx="10272000" cy="763600"/>
          </a:xfrm>
        </p:spPr>
        <p:txBody>
          <a:bodyPr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  <a:endParaRPr lang="en-US" sz="3200" dirty="0"/>
          </a:p>
        </p:txBody>
      </p:sp>
      <p:pic>
        <p:nvPicPr>
          <p:cNvPr id="5122" name="Picture 2" descr="Học sinh hưởng ứng tích cực hoạt động vệ sinh trường, lớp">
            <a:extLst>
              <a:ext uri="{FF2B5EF4-FFF2-40B4-BE49-F238E27FC236}">
                <a16:creationId xmlns:a16="http://schemas.microsoft.com/office/drawing/2014/main" id="{D3D7EFC3-3669-F0C1-E356-5060A7DB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4" y="1768079"/>
            <a:ext cx="3271838" cy="263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DECA4B-0423-B0F1-D7C5-07306EF64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195" y="1768079"/>
            <a:ext cx="3372047" cy="2632472"/>
          </a:xfrm>
          <a:prstGeom prst="rect">
            <a:avLst/>
          </a:prstGeom>
        </p:spPr>
      </p:pic>
      <p:pic>
        <p:nvPicPr>
          <p:cNvPr id="5124" name="Picture 4" descr="Nâng cao chất lượng dự báo, cảnh báo thiên tai">
            <a:extLst>
              <a:ext uri="{FF2B5EF4-FFF2-40B4-BE49-F238E27FC236}">
                <a16:creationId xmlns:a16="http://schemas.microsoft.com/office/drawing/2014/main" id="{6211C1B6-8069-D35F-BDB5-F819E6C4C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87" y="1768079"/>
            <a:ext cx="3148013" cy="263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820AE8-08FC-4A3A-9F25-EBFAA8066C26}"/>
              </a:ext>
            </a:extLst>
          </p:cNvPr>
          <p:cNvSpPr txBox="1"/>
          <p:nvPr/>
        </p:nvSpPr>
        <p:spPr>
          <a:xfrm>
            <a:off x="1228723" y="4614774"/>
            <a:ext cx="3143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DFEE5D-0590-5405-37DE-F0F8698D105A}"/>
              </a:ext>
            </a:extLst>
          </p:cNvPr>
          <p:cNvSpPr txBox="1"/>
          <p:nvPr/>
        </p:nvSpPr>
        <p:spPr>
          <a:xfrm>
            <a:off x="4700191" y="4614773"/>
            <a:ext cx="3372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204EC6-A14F-3BB6-EEAF-9C8E29C95164}"/>
              </a:ext>
            </a:extLst>
          </p:cNvPr>
          <p:cNvSpPr txBox="1"/>
          <p:nvPr/>
        </p:nvSpPr>
        <p:spPr>
          <a:xfrm>
            <a:off x="8287066" y="4524849"/>
            <a:ext cx="3257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23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2D7F5DF-989C-EF0F-6E9C-03428555BD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73" y="866524"/>
            <a:ext cx="7193903" cy="5791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859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Plaque 17">
            <a:extLst>
              <a:ext uri="{FF2B5EF4-FFF2-40B4-BE49-F238E27FC236}">
                <a16:creationId xmlns:a16="http://schemas.microsoft.com/office/drawing/2014/main" id="{53242128-5280-3E4F-83C8-4F0EFB5A5BEC}"/>
              </a:ext>
            </a:extLst>
          </p:cNvPr>
          <p:cNvSpPr/>
          <p:nvPr/>
        </p:nvSpPr>
        <p:spPr>
          <a:xfrm>
            <a:off x="1645920" y="344491"/>
            <a:ext cx="9276079" cy="191960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Tài nguyên thiên nhiên được phân ra thành nhiều loại khác nhau t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ù</a:t>
            </a:r>
            <a:r>
              <a:rPr lang="vi-VN" sz="2800" b="1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y theo đặc điểm, tính chất và mục đích sử dụng của chúng. Nhưng một cách tổng quát có thể phân ra thành các dạng chính sau: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52B112-458F-8F11-B5E1-A6EBAC608EF7}"/>
              </a:ext>
            </a:extLst>
          </p:cNvPr>
          <p:cNvCxnSpPr>
            <a:cxnSpLocks/>
          </p:cNvCxnSpPr>
          <p:nvPr/>
        </p:nvCxnSpPr>
        <p:spPr>
          <a:xfrm flipH="1">
            <a:off x="1666239" y="2193768"/>
            <a:ext cx="4617720" cy="59943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75A678A-0373-3CB1-2BBE-44442D2E741F}"/>
              </a:ext>
            </a:extLst>
          </p:cNvPr>
          <p:cNvSpPr/>
          <p:nvPr/>
        </p:nvSpPr>
        <p:spPr>
          <a:xfrm>
            <a:off x="900752" y="2687320"/>
            <a:ext cx="3322320" cy="36169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 nguyên thiên nhiên phục hồi. (Sau khi sử dụng, các tài nguyên đó phục hồi lại như ban đầu.)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D9D5FD-99BF-4CC5-6AB0-F6E1C6ABA600}"/>
              </a:ext>
            </a:extLst>
          </p:cNvPr>
          <p:cNvCxnSpPr>
            <a:cxnSpLocks/>
            <a:stCxn id="18" idx="2"/>
            <a:endCxn id="8" idx="0"/>
          </p:cNvCxnSpPr>
          <p:nvPr/>
        </p:nvCxnSpPr>
        <p:spPr>
          <a:xfrm flipH="1">
            <a:off x="6199504" y="2264097"/>
            <a:ext cx="84456" cy="45878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5D972FC-589D-6610-7B1E-AAA87232F8D7}"/>
              </a:ext>
            </a:extLst>
          </p:cNvPr>
          <p:cNvSpPr/>
          <p:nvPr/>
        </p:nvSpPr>
        <p:spPr>
          <a:xfrm>
            <a:off x="4472304" y="2722880"/>
            <a:ext cx="3454400" cy="36169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 nguyên thiên nhiên không phục hồi. (Sau khi sử dụng, các tài nguyên đó không thể phục hồi như ban đầu.)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BF3DDF-80A8-C001-B4FE-2FB8541ABB0A}"/>
              </a:ext>
            </a:extLst>
          </p:cNvPr>
          <p:cNvCxnSpPr>
            <a:cxnSpLocks/>
          </p:cNvCxnSpPr>
          <p:nvPr/>
        </p:nvCxnSpPr>
        <p:spPr>
          <a:xfrm>
            <a:off x="6214745" y="2192660"/>
            <a:ext cx="3804920" cy="73152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A8B0379-C72B-8D69-3EFF-51571AEC0558}"/>
              </a:ext>
            </a:extLst>
          </p:cNvPr>
          <p:cNvSpPr/>
          <p:nvPr/>
        </p:nvSpPr>
        <p:spPr>
          <a:xfrm>
            <a:off x="8122600" y="2743201"/>
            <a:ext cx="3606800" cy="36169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 nguyên thiên nhiên có thể phục hồi. (Sau khi sử dụng, các tài nguyên đó có thể phục hồi dưới tác động của con người.)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12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 animBg="1"/>
      <p:bldP spid="8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video về tài nguyên Việt Nam_360P">
            <a:hlinkClick r:id="" action="ppaction://media"/>
            <a:extLst>
              <a:ext uri="{FF2B5EF4-FFF2-40B4-BE49-F238E27FC236}">
                <a16:creationId xmlns:a16="http://schemas.microsoft.com/office/drawing/2014/main" id="{5DF55A9E-1FE0-1F34-EDAF-2863DA58F9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342" y="310550"/>
            <a:ext cx="10972801" cy="631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87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0829B6-DFB4-4518-E550-71F06F6207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404922" y="2041552"/>
            <a:ext cx="2750267" cy="442770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36C34D4-05C1-2EF9-37A0-30D87A9CFE75}"/>
              </a:ext>
            </a:extLst>
          </p:cNvPr>
          <p:cNvGrpSpPr/>
          <p:nvPr/>
        </p:nvGrpSpPr>
        <p:grpSpPr>
          <a:xfrm>
            <a:off x="1325110" y="561894"/>
            <a:ext cx="10028689" cy="1417597"/>
            <a:chOff x="699912" y="1651755"/>
            <a:chExt cx="10146156" cy="155807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FC9F0C2-4C7D-7BE1-B0EB-B0DF30BFCFDD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58074"/>
              <a:chOff x="-222790" y="232396"/>
              <a:chExt cx="10909881" cy="1862464"/>
            </a:xfrm>
          </p:grpSpPr>
          <p:sp>
            <p:nvSpPr>
              <p:cNvPr id="16" name="Hình chữ nhật: Góc Tròn 38">
                <a:extLst>
                  <a:ext uri="{FF2B5EF4-FFF2-40B4-BE49-F238E27FC236}">
                    <a16:creationId xmlns:a16="http://schemas.microsoft.com/office/drawing/2014/main" id="{AA33342E-B54B-A29D-55B1-1C155E47EE0B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sd="440031243">
                      <a:custGeom>
                        <a:avLst/>
                        <a:gdLst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936125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31956 w 10028689"/>
                          <a:gd name="connsiteY5" fmla="*/ 0 h 1398333"/>
                          <a:gd name="connsiteX6" fmla="*/ 3217536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823094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511783 w 10028689"/>
                          <a:gd name="connsiteY10" fmla="*/ 0 h 1398333"/>
                          <a:gd name="connsiteX11" fmla="*/ 7270470 w 10028689"/>
                          <a:gd name="connsiteY11" fmla="*/ 0 h 1398333"/>
                          <a:gd name="connsiteX12" fmla="*/ 8200472 w 10028689"/>
                          <a:gd name="connsiteY12" fmla="*/ 0 h 1398333"/>
                          <a:gd name="connsiteX13" fmla="*/ 8844948 w 10028689"/>
                          <a:gd name="connsiteY13" fmla="*/ 0 h 1398333"/>
                          <a:gd name="connsiteX14" fmla="*/ 9889160 w 10028689"/>
                          <a:gd name="connsiteY14" fmla="*/ 0 h 1398333"/>
                          <a:gd name="connsiteX15" fmla="*/ 10028689 w 10028689"/>
                          <a:gd name="connsiteY15" fmla="*/ 233060 h 1398333"/>
                          <a:gd name="connsiteX16" fmla="*/ 10028689 w 10028689"/>
                          <a:gd name="connsiteY16" fmla="*/ 233055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582638 h 1398333"/>
                          <a:gd name="connsiteX19" fmla="*/ 10028689 w 10028689"/>
                          <a:gd name="connsiteY19" fmla="*/ 1165271 h 1398333"/>
                          <a:gd name="connsiteX20" fmla="*/ 9889160 w 10028689"/>
                          <a:gd name="connsiteY20" fmla="*/ 1398333 h 1398333"/>
                          <a:gd name="connsiteX21" fmla="*/ 8959158 w 10028689"/>
                          <a:gd name="connsiteY21" fmla="*/ 1398333 h 1398333"/>
                          <a:gd name="connsiteX22" fmla="*/ 8029156 w 10028689"/>
                          <a:gd name="connsiteY22" fmla="*/ 1398333 h 1398333"/>
                          <a:gd name="connsiteX23" fmla="*/ 7213364 w 10028689"/>
                          <a:gd name="connsiteY23" fmla="*/ 1398333 h 1398333"/>
                          <a:gd name="connsiteX24" fmla="*/ 6340467 w 10028689"/>
                          <a:gd name="connsiteY24" fmla="*/ 1398333 h 1398333"/>
                          <a:gd name="connsiteX25" fmla="*/ 5410464 w 10028689"/>
                          <a:gd name="connsiteY25" fmla="*/ 1398333 h 1398333"/>
                          <a:gd name="connsiteX26" fmla="*/ 4178619 w 10028689"/>
                          <a:gd name="connsiteY26" fmla="*/ 1398333 h 1398333"/>
                          <a:gd name="connsiteX27" fmla="*/ 3292751 w 10028689"/>
                          <a:gd name="connsiteY27" fmla="*/ 1398333 h 1398333"/>
                          <a:gd name="connsiteX28" fmla="*/ 2406884 w 10028689"/>
                          <a:gd name="connsiteY28" fmla="*/ 1398333 h 1398333"/>
                          <a:gd name="connsiteX29" fmla="*/ 1671447 w 10028689"/>
                          <a:gd name="connsiteY29" fmla="*/ 1398333 h 1398333"/>
                          <a:gd name="connsiteX30" fmla="*/ 1671447 w 10028689"/>
                          <a:gd name="connsiteY30" fmla="*/ 1398333 h 1398333"/>
                          <a:gd name="connsiteX31" fmla="*/ 951445 w 10028689"/>
                          <a:gd name="connsiteY31" fmla="*/ 1398333 h 1398333"/>
                          <a:gd name="connsiteX32" fmla="*/ 139527 w 10028689"/>
                          <a:gd name="connsiteY32" fmla="*/ 1398333 h 1398333"/>
                          <a:gd name="connsiteX33" fmla="*/ 0 w 10028689"/>
                          <a:gd name="connsiteY33" fmla="*/ 1165271 h 1398333"/>
                          <a:gd name="connsiteX34" fmla="*/ 0 w 10028689"/>
                          <a:gd name="connsiteY34" fmla="*/ 582638 h 1398333"/>
                          <a:gd name="connsiteX35" fmla="*/ 0 w 10028689"/>
                          <a:gd name="connsiteY35" fmla="*/ 451548 h 1398333"/>
                          <a:gd name="connsiteX36" fmla="*/ 0 w 10028689"/>
                          <a:gd name="connsiteY36" fmla="*/ 233055 h 1398333"/>
                          <a:gd name="connsiteX37" fmla="*/ 0 w 10028689"/>
                          <a:gd name="connsiteY37" fmla="*/ 233060 h 1398333"/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890167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57028 w 10028689"/>
                          <a:gd name="connsiteY5" fmla="*/ 0 h 1398333"/>
                          <a:gd name="connsiteX6" fmla="*/ 3317823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937305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454678 w 10028689"/>
                          <a:gd name="connsiteY10" fmla="*/ 0 h 1398333"/>
                          <a:gd name="connsiteX11" fmla="*/ 7156259 w 10028689"/>
                          <a:gd name="connsiteY11" fmla="*/ 0 h 1398333"/>
                          <a:gd name="connsiteX12" fmla="*/ 7800733 w 10028689"/>
                          <a:gd name="connsiteY12" fmla="*/ 0 h 1398333"/>
                          <a:gd name="connsiteX13" fmla="*/ 8445210 w 10028689"/>
                          <a:gd name="connsiteY13" fmla="*/ 0 h 1398333"/>
                          <a:gd name="connsiteX14" fmla="*/ 9146789 w 10028689"/>
                          <a:gd name="connsiteY14" fmla="*/ 0 h 1398333"/>
                          <a:gd name="connsiteX15" fmla="*/ 9889160 w 10028689"/>
                          <a:gd name="connsiteY15" fmla="*/ 0 h 1398333"/>
                          <a:gd name="connsiteX16" fmla="*/ 10028689 w 10028689"/>
                          <a:gd name="connsiteY16" fmla="*/ 233060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233055 h 1398333"/>
                          <a:gd name="connsiteX19" fmla="*/ 10028689 w 10028689"/>
                          <a:gd name="connsiteY19" fmla="*/ 582638 h 1398333"/>
                          <a:gd name="connsiteX20" fmla="*/ 10028689 w 10028689"/>
                          <a:gd name="connsiteY20" fmla="*/ 1165271 h 1398333"/>
                          <a:gd name="connsiteX21" fmla="*/ 9889160 w 10028689"/>
                          <a:gd name="connsiteY21" fmla="*/ 1398333 h 1398333"/>
                          <a:gd name="connsiteX22" fmla="*/ 9073369 w 10028689"/>
                          <a:gd name="connsiteY22" fmla="*/ 1398333 h 1398333"/>
                          <a:gd name="connsiteX23" fmla="*/ 8428894 w 10028689"/>
                          <a:gd name="connsiteY23" fmla="*/ 1398333 h 1398333"/>
                          <a:gd name="connsiteX24" fmla="*/ 7670208 w 10028689"/>
                          <a:gd name="connsiteY24" fmla="*/ 1398333 h 1398333"/>
                          <a:gd name="connsiteX25" fmla="*/ 6740205 w 10028689"/>
                          <a:gd name="connsiteY25" fmla="*/ 1398333 h 1398333"/>
                          <a:gd name="connsiteX26" fmla="*/ 5810202 w 10028689"/>
                          <a:gd name="connsiteY26" fmla="*/ 1398333 h 1398333"/>
                          <a:gd name="connsiteX27" fmla="*/ 4994411 w 10028689"/>
                          <a:gd name="connsiteY27" fmla="*/ 1398333 h 1398333"/>
                          <a:gd name="connsiteX28" fmla="*/ 4178619 w 10028689"/>
                          <a:gd name="connsiteY28" fmla="*/ 1398333 h 1398333"/>
                          <a:gd name="connsiteX29" fmla="*/ 3418110 w 10028689"/>
                          <a:gd name="connsiteY29" fmla="*/ 1398333 h 1398333"/>
                          <a:gd name="connsiteX30" fmla="*/ 2607459 w 10028689"/>
                          <a:gd name="connsiteY30" fmla="*/ 1398333 h 1398333"/>
                          <a:gd name="connsiteX31" fmla="*/ 1671447 w 10028689"/>
                          <a:gd name="connsiteY31" fmla="*/ 1398333 h 1398333"/>
                          <a:gd name="connsiteX32" fmla="*/ 1671447 w 10028689"/>
                          <a:gd name="connsiteY32" fmla="*/ 1398333 h 1398333"/>
                          <a:gd name="connsiteX33" fmla="*/ 936125 w 10028689"/>
                          <a:gd name="connsiteY33" fmla="*/ 1398333 h 1398333"/>
                          <a:gd name="connsiteX34" fmla="*/ 139527 w 10028689"/>
                          <a:gd name="connsiteY34" fmla="*/ 1398333 h 1398333"/>
                          <a:gd name="connsiteX35" fmla="*/ 0 w 10028689"/>
                          <a:gd name="connsiteY35" fmla="*/ 1165271 h 1398333"/>
                          <a:gd name="connsiteX36" fmla="*/ 0 w 10028689"/>
                          <a:gd name="connsiteY36" fmla="*/ 582638 h 1398333"/>
                          <a:gd name="connsiteX37" fmla="*/ 0 w 10028689"/>
                          <a:gd name="connsiteY37" fmla="*/ 451548 h 1398333"/>
                          <a:gd name="connsiteX38" fmla="*/ 0 w 10028689"/>
                          <a:gd name="connsiteY38" fmla="*/ 233055 h 1398333"/>
                          <a:gd name="connsiteX39" fmla="*/ 0 w 10028689"/>
                          <a:gd name="connsiteY39" fmla="*/ 233060 h 1398333"/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936125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31956 w 10028689"/>
                          <a:gd name="connsiteY5" fmla="*/ 0 h 1398333"/>
                          <a:gd name="connsiteX6" fmla="*/ 3217536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823094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511783 w 10028689"/>
                          <a:gd name="connsiteY10" fmla="*/ 0 h 1398333"/>
                          <a:gd name="connsiteX11" fmla="*/ 7270470 w 10028689"/>
                          <a:gd name="connsiteY11" fmla="*/ 0 h 1398333"/>
                          <a:gd name="connsiteX12" fmla="*/ 8200472 w 10028689"/>
                          <a:gd name="connsiteY12" fmla="*/ 0 h 1398333"/>
                          <a:gd name="connsiteX13" fmla="*/ 8844948 w 10028689"/>
                          <a:gd name="connsiteY13" fmla="*/ 0 h 1398333"/>
                          <a:gd name="connsiteX14" fmla="*/ 9889160 w 10028689"/>
                          <a:gd name="connsiteY14" fmla="*/ 0 h 1398333"/>
                          <a:gd name="connsiteX15" fmla="*/ 10028689 w 10028689"/>
                          <a:gd name="connsiteY15" fmla="*/ 233060 h 1398333"/>
                          <a:gd name="connsiteX16" fmla="*/ 10028689 w 10028689"/>
                          <a:gd name="connsiteY16" fmla="*/ 233055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582638 h 1398333"/>
                          <a:gd name="connsiteX19" fmla="*/ 10028689 w 10028689"/>
                          <a:gd name="connsiteY19" fmla="*/ 1165271 h 1398333"/>
                          <a:gd name="connsiteX20" fmla="*/ 9889160 w 10028689"/>
                          <a:gd name="connsiteY20" fmla="*/ 1398333 h 1398333"/>
                          <a:gd name="connsiteX21" fmla="*/ 8959158 w 10028689"/>
                          <a:gd name="connsiteY21" fmla="*/ 1398333 h 1398333"/>
                          <a:gd name="connsiteX22" fmla="*/ 8029156 w 10028689"/>
                          <a:gd name="connsiteY22" fmla="*/ 1398333 h 1398333"/>
                          <a:gd name="connsiteX23" fmla="*/ 7213364 w 10028689"/>
                          <a:gd name="connsiteY23" fmla="*/ 1398333 h 1398333"/>
                          <a:gd name="connsiteX24" fmla="*/ 6340467 w 10028689"/>
                          <a:gd name="connsiteY24" fmla="*/ 1398333 h 1398333"/>
                          <a:gd name="connsiteX25" fmla="*/ 5410464 w 10028689"/>
                          <a:gd name="connsiteY25" fmla="*/ 1398333 h 1398333"/>
                          <a:gd name="connsiteX26" fmla="*/ 4178619 w 10028689"/>
                          <a:gd name="connsiteY26" fmla="*/ 1398333 h 1398333"/>
                          <a:gd name="connsiteX27" fmla="*/ 3292751 w 10028689"/>
                          <a:gd name="connsiteY27" fmla="*/ 1398333 h 1398333"/>
                          <a:gd name="connsiteX28" fmla="*/ 2406884 w 10028689"/>
                          <a:gd name="connsiteY28" fmla="*/ 1398333 h 1398333"/>
                          <a:gd name="connsiteX29" fmla="*/ 1671447 w 10028689"/>
                          <a:gd name="connsiteY29" fmla="*/ 1398333 h 1398333"/>
                          <a:gd name="connsiteX30" fmla="*/ 1671447 w 10028689"/>
                          <a:gd name="connsiteY30" fmla="*/ 1398333 h 1398333"/>
                          <a:gd name="connsiteX31" fmla="*/ 951445 w 10028689"/>
                          <a:gd name="connsiteY31" fmla="*/ 1398333 h 1398333"/>
                          <a:gd name="connsiteX32" fmla="*/ 139527 w 10028689"/>
                          <a:gd name="connsiteY32" fmla="*/ 1398333 h 1398333"/>
                          <a:gd name="connsiteX33" fmla="*/ 0 w 10028689"/>
                          <a:gd name="connsiteY33" fmla="*/ 1165271 h 1398333"/>
                          <a:gd name="connsiteX34" fmla="*/ 0 w 10028689"/>
                          <a:gd name="connsiteY34" fmla="*/ 582638 h 1398333"/>
                          <a:gd name="connsiteX35" fmla="*/ 0 w 10028689"/>
                          <a:gd name="connsiteY35" fmla="*/ 451548 h 1398333"/>
                          <a:gd name="connsiteX36" fmla="*/ 0 w 10028689"/>
                          <a:gd name="connsiteY36" fmla="*/ 233055 h 1398333"/>
                          <a:gd name="connsiteX37" fmla="*/ 0 w 10028689"/>
                          <a:gd name="connsiteY37" fmla="*/ 233060 h 13983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10028689" h="1398333" fill="none" extrusionOk="0">
                            <a:moveTo>
                              <a:pt x="0" y="233060"/>
                            </a:moveTo>
                            <a:cubicBezTo>
                              <a:pt x="29124" y="106521"/>
                              <a:pt x="35316" y="-6497"/>
                              <a:pt x="139527" y="0"/>
                            </a:cubicBezTo>
                            <a:cubicBezTo>
                              <a:pt x="290037" y="-139236"/>
                              <a:pt x="637925" y="89953"/>
                              <a:pt x="936125" y="0"/>
                            </a:cubicBezTo>
                            <a:cubicBezTo>
                              <a:pt x="1230674" y="-81848"/>
                              <a:pt x="1553273" y="243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05025" y="1907"/>
                              <a:pt x="2213086" y="-102050"/>
                              <a:pt x="2431956" y="0"/>
                            </a:cubicBezTo>
                            <a:cubicBezTo>
                              <a:pt x="2679789" y="81898"/>
                              <a:pt x="2875636" y="6049"/>
                              <a:pt x="3217536" y="0"/>
                            </a:cubicBezTo>
                            <a:cubicBezTo>
                              <a:pt x="3523098" y="-112611"/>
                              <a:pt x="3829468" y="-80237"/>
                              <a:pt x="4178619" y="0"/>
                            </a:cubicBezTo>
                            <a:cubicBezTo>
                              <a:pt x="4409072" y="-55693"/>
                              <a:pt x="4674034" y="-33192"/>
                              <a:pt x="4823094" y="0"/>
                            </a:cubicBezTo>
                            <a:cubicBezTo>
                              <a:pt x="5006568" y="-55406"/>
                              <a:pt x="5516094" y="-64581"/>
                              <a:pt x="5753096" y="0"/>
                            </a:cubicBezTo>
                            <a:cubicBezTo>
                              <a:pt x="6145343" y="-33131"/>
                              <a:pt x="6314099" y="-31431"/>
                              <a:pt x="6511783" y="0"/>
                            </a:cubicBezTo>
                            <a:cubicBezTo>
                              <a:pt x="6719589" y="41287"/>
                              <a:pt x="6973591" y="50831"/>
                              <a:pt x="7270470" y="0"/>
                            </a:cubicBezTo>
                            <a:cubicBezTo>
                              <a:pt x="7497742" y="-140993"/>
                              <a:pt x="7995958" y="117736"/>
                              <a:pt x="8200472" y="0"/>
                            </a:cubicBezTo>
                            <a:cubicBezTo>
                              <a:pt x="8506660" y="-53243"/>
                              <a:pt x="8611416" y="-55268"/>
                              <a:pt x="8844948" y="0"/>
                            </a:cubicBezTo>
                            <a:cubicBezTo>
                              <a:pt x="9149621" y="54181"/>
                              <a:pt x="9431506" y="72141"/>
                              <a:pt x="9889160" y="0"/>
                            </a:cubicBezTo>
                            <a:cubicBezTo>
                              <a:pt x="9933496" y="-24286"/>
                              <a:pt x="10073282" y="78054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9253" y="376034"/>
                              <a:pt x="10021046" y="472302"/>
                              <a:pt x="10028689" y="582638"/>
                            </a:cubicBezTo>
                            <a:cubicBezTo>
                              <a:pt x="10011900" y="877333"/>
                              <a:pt x="10027979" y="936746"/>
                              <a:pt x="10028689" y="1165271"/>
                            </a:cubicBezTo>
                            <a:cubicBezTo>
                              <a:pt x="10043113" y="1292941"/>
                              <a:pt x="9974707" y="1394442"/>
                              <a:pt x="9889160" y="1398333"/>
                            </a:cubicBezTo>
                            <a:cubicBezTo>
                              <a:pt x="9569808" y="1487906"/>
                              <a:pt x="9283170" y="1420594"/>
                              <a:pt x="8959158" y="1398333"/>
                            </a:cubicBezTo>
                            <a:cubicBezTo>
                              <a:pt x="8783206" y="1377649"/>
                              <a:pt x="8291351" y="1269884"/>
                              <a:pt x="8029156" y="1398333"/>
                            </a:cubicBezTo>
                            <a:cubicBezTo>
                              <a:pt x="7897717" y="1433900"/>
                              <a:pt x="7560789" y="1431123"/>
                              <a:pt x="7213364" y="1398333"/>
                            </a:cubicBezTo>
                            <a:cubicBezTo>
                              <a:pt x="6855546" y="1313720"/>
                              <a:pt x="6528214" y="1465451"/>
                              <a:pt x="6340467" y="1398333"/>
                            </a:cubicBezTo>
                            <a:cubicBezTo>
                              <a:pt x="6152523" y="1481341"/>
                              <a:pt x="5704634" y="1427422"/>
                              <a:pt x="5410464" y="1398333"/>
                            </a:cubicBezTo>
                            <a:cubicBezTo>
                              <a:pt x="5100655" y="1287139"/>
                              <a:pt x="4586086" y="1363163"/>
                              <a:pt x="4178619" y="1398333"/>
                            </a:cubicBezTo>
                            <a:cubicBezTo>
                              <a:pt x="3853679" y="1385155"/>
                              <a:pt x="3726029" y="1429545"/>
                              <a:pt x="3292751" y="1398333"/>
                            </a:cubicBezTo>
                            <a:cubicBezTo>
                              <a:pt x="2933087" y="1351938"/>
                              <a:pt x="2799703" y="1499802"/>
                              <a:pt x="2406884" y="1398333"/>
                            </a:cubicBezTo>
                            <a:cubicBezTo>
                              <a:pt x="2031990" y="1343253"/>
                              <a:pt x="2025680" y="1466170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19191" y="1485920"/>
                              <a:pt x="1309860" y="1399699"/>
                              <a:pt x="951445" y="1398333"/>
                            </a:cubicBezTo>
                            <a:cubicBezTo>
                              <a:pt x="593922" y="1365740"/>
                              <a:pt x="327452" y="1440511"/>
                              <a:pt x="139527" y="1398333"/>
                            </a:cubicBezTo>
                            <a:cubicBezTo>
                              <a:pt x="69134" y="1358444"/>
                              <a:pt x="-39487" y="1276372"/>
                              <a:pt x="0" y="1165271"/>
                            </a:cubicBezTo>
                            <a:cubicBezTo>
                              <a:pt x="-57253" y="892522"/>
                              <a:pt x="39765" y="760676"/>
                              <a:pt x="0" y="582638"/>
                            </a:cubicBezTo>
                            <a:cubicBezTo>
                              <a:pt x="11241" y="531333"/>
                              <a:pt x="-6808" y="496724"/>
                              <a:pt x="0" y="451548"/>
                            </a:cubicBezTo>
                            <a:cubicBezTo>
                              <a:pt x="9620" y="434209"/>
                              <a:pt x="34567" y="317842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stroke="0" extrusionOk="0">
                            <a:moveTo>
                              <a:pt x="0" y="233060"/>
                            </a:moveTo>
                            <a:cubicBezTo>
                              <a:pt x="21586" y="69574"/>
                              <a:pt x="61699" y="-15622"/>
                              <a:pt x="139527" y="0"/>
                            </a:cubicBezTo>
                            <a:cubicBezTo>
                              <a:pt x="389191" y="27002"/>
                              <a:pt x="657366" y="-8698"/>
                              <a:pt x="890167" y="0"/>
                            </a:cubicBezTo>
                            <a:cubicBezTo>
                              <a:pt x="1156095" y="39024"/>
                              <a:pt x="1261137" y="2361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97535" y="-32809"/>
                              <a:pt x="2175136" y="18934"/>
                              <a:pt x="2457028" y="0"/>
                            </a:cubicBezTo>
                            <a:cubicBezTo>
                              <a:pt x="2795333" y="-7453"/>
                              <a:pt x="2901831" y="54078"/>
                              <a:pt x="3317823" y="0"/>
                            </a:cubicBezTo>
                            <a:cubicBezTo>
                              <a:pt x="3700415" y="-66756"/>
                              <a:pt x="3924079" y="89521"/>
                              <a:pt x="4178619" y="0"/>
                            </a:cubicBezTo>
                            <a:cubicBezTo>
                              <a:pt x="4221993" y="-103865"/>
                              <a:pt x="4556875" y="-24914"/>
                              <a:pt x="4937305" y="0"/>
                            </a:cubicBezTo>
                            <a:cubicBezTo>
                              <a:pt x="5194155" y="-68193"/>
                              <a:pt x="5531181" y="-48210"/>
                              <a:pt x="5753096" y="0"/>
                            </a:cubicBezTo>
                            <a:cubicBezTo>
                              <a:pt x="5912619" y="9129"/>
                              <a:pt x="6326045" y="51226"/>
                              <a:pt x="6454678" y="0"/>
                            </a:cubicBezTo>
                            <a:cubicBezTo>
                              <a:pt x="6601709" y="-2435"/>
                              <a:pt x="6952351" y="-21823"/>
                              <a:pt x="7156259" y="0"/>
                            </a:cubicBezTo>
                            <a:cubicBezTo>
                              <a:pt x="7359638" y="59328"/>
                              <a:pt x="7494494" y="-13258"/>
                              <a:pt x="7800733" y="0"/>
                            </a:cubicBezTo>
                            <a:cubicBezTo>
                              <a:pt x="8075938" y="18467"/>
                              <a:pt x="8208999" y="-41713"/>
                              <a:pt x="8445210" y="0"/>
                            </a:cubicBezTo>
                            <a:cubicBezTo>
                              <a:pt x="8661589" y="10289"/>
                              <a:pt x="8783928" y="-41244"/>
                              <a:pt x="9146789" y="0"/>
                            </a:cubicBezTo>
                            <a:cubicBezTo>
                              <a:pt x="9510114" y="-22067"/>
                              <a:pt x="9580627" y="-55225"/>
                              <a:pt x="9889160" y="0"/>
                            </a:cubicBezTo>
                            <a:cubicBezTo>
                              <a:pt x="9978147" y="-3515"/>
                              <a:pt x="10004760" y="91008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10044943" y="380621"/>
                              <a:pt x="10051219" y="415792"/>
                              <a:pt x="10028689" y="582638"/>
                            </a:cubicBezTo>
                            <a:cubicBezTo>
                              <a:pt x="10073030" y="689709"/>
                              <a:pt x="10071502" y="962539"/>
                              <a:pt x="10028689" y="1165271"/>
                            </a:cubicBezTo>
                            <a:cubicBezTo>
                              <a:pt x="10030729" y="1295410"/>
                              <a:pt x="9959252" y="1383809"/>
                              <a:pt x="9889160" y="1398333"/>
                            </a:cubicBezTo>
                            <a:cubicBezTo>
                              <a:pt x="9526585" y="1369608"/>
                              <a:pt x="9332489" y="1402740"/>
                              <a:pt x="9073369" y="1398333"/>
                            </a:cubicBezTo>
                            <a:cubicBezTo>
                              <a:pt x="8805450" y="1373748"/>
                              <a:pt x="8557417" y="1370835"/>
                              <a:pt x="8428894" y="1398333"/>
                            </a:cubicBezTo>
                            <a:cubicBezTo>
                              <a:pt x="8360834" y="1499951"/>
                              <a:pt x="7957723" y="1385059"/>
                              <a:pt x="7670208" y="1398333"/>
                            </a:cubicBezTo>
                            <a:cubicBezTo>
                              <a:pt x="7371473" y="1431651"/>
                              <a:pt x="7194416" y="1437169"/>
                              <a:pt x="6740205" y="1398333"/>
                            </a:cubicBezTo>
                            <a:cubicBezTo>
                              <a:pt x="6401946" y="1430726"/>
                              <a:pt x="6007235" y="1515511"/>
                              <a:pt x="5810202" y="1398333"/>
                            </a:cubicBezTo>
                            <a:cubicBezTo>
                              <a:pt x="5568765" y="1380175"/>
                              <a:pt x="5237827" y="1569724"/>
                              <a:pt x="4994411" y="1398333"/>
                            </a:cubicBezTo>
                            <a:cubicBezTo>
                              <a:pt x="4783877" y="1372051"/>
                              <a:pt x="4427583" y="1305635"/>
                              <a:pt x="4178619" y="1398333"/>
                            </a:cubicBezTo>
                            <a:cubicBezTo>
                              <a:pt x="3900361" y="1432117"/>
                              <a:pt x="3564178" y="1416420"/>
                              <a:pt x="3418110" y="1398333"/>
                            </a:cubicBezTo>
                            <a:cubicBezTo>
                              <a:pt x="3224232" y="1453431"/>
                              <a:pt x="2789411" y="1459158"/>
                              <a:pt x="2607459" y="1398333"/>
                            </a:cubicBezTo>
                            <a:cubicBezTo>
                              <a:pt x="2426153" y="1398768"/>
                              <a:pt x="2128230" y="1410457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322884" y="1423091"/>
                              <a:pt x="1206626" y="1402834"/>
                              <a:pt x="936125" y="1398333"/>
                            </a:cubicBezTo>
                            <a:cubicBezTo>
                              <a:pt x="692643" y="1439744"/>
                              <a:pt x="445790" y="1370258"/>
                              <a:pt x="139527" y="1398333"/>
                            </a:cubicBezTo>
                            <a:cubicBezTo>
                              <a:pt x="70889" y="1365302"/>
                              <a:pt x="-5077" y="1281954"/>
                              <a:pt x="0" y="1165271"/>
                            </a:cubicBezTo>
                            <a:cubicBezTo>
                              <a:pt x="24397" y="885706"/>
                              <a:pt x="26378" y="763627"/>
                              <a:pt x="0" y="582638"/>
                            </a:cubicBezTo>
                            <a:cubicBezTo>
                              <a:pt x="6794" y="509028"/>
                              <a:pt x="7525" y="480362"/>
                              <a:pt x="0" y="451548"/>
                            </a:cubicBezTo>
                            <a:cubicBezTo>
                              <a:pt x="12403" y="353380"/>
                              <a:pt x="-24479" y="318001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fill="none" stroke="0" extrusionOk="0">
                            <a:moveTo>
                              <a:pt x="0" y="233060"/>
                            </a:moveTo>
                            <a:cubicBezTo>
                              <a:pt x="3009" y="86990"/>
                              <a:pt x="70692" y="-32935"/>
                              <a:pt x="139527" y="0"/>
                            </a:cubicBezTo>
                            <a:cubicBezTo>
                              <a:pt x="250085" y="-15232"/>
                              <a:pt x="704509" y="78495"/>
                              <a:pt x="936125" y="0"/>
                            </a:cubicBezTo>
                            <a:cubicBezTo>
                              <a:pt x="1175968" y="-27718"/>
                              <a:pt x="1498666" y="558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5961" y="-68891"/>
                              <a:pt x="2232881" y="-29694"/>
                              <a:pt x="2431956" y="0"/>
                            </a:cubicBezTo>
                            <a:cubicBezTo>
                              <a:pt x="2662146" y="94215"/>
                              <a:pt x="2942587" y="28809"/>
                              <a:pt x="3217536" y="0"/>
                            </a:cubicBezTo>
                            <a:cubicBezTo>
                              <a:pt x="3511546" y="-61288"/>
                              <a:pt x="3827623" y="-98888"/>
                              <a:pt x="4178619" y="0"/>
                            </a:cubicBezTo>
                            <a:cubicBezTo>
                              <a:pt x="4404484" y="-32856"/>
                              <a:pt x="4685566" y="-5718"/>
                              <a:pt x="4823094" y="0"/>
                            </a:cubicBezTo>
                            <a:cubicBezTo>
                              <a:pt x="4935926" y="-11762"/>
                              <a:pt x="5365280" y="-59623"/>
                              <a:pt x="5753096" y="0"/>
                            </a:cubicBezTo>
                            <a:cubicBezTo>
                              <a:pt x="6065340" y="-945"/>
                              <a:pt x="6262665" y="-16216"/>
                              <a:pt x="6511783" y="0"/>
                            </a:cubicBezTo>
                            <a:cubicBezTo>
                              <a:pt x="6688652" y="-57328"/>
                              <a:pt x="7025364" y="-12081"/>
                              <a:pt x="7270470" y="0"/>
                            </a:cubicBezTo>
                            <a:cubicBezTo>
                              <a:pt x="7640011" y="29443"/>
                              <a:pt x="7861948" y="9721"/>
                              <a:pt x="8200472" y="0"/>
                            </a:cubicBezTo>
                            <a:cubicBezTo>
                              <a:pt x="8498198" y="-68325"/>
                              <a:pt x="8613450" y="-42838"/>
                              <a:pt x="8844948" y="0"/>
                            </a:cubicBezTo>
                            <a:cubicBezTo>
                              <a:pt x="9043513" y="77118"/>
                              <a:pt x="9375486" y="24087"/>
                              <a:pt x="9889160" y="0"/>
                            </a:cubicBezTo>
                            <a:cubicBezTo>
                              <a:pt x="9962371" y="-27206"/>
                              <a:pt x="10062815" y="88615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2771" y="376334"/>
                              <a:pt x="10032911" y="481598"/>
                              <a:pt x="10028689" y="582638"/>
                            </a:cubicBezTo>
                            <a:cubicBezTo>
                              <a:pt x="10054383" y="857598"/>
                              <a:pt x="10029608" y="961939"/>
                              <a:pt x="10028689" y="1165271"/>
                            </a:cubicBezTo>
                            <a:cubicBezTo>
                              <a:pt x="10008104" y="1292427"/>
                              <a:pt x="9948730" y="1387857"/>
                              <a:pt x="9889160" y="1398333"/>
                            </a:cubicBezTo>
                            <a:cubicBezTo>
                              <a:pt x="9467480" y="1521177"/>
                              <a:pt x="9187657" y="1331126"/>
                              <a:pt x="8959158" y="1398333"/>
                            </a:cubicBezTo>
                            <a:cubicBezTo>
                              <a:pt x="8705563" y="1409919"/>
                              <a:pt x="8266267" y="1355936"/>
                              <a:pt x="8029156" y="1398333"/>
                            </a:cubicBezTo>
                            <a:cubicBezTo>
                              <a:pt x="7788247" y="1449037"/>
                              <a:pt x="7499999" y="1547197"/>
                              <a:pt x="7213364" y="1398333"/>
                            </a:cubicBezTo>
                            <a:cubicBezTo>
                              <a:pt x="6942185" y="1353946"/>
                              <a:pt x="6523867" y="1470934"/>
                              <a:pt x="6340467" y="1398333"/>
                            </a:cubicBezTo>
                            <a:cubicBezTo>
                              <a:pt x="6181245" y="1325256"/>
                              <a:pt x="5698053" y="1413644"/>
                              <a:pt x="5410464" y="1398333"/>
                            </a:cubicBezTo>
                            <a:cubicBezTo>
                              <a:pt x="5078879" y="1346940"/>
                              <a:pt x="4625152" y="1370283"/>
                              <a:pt x="4178619" y="1398333"/>
                            </a:cubicBezTo>
                            <a:cubicBezTo>
                              <a:pt x="3833408" y="1436310"/>
                              <a:pt x="3692371" y="1456578"/>
                              <a:pt x="3292751" y="1398333"/>
                            </a:cubicBezTo>
                            <a:cubicBezTo>
                              <a:pt x="2933763" y="1380929"/>
                              <a:pt x="2755925" y="1467537"/>
                              <a:pt x="2406884" y="1398333"/>
                            </a:cubicBezTo>
                            <a:cubicBezTo>
                              <a:pt x="2043540" y="1301405"/>
                              <a:pt x="1956674" y="1424510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32208" y="1509963"/>
                              <a:pt x="1294260" y="1342053"/>
                              <a:pt x="951445" y="1398333"/>
                            </a:cubicBezTo>
                            <a:cubicBezTo>
                              <a:pt x="625373" y="1414568"/>
                              <a:pt x="377492" y="1444560"/>
                              <a:pt x="139527" y="1398333"/>
                            </a:cubicBezTo>
                            <a:cubicBezTo>
                              <a:pt x="43266" y="1413457"/>
                              <a:pt x="3343" y="1296087"/>
                              <a:pt x="0" y="1165271"/>
                            </a:cubicBezTo>
                            <a:cubicBezTo>
                              <a:pt x="26420" y="934517"/>
                              <a:pt x="-11102" y="703302"/>
                              <a:pt x="0" y="582638"/>
                            </a:cubicBezTo>
                            <a:cubicBezTo>
                              <a:pt x="11798" y="552858"/>
                              <a:pt x="5952" y="488266"/>
                              <a:pt x="0" y="451548"/>
                            </a:cubicBezTo>
                            <a:cubicBezTo>
                              <a:pt x="11873" y="417545"/>
                              <a:pt x="-15445" y="334331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fill="none" stroke="0" extrusionOk="0">
                            <a:moveTo>
                              <a:pt x="0" y="233060"/>
                            </a:moveTo>
                            <a:cubicBezTo>
                              <a:pt x="27218" y="90383"/>
                              <a:pt x="57958" y="-13200"/>
                              <a:pt x="139527" y="0"/>
                            </a:cubicBezTo>
                            <a:cubicBezTo>
                              <a:pt x="263043" y="-77660"/>
                              <a:pt x="708694" y="71428"/>
                              <a:pt x="936125" y="0"/>
                            </a:cubicBezTo>
                            <a:cubicBezTo>
                              <a:pt x="1205416" y="-46814"/>
                              <a:pt x="1523899" y="41803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42737" y="-37875"/>
                              <a:pt x="2230473" y="-53656"/>
                              <a:pt x="2431956" y="0"/>
                            </a:cubicBezTo>
                            <a:cubicBezTo>
                              <a:pt x="2698358" y="105988"/>
                              <a:pt x="2919242" y="12310"/>
                              <a:pt x="3217536" y="0"/>
                            </a:cubicBezTo>
                            <a:cubicBezTo>
                              <a:pt x="3520904" y="-99676"/>
                              <a:pt x="3867051" y="-113988"/>
                              <a:pt x="4178619" y="0"/>
                            </a:cubicBezTo>
                            <a:cubicBezTo>
                              <a:pt x="4429284" y="-62662"/>
                              <a:pt x="4688533" y="-51268"/>
                              <a:pt x="4823094" y="0"/>
                            </a:cubicBezTo>
                            <a:cubicBezTo>
                              <a:pt x="4987089" y="-37852"/>
                              <a:pt x="5468899" y="-93353"/>
                              <a:pt x="5753096" y="0"/>
                            </a:cubicBezTo>
                            <a:cubicBezTo>
                              <a:pt x="6095790" y="-10808"/>
                              <a:pt x="6282237" y="-59765"/>
                              <a:pt x="6511783" y="0"/>
                            </a:cubicBezTo>
                            <a:cubicBezTo>
                              <a:pt x="6710418" y="-10876"/>
                              <a:pt x="6976050" y="34532"/>
                              <a:pt x="7270470" y="0"/>
                            </a:cubicBezTo>
                            <a:cubicBezTo>
                              <a:pt x="7541705" y="-83618"/>
                              <a:pt x="7912957" y="52009"/>
                              <a:pt x="8200472" y="0"/>
                            </a:cubicBezTo>
                            <a:cubicBezTo>
                              <a:pt x="8507013" y="-51044"/>
                              <a:pt x="8607048" y="-52499"/>
                              <a:pt x="8844948" y="0"/>
                            </a:cubicBezTo>
                            <a:cubicBezTo>
                              <a:pt x="9109431" y="13748"/>
                              <a:pt x="9421836" y="23704"/>
                              <a:pt x="9889160" y="0"/>
                            </a:cubicBezTo>
                            <a:cubicBezTo>
                              <a:pt x="9952001" y="3264"/>
                              <a:pt x="10077699" y="86872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8345" y="374126"/>
                              <a:pt x="10031749" y="486491"/>
                              <a:pt x="10028689" y="582638"/>
                            </a:cubicBezTo>
                            <a:cubicBezTo>
                              <a:pt x="10033689" y="866120"/>
                              <a:pt x="10023346" y="954640"/>
                              <a:pt x="10028689" y="1165271"/>
                            </a:cubicBezTo>
                            <a:cubicBezTo>
                              <a:pt x="10027343" y="1294437"/>
                              <a:pt x="9958044" y="1385111"/>
                              <a:pt x="9889160" y="1398333"/>
                            </a:cubicBezTo>
                            <a:cubicBezTo>
                              <a:pt x="9521730" y="1467608"/>
                              <a:pt x="9186739" y="1374682"/>
                              <a:pt x="8959158" y="1398333"/>
                            </a:cubicBezTo>
                            <a:cubicBezTo>
                              <a:pt x="8717928" y="1389796"/>
                              <a:pt x="8272711" y="1256475"/>
                              <a:pt x="8029156" y="1398333"/>
                            </a:cubicBezTo>
                            <a:cubicBezTo>
                              <a:pt x="7850844" y="1406446"/>
                              <a:pt x="7511141" y="1478821"/>
                              <a:pt x="7213364" y="1398333"/>
                            </a:cubicBezTo>
                            <a:cubicBezTo>
                              <a:pt x="6904473" y="1340269"/>
                              <a:pt x="6533763" y="1434576"/>
                              <a:pt x="6340467" y="1398333"/>
                            </a:cubicBezTo>
                            <a:cubicBezTo>
                              <a:pt x="6173322" y="1373197"/>
                              <a:pt x="5704126" y="1474962"/>
                              <a:pt x="5410464" y="1398333"/>
                            </a:cubicBezTo>
                            <a:cubicBezTo>
                              <a:pt x="5027815" y="1394650"/>
                              <a:pt x="4603148" y="1368220"/>
                              <a:pt x="4178619" y="1398333"/>
                            </a:cubicBezTo>
                            <a:cubicBezTo>
                              <a:pt x="3858110" y="1389952"/>
                              <a:pt x="3711524" y="1439789"/>
                              <a:pt x="3292751" y="1398333"/>
                            </a:cubicBezTo>
                            <a:cubicBezTo>
                              <a:pt x="2959436" y="1353615"/>
                              <a:pt x="2799808" y="1499211"/>
                              <a:pt x="2406884" y="1398333"/>
                            </a:cubicBezTo>
                            <a:cubicBezTo>
                              <a:pt x="2063394" y="1312963"/>
                              <a:pt x="2025742" y="1441597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07205" y="1487685"/>
                              <a:pt x="1259693" y="1342089"/>
                              <a:pt x="951445" y="1398333"/>
                            </a:cubicBezTo>
                            <a:cubicBezTo>
                              <a:pt x="630520" y="1385533"/>
                              <a:pt x="327794" y="1424209"/>
                              <a:pt x="139527" y="1398333"/>
                            </a:cubicBezTo>
                            <a:cubicBezTo>
                              <a:pt x="64180" y="1377993"/>
                              <a:pt x="-20857" y="1281179"/>
                              <a:pt x="0" y="1165271"/>
                            </a:cubicBezTo>
                            <a:cubicBezTo>
                              <a:pt x="-6562" y="896403"/>
                              <a:pt x="41305" y="723909"/>
                              <a:pt x="0" y="582638"/>
                            </a:cubicBezTo>
                            <a:cubicBezTo>
                              <a:pt x="7780" y="541380"/>
                              <a:pt x="-9637" y="500635"/>
                              <a:pt x="0" y="451548"/>
                            </a:cubicBezTo>
                            <a:cubicBezTo>
                              <a:pt x="7097" y="420953"/>
                              <a:pt x="-3147" y="325469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B00A20-6412-9D6E-CB51-6D886AAA1752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7387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Em hãy nêu 1 vài ví dụ về các dạng </a:t>
                </a:r>
                <a:endParaRPr lang="en-US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tài nguyên trên?</a:t>
                </a:r>
                <a:endPara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D3C100-8DCF-4074-C916-F85A25C65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064" y="1903098"/>
              <a:ext cx="826701" cy="985282"/>
            </a:xfrm>
            <a:prstGeom prst="rect">
              <a:avLst/>
            </a:prstGeom>
          </p:spPr>
        </p:pic>
      </p:grpSp>
      <p:sp>
        <p:nvSpPr>
          <p:cNvPr id="4" name="Plaque 3">
            <a:extLst>
              <a:ext uri="{FF2B5EF4-FFF2-40B4-BE49-F238E27FC236}">
                <a16:creationId xmlns:a16="http://schemas.microsoft.com/office/drawing/2014/main" id="{1BE41EDB-2627-DEC7-A20B-ECD8200B4052}"/>
              </a:ext>
            </a:extLst>
          </p:cNvPr>
          <p:cNvSpPr/>
          <p:nvPr/>
        </p:nvSpPr>
        <p:spPr>
          <a:xfrm>
            <a:off x="3241040" y="5080635"/>
            <a:ext cx="8422640" cy="14319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Tài nguyên thiên nhiên có thể phục hồi: </a:t>
            </a:r>
            <a:r>
              <a:rPr lang="vi-VN" sz="2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không khí trong lành; tài nguyên nước; tài nguyên đất; tài nguyên sinh học (sinh vật).</a:t>
            </a:r>
          </a:p>
        </p:txBody>
      </p:sp>
      <p:sp>
        <p:nvSpPr>
          <p:cNvPr id="5" name="Plaque 4">
            <a:extLst>
              <a:ext uri="{FF2B5EF4-FFF2-40B4-BE49-F238E27FC236}">
                <a16:creationId xmlns:a16="http://schemas.microsoft.com/office/drawing/2014/main" id="{6148A2B3-534A-AECC-CD9A-3C590666F815}"/>
              </a:ext>
            </a:extLst>
          </p:cNvPr>
          <p:cNvSpPr/>
          <p:nvPr/>
        </p:nvSpPr>
        <p:spPr>
          <a:xfrm>
            <a:off x="3146383" y="2269111"/>
            <a:ext cx="8380646" cy="90360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prstClr val="black"/>
                </a:solidFill>
                <a:cs typeface="Calibri" panose="020F0502020204030204" pitchFamily="34" charset="0"/>
              </a:rPr>
              <a:t>Tài nguyên thiên nhiên phục hồi:</a:t>
            </a:r>
            <a:r>
              <a:rPr lang="en-US" sz="28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n</a:t>
            </a:r>
            <a:r>
              <a:rPr lang="vi-VN" sz="2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ăng lượng mặt trời trực tiếp; gió;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vi-VN" sz="2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triều; dòng chảy. </a:t>
            </a:r>
          </a:p>
        </p:txBody>
      </p:sp>
      <p:sp>
        <p:nvSpPr>
          <p:cNvPr id="6" name="Plaque 5">
            <a:extLst>
              <a:ext uri="{FF2B5EF4-FFF2-40B4-BE49-F238E27FC236}">
                <a16:creationId xmlns:a16="http://schemas.microsoft.com/office/drawing/2014/main" id="{191F9FF8-D431-AAC3-BBE7-57EB3C1133F3}"/>
              </a:ext>
            </a:extLst>
          </p:cNvPr>
          <p:cNvSpPr/>
          <p:nvPr/>
        </p:nvSpPr>
        <p:spPr>
          <a:xfrm>
            <a:off x="3158407" y="3429000"/>
            <a:ext cx="8422640" cy="152527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b="1" dirty="0">
                <a:solidFill>
                  <a:prstClr val="black"/>
                </a:solidFill>
                <a:cs typeface="Calibri" panose="020F0502020204030204" pitchFamily="34" charset="0"/>
              </a:rPr>
              <a:t>Tài nguyên thiên nhiên không phục hồi: </a:t>
            </a:r>
            <a:r>
              <a:rPr lang="en-US" sz="2800" b="1" dirty="0">
                <a:solidFill>
                  <a:prstClr val="black"/>
                </a:solidFill>
                <a:cs typeface="Calibri" panose="020F0502020204030204" pitchFamily="34" charset="0"/>
              </a:rPr>
              <a:t>n</a:t>
            </a:r>
            <a:r>
              <a:rPr lang="vi-VN" sz="2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hiên liệu dưới đất, khoảng sản kim loại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sắt, đồng, nhôm,...; khoáng sản phi kim loại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cát, đất sét,...</a:t>
            </a:r>
          </a:p>
        </p:txBody>
      </p:sp>
    </p:spTree>
    <p:extLst>
      <p:ext uri="{BB962C8B-B14F-4D97-AF65-F5344CB8AC3E}">
        <p14:creationId xmlns:p14="http://schemas.microsoft.com/office/powerpoint/2010/main" val="41548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84C7C1C0-D0F4-1EB1-F5C2-87EA7DC75B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14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D95AD81D-35B6-FD45-D179-E6EF8CFC4E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30" name="图片 29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68344E46-6C3D-06D7-A4BE-8F5134B9FD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0 w 4818744"/>
              <a:gd name="connsiteY0" fmla="*/ 0 h 6857355"/>
              <a:gd name="connsiteX1" fmla="*/ 4818744 w 4818744"/>
              <a:gd name="connsiteY1" fmla="*/ 0 h 6857355"/>
              <a:gd name="connsiteX2" fmla="*/ 4818744 w 4818744"/>
              <a:gd name="connsiteY2" fmla="*/ 6857355 h 6857355"/>
              <a:gd name="connsiteX3" fmla="*/ 0 w 4818744"/>
              <a:gd name="connsiteY3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8744" h="6857355"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1316C176-B028-2E78-202D-9AA942BF0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16" name="图片 15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F5450463-5FE5-CCCF-F833-D6AD72473E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645"/>
            <a:ext cx="3193143" cy="6857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3355-2575-E68A-55E8-09A958851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664" y="4231824"/>
            <a:ext cx="8126672" cy="2609314"/>
          </a:xfrm>
          <a:prstGeom prst="rect">
            <a:avLst/>
          </a:prstGeom>
        </p:spPr>
      </p:pic>
      <p:pic>
        <p:nvPicPr>
          <p:cNvPr id="4" name="Picture 3" descr="A yellow text with black background&#10;&#10;Description automatically generated">
            <a:extLst>
              <a:ext uri="{FF2B5EF4-FFF2-40B4-BE49-F238E27FC236}">
                <a16:creationId xmlns:a16="http://schemas.microsoft.com/office/drawing/2014/main" id="{877D9F12-6558-A5D0-1F04-D2850C14BA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088072"/>
            <a:ext cx="97536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1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57F275-E879-A79A-3EAA-E354EB94DD8B}"/>
              </a:ext>
            </a:extLst>
          </p:cNvPr>
          <p:cNvSpPr txBox="1"/>
          <p:nvPr/>
        </p:nvSpPr>
        <p:spPr>
          <a:xfrm>
            <a:off x="2171702" y="826980"/>
            <a:ext cx="69580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+mj-lt"/>
              </a:rPr>
              <a:t>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Nơi đây có bánh đậu xanh </a:t>
            </a:r>
            <a:endParaRPr lang="en-US" sz="3200" b="1" i="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Côn Sơn - Kiếp Bạc, địa danh đảo cò. </a:t>
            </a:r>
            <a:endParaRPr lang="en-US" sz="3200" b="1" i="0" dirty="0">
              <a:solidFill>
                <a:srgbClr val="000000"/>
              </a:solidFill>
              <a:effectLst/>
              <a:latin typeface="+mj-lt"/>
            </a:endParaRPr>
          </a:p>
          <a:p>
            <a:endParaRPr lang="en-US" sz="3200" b="0" i="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vi-VN" sz="3200" b="0" i="0" dirty="0">
                <a:solidFill>
                  <a:srgbClr val="FF0000"/>
                </a:solidFill>
                <a:effectLst/>
                <a:latin typeface="+mj-lt"/>
              </a:rPr>
              <a:t>Đó là tỉnh thành nào? </a:t>
            </a:r>
            <a:endParaRPr lang="en-US" sz="3200" b="0" i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E559A8-992E-6518-D702-2BBB3755BAEF}"/>
              </a:ext>
            </a:extLst>
          </p:cNvPr>
          <p:cNvSpPr txBox="1"/>
          <p:nvPr/>
        </p:nvSpPr>
        <p:spPr>
          <a:xfrm>
            <a:off x="3202781" y="4092057"/>
            <a:ext cx="8786812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endParaRPr lang="en-US" sz="32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D743FE-9469-FC40-973A-9B46C808215A}"/>
              </a:ext>
            </a:extLst>
          </p:cNvPr>
          <p:cNvSpPr txBox="1"/>
          <p:nvPr/>
        </p:nvSpPr>
        <p:spPr>
          <a:xfrm>
            <a:off x="1443038" y="648770"/>
            <a:ext cx="8786812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chót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vót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FE023-7A18-5068-2592-C144DCF87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32520"/>
            <a:ext cx="8436428" cy="479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0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9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6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ECD37C-FAFB-AAB8-3F77-9B10A7B89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" y="1232520"/>
            <a:ext cx="8676458" cy="4796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E4D11D-8205-4999-5CA7-7302E3E3CF76}"/>
              </a:ext>
            </a:extLst>
          </p:cNvPr>
          <p:cNvSpPr txBox="1"/>
          <p:nvPr/>
        </p:nvSpPr>
        <p:spPr>
          <a:xfrm>
            <a:off x="2316480" y="5333605"/>
            <a:ext cx="791337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32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Hoàng Liên </a:t>
            </a:r>
            <a:r>
              <a:rPr lang="en-US" sz="3200" b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2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32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Phan-xi-</a:t>
            </a:r>
            <a:r>
              <a:rPr lang="en-US" sz="3200" b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păng</a:t>
            </a:r>
            <a:r>
              <a:rPr lang="en-US" sz="32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8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33A5A-B8A3-626D-D36A-6FAFF4891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688897"/>
            <a:ext cx="10272000" cy="763600"/>
          </a:xfrm>
        </p:spPr>
        <p:txBody>
          <a:bodyPr/>
          <a:lstStyle/>
          <a:p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6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bớt</a:t>
            </a:r>
            <a: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giận</a:t>
            </a:r>
            <a: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ghen</a:t>
            </a:r>
            <a:b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vợ</a:t>
            </a:r>
            <a: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Núi Ba Thê,Ba Thê Sơn,núi Vọng Thê">
            <a:extLst>
              <a:ext uri="{FF2B5EF4-FFF2-40B4-BE49-F238E27FC236}">
                <a16:creationId xmlns:a16="http://schemas.microsoft.com/office/drawing/2014/main" id="{597065A9-9AB2-3C6C-24FB-2FF9F62F1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57413"/>
            <a:ext cx="5006020" cy="375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3FDD11-4FCE-BCF8-9F2F-6CBB9A6C304C}"/>
              </a:ext>
            </a:extLst>
          </p:cNvPr>
          <p:cNvSpPr txBox="1"/>
          <p:nvPr/>
        </p:nvSpPr>
        <p:spPr>
          <a:xfrm>
            <a:off x="1814510" y="2371695"/>
            <a:ext cx="3143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4000" b="1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sz="4000" b="1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2729A5-C442-1898-3C39-87FA7843F9BA}"/>
              </a:ext>
            </a:extLst>
          </p:cNvPr>
          <p:cNvSpPr txBox="1"/>
          <p:nvPr/>
        </p:nvSpPr>
        <p:spPr>
          <a:xfrm>
            <a:off x="1264920" y="3368575"/>
            <a:ext cx="46024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Núi Ba Thê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còn được gọi là </a:t>
            </a:r>
            <a:r>
              <a:rPr lang="vi-VN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núi Thê Sơn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là một ngọn núi trong </a:t>
            </a:r>
            <a:r>
              <a:rPr lang="vi-VN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Cụm núi Ba Thê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gồm 5 núi là: Ba Thê, núi Nhỏ, núi Tượng, núi Trọi và núi Chóc. Núi Ba Thê lớn nhất với độ cao 221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m,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chu vi khoảng 4.220 m, nằm lẻ loi giữa cánh đồng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giác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Long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Xuyên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thị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trấn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Óc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huyện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Thoại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Sơn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tỉnh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An Giang.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07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D24674A-21F7-D10B-7073-A2BD8033A233}"/>
              </a:ext>
            </a:extLst>
          </p:cNvPr>
          <p:cNvGrpSpPr/>
          <p:nvPr/>
        </p:nvGrpSpPr>
        <p:grpSpPr>
          <a:xfrm>
            <a:off x="1064628" y="701748"/>
            <a:ext cx="4593222" cy="1479461"/>
            <a:chOff x="1745060" y="302080"/>
            <a:chExt cx="4235484" cy="14794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DFB02A-8DAC-2338-87C2-64DA7B8A94F0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3561E6-0ADC-A506-ABEC-732CF2D79F23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" name="组合 58">
                <a:extLst>
                  <a:ext uri="{FF2B5EF4-FFF2-40B4-BE49-F238E27FC236}">
                    <a16:creationId xmlns:a16="http://schemas.microsoft.com/office/drawing/2014/main" id="{3CC581EB-D90D-0C71-6043-DD165AF029D0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9" name="五角星 2">
                  <a:extLst>
                    <a:ext uri="{FF2B5EF4-FFF2-40B4-BE49-F238E27FC236}">
                      <a16:creationId xmlns:a16="http://schemas.microsoft.com/office/drawing/2014/main" id="{15A951AE-D2C8-1919-404A-B57B160F00D0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0" name="五角星 2">
                  <a:extLst>
                    <a:ext uri="{FF2B5EF4-FFF2-40B4-BE49-F238E27FC236}">
                      <a16:creationId xmlns:a16="http://schemas.microsoft.com/office/drawing/2014/main" id="{94D45FFC-D892-1AC0-AAC6-505EC040CB77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5E003A-FB58-268F-F467-4DD8B53B39C3}"/>
                </a:ext>
              </a:extLst>
            </p:cNvPr>
            <p:cNvSpPr txBox="1"/>
            <p:nvPr/>
          </p:nvSpPr>
          <p:spPr>
            <a:xfrm>
              <a:off x="2090132" y="334991"/>
              <a:ext cx="3867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D2358EC4-4FD5-8304-EB3E-28272EEDF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3737"/>
          <a:stretch/>
        </p:blipFill>
        <p:spPr bwMode="auto">
          <a:xfrm>
            <a:off x="6115052" y="701748"/>
            <a:ext cx="4193779" cy="2797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00807FA-C102-F678-9E11-912CFED5A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2329" y="3498965"/>
            <a:ext cx="4553587" cy="25613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D982B5C1-7C75-63E4-60B6-CC23B6115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5689" y="1596064"/>
            <a:ext cx="3559920" cy="330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F1F1D6-DBF3-280E-121C-D4CA5E587CD6}"/>
              </a:ext>
            </a:extLst>
          </p:cNvPr>
          <p:cNvSpPr txBox="1"/>
          <p:nvPr/>
        </p:nvSpPr>
        <p:spPr>
          <a:xfrm>
            <a:off x="2971432" y="4980751"/>
            <a:ext cx="3067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DBD3C0-64B0-69EF-14D1-162F5A60DA24}"/>
              </a:ext>
            </a:extLst>
          </p:cNvPr>
          <p:cNvSpPr txBox="1"/>
          <p:nvPr/>
        </p:nvSpPr>
        <p:spPr>
          <a:xfrm>
            <a:off x="2400300" y="1100138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1" dirty="0">
                <a:solidFill>
                  <a:srgbClr val="993366"/>
                </a:solidFill>
                <a:effectLst/>
                <a:latin typeface="+mj-lt"/>
              </a:rPr>
              <a:t>Sông gì thêm sắc, học trò tôn sư?</a:t>
            </a:r>
            <a:endParaRPr lang="en-US" sz="3200" dirty="0">
              <a:latin typeface="+mj-lt"/>
            </a:endParaRPr>
          </a:p>
        </p:txBody>
      </p:sp>
      <p:pic>
        <p:nvPicPr>
          <p:cNvPr id="7170" name="Picture 2" descr="Sông Kinh Thầy - Tin tức mới nhất 24h qua - Báo VnExpress">
            <a:extLst>
              <a:ext uri="{FF2B5EF4-FFF2-40B4-BE49-F238E27FC236}">
                <a16:creationId xmlns:a16="http://schemas.microsoft.com/office/drawing/2014/main" id="{9427B1A3-6267-B5A6-F4C8-0DA1CB8B0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7" y="1828800"/>
            <a:ext cx="67151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148000-7371-6B4C-88A9-7F118992E25B}"/>
              </a:ext>
            </a:extLst>
          </p:cNvPr>
          <p:cNvSpPr txBox="1"/>
          <p:nvPr/>
        </p:nvSpPr>
        <p:spPr>
          <a:xfrm>
            <a:off x="2809875" y="5465474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1" dirty="0">
                <a:solidFill>
                  <a:srgbClr val="993366"/>
                </a:solidFill>
                <a:effectLst/>
                <a:latin typeface="+mj-lt"/>
              </a:rPr>
              <a:t>Sông </a:t>
            </a:r>
            <a:r>
              <a:rPr lang="en-US" sz="3200" b="1" i="1" dirty="0" err="1">
                <a:solidFill>
                  <a:srgbClr val="993366"/>
                </a:solidFill>
                <a:effectLst/>
                <a:latin typeface="+mj-lt"/>
              </a:rPr>
              <a:t>Kinh</a:t>
            </a:r>
            <a:r>
              <a:rPr lang="en-US" sz="3200" b="1" i="1" dirty="0">
                <a:solidFill>
                  <a:srgbClr val="993366"/>
                </a:solidFill>
                <a:effectLst/>
                <a:latin typeface="+mj-lt"/>
              </a:rPr>
              <a:t> </a:t>
            </a:r>
            <a:r>
              <a:rPr lang="en-US" sz="3200" b="1" i="1" dirty="0" err="1">
                <a:solidFill>
                  <a:srgbClr val="993366"/>
                </a:solidFill>
                <a:effectLst/>
                <a:latin typeface="+mj-lt"/>
              </a:rPr>
              <a:t>Thầy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079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73B2FD-89F6-FE23-143B-B685ACB6112F}"/>
              </a:ext>
            </a:extLst>
          </p:cNvPr>
          <p:cNvSpPr txBox="1"/>
          <p:nvPr/>
        </p:nvSpPr>
        <p:spPr>
          <a:xfrm>
            <a:off x="1188720" y="880795"/>
            <a:ext cx="9494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video?</a:t>
            </a:r>
            <a:endParaRPr lang="en-US" sz="40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A36204C-8210-CEA4-DCEE-19E61D019AE7}"/>
              </a:ext>
            </a:extLst>
          </p:cNvPr>
          <p:cNvSpPr txBox="1">
            <a:spLocks/>
          </p:cNvSpPr>
          <p:nvPr/>
        </p:nvSpPr>
        <p:spPr>
          <a:xfrm>
            <a:off x="1059180" y="3679640"/>
            <a:ext cx="9319260" cy="1662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6645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ông điệp về bảo vệ môi trường tài nguyên thiên nhiên">
            <a:extLst>
              <a:ext uri="{FF2B5EF4-FFF2-40B4-BE49-F238E27FC236}">
                <a16:creationId xmlns:a16="http://schemas.microsoft.com/office/drawing/2014/main" id="{5ABC46EE-8355-089E-BB35-66AAF4F201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Thông điệp về bảo vệ môi trường tài nguyên thiên nhiên">
            <a:extLst>
              <a:ext uri="{FF2B5EF4-FFF2-40B4-BE49-F238E27FC236}">
                <a16:creationId xmlns:a16="http://schemas.microsoft.com/office/drawing/2014/main" id="{5CBFE88D-450D-53E7-1542-3A873B2898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Thông điệp về bảo vệ môi trường tài nguyên thiên nhiên">
            <a:extLst>
              <a:ext uri="{FF2B5EF4-FFF2-40B4-BE49-F238E27FC236}">
                <a16:creationId xmlns:a16="http://schemas.microsoft.com/office/drawing/2014/main" id="{E2DCD97E-2F57-52A4-37D6-808F0AA209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EFCBAD-E87D-21C8-A73B-E92C3833DFF4}"/>
              </a:ext>
            </a:extLst>
          </p:cNvPr>
          <p:cNvSpPr txBox="1"/>
          <p:nvPr/>
        </p:nvSpPr>
        <p:spPr>
          <a:xfrm>
            <a:off x="1674779" y="4402261"/>
            <a:ext cx="42214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0070C0"/>
                </a:solidFill>
                <a:effectLst/>
                <a:latin typeface="+mj-lt"/>
              </a:rPr>
              <a:t>Bảo vệ môi trường không phải là một lựa chọn, mà là một nghĩa vụ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+mj-lt"/>
              </a:rPr>
              <a:t>!</a:t>
            </a:r>
            <a:r>
              <a:rPr lang="vi-VN" b="0" i="0" dirty="0">
                <a:solidFill>
                  <a:srgbClr val="0070C0"/>
                </a:solidFill>
                <a:effectLst/>
                <a:latin typeface="Montserrat" panose="00000500000000000000" pitchFamily="2" charset="0"/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AutoShape 10" descr="Thông điệp về bảo vệ môi trường tài nguyên thiên nhiên">
            <a:extLst>
              <a:ext uri="{FF2B5EF4-FFF2-40B4-BE49-F238E27FC236}">
                <a16:creationId xmlns:a16="http://schemas.microsoft.com/office/drawing/2014/main" id="{80C4A1B5-0F50-25B9-2923-599D4C13A0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2" descr="Thông điệp về bảo vệ môi trường tài nguyên thiên nhiên">
            <a:extLst>
              <a:ext uri="{FF2B5EF4-FFF2-40B4-BE49-F238E27FC236}">
                <a16:creationId xmlns:a16="http://schemas.microsoft.com/office/drawing/2014/main" id="{AD0CAFF0-4F29-3D71-E52F-FB49C6860C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2" name="Picture 14" descr="Thông điệp Về Bảo Vệ Môi Trường Tài Nguyên Thiên Nhiên">
            <a:extLst>
              <a:ext uri="{FF2B5EF4-FFF2-40B4-BE49-F238E27FC236}">
                <a16:creationId xmlns:a16="http://schemas.microsoft.com/office/drawing/2014/main" id="{CE74903D-5950-6D4E-8382-200E55F83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04144"/>
            <a:ext cx="4450080" cy="289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ranh bảo vệ môi trường: 50 ý tưởng độc đáo không nên bỏ lỡ">
            <a:extLst>
              <a:ext uri="{FF2B5EF4-FFF2-40B4-BE49-F238E27FC236}">
                <a16:creationId xmlns:a16="http://schemas.microsoft.com/office/drawing/2014/main" id="{DE982354-F3E9-9F3C-2FBB-A401CF02C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60" y="1510605"/>
            <a:ext cx="4188685" cy="289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CEC8D3-D389-C860-80D1-B36900DE69DC}"/>
              </a:ext>
            </a:extLst>
          </p:cNvPr>
          <p:cNvSpPr txBox="1"/>
          <p:nvPr/>
        </p:nvSpPr>
        <p:spPr>
          <a:xfrm>
            <a:off x="5775960" y="4495800"/>
            <a:ext cx="52273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FF0000"/>
                </a:solidFill>
                <a:effectLst/>
                <a:latin typeface="+mj-lt"/>
              </a:rPr>
              <a:t>Tiết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+mj-lt"/>
              </a:rPr>
              <a:t>kiệm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+mj-lt"/>
              </a:rPr>
              <a:t>nước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+mj-lt"/>
              </a:rPr>
              <a:t>hôm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 nay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+mj-lt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+mj-lt"/>
              </a:rPr>
              <a:t>tiết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+mj-lt"/>
              </a:rPr>
              <a:t>kiệm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+mj-lt"/>
              </a:rPr>
              <a:t>nước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+mj-lt"/>
              </a:rPr>
              <a:t>cho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+mj-lt"/>
              </a:rPr>
              <a:t>tương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+mj-lt"/>
              </a:rPr>
              <a:t>lai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4A1BFC-9E7F-E096-D9A6-B6B3466FE9A0}"/>
              </a:ext>
            </a:extLst>
          </p:cNvPr>
          <p:cNvSpPr txBox="1"/>
          <p:nvPr/>
        </p:nvSpPr>
        <p:spPr>
          <a:xfrm>
            <a:off x="4335780" y="943169"/>
            <a:ext cx="2880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993366"/>
                </a:solidFill>
                <a:latin typeface="+mj-lt"/>
              </a:rPr>
              <a:t>THÔNG ĐIỆP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901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6115D-ABDC-64CC-6E96-9E42F0A90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1008933"/>
            <a:ext cx="10272000" cy="763600"/>
          </a:xfrm>
        </p:spPr>
        <p:txBody>
          <a:bodyPr/>
          <a:lstStyle/>
          <a:p>
            <a:r>
              <a:rPr lang="en-US" dirty="0"/>
              <a:t>                    </a:t>
            </a:r>
            <a:r>
              <a:rPr lang="en-US" b="1" dirty="0"/>
              <a:t>DẶN DÒ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A3133-87DF-19F6-343E-FD3A931CA660}"/>
              </a:ext>
            </a:extLst>
          </p:cNvPr>
          <p:cNvSpPr txBox="1"/>
          <p:nvPr/>
        </p:nvSpPr>
        <p:spPr>
          <a:xfrm>
            <a:off x="1800226" y="2300288"/>
            <a:ext cx="93011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Tìm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thêm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thiên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nhiên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quê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hương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em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  <a:p>
            <a:endParaRPr lang="en-US" sz="3200" dirty="0">
              <a:solidFill>
                <a:srgbClr val="0070C0"/>
              </a:solidFill>
              <a:latin typeface="+mj-lt"/>
            </a:endParaRPr>
          </a:p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Chuẩn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bị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Thiên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Việt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Nam (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Tiết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31222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71E402-6644-76CA-1B6B-B32D1EB770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051" y="1357621"/>
            <a:ext cx="8065707" cy="5639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2225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1097279" y="599439"/>
            <a:ext cx="10409057" cy="58953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0829B6-DFB4-4518-E550-71F06F6207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1036454" y="2200274"/>
            <a:ext cx="2097268" cy="429446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36C34D4-05C1-2EF9-37A0-30D87A9CFE75}"/>
              </a:ext>
            </a:extLst>
          </p:cNvPr>
          <p:cNvGrpSpPr/>
          <p:nvPr/>
        </p:nvGrpSpPr>
        <p:grpSpPr>
          <a:xfrm>
            <a:off x="1325110" y="561894"/>
            <a:ext cx="10028689" cy="1398333"/>
            <a:chOff x="699912" y="1651755"/>
            <a:chExt cx="10146156" cy="15369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FC9F0C2-4C7D-7BE1-B0EB-B0DF30BFCFDD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16" name="Hình chữ nhật: Góc Tròn 38">
                <a:extLst>
                  <a:ext uri="{FF2B5EF4-FFF2-40B4-BE49-F238E27FC236}">
                    <a16:creationId xmlns:a16="http://schemas.microsoft.com/office/drawing/2014/main" id="{AA33342E-B54B-A29D-55B1-1C155E47EE0B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sd="440031243">
                      <a:custGeom>
                        <a:avLst/>
                        <a:gdLst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936125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31956 w 10028689"/>
                          <a:gd name="connsiteY5" fmla="*/ 0 h 1398333"/>
                          <a:gd name="connsiteX6" fmla="*/ 3217536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823094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511783 w 10028689"/>
                          <a:gd name="connsiteY10" fmla="*/ 0 h 1398333"/>
                          <a:gd name="connsiteX11" fmla="*/ 7270470 w 10028689"/>
                          <a:gd name="connsiteY11" fmla="*/ 0 h 1398333"/>
                          <a:gd name="connsiteX12" fmla="*/ 8200472 w 10028689"/>
                          <a:gd name="connsiteY12" fmla="*/ 0 h 1398333"/>
                          <a:gd name="connsiteX13" fmla="*/ 8844948 w 10028689"/>
                          <a:gd name="connsiteY13" fmla="*/ 0 h 1398333"/>
                          <a:gd name="connsiteX14" fmla="*/ 9889160 w 10028689"/>
                          <a:gd name="connsiteY14" fmla="*/ 0 h 1398333"/>
                          <a:gd name="connsiteX15" fmla="*/ 10028689 w 10028689"/>
                          <a:gd name="connsiteY15" fmla="*/ 233060 h 1398333"/>
                          <a:gd name="connsiteX16" fmla="*/ 10028689 w 10028689"/>
                          <a:gd name="connsiteY16" fmla="*/ 233055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582638 h 1398333"/>
                          <a:gd name="connsiteX19" fmla="*/ 10028689 w 10028689"/>
                          <a:gd name="connsiteY19" fmla="*/ 1165271 h 1398333"/>
                          <a:gd name="connsiteX20" fmla="*/ 9889160 w 10028689"/>
                          <a:gd name="connsiteY20" fmla="*/ 1398333 h 1398333"/>
                          <a:gd name="connsiteX21" fmla="*/ 8959158 w 10028689"/>
                          <a:gd name="connsiteY21" fmla="*/ 1398333 h 1398333"/>
                          <a:gd name="connsiteX22" fmla="*/ 8029156 w 10028689"/>
                          <a:gd name="connsiteY22" fmla="*/ 1398333 h 1398333"/>
                          <a:gd name="connsiteX23" fmla="*/ 7213364 w 10028689"/>
                          <a:gd name="connsiteY23" fmla="*/ 1398333 h 1398333"/>
                          <a:gd name="connsiteX24" fmla="*/ 6340467 w 10028689"/>
                          <a:gd name="connsiteY24" fmla="*/ 1398333 h 1398333"/>
                          <a:gd name="connsiteX25" fmla="*/ 5410464 w 10028689"/>
                          <a:gd name="connsiteY25" fmla="*/ 1398333 h 1398333"/>
                          <a:gd name="connsiteX26" fmla="*/ 4178619 w 10028689"/>
                          <a:gd name="connsiteY26" fmla="*/ 1398333 h 1398333"/>
                          <a:gd name="connsiteX27" fmla="*/ 3292751 w 10028689"/>
                          <a:gd name="connsiteY27" fmla="*/ 1398333 h 1398333"/>
                          <a:gd name="connsiteX28" fmla="*/ 2406884 w 10028689"/>
                          <a:gd name="connsiteY28" fmla="*/ 1398333 h 1398333"/>
                          <a:gd name="connsiteX29" fmla="*/ 1671447 w 10028689"/>
                          <a:gd name="connsiteY29" fmla="*/ 1398333 h 1398333"/>
                          <a:gd name="connsiteX30" fmla="*/ 1671447 w 10028689"/>
                          <a:gd name="connsiteY30" fmla="*/ 1398333 h 1398333"/>
                          <a:gd name="connsiteX31" fmla="*/ 951445 w 10028689"/>
                          <a:gd name="connsiteY31" fmla="*/ 1398333 h 1398333"/>
                          <a:gd name="connsiteX32" fmla="*/ 139527 w 10028689"/>
                          <a:gd name="connsiteY32" fmla="*/ 1398333 h 1398333"/>
                          <a:gd name="connsiteX33" fmla="*/ 0 w 10028689"/>
                          <a:gd name="connsiteY33" fmla="*/ 1165271 h 1398333"/>
                          <a:gd name="connsiteX34" fmla="*/ 0 w 10028689"/>
                          <a:gd name="connsiteY34" fmla="*/ 582638 h 1398333"/>
                          <a:gd name="connsiteX35" fmla="*/ 0 w 10028689"/>
                          <a:gd name="connsiteY35" fmla="*/ 451548 h 1398333"/>
                          <a:gd name="connsiteX36" fmla="*/ 0 w 10028689"/>
                          <a:gd name="connsiteY36" fmla="*/ 233055 h 1398333"/>
                          <a:gd name="connsiteX37" fmla="*/ 0 w 10028689"/>
                          <a:gd name="connsiteY37" fmla="*/ 233060 h 1398333"/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890167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57028 w 10028689"/>
                          <a:gd name="connsiteY5" fmla="*/ 0 h 1398333"/>
                          <a:gd name="connsiteX6" fmla="*/ 3317823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937305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454678 w 10028689"/>
                          <a:gd name="connsiteY10" fmla="*/ 0 h 1398333"/>
                          <a:gd name="connsiteX11" fmla="*/ 7156259 w 10028689"/>
                          <a:gd name="connsiteY11" fmla="*/ 0 h 1398333"/>
                          <a:gd name="connsiteX12" fmla="*/ 7800733 w 10028689"/>
                          <a:gd name="connsiteY12" fmla="*/ 0 h 1398333"/>
                          <a:gd name="connsiteX13" fmla="*/ 8445210 w 10028689"/>
                          <a:gd name="connsiteY13" fmla="*/ 0 h 1398333"/>
                          <a:gd name="connsiteX14" fmla="*/ 9146789 w 10028689"/>
                          <a:gd name="connsiteY14" fmla="*/ 0 h 1398333"/>
                          <a:gd name="connsiteX15" fmla="*/ 9889160 w 10028689"/>
                          <a:gd name="connsiteY15" fmla="*/ 0 h 1398333"/>
                          <a:gd name="connsiteX16" fmla="*/ 10028689 w 10028689"/>
                          <a:gd name="connsiteY16" fmla="*/ 233060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233055 h 1398333"/>
                          <a:gd name="connsiteX19" fmla="*/ 10028689 w 10028689"/>
                          <a:gd name="connsiteY19" fmla="*/ 582638 h 1398333"/>
                          <a:gd name="connsiteX20" fmla="*/ 10028689 w 10028689"/>
                          <a:gd name="connsiteY20" fmla="*/ 1165271 h 1398333"/>
                          <a:gd name="connsiteX21" fmla="*/ 9889160 w 10028689"/>
                          <a:gd name="connsiteY21" fmla="*/ 1398333 h 1398333"/>
                          <a:gd name="connsiteX22" fmla="*/ 9073369 w 10028689"/>
                          <a:gd name="connsiteY22" fmla="*/ 1398333 h 1398333"/>
                          <a:gd name="connsiteX23" fmla="*/ 8428894 w 10028689"/>
                          <a:gd name="connsiteY23" fmla="*/ 1398333 h 1398333"/>
                          <a:gd name="connsiteX24" fmla="*/ 7670208 w 10028689"/>
                          <a:gd name="connsiteY24" fmla="*/ 1398333 h 1398333"/>
                          <a:gd name="connsiteX25" fmla="*/ 6740205 w 10028689"/>
                          <a:gd name="connsiteY25" fmla="*/ 1398333 h 1398333"/>
                          <a:gd name="connsiteX26" fmla="*/ 5810202 w 10028689"/>
                          <a:gd name="connsiteY26" fmla="*/ 1398333 h 1398333"/>
                          <a:gd name="connsiteX27" fmla="*/ 4994411 w 10028689"/>
                          <a:gd name="connsiteY27" fmla="*/ 1398333 h 1398333"/>
                          <a:gd name="connsiteX28" fmla="*/ 4178619 w 10028689"/>
                          <a:gd name="connsiteY28" fmla="*/ 1398333 h 1398333"/>
                          <a:gd name="connsiteX29" fmla="*/ 3418110 w 10028689"/>
                          <a:gd name="connsiteY29" fmla="*/ 1398333 h 1398333"/>
                          <a:gd name="connsiteX30" fmla="*/ 2607459 w 10028689"/>
                          <a:gd name="connsiteY30" fmla="*/ 1398333 h 1398333"/>
                          <a:gd name="connsiteX31" fmla="*/ 1671447 w 10028689"/>
                          <a:gd name="connsiteY31" fmla="*/ 1398333 h 1398333"/>
                          <a:gd name="connsiteX32" fmla="*/ 1671447 w 10028689"/>
                          <a:gd name="connsiteY32" fmla="*/ 1398333 h 1398333"/>
                          <a:gd name="connsiteX33" fmla="*/ 936125 w 10028689"/>
                          <a:gd name="connsiteY33" fmla="*/ 1398333 h 1398333"/>
                          <a:gd name="connsiteX34" fmla="*/ 139527 w 10028689"/>
                          <a:gd name="connsiteY34" fmla="*/ 1398333 h 1398333"/>
                          <a:gd name="connsiteX35" fmla="*/ 0 w 10028689"/>
                          <a:gd name="connsiteY35" fmla="*/ 1165271 h 1398333"/>
                          <a:gd name="connsiteX36" fmla="*/ 0 w 10028689"/>
                          <a:gd name="connsiteY36" fmla="*/ 582638 h 1398333"/>
                          <a:gd name="connsiteX37" fmla="*/ 0 w 10028689"/>
                          <a:gd name="connsiteY37" fmla="*/ 451548 h 1398333"/>
                          <a:gd name="connsiteX38" fmla="*/ 0 w 10028689"/>
                          <a:gd name="connsiteY38" fmla="*/ 233055 h 1398333"/>
                          <a:gd name="connsiteX39" fmla="*/ 0 w 10028689"/>
                          <a:gd name="connsiteY39" fmla="*/ 233060 h 1398333"/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936125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31956 w 10028689"/>
                          <a:gd name="connsiteY5" fmla="*/ 0 h 1398333"/>
                          <a:gd name="connsiteX6" fmla="*/ 3217536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823094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511783 w 10028689"/>
                          <a:gd name="connsiteY10" fmla="*/ 0 h 1398333"/>
                          <a:gd name="connsiteX11" fmla="*/ 7270470 w 10028689"/>
                          <a:gd name="connsiteY11" fmla="*/ 0 h 1398333"/>
                          <a:gd name="connsiteX12" fmla="*/ 8200472 w 10028689"/>
                          <a:gd name="connsiteY12" fmla="*/ 0 h 1398333"/>
                          <a:gd name="connsiteX13" fmla="*/ 8844948 w 10028689"/>
                          <a:gd name="connsiteY13" fmla="*/ 0 h 1398333"/>
                          <a:gd name="connsiteX14" fmla="*/ 9889160 w 10028689"/>
                          <a:gd name="connsiteY14" fmla="*/ 0 h 1398333"/>
                          <a:gd name="connsiteX15" fmla="*/ 10028689 w 10028689"/>
                          <a:gd name="connsiteY15" fmla="*/ 233060 h 1398333"/>
                          <a:gd name="connsiteX16" fmla="*/ 10028689 w 10028689"/>
                          <a:gd name="connsiteY16" fmla="*/ 233055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582638 h 1398333"/>
                          <a:gd name="connsiteX19" fmla="*/ 10028689 w 10028689"/>
                          <a:gd name="connsiteY19" fmla="*/ 1165271 h 1398333"/>
                          <a:gd name="connsiteX20" fmla="*/ 9889160 w 10028689"/>
                          <a:gd name="connsiteY20" fmla="*/ 1398333 h 1398333"/>
                          <a:gd name="connsiteX21" fmla="*/ 8959158 w 10028689"/>
                          <a:gd name="connsiteY21" fmla="*/ 1398333 h 1398333"/>
                          <a:gd name="connsiteX22" fmla="*/ 8029156 w 10028689"/>
                          <a:gd name="connsiteY22" fmla="*/ 1398333 h 1398333"/>
                          <a:gd name="connsiteX23" fmla="*/ 7213364 w 10028689"/>
                          <a:gd name="connsiteY23" fmla="*/ 1398333 h 1398333"/>
                          <a:gd name="connsiteX24" fmla="*/ 6340467 w 10028689"/>
                          <a:gd name="connsiteY24" fmla="*/ 1398333 h 1398333"/>
                          <a:gd name="connsiteX25" fmla="*/ 5410464 w 10028689"/>
                          <a:gd name="connsiteY25" fmla="*/ 1398333 h 1398333"/>
                          <a:gd name="connsiteX26" fmla="*/ 4178619 w 10028689"/>
                          <a:gd name="connsiteY26" fmla="*/ 1398333 h 1398333"/>
                          <a:gd name="connsiteX27" fmla="*/ 3292751 w 10028689"/>
                          <a:gd name="connsiteY27" fmla="*/ 1398333 h 1398333"/>
                          <a:gd name="connsiteX28" fmla="*/ 2406884 w 10028689"/>
                          <a:gd name="connsiteY28" fmla="*/ 1398333 h 1398333"/>
                          <a:gd name="connsiteX29" fmla="*/ 1671447 w 10028689"/>
                          <a:gd name="connsiteY29" fmla="*/ 1398333 h 1398333"/>
                          <a:gd name="connsiteX30" fmla="*/ 1671447 w 10028689"/>
                          <a:gd name="connsiteY30" fmla="*/ 1398333 h 1398333"/>
                          <a:gd name="connsiteX31" fmla="*/ 951445 w 10028689"/>
                          <a:gd name="connsiteY31" fmla="*/ 1398333 h 1398333"/>
                          <a:gd name="connsiteX32" fmla="*/ 139527 w 10028689"/>
                          <a:gd name="connsiteY32" fmla="*/ 1398333 h 1398333"/>
                          <a:gd name="connsiteX33" fmla="*/ 0 w 10028689"/>
                          <a:gd name="connsiteY33" fmla="*/ 1165271 h 1398333"/>
                          <a:gd name="connsiteX34" fmla="*/ 0 w 10028689"/>
                          <a:gd name="connsiteY34" fmla="*/ 582638 h 1398333"/>
                          <a:gd name="connsiteX35" fmla="*/ 0 w 10028689"/>
                          <a:gd name="connsiteY35" fmla="*/ 451548 h 1398333"/>
                          <a:gd name="connsiteX36" fmla="*/ 0 w 10028689"/>
                          <a:gd name="connsiteY36" fmla="*/ 233055 h 1398333"/>
                          <a:gd name="connsiteX37" fmla="*/ 0 w 10028689"/>
                          <a:gd name="connsiteY37" fmla="*/ 233060 h 13983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10028689" h="1398333" fill="none" extrusionOk="0">
                            <a:moveTo>
                              <a:pt x="0" y="233060"/>
                            </a:moveTo>
                            <a:cubicBezTo>
                              <a:pt x="29124" y="106521"/>
                              <a:pt x="35316" y="-6497"/>
                              <a:pt x="139527" y="0"/>
                            </a:cubicBezTo>
                            <a:cubicBezTo>
                              <a:pt x="290037" y="-139236"/>
                              <a:pt x="637925" y="89953"/>
                              <a:pt x="936125" y="0"/>
                            </a:cubicBezTo>
                            <a:cubicBezTo>
                              <a:pt x="1230674" y="-81848"/>
                              <a:pt x="1553273" y="243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05025" y="1907"/>
                              <a:pt x="2213086" y="-102050"/>
                              <a:pt x="2431956" y="0"/>
                            </a:cubicBezTo>
                            <a:cubicBezTo>
                              <a:pt x="2679789" y="81898"/>
                              <a:pt x="2875636" y="6049"/>
                              <a:pt x="3217536" y="0"/>
                            </a:cubicBezTo>
                            <a:cubicBezTo>
                              <a:pt x="3523098" y="-112611"/>
                              <a:pt x="3829468" y="-80237"/>
                              <a:pt x="4178619" y="0"/>
                            </a:cubicBezTo>
                            <a:cubicBezTo>
                              <a:pt x="4409072" y="-55693"/>
                              <a:pt x="4674034" y="-33192"/>
                              <a:pt x="4823094" y="0"/>
                            </a:cubicBezTo>
                            <a:cubicBezTo>
                              <a:pt x="5006568" y="-55406"/>
                              <a:pt x="5516094" y="-64581"/>
                              <a:pt x="5753096" y="0"/>
                            </a:cubicBezTo>
                            <a:cubicBezTo>
                              <a:pt x="6145343" y="-33131"/>
                              <a:pt x="6314099" y="-31431"/>
                              <a:pt x="6511783" y="0"/>
                            </a:cubicBezTo>
                            <a:cubicBezTo>
                              <a:pt x="6719589" y="41287"/>
                              <a:pt x="6973591" y="50831"/>
                              <a:pt x="7270470" y="0"/>
                            </a:cubicBezTo>
                            <a:cubicBezTo>
                              <a:pt x="7497742" y="-140993"/>
                              <a:pt x="7995958" y="117736"/>
                              <a:pt x="8200472" y="0"/>
                            </a:cubicBezTo>
                            <a:cubicBezTo>
                              <a:pt x="8506660" y="-53243"/>
                              <a:pt x="8611416" y="-55268"/>
                              <a:pt x="8844948" y="0"/>
                            </a:cubicBezTo>
                            <a:cubicBezTo>
                              <a:pt x="9149621" y="54181"/>
                              <a:pt x="9431506" y="72141"/>
                              <a:pt x="9889160" y="0"/>
                            </a:cubicBezTo>
                            <a:cubicBezTo>
                              <a:pt x="9933496" y="-24286"/>
                              <a:pt x="10073282" y="78054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9253" y="376034"/>
                              <a:pt x="10021046" y="472302"/>
                              <a:pt x="10028689" y="582638"/>
                            </a:cubicBezTo>
                            <a:cubicBezTo>
                              <a:pt x="10011900" y="877333"/>
                              <a:pt x="10027979" y="936746"/>
                              <a:pt x="10028689" y="1165271"/>
                            </a:cubicBezTo>
                            <a:cubicBezTo>
                              <a:pt x="10043113" y="1292941"/>
                              <a:pt x="9974707" y="1394442"/>
                              <a:pt x="9889160" y="1398333"/>
                            </a:cubicBezTo>
                            <a:cubicBezTo>
                              <a:pt x="9569808" y="1487906"/>
                              <a:pt x="9283170" y="1420594"/>
                              <a:pt x="8959158" y="1398333"/>
                            </a:cubicBezTo>
                            <a:cubicBezTo>
                              <a:pt x="8783206" y="1377649"/>
                              <a:pt x="8291351" y="1269884"/>
                              <a:pt x="8029156" y="1398333"/>
                            </a:cubicBezTo>
                            <a:cubicBezTo>
                              <a:pt x="7897717" y="1433900"/>
                              <a:pt x="7560789" y="1431123"/>
                              <a:pt x="7213364" y="1398333"/>
                            </a:cubicBezTo>
                            <a:cubicBezTo>
                              <a:pt x="6855546" y="1313720"/>
                              <a:pt x="6528214" y="1465451"/>
                              <a:pt x="6340467" y="1398333"/>
                            </a:cubicBezTo>
                            <a:cubicBezTo>
                              <a:pt x="6152523" y="1481341"/>
                              <a:pt x="5704634" y="1427422"/>
                              <a:pt x="5410464" y="1398333"/>
                            </a:cubicBezTo>
                            <a:cubicBezTo>
                              <a:pt x="5100655" y="1287139"/>
                              <a:pt x="4586086" y="1363163"/>
                              <a:pt x="4178619" y="1398333"/>
                            </a:cubicBezTo>
                            <a:cubicBezTo>
                              <a:pt x="3853679" y="1385155"/>
                              <a:pt x="3726029" y="1429545"/>
                              <a:pt x="3292751" y="1398333"/>
                            </a:cubicBezTo>
                            <a:cubicBezTo>
                              <a:pt x="2933087" y="1351938"/>
                              <a:pt x="2799703" y="1499802"/>
                              <a:pt x="2406884" y="1398333"/>
                            </a:cubicBezTo>
                            <a:cubicBezTo>
                              <a:pt x="2031990" y="1343253"/>
                              <a:pt x="2025680" y="1466170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19191" y="1485920"/>
                              <a:pt x="1309860" y="1399699"/>
                              <a:pt x="951445" y="1398333"/>
                            </a:cubicBezTo>
                            <a:cubicBezTo>
                              <a:pt x="593922" y="1365740"/>
                              <a:pt x="327452" y="1440511"/>
                              <a:pt x="139527" y="1398333"/>
                            </a:cubicBezTo>
                            <a:cubicBezTo>
                              <a:pt x="69134" y="1358444"/>
                              <a:pt x="-39487" y="1276372"/>
                              <a:pt x="0" y="1165271"/>
                            </a:cubicBezTo>
                            <a:cubicBezTo>
                              <a:pt x="-57253" y="892522"/>
                              <a:pt x="39765" y="760676"/>
                              <a:pt x="0" y="582638"/>
                            </a:cubicBezTo>
                            <a:cubicBezTo>
                              <a:pt x="11241" y="531333"/>
                              <a:pt x="-6808" y="496724"/>
                              <a:pt x="0" y="451548"/>
                            </a:cubicBezTo>
                            <a:cubicBezTo>
                              <a:pt x="9620" y="434209"/>
                              <a:pt x="34567" y="317842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stroke="0" extrusionOk="0">
                            <a:moveTo>
                              <a:pt x="0" y="233060"/>
                            </a:moveTo>
                            <a:cubicBezTo>
                              <a:pt x="21586" y="69574"/>
                              <a:pt x="61699" y="-15622"/>
                              <a:pt x="139527" y="0"/>
                            </a:cubicBezTo>
                            <a:cubicBezTo>
                              <a:pt x="389191" y="27002"/>
                              <a:pt x="657366" y="-8698"/>
                              <a:pt x="890167" y="0"/>
                            </a:cubicBezTo>
                            <a:cubicBezTo>
                              <a:pt x="1156095" y="39024"/>
                              <a:pt x="1261137" y="2361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97535" y="-32809"/>
                              <a:pt x="2175136" y="18934"/>
                              <a:pt x="2457028" y="0"/>
                            </a:cubicBezTo>
                            <a:cubicBezTo>
                              <a:pt x="2795333" y="-7453"/>
                              <a:pt x="2901831" y="54078"/>
                              <a:pt x="3317823" y="0"/>
                            </a:cubicBezTo>
                            <a:cubicBezTo>
                              <a:pt x="3700415" y="-66756"/>
                              <a:pt x="3924079" y="89521"/>
                              <a:pt x="4178619" y="0"/>
                            </a:cubicBezTo>
                            <a:cubicBezTo>
                              <a:pt x="4221993" y="-103865"/>
                              <a:pt x="4556875" y="-24914"/>
                              <a:pt x="4937305" y="0"/>
                            </a:cubicBezTo>
                            <a:cubicBezTo>
                              <a:pt x="5194155" y="-68193"/>
                              <a:pt x="5531181" y="-48210"/>
                              <a:pt x="5753096" y="0"/>
                            </a:cubicBezTo>
                            <a:cubicBezTo>
                              <a:pt x="5912619" y="9129"/>
                              <a:pt x="6326045" y="51226"/>
                              <a:pt x="6454678" y="0"/>
                            </a:cubicBezTo>
                            <a:cubicBezTo>
                              <a:pt x="6601709" y="-2435"/>
                              <a:pt x="6952351" y="-21823"/>
                              <a:pt x="7156259" y="0"/>
                            </a:cubicBezTo>
                            <a:cubicBezTo>
                              <a:pt x="7359638" y="59328"/>
                              <a:pt x="7494494" y="-13258"/>
                              <a:pt x="7800733" y="0"/>
                            </a:cubicBezTo>
                            <a:cubicBezTo>
                              <a:pt x="8075938" y="18467"/>
                              <a:pt x="8208999" y="-41713"/>
                              <a:pt x="8445210" y="0"/>
                            </a:cubicBezTo>
                            <a:cubicBezTo>
                              <a:pt x="8661589" y="10289"/>
                              <a:pt x="8783928" y="-41244"/>
                              <a:pt x="9146789" y="0"/>
                            </a:cubicBezTo>
                            <a:cubicBezTo>
                              <a:pt x="9510114" y="-22067"/>
                              <a:pt x="9580627" y="-55225"/>
                              <a:pt x="9889160" y="0"/>
                            </a:cubicBezTo>
                            <a:cubicBezTo>
                              <a:pt x="9978147" y="-3515"/>
                              <a:pt x="10004760" y="91008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10044943" y="380621"/>
                              <a:pt x="10051219" y="415792"/>
                              <a:pt x="10028689" y="582638"/>
                            </a:cubicBezTo>
                            <a:cubicBezTo>
                              <a:pt x="10073030" y="689709"/>
                              <a:pt x="10071502" y="962539"/>
                              <a:pt x="10028689" y="1165271"/>
                            </a:cubicBezTo>
                            <a:cubicBezTo>
                              <a:pt x="10030729" y="1295410"/>
                              <a:pt x="9959252" y="1383809"/>
                              <a:pt x="9889160" y="1398333"/>
                            </a:cubicBezTo>
                            <a:cubicBezTo>
                              <a:pt x="9526585" y="1369608"/>
                              <a:pt x="9332489" y="1402740"/>
                              <a:pt x="9073369" y="1398333"/>
                            </a:cubicBezTo>
                            <a:cubicBezTo>
                              <a:pt x="8805450" y="1373748"/>
                              <a:pt x="8557417" y="1370835"/>
                              <a:pt x="8428894" y="1398333"/>
                            </a:cubicBezTo>
                            <a:cubicBezTo>
                              <a:pt x="8360834" y="1499951"/>
                              <a:pt x="7957723" y="1385059"/>
                              <a:pt x="7670208" y="1398333"/>
                            </a:cubicBezTo>
                            <a:cubicBezTo>
                              <a:pt x="7371473" y="1431651"/>
                              <a:pt x="7194416" y="1437169"/>
                              <a:pt x="6740205" y="1398333"/>
                            </a:cubicBezTo>
                            <a:cubicBezTo>
                              <a:pt x="6401946" y="1430726"/>
                              <a:pt x="6007235" y="1515511"/>
                              <a:pt x="5810202" y="1398333"/>
                            </a:cubicBezTo>
                            <a:cubicBezTo>
                              <a:pt x="5568765" y="1380175"/>
                              <a:pt x="5237827" y="1569724"/>
                              <a:pt x="4994411" y="1398333"/>
                            </a:cubicBezTo>
                            <a:cubicBezTo>
                              <a:pt x="4783877" y="1372051"/>
                              <a:pt x="4427583" y="1305635"/>
                              <a:pt x="4178619" y="1398333"/>
                            </a:cubicBezTo>
                            <a:cubicBezTo>
                              <a:pt x="3900361" y="1432117"/>
                              <a:pt x="3564178" y="1416420"/>
                              <a:pt x="3418110" y="1398333"/>
                            </a:cubicBezTo>
                            <a:cubicBezTo>
                              <a:pt x="3224232" y="1453431"/>
                              <a:pt x="2789411" y="1459158"/>
                              <a:pt x="2607459" y="1398333"/>
                            </a:cubicBezTo>
                            <a:cubicBezTo>
                              <a:pt x="2426153" y="1398768"/>
                              <a:pt x="2128230" y="1410457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322884" y="1423091"/>
                              <a:pt x="1206626" y="1402834"/>
                              <a:pt x="936125" y="1398333"/>
                            </a:cubicBezTo>
                            <a:cubicBezTo>
                              <a:pt x="692643" y="1439744"/>
                              <a:pt x="445790" y="1370258"/>
                              <a:pt x="139527" y="1398333"/>
                            </a:cubicBezTo>
                            <a:cubicBezTo>
                              <a:pt x="70889" y="1365302"/>
                              <a:pt x="-5077" y="1281954"/>
                              <a:pt x="0" y="1165271"/>
                            </a:cubicBezTo>
                            <a:cubicBezTo>
                              <a:pt x="24397" y="885706"/>
                              <a:pt x="26378" y="763627"/>
                              <a:pt x="0" y="582638"/>
                            </a:cubicBezTo>
                            <a:cubicBezTo>
                              <a:pt x="6794" y="509028"/>
                              <a:pt x="7525" y="480362"/>
                              <a:pt x="0" y="451548"/>
                            </a:cubicBezTo>
                            <a:cubicBezTo>
                              <a:pt x="12403" y="353380"/>
                              <a:pt x="-24479" y="318001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fill="none" stroke="0" extrusionOk="0">
                            <a:moveTo>
                              <a:pt x="0" y="233060"/>
                            </a:moveTo>
                            <a:cubicBezTo>
                              <a:pt x="3009" y="86990"/>
                              <a:pt x="70692" y="-32935"/>
                              <a:pt x="139527" y="0"/>
                            </a:cubicBezTo>
                            <a:cubicBezTo>
                              <a:pt x="250085" y="-15232"/>
                              <a:pt x="704509" y="78495"/>
                              <a:pt x="936125" y="0"/>
                            </a:cubicBezTo>
                            <a:cubicBezTo>
                              <a:pt x="1175968" y="-27718"/>
                              <a:pt x="1498666" y="558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5961" y="-68891"/>
                              <a:pt x="2232881" y="-29694"/>
                              <a:pt x="2431956" y="0"/>
                            </a:cubicBezTo>
                            <a:cubicBezTo>
                              <a:pt x="2662146" y="94215"/>
                              <a:pt x="2942587" y="28809"/>
                              <a:pt x="3217536" y="0"/>
                            </a:cubicBezTo>
                            <a:cubicBezTo>
                              <a:pt x="3511546" y="-61288"/>
                              <a:pt x="3827623" y="-98888"/>
                              <a:pt x="4178619" y="0"/>
                            </a:cubicBezTo>
                            <a:cubicBezTo>
                              <a:pt x="4404484" y="-32856"/>
                              <a:pt x="4685566" y="-5718"/>
                              <a:pt x="4823094" y="0"/>
                            </a:cubicBezTo>
                            <a:cubicBezTo>
                              <a:pt x="4935926" y="-11762"/>
                              <a:pt x="5365280" y="-59623"/>
                              <a:pt x="5753096" y="0"/>
                            </a:cubicBezTo>
                            <a:cubicBezTo>
                              <a:pt x="6065340" y="-945"/>
                              <a:pt x="6262665" y="-16216"/>
                              <a:pt x="6511783" y="0"/>
                            </a:cubicBezTo>
                            <a:cubicBezTo>
                              <a:pt x="6688652" y="-57328"/>
                              <a:pt x="7025364" y="-12081"/>
                              <a:pt x="7270470" y="0"/>
                            </a:cubicBezTo>
                            <a:cubicBezTo>
                              <a:pt x="7640011" y="29443"/>
                              <a:pt x="7861948" y="9721"/>
                              <a:pt x="8200472" y="0"/>
                            </a:cubicBezTo>
                            <a:cubicBezTo>
                              <a:pt x="8498198" y="-68325"/>
                              <a:pt x="8613450" y="-42838"/>
                              <a:pt x="8844948" y="0"/>
                            </a:cubicBezTo>
                            <a:cubicBezTo>
                              <a:pt x="9043513" y="77118"/>
                              <a:pt x="9375486" y="24087"/>
                              <a:pt x="9889160" y="0"/>
                            </a:cubicBezTo>
                            <a:cubicBezTo>
                              <a:pt x="9962371" y="-27206"/>
                              <a:pt x="10062815" y="88615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2771" y="376334"/>
                              <a:pt x="10032911" y="481598"/>
                              <a:pt x="10028689" y="582638"/>
                            </a:cubicBezTo>
                            <a:cubicBezTo>
                              <a:pt x="10054383" y="857598"/>
                              <a:pt x="10029608" y="961939"/>
                              <a:pt x="10028689" y="1165271"/>
                            </a:cubicBezTo>
                            <a:cubicBezTo>
                              <a:pt x="10008104" y="1292427"/>
                              <a:pt x="9948730" y="1387857"/>
                              <a:pt x="9889160" y="1398333"/>
                            </a:cubicBezTo>
                            <a:cubicBezTo>
                              <a:pt x="9467480" y="1521177"/>
                              <a:pt x="9187657" y="1331126"/>
                              <a:pt x="8959158" y="1398333"/>
                            </a:cubicBezTo>
                            <a:cubicBezTo>
                              <a:pt x="8705563" y="1409919"/>
                              <a:pt x="8266267" y="1355936"/>
                              <a:pt x="8029156" y="1398333"/>
                            </a:cubicBezTo>
                            <a:cubicBezTo>
                              <a:pt x="7788247" y="1449037"/>
                              <a:pt x="7499999" y="1547197"/>
                              <a:pt x="7213364" y="1398333"/>
                            </a:cubicBezTo>
                            <a:cubicBezTo>
                              <a:pt x="6942185" y="1353946"/>
                              <a:pt x="6523867" y="1470934"/>
                              <a:pt x="6340467" y="1398333"/>
                            </a:cubicBezTo>
                            <a:cubicBezTo>
                              <a:pt x="6181245" y="1325256"/>
                              <a:pt x="5698053" y="1413644"/>
                              <a:pt x="5410464" y="1398333"/>
                            </a:cubicBezTo>
                            <a:cubicBezTo>
                              <a:pt x="5078879" y="1346940"/>
                              <a:pt x="4625152" y="1370283"/>
                              <a:pt x="4178619" y="1398333"/>
                            </a:cubicBezTo>
                            <a:cubicBezTo>
                              <a:pt x="3833408" y="1436310"/>
                              <a:pt x="3692371" y="1456578"/>
                              <a:pt x="3292751" y="1398333"/>
                            </a:cubicBezTo>
                            <a:cubicBezTo>
                              <a:pt x="2933763" y="1380929"/>
                              <a:pt x="2755925" y="1467537"/>
                              <a:pt x="2406884" y="1398333"/>
                            </a:cubicBezTo>
                            <a:cubicBezTo>
                              <a:pt x="2043540" y="1301405"/>
                              <a:pt x="1956674" y="1424510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32208" y="1509963"/>
                              <a:pt x="1294260" y="1342053"/>
                              <a:pt x="951445" y="1398333"/>
                            </a:cubicBezTo>
                            <a:cubicBezTo>
                              <a:pt x="625373" y="1414568"/>
                              <a:pt x="377492" y="1444560"/>
                              <a:pt x="139527" y="1398333"/>
                            </a:cubicBezTo>
                            <a:cubicBezTo>
                              <a:pt x="43266" y="1413457"/>
                              <a:pt x="3343" y="1296087"/>
                              <a:pt x="0" y="1165271"/>
                            </a:cubicBezTo>
                            <a:cubicBezTo>
                              <a:pt x="26420" y="934517"/>
                              <a:pt x="-11102" y="703302"/>
                              <a:pt x="0" y="582638"/>
                            </a:cubicBezTo>
                            <a:cubicBezTo>
                              <a:pt x="11798" y="552858"/>
                              <a:pt x="5952" y="488266"/>
                              <a:pt x="0" y="451548"/>
                            </a:cubicBezTo>
                            <a:cubicBezTo>
                              <a:pt x="11873" y="417545"/>
                              <a:pt x="-15445" y="334331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fill="none" stroke="0" extrusionOk="0">
                            <a:moveTo>
                              <a:pt x="0" y="233060"/>
                            </a:moveTo>
                            <a:cubicBezTo>
                              <a:pt x="27218" y="90383"/>
                              <a:pt x="57958" y="-13200"/>
                              <a:pt x="139527" y="0"/>
                            </a:cubicBezTo>
                            <a:cubicBezTo>
                              <a:pt x="263043" y="-77660"/>
                              <a:pt x="708694" y="71428"/>
                              <a:pt x="936125" y="0"/>
                            </a:cubicBezTo>
                            <a:cubicBezTo>
                              <a:pt x="1205416" y="-46814"/>
                              <a:pt x="1523899" y="41803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42737" y="-37875"/>
                              <a:pt x="2230473" y="-53656"/>
                              <a:pt x="2431956" y="0"/>
                            </a:cubicBezTo>
                            <a:cubicBezTo>
                              <a:pt x="2698358" y="105988"/>
                              <a:pt x="2919242" y="12310"/>
                              <a:pt x="3217536" y="0"/>
                            </a:cubicBezTo>
                            <a:cubicBezTo>
                              <a:pt x="3520904" y="-99676"/>
                              <a:pt x="3867051" y="-113988"/>
                              <a:pt x="4178619" y="0"/>
                            </a:cubicBezTo>
                            <a:cubicBezTo>
                              <a:pt x="4429284" y="-62662"/>
                              <a:pt x="4688533" y="-51268"/>
                              <a:pt x="4823094" y="0"/>
                            </a:cubicBezTo>
                            <a:cubicBezTo>
                              <a:pt x="4987089" y="-37852"/>
                              <a:pt x="5468899" y="-93353"/>
                              <a:pt x="5753096" y="0"/>
                            </a:cubicBezTo>
                            <a:cubicBezTo>
                              <a:pt x="6095790" y="-10808"/>
                              <a:pt x="6282237" y="-59765"/>
                              <a:pt x="6511783" y="0"/>
                            </a:cubicBezTo>
                            <a:cubicBezTo>
                              <a:pt x="6710418" y="-10876"/>
                              <a:pt x="6976050" y="34532"/>
                              <a:pt x="7270470" y="0"/>
                            </a:cubicBezTo>
                            <a:cubicBezTo>
                              <a:pt x="7541705" y="-83618"/>
                              <a:pt x="7912957" y="52009"/>
                              <a:pt x="8200472" y="0"/>
                            </a:cubicBezTo>
                            <a:cubicBezTo>
                              <a:pt x="8507013" y="-51044"/>
                              <a:pt x="8607048" y="-52499"/>
                              <a:pt x="8844948" y="0"/>
                            </a:cubicBezTo>
                            <a:cubicBezTo>
                              <a:pt x="9109431" y="13748"/>
                              <a:pt x="9421836" y="23704"/>
                              <a:pt x="9889160" y="0"/>
                            </a:cubicBezTo>
                            <a:cubicBezTo>
                              <a:pt x="9952001" y="3264"/>
                              <a:pt x="10077699" y="86872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8345" y="374126"/>
                              <a:pt x="10031749" y="486491"/>
                              <a:pt x="10028689" y="582638"/>
                            </a:cubicBezTo>
                            <a:cubicBezTo>
                              <a:pt x="10033689" y="866120"/>
                              <a:pt x="10023346" y="954640"/>
                              <a:pt x="10028689" y="1165271"/>
                            </a:cubicBezTo>
                            <a:cubicBezTo>
                              <a:pt x="10027343" y="1294437"/>
                              <a:pt x="9958044" y="1385111"/>
                              <a:pt x="9889160" y="1398333"/>
                            </a:cubicBezTo>
                            <a:cubicBezTo>
                              <a:pt x="9521730" y="1467608"/>
                              <a:pt x="9186739" y="1374682"/>
                              <a:pt x="8959158" y="1398333"/>
                            </a:cubicBezTo>
                            <a:cubicBezTo>
                              <a:pt x="8717928" y="1389796"/>
                              <a:pt x="8272711" y="1256475"/>
                              <a:pt x="8029156" y="1398333"/>
                            </a:cubicBezTo>
                            <a:cubicBezTo>
                              <a:pt x="7850844" y="1406446"/>
                              <a:pt x="7511141" y="1478821"/>
                              <a:pt x="7213364" y="1398333"/>
                            </a:cubicBezTo>
                            <a:cubicBezTo>
                              <a:pt x="6904473" y="1340269"/>
                              <a:pt x="6533763" y="1434576"/>
                              <a:pt x="6340467" y="1398333"/>
                            </a:cubicBezTo>
                            <a:cubicBezTo>
                              <a:pt x="6173322" y="1373197"/>
                              <a:pt x="5704126" y="1474962"/>
                              <a:pt x="5410464" y="1398333"/>
                            </a:cubicBezTo>
                            <a:cubicBezTo>
                              <a:pt x="5027815" y="1394650"/>
                              <a:pt x="4603148" y="1368220"/>
                              <a:pt x="4178619" y="1398333"/>
                            </a:cubicBezTo>
                            <a:cubicBezTo>
                              <a:pt x="3858110" y="1389952"/>
                              <a:pt x="3711524" y="1439789"/>
                              <a:pt x="3292751" y="1398333"/>
                            </a:cubicBezTo>
                            <a:cubicBezTo>
                              <a:pt x="2959436" y="1353615"/>
                              <a:pt x="2799808" y="1499211"/>
                              <a:pt x="2406884" y="1398333"/>
                            </a:cubicBezTo>
                            <a:cubicBezTo>
                              <a:pt x="2063394" y="1312963"/>
                              <a:pt x="2025742" y="1441597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07205" y="1487685"/>
                              <a:pt x="1259693" y="1342089"/>
                              <a:pt x="951445" y="1398333"/>
                            </a:cubicBezTo>
                            <a:cubicBezTo>
                              <a:pt x="630520" y="1385533"/>
                              <a:pt x="327794" y="1424209"/>
                              <a:pt x="139527" y="1398333"/>
                            </a:cubicBezTo>
                            <a:cubicBezTo>
                              <a:pt x="64180" y="1377993"/>
                              <a:pt x="-20857" y="1281179"/>
                              <a:pt x="0" y="1165271"/>
                            </a:cubicBezTo>
                            <a:cubicBezTo>
                              <a:pt x="-6562" y="896403"/>
                              <a:pt x="41305" y="723909"/>
                              <a:pt x="0" y="582638"/>
                            </a:cubicBezTo>
                            <a:cubicBezTo>
                              <a:pt x="7780" y="541380"/>
                              <a:pt x="-9637" y="500635"/>
                              <a:pt x="0" y="451548"/>
                            </a:cubicBezTo>
                            <a:cubicBezTo>
                              <a:pt x="7097" y="420953"/>
                              <a:pt x="-3147" y="325469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B00A20-6412-9D6E-CB51-6D886AAA1752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577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 em, đất, nước, rừng, nguồn lợi thủy sản, khoáng sản,… được gọi là gì?</a:t>
                </a:r>
                <a:endPara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D3C100-8DCF-4074-C916-F85A25C65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064" y="1903098"/>
              <a:ext cx="826701" cy="985282"/>
            </a:xfrm>
            <a:prstGeom prst="rect">
              <a:avLst/>
            </a:prstGeom>
          </p:spPr>
        </p:pic>
      </p:grpSp>
      <p:sp>
        <p:nvSpPr>
          <p:cNvPr id="18" name="Plaque 17">
            <a:extLst>
              <a:ext uri="{FF2B5EF4-FFF2-40B4-BE49-F238E27FC236}">
                <a16:creationId xmlns:a16="http://schemas.microsoft.com/office/drawing/2014/main" id="{53242128-5280-3E4F-83C8-4F0EFB5A5BEC}"/>
              </a:ext>
            </a:extLst>
          </p:cNvPr>
          <p:cNvSpPr/>
          <p:nvPr/>
        </p:nvSpPr>
        <p:spPr>
          <a:xfrm>
            <a:off x="4625341" y="2200275"/>
            <a:ext cx="3126739" cy="923926"/>
          </a:xfrm>
          <a:prstGeom prst="plaque">
            <a:avLst>
              <a:gd name="adj" fmla="val 26564"/>
            </a:avLst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Tài nguyên.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CA13D8-8644-6D9C-F489-533CAC89437D}"/>
              </a:ext>
            </a:extLst>
          </p:cNvPr>
          <p:cNvGrpSpPr/>
          <p:nvPr/>
        </p:nvGrpSpPr>
        <p:grpSpPr>
          <a:xfrm>
            <a:off x="2904991" y="3589574"/>
            <a:ext cx="8662170" cy="1398333"/>
            <a:chOff x="699912" y="1651755"/>
            <a:chExt cx="10146156" cy="153690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A31FB1A-7445-AF59-C4D4-5C93A631AE54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6" name="Hình chữ nhật: Góc Tròn 38">
                <a:extLst>
                  <a:ext uri="{FF2B5EF4-FFF2-40B4-BE49-F238E27FC236}">
                    <a16:creationId xmlns:a16="http://schemas.microsoft.com/office/drawing/2014/main" id="{AC8E7146-567A-F31C-FA67-9B3EA83E3040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sd="440031243">
                      <a:custGeom>
                        <a:avLst/>
                        <a:gdLst>
                          <a:gd name="connsiteX0" fmla="*/ 0 w 8662170"/>
                          <a:gd name="connsiteY0" fmla="*/ 233060 h 1398333"/>
                          <a:gd name="connsiteX1" fmla="*/ 120515 w 8662170"/>
                          <a:gd name="connsiteY1" fmla="*/ 0 h 1398333"/>
                          <a:gd name="connsiteX2" fmla="*/ 808568 w 8662170"/>
                          <a:gd name="connsiteY2" fmla="*/ 0 h 1398333"/>
                          <a:gd name="connsiteX3" fmla="*/ 1443694 w 8662170"/>
                          <a:gd name="connsiteY3" fmla="*/ 0 h 1398333"/>
                          <a:gd name="connsiteX4" fmla="*/ 1443694 w 8662170"/>
                          <a:gd name="connsiteY4" fmla="*/ 0 h 1398333"/>
                          <a:gd name="connsiteX5" fmla="*/ 2100575 w 8662170"/>
                          <a:gd name="connsiteY5" fmla="*/ 0 h 1398333"/>
                          <a:gd name="connsiteX6" fmla="*/ 2779111 w 8662170"/>
                          <a:gd name="connsiteY6" fmla="*/ 0 h 1398333"/>
                          <a:gd name="connsiteX7" fmla="*/ 3609236 w 8662170"/>
                          <a:gd name="connsiteY7" fmla="*/ 0 h 1398333"/>
                          <a:gd name="connsiteX8" fmla="*/ 4165894 w 8662170"/>
                          <a:gd name="connsiteY8" fmla="*/ 0 h 1398333"/>
                          <a:gd name="connsiteX9" fmla="*/ 4969174 w 8662170"/>
                          <a:gd name="connsiteY9" fmla="*/ 0 h 1398333"/>
                          <a:gd name="connsiteX10" fmla="*/ 5624481 w 8662170"/>
                          <a:gd name="connsiteY10" fmla="*/ 0 h 1398333"/>
                          <a:gd name="connsiteX11" fmla="*/ 6279789 w 8662170"/>
                          <a:gd name="connsiteY11" fmla="*/ 0 h 1398333"/>
                          <a:gd name="connsiteX12" fmla="*/ 7083067 w 8662170"/>
                          <a:gd name="connsiteY12" fmla="*/ 0 h 1398333"/>
                          <a:gd name="connsiteX13" fmla="*/ 7639727 w 8662170"/>
                          <a:gd name="connsiteY13" fmla="*/ 0 h 1398333"/>
                          <a:gd name="connsiteX14" fmla="*/ 8541654 w 8662170"/>
                          <a:gd name="connsiteY14" fmla="*/ 0 h 1398333"/>
                          <a:gd name="connsiteX15" fmla="*/ 8662170 w 8662170"/>
                          <a:gd name="connsiteY15" fmla="*/ 233060 h 1398333"/>
                          <a:gd name="connsiteX16" fmla="*/ 8662170 w 8662170"/>
                          <a:gd name="connsiteY16" fmla="*/ 233055 h 1398333"/>
                          <a:gd name="connsiteX17" fmla="*/ 8662170 w 8662170"/>
                          <a:gd name="connsiteY17" fmla="*/ 233055 h 1398333"/>
                          <a:gd name="connsiteX18" fmla="*/ 8662170 w 8662170"/>
                          <a:gd name="connsiteY18" fmla="*/ 582638 h 1398333"/>
                          <a:gd name="connsiteX19" fmla="*/ 8662170 w 8662170"/>
                          <a:gd name="connsiteY19" fmla="*/ 1165271 h 1398333"/>
                          <a:gd name="connsiteX20" fmla="*/ 8541654 w 8662170"/>
                          <a:gd name="connsiteY20" fmla="*/ 1398333 h 1398333"/>
                          <a:gd name="connsiteX21" fmla="*/ 7738374 w 8662170"/>
                          <a:gd name="connsiteY21" fmla="*/ 1398333 h 1398333"/>
                          <a:gd name="connsiteX22" fmla="*/ 6935095 w 8662170"/>
                          <a:gd name="connsiteY22" fmla="*/ 1398333 h 1398333"/>
                          <a:gd name="connsiteX23" fmla="*/ 6230464 w 8662170"/>
                          <a:gd name="connsiteY23" fmla="*/ 1398333 h 1398333"/>
                          <a:gd name="connsiteX24" fmla="*/ 5476509 w 8662170"/>
                          <a:gd name="connsiteY24" fmla="*/ 1398333 h 1398333"/>
                          <a:gd name="connsiteX25" fmla="*/ 4673228 w 8662170"/>
                          <a:gd name="connsiteY25" fmla="*/ 1398333 h 1398333"/>
                          <a:gd name="connsiteX26" fmla="*/ 3609236 w 8662170"/>
                          <a:gd name="connsiteY26" fmla="*/ 1398333 h 1398333"/>
                          <a:gd name="connsiteX27" fmla="*/ 2844077 w 8662170"/>
                          <a:gd name="connsiteY27" fmla="*/ 1398333 h 1398333"/>
                          <a:gd name="connsiteX28" fmla="*/ 2078919 w 8662170"/>
                          <a:gd name="connsiteY28" fmla="*/ 1398333 h 1398333"/>
                          <a:gd name="connsiteX29" fmla="*/ 1443694 w 8662170"/>
                          <a:gd name="connsiteY29" fmla="*/ 1398333 h 1398333"/>
                          <a:gd name="connsiteX30" fmla="*/ 1443694 w 8662170"/>
                          <a:gd name="connsiteY30" fmla="*/ 1398333 h 1398333"/>
                          <a:gd name="connsiteX31" fmla="*/ 821800 w 8662170"/>
                          <a:gd name="connsiteY31" fmla="*/ 1398333 h 1398333"/>
                          <a:gd name="connsiteX32" fmla="*/ 120515 w 8662170"/>
                          <a:gd name="connsiteY32" fmla="*/ 1398333 h 1398333"/>
                          <a:gd name="connsiteX33" fmla="*/ 0 w 8662170"/>
                          <a:gd name="connsiteY33" fmla="*/ 1165271 h 1398333"/>
                          <a:gd name="connsiteX34" fmla="*/ 0 w 8662170"/>
                          <a:gd name="connsiteY34" fmla="*/ 582638 h 1398333"/>
                          <a:gd name="connsiteX35" fmla="*/ 0 w 8662170"/>
                          <a:gd name="connsiteY35" fmla="*/ 451548 h 1398333"/>
                          <a:gd name="connsiteX36" fmla="*/ 0 w 8662170"/>
                          <a:gd name="connsiteY36" fmla="*/ 233055 h 1398333"/>
                          <a:gd name="connsiteX37" fmla="*/ 0 w 8662170"/>
                          <a:gd name="connsiteY37" fmla="*/ 233060 h 1398333"/>
                          <a:gd name="connsiteX0" fmla="*/ 0 w 8662170"/>
                          <a:gd name="connsiteY0" fmla="*/ 233060 h 1398333"/>
                          <a:gd name="connsiteX1" fmla="*/ 120515 w 8662170"/>
                          <a:gd name="connsiteY1" fmla="*/ 0 h 1398333"/>
                          <a:gd name="connsiteX2" fmla="*/ 768872 w 8662170"/>
                          <a:gd name="connsiteY2" fmla="*/ 0 h 1398333"/>
                          <a:gd name="connsiteX3" fmla="*/ 1443694 w 8662170"/>
                          <a:gd name="connsiteY3" fmla="*/ 0 h 1398333"/>
                          <a:gd name="connsiteX4" fmla="*/ 1443694 w 8662170"/>
                          <a:gd name="connsiteY4" fmla="*/ 0 h 1398333"/>
                          <a:gd name="connsiteX5" fmla="*/ 2122230 w 8662170"/>
                          <a:gd name="connsiteY5" fmla="*/ 0 h 1398333"/>
                          <a:gd name="connsiteX6" fmla="*/ 2865733 w 8662170"/>
                          <a:gd name="connsiteY6" fmla="*/ 0 h 1398333"/>
                          <a:gd name="connsiteX7" fmla="*/ 3609236 w 8662170"/>
                          <a:gd name="connsiteY7" fmla="*/ 0 h 1398333"/>
                          <a:gd name="connsiteX8" fmla="*/ 4264543 w 8662170"/>
                          <a:gd name="connsiteY8" fmla="*/ 0 h 1398333"/>
                          <a:gd name="connsiteX9" fmla="*/ 4969174 w 8662170"/>
                          <a:gd name="connsiteY9" fmla="*/ 0 h 1398333"/>
                          <a:gd name="connsiteX10" fmla="*/ 5575157 w 8662170"/>
                          <a:gd name="connsiteY10" fmla="*/ 0 h 1398333"/>
                          <a:gd name="connsiteX11" fmla="*/ 6181140 w 8662170"/>
                          <a:gd name="connsiteY11" fmla="*/ 0 h 1398333"/>
                          <a:gd name="connsiteX12" fmla="*/ 6737798 w 8662170"/>
                          <a:gd name="connsiteY12" fmla="*/ 0 h 1398333"/>
                          <a:gd name="connsiteX13" fmla="*/ 7294457 w 8662170"/>
                          <a:gd name="connsiteY13" fmla="*/ 0 h 1398333"/>
                          <a:gd name="connsiteX14" fmla="*/ 7900439 w 8662170"/>
                          <a:gd name="connsiteY14" fmla="*/ 0 h 1398333"/>
                          <a:gd name="connsiteX15" fmla="*/ 8541654 w 8662170"/>
                          <a:gd name="connsiteY15" fmla="*/ 0 h 1398333"/>
                          <a:gd name="connsiteX16" fmla="*/ 8662170 w 8662170"/>
                          <a:gd name="connsiteY16" fmla="*/ 233060 h 1398333"/>
                          <a:gd name="connsiteX17" fmla="*/ 8662170 w 8662170"/>
                          <a:gd name="connsiteY17" fmla="*/ 233055 h 1398333"/>
                          <a:gd name="connsiteX18" fmla="*/ 8662170 w 8662170"/>
                          <a:gd name="connsiteY18" fmla="*/ 233055 h 1398333"/>
                          <a:gd name="connsiteX19" fmla="*/ 8662170 w 8662170"/>
                          <a:gd name="connsiteY19" fmla="*/ 582638 h 1398333"/>
                          <a:gd name="connsiteX20" fmla="*/ 8662170 w 8662170"/>
                          <a:gd name="connsiteY20" fmla="*/ 1165271 h 1398333"/>
                          <a:gd name="connsiteX21" fmla="*/ 8541654 w 8662170"/>
                          <a:gd name="connsiteY21" fmla="*/ 1398333 h 1398333"/>
                          <a:gd name="connsiteX22" fmla="*/ 7837023 w 8662170"/>
                          <a:gd name="connsiteY22" fmla="*/ 1398333 h 1398333"/>
                          <a:gd name="connsiteX23" fmla="*/ 7280364 w 8662170"/>
                          <a:gd name="connsiteY23" fmla="*/ 1398333 h 1398333"/>
                          <a:gd name="connsiteX24" fmla="*/ 6625058 w 8662170"/>
                          <a:gd name="connsiteY24" fmla="*/ 1398333 h 1398333"/>
                          <a:gd name="connsiteX25" fmla="*/ 5821778 w 8662170"/>
                          <a:gd name="connsiteY25" fmla="*/ 1398333 h 1398333"/>
                          <a:gd name="connsiteX26" fmla="*/ 5018498 w 8662170"/>
                          <a:gd name="connsiteY26" fmla="*/ 1398333 h 1398333"/>
                          <a:gd name="connsiteX27" fmla="*/ 4313868 w 8662170"/>
                          <a:gd name="connsiteY27" fmla="*/ 1398333 h 1398333"/>
                          <a:gd name="connsiteX28" fmla="*/ 3609236 w 8662170"/>
                          <a:gd name="connsiteY28" fmla="*/ 1398333 h 1398333"/>
                          <a:gd name="connsiteX29" fmla="*/ 2952355 w 8662170"/>
                          <a:gd name="connsiteY29" fmla="*/ 1398333 h 1398333"/>
                          <a:gd name="connsiteX30" fmla="*/ 2252164 w 8662170"/>
                          <a:gd name="connsiteY30" fmla="*/ 1398333 h 1398333"/>
                          <a:gd name="connsiteX31" fmla="*/ 1443694 w 8662170"/>
                          <a:gd name="connsiteY31" fmla="*/ 1398333 h 1398333"/>
                          <a:gd name="connsiteX32" fmla="*/ 1443694 w 8662170"/>
                          <a:gd name="connsiteY32" fmla="*/ 1398333 h 1398333"/>
                          <a:gd name="connsiteX33" fmla="*/ 808568 w 8662170"/>
                          <a:gd name="connsiteY33" fmla="*/ 1398333 h 1398333"/>
                          <a:gd name="connsiteX34" fmla="*/ 120515 w 8662170"/>
                          <a:gd name="connsiteY34" fmla="*/ 1398333 h 1398333"/>
                          <a:gd name="connsiteX35" fmla="*/ 0 w 8662170"/>
                          <a:gd name="connsiteY35" fmla="*/ 1165271 h 1398333"/>
                          <a:gd name="connsiteX36" fmla="*/ 0 w 8662170"/>
                          <a:gd name="connsiteY36" fmla="*/ 582638 h 1398333"/>
                          <a:gd name="connsiteX37" fmla="*/ 0 w 8662170"/>
                          <a:gd name="connsiteY37" fmla="*/ 451548 h 1398333"/>
                          <a:gd name="connsiteX38" fmla="*/ 0 w 8662170"/>
                          <a:gd name="connsiteY38" fmla="*/ 233055 h 1398333"/>
                          <a:gd name="connsiteX39" fmla="*/ 0 w 8662170"/>
                          <a:gd name="connsiteY39" fmla="*/ 233060 h 1398333"/>
                          <a:gd name="connsiteX0" fmla="*/ 0 w 8662170"/>
                          <a:gd name="connsiteY0" fmla="*/ 233060 h 1398333"/>
                          <a:gd name="connsiteX1" fmla="*/ 120515 w 8662170"/>
                          <a:gd name="connsiteY1" fmla="*/ 0 h 1398333"/>
                          <a:gd name="connsiteX2" fmla="*/ 808568 w 8662170"/>
                          <a:gd name="connsiteY2" fmla="*/ 0 h 1398333"/>
                          <a:gd name="connsiteX3" fmla="*/ 1443694 w 8662170"/>
                          <a:gd name="connsiteY3" fmla="*/ 0 h 1398333"/>
                          <a:gd name="connsiteX4" fmla="*/ 1443694 w 8662170"/>
                          <a:gd name="connsiteY4" fmla="*/ 0 h 1398333"/>
                          <a:gd name="connsiteX5" fmla="*/ 2100575 w 8662170"/>
                          <a:gd name="connsiteY5" fmla="*/ 0 h 1398333"/>
                          <a:gd name="connsiteX6" fmla="*/ 2779111 w 8662170"/>
                          <a:gd name="connsiteY6" fmla="*/ 0 h 1398333"/>
                          <a:gd name="connsiteX7" fmla="*/ 3609236 w 8662170"/>
                          <a:gd name="connsiteY7" fmla="*/ 0 h 1398333"/>
                          <a:gd name="connsiteX8" fmla="*/ 4165894 w 8662170"/>
                          <a:gd name="connsiteY8" fmla="*/ 0 h 1398333"/>
                          <a:gd name="connsiteX9" fmla="*/ 4969174 w 8662170"/>
                          <a:gd name="connsiteY9" fmla="*/ 0 h 1398333"/>
                          <a:gd name="connsiteX10" fmla="*/ 5624481 w 8662170"/>
                          <a:gd name="connsiteY10" fmla="*/ 0 h 1398333"/>
                          <a:gd name="connsiteX11" fmla="*/ 6279789 w 8662170"/>
                          <a:gd name="connsiteY11" fmla="*/ 0 h 1398333"/>
                          <a:gd name="connsiteX12" fmla="*/ 7083067 w 8662170"/>
                          <a:gd name="connsiteY12" fmla="*/ 0 h 1398333"/>
                          <a:gd name="connsiteX13" fmla="*/ 7639727 w 8662170"/>
                          <a:gd name="connsiteY13" fmla="*/ 0 h 1398333"/>
                          <a:gd name="connsiteX14" fmla="*/ 8541654 w 8662170"/>
                          <a:gd name="connsiteY14" fmla="*/ 0 h 1398333"/>
                          <a:gd name="connsiteX15" fmla="*/ 8662170 w 8662170"/>
                          <a:gd name="connsiteY15" fmla="*/ 233060 h 1398333"/>
                          <a:gd name="connsiteX16" fmla="*/ 8662170 w 8662170"/>
                          <a:gd name="connsiteY16" fmla="*/ 233055 h 1398333"/>
                          <a:gd name="connsiteX17" fmla="*/ 8662170 w 8662170"/>
                          <a:gd name="connsiteY17" fmla="*/ 233055 h 1398333"/>
                          <a:gd name="connsiteX18" fmla="*/ 8662170 w 8662170"/>
                          <a:gd name="connsiteY18" fmla="*/ 582638 h 1398333"/>
                          <a:gd name="connsiteX19" fmla="*/ 8662170 w 8662170"/>
                          <a:gd name="connsiteY19" fmla="*/ 1165271 h 1398333"/>
                          <a:gd name="connsiteX20" fmla="*/ 8541654 w 8662170"/>
                          <a:gd name="connsiteY20" fmla="*/ 1398333 h 1398333"/>
                          <a:gd name="connsiteX21" fmla="*/ 7738374 w 8662170"/>
                          <a:gd name="connsiteY21" fmla="*/ 1398333 h 1398333"/>
                          <a:gd name="connsiteX22" fmla="*/ 6935095 w 8662170"/>
                          <a:gd name="connsiteY22" fmla="*/ 1398333 h 1398333"/>
                          <a:gd name="connsiteX23" fmla="*/ 6230464 w 8662170"/>
                          <a:gd name="connsiteY23" fmla="*/ 1398333 h 1398333"/>
                          <a:gd name="connsiteX24" fmla="*/ 5476509 w 8662170"/>
                          <a:gd name="connsiteY24" fmla="*/ 1398333 h 1398333"/>
                          <a:gd name="connsiteX25" fmla="*/ 4673228 w 8662170"/>
                          <a:gd name="connsiteY25" fmla="*/ 1398333 h 1398333"/>
                          <a:gd name="connsiteX26" fmla="*/ 3609236 w 8662170"/>
                          <a:gd name="connsiteY26" fmla="*/ 1398333 h 1398333"/>
                          <a:gd name="connsiteX27" fmla="*/ 2844077 w 8662170"/>
                          <a:gd name="connsiteY27" fmla="*/ 1398333 h 1398333"/>
                          <a:gd name="connsiteX28" fmla="*/ 2078919 w 8662170"/>
                          <a:gd name="connsiteY28" fmla="*/ 1398333 h 1398333"/>
                          <a:gd name="connsiteX29" fmla="*/ 1443694 w 8662170"/>
                          <a:gd name="connsiteY29" fmla="*/ 1398333 h 1398333"/>
                          <a:gd name="connsiteX30" fmla="*/ 1443694 w 8662170"/>
                          <a:gd name="connsiteY30" fmla="*/ 1398333 h 1398333"/>
                          <a:gd name="connsiteX31" fmla="*/ 821800 w 8662170"/>
                          <a:gd name="connsiteY31" fmla="*/ 1398333 h 1398333"/>
                          <a:gd name="connsiteX32" fmla="*/ 120515 w 8662170"/>
                          <a:gd name="connsiteY32" fmla="*/ 1398333 h 1398333"/>
                          <a:gd name="connsiteX33" fmla="*/ 0 w 8662170"/>
                          <a:gd name="connsiteY33" fmla="*/ 1165271 h 1398333"/>
                          <a:gd name="connsiteX34" fmla="*/ 0 w 8662170"/>
                          <a:gd name="connsiteY34" fmla="*/ 582638 h 1398333"/>
                          <a:gd name="connsiteX35" fmla="*/ 0 w 8662170"/>
                          <a:gd name="connsiteY35" fmla="*/ 451548 h 1398333"/>
                          <a:gd name="connsiteX36" fmla="*/ 0 w 8662170"/>
                          <a:gd name="connsiteY36" fmla="*/ 233055 h 1398333"/>
                          <a:gd name="connsiteX37" fmla="*/ 0 w 8662170"/>
                          <a:gd name="connsiteY37" fmla="*/ 233060 h 13983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8662170" h="1398333" fill="none" extrusionOk="0">
                            <a:moveTo>
                              <a:pt x="0" y="233060"/>
                            </a:moveTo>
                            <a:cubicBezTo>
                              <a:pt x="24246" y="106363"/>
                              <a:pt x="38014" y="-4504"/>
                              <a:pt x="120515" y="0"/>
                            </a:cubicBezTo>
                            <a:cubicBezTo>
                              <a:pt x="259266" y="-90192"/>
                              <a:pt x="539145" y="100285"/>
                              <a:pt x="808568" y="0"/>
                            </a:cubicBezTo>
                            <a:cubicBezTo>
                              <a:pt x="1059533" y="-76350"/>
                              <a:pt x="1329201" y="8708"/>
                              <a:pt x="1443694" y="0"/>
                            </a:cubicBezTo>
                            <a:lnTo>
                              <a:pt x="1443694" y="0"/>
                            </a:lnTo>
                            <a:cubicBezTo>
                              <a:pt x="1645464" y="-2371"/>
                              <a:pt x="1912349" y="-119159"/>
                              <a:pt x="2100575" y="0"/>
                            </a:cubicBezTo>
                            <a:cubicBezTo>
                              <a:pt x="2318963" y="89682"/>
                              <a:pt x="2480969" y="5707"/>
                              <a:pt x="2779111" y="0"/>
                            </a:cubicBezTo>
                            <a:cubicBezTo>
                              <a:pt x="3043487" y="-124279"/>
                              <a:pt x="3317487" y="-86603"/>
                              <a:pt x="3609236" y="0"/>
                            </a:cubicBezTo>
                            <a:cubicBezTo>
                              <a:pt x="3814652" y="-72878"/>
                              <a:pt x="4032196" y="-43344"/>
                              <a:pt x="4165894" y="0"/>
                            </a:cubicBezTo>
                            <a:cubicBezTo>
                              <a:pt x="4324095" y="-49777"/>
                              <a:pt x="4767010" y="-61879"/>
                              <a:pt x="4969174" y="0"/>
                            </a:cubicBezTo>
                            <a:cubicBezTo>
                              <a:pt x="5288299" y="-11846"/>
                              <a:pt x="5464515" y="-58714"/>
                              <a:pt x="5624481" y="0"/>
                            </a:cubicBezTo>
                            <a:cubicBezTo>
                              <a:pt x="5803829" y="37790"/>
                              <a:pt x="6016320" y="50161"/>
                              <a:pt x="6279789" y="0"/>
                            </a:cubicBezTo>
                            <a:cubicBezTo>
                              <a:pt x="6484738" y="-124988"/>
                              <a:pt x="6896977" y="107585"/>
                              <a:pt x="7083067" y="0"/>
                            </a:cubicBezTo>
                            <a:cubicBezTo>
                              <a:pt x="7350808" y="-53363"/>
                              <a:pt x="7429291" y="-50810"/>
                              <a:pt x="7639727" y="0"/>
                            </a:cubicBezTo>
                            <a:cubicBezTo>
                              <a:pt x="7940946" y="58959"/>
                              <a:pt x="8146192" y="65775"/>
                              <a:pt x="8541654" y="0"/>
                            </a:cubicBezTo>
                            <a:cubicBezTo>
                              <a:pt x="8566921" y="-29050"/>
                              <a:pt x="8686269" y="96181"/>
                              <a:pt x="8662170" y="233060"/>
                            </a:cubicBezTo>
                            <a:lnTo>
                              <a:pt x="8662170" y="233055"/>
                            </a:lnTo>
                            <a:lnTo>
                              <a:pt x="8662170" y="233055"/>
                            </a:lnTo>
                            <a:cubicBezTo>
                              <a:pt x="8618765" y="376012"/>
                              <a:pt x="8648987" y="480440"/>
                              <a:pt x="8662170" y="582638"/>
                            </a:cubicBezTo>
                            <a:cubicBezTo>
                              <a:pt x="8655281" y="874748"/>
                              <a:pt x="8658430" y="934059"/>
                              <a:pt x="8662170" y="1165271"/>
                            </a:cubicBezTo>
                            <a:cubicBezTo>
                              <a:pt x="8672451" y="1294216"/>
                              <a:pt x="8625327" y="1398339"/>
                              <a:pt x="8541654" y="1398333"/>
                            </a:cubicBezTo>
                            <a:cubicBezTo>
                              <a:pt x="8255219" y="1485234"/>
                              <a:pt x="8023232" y="1420088"/>
                              <a:pt x="7738374" y="1398333"/>
                            </a:cubicBezTo>
                            <a:cubicBezTo>
                              <a:pt x="7616818" y="1368645"/>
                              <a:pt x="7173215" y="1252372"/>
                              <a:pt x="6935095" y="1398333"/>
                            </a:cubicBezTo>
                            <a:cubicBezTo>
                              <a:pt x="6822392" y="1434841"/>
                              <a:pt x="6507492" y="1441354"/>
                              <a:pt x="6230464" y="1398333"/>
                            </a:cubicBezTo>
                            <a:cubicBezTo>
                              <a:pt x="5950458" y="1336124"/>
                              <a:pt x="5638518" y="1459452"/>
                              <a:pt x="5476509" y="1398333"/>
                            </a:cubicBezTo>
                            <a:cubicBezTo>
                              <a:pt x="5316574" y="1442101"/>
                              <a:pt x="4895406" y="1387425"/>
                              <a:pt x="4673228" y="1398333"/>
                            </a:cubicBezTo>
                            <a:cubicBezTo>
                              <a:pt x="4407111" y="1256688"/>
                              <a:pt x="3919018" y="1358952"/>
                              <a:pt x="3609236" y="1398333"/>
                            </a:cubicBezTo>
                            <a:cubicBezTo>
                              <a:pt x="3334259" y="1405945"/>
                              <a:pt x="3216360" y="1433760"/>
                              <a:pt x="2844077" y="1398333"/>
                            </a:cubicBezTo>
                            <a:cubicBezTo>
                              <a:pt x="2551323" y="1360556"/>
                              <a:pt x="2430027" y="1507950"/>
                              <a:pt x="2078919" y="1398333"/>
                            </a:cubicBezTo>
                            <a:cubicBezTo>
                              <a:pt x="1757690" y="1341053"/>
                              <a:pt x="1752171" y="1466702"/>
                              <a:pt x="1443694" y="1398333"/>
                            </a:cubicBezTo>
                            <a:lnTo>
                              <a:pt x="1443694" y="1398333"/>
                            </a:lnTo>
                            <a:cubicBezTo>
                              <a:pt x="1311562" y="1444917"/>
                              <a:pt x="1119709" y="1391276"/>
                              <a:pt x="821800" y="1398333"/>
                            </a:cubicBezTo>
                            <a:cubicBezTo>
                              <a:pt x="500919" y="1339490"/>
                              <a:pt x="295789" y="1446458"/>
                              <a:pt x="120515" y="1398333"/>
                            </a:cubicBezTo>
                            <a:cubicBezTo>
                              <a:pt x="61493" y="1353155"/>
                              <a:pt x="-33396" y="1276119"/>
                              <a:pt x="0" y="1165271"/>
                            </a:cubicBezTo>
                            <a:cubicBezTo>
                              <a:pt x="-43074" y="899396"/>
                              <a:pt x="54698" y="763741"/>
                              <a:pt x="0" y="582638"/>
                            </a:cubicBezTo>
                            <a:cubicBezTo>
                              <a:pt x="8017" y="535197"/>
                              <a:pt x="-7034" y="497342"/>
                              <a:pt x="0" y="451548"/>
                            </a:cubicBezTo>
                            <a:cubicBezTo>
                              <a:pt x="9727" y="437023"/>
                              <a:pt x="23069" y="319911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8662170" h="1398333" stroke="0" extrusionOk="0">
                            <a:moveTo>
                              <a:pt x="0" y="233060"/>
                            </a:moveTo>
                            <a:cubicBezTo>
                              <a:pt x="19126" y="70638"/>
                              <a:pt x="40573" y="-15870"/>
                              <a:pt x="120515" y="0"/>
                            </a:cubicBezTo>
                            <a:cubicBezTo>
                              <a:pt x="338012" y="27259"/>
                              <a:pt x="578621" y="8605"/>
                              <a:pt x="768872" y="0"/>
                            </a:cubicBezTo>
                            <a:cubicBezTo>
                              <a:pt x="1001436" y="31338"/>
                              <a:pt x="1094152" y="26042"/>
                              <a:pt x="1443694" y="0"/>
                            </a:cubicBezTo>
                            <a:lnTo>
                              <a:pt x="1443694" y="0"/>
                            </a:lnTo>
                            <a:cubicBezTo>
                              <a:pt x="1727532" y="-33049"/>
                              <a:pt x="1886509" y="24655"/>
                              <a:pt x="2122230" y="0"/>
                            </a:cubicBezTo>
                            <a:cubicBezTo>
                              <a:pt x="2424720" y="-17496"/>
                              <a:pt x="2506626" y="54133"/>
                              <a:pt x="2865733" y="0"/>
                            </a:cubicBezTo>
                            <a:cubicBezTo>
                              <a:pt x="3177045" y="-83581"/>
                              <a:pt x="3385324" y="65890"/>
                              <a:pt x="3609236" y="0"/>
                            </a:cubicBezTo>
                            <a:cubicBezTo>
                              <a:pt x="3647936" y="-97180"/>
                              <a:pt x="3956140" y="4874"/>
                              <a:pt x="4264543" y="0"/>
                            </a:cubicBezTo>
                            <a:cubicBezTo>
                              <a:pt x="4496765" y="-63721"/>
                              <a:pt x="4751792" y="-46231"/>
                              <a:pt x="4969174" y="0"/>
                            </a:cubicBezTo>
                            <a:cubicBezTo>
                              <a:pt x="5101892" y="-3273"/>
                              <a:pt x="5452710" y="47414"/>
                              <a:pt x="5575157" y="0"/>
                            </a:cubicBezTo>
                            <a:cubicBezTo>
                              <a:pt x="5693743" y="11231"/>
                              <a:pt x="5976995" y="-16293"/>
                              <a:pt x="6181140" y="0"/>
                            </a:cubicBezTo>
                            <a:cubicBezTo>
                              <a:pt x="6357725" y="59418"/>
                              <a:pt x="6473783" y="-10197"/>
                              <a:pt x="6737798" y="0"/>
                            </a:cubicBezTo>
                            <a:cubicBezTo>
                              <a:pt x="6964835" y="8113"/>
                              <a:pt x="7071392" y="-41658"/>
                              <a:pt x="7294457" y="0"/>
                            </a:cubicBezTo>
                            <a:cubicBezTo>
                              <a:pt x="7481639" y="15005"/>
                              <a:pt x="7583311" y="-47430"/>
                              <a:pt x="7900439" y="0"/>
                            </a:cubicBezTo>
                            <a:cubicBezTo>
                              <a:pt x="8214713" y="-20446"/>
                              <a:pt x="8272816" y="-60143"/>
                              <a:pt x="8541654" y="0"/>
                            </a:cubicBezTo>
                            <a:cubicBezTo>
                              <a:pt x="8630358" y="11546"/>
                              <a:pt x="8629456" y="73414"/>
                              <a:pt x="8662170" y="233060"/>
                            </a:cubicBezTo>
                            <a:lnTo>
                              <a:pt x="8662170" y="233055"/>
                            </a:lnTo>
                            <a:lnTo>
                              <a:pt x="8662170" y="233055"/>
                            </a:lnTo>
                            <a:cubicBezTo>
                              <a:pt x="8676085" y="380237"/>
                              <a:pt x="8681000" y="415450"/>
                              <a:pt x="8662170" y="582638"/>
                            </a:cubicBezTo>
                            <a:cubicBezTo>
                              <a:pt x="8687458" y="693645"/>
                              <a:pt x="8714501" y="959296"/>
                              <a:pt x="8662170" y="1165271"/>
                            </a:cubicBezTo>
                            <a:cubicBezTo>
                              <a:pt x="8666582" y="1295571"/>
                              <a:pt x="8598943" y="1379913"/>
                              <a:pt x="8541654" y="1398333"/>
                            </a:cubicBezTo>
                            <a:cubicBezTo>
                              <a:pt x="8207717" y="1369303"/>
                              <a:pt x="8043528" y="1401199"/>
                              <a:pt x="7837023" y="1398333"/>
                            </a:cubicBezTo>
                            <a:cubicBezTo>
                              <a:pt x="7616155" y="1366303"/>
                              <a:pt x="7388996" y="1381196"/>
                              <a:pt x="7280364" y="1398333"/>
                            </a:cubicBezTo>
                            <a:cubicBezTo>
                              <a:pt x="7207708" y="1481494"/>
                              <a:pt x="6847185" y="1388448"/>
                              <a:pt x="6625058" y="1398333"/>
                            </a:cubicBezTo>
                            <a:cubicBezTo>
                              <a:pt x="6388580" y="1437590"/>
                              <a:pt x="6185408" y="1406898"/>
                              <a:pt x="5821778" y="1398333"/>
                            </a:cubicBezTo>
                            <a:cubicBezTo>
                              <a:pt x="5544498" y="1436501"/>
                              <a:pt x="5190957" y="1508975"/>
                              <a:pt x="5018498" y="1398333"/>
                            </a:cubicBezTo>
                            <a:cubicBezTo>
                              <a:pt x="4814847" y="1384038"/>
                              <a:pt x="4524628" y="1560441"/>
                              <a:pt x="4313868" y="1398333"/>
                            </a:cubicBezTo>
                            <a:cubicBezTo>
                              <a:pt x="4127542" y="1364271"/>
                              <a:pt x="3809832" y="1278160"/>
                              <a:pt x="3609236" y="1398333"/>
                            </a:cubicBezTo>
                            <a:cubicBezTo>
                              <a:pt x="3372330" y="1444347"/>
                              <a:pt x="3076296" y="1416415"/>
                              <a:pt x="2952355" y="1398333"/>
                            </a:cubicBezTo>
                            <a:cubicBezTo>
                              <a:pt x="2785380" y="1438817"/>
                              <a:pt x="2423540" y="1455488"/>
                              <a:pt x="2252164" y="1398333"/>
                            </a:cubicBezTo>
                            <a:cubicBezTo>
                              <a:pt x="2086780" y="1387177"/>
                              <a:pt x="1830896" y="1394931"/>
                              <a:pt x="1443694" y="1398333"/>
                            </a:cubicBezTo>
                            <a:lnTo>
                              <a:pt x="1443694" y="1398333"/>
                            </a:lnTo>
                            <a:cubicBezTo>
                              <a:pt x="1140788" y="1421722"/>
                              <a:pt x="1039390" y="1403032"/>
                              <a:pt x="808568" y="1398333"/>
                            </a:cubicBezTo>
                            <a:cubicBezTo>
                              <a:pt x="593965" y="1435123"/>
                              <a:pt x="369449" y="1372399"/>
                              <a:pt x="120515" y="1398333"/>
                            </a:cubicBezTo>
                            <a:cubicBezTo>
                              <a:pt x="62981" y="1357111"/>
                              <a:pt x="-9111" y="1282878"/>
                              <a:pt x="0" y="1165271"/>
                            </a:cubicBezTo>
                            <a:cubicBezTo>
                              <a:pt x="24387" y="885953"/>
                              <a:pt x="44870" y="776823"/>
                              <a:pt x="0" y="582638"/>
                            </a:cubicBezTo>
                            <a:cubicBezTo>
                              <a:pt x="5428" y="510387"/>
                              <a:pt x="7749" y="478760"/>
                              <a:pt x="0" y="451548"/>
                            </a:cubicBezTo>
                            <a:cubicBezTo>
                              <a:pt x="6030" y="357667"/>
                              <a:pt x="-18680" y="319473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8662170" h="1398333" fill="none" stroke="0" extrusionOk="0">
                            <a:moveTo>
                              <a:pt x="0" y="233060"/>
                            </a:moveTo>
                            <a:cubicBezTo>
                              <a:pt x="593" y="85483"/>
                              <a:pt x="57155" y="-19001"/>
                              <a:pt x="120515" y="0"/>
                            </a:cubicBezTo>
                            <a:cubicBezTo>
                              <a:pt x="222410" y="-42680"/>
                              <a:pt x="614833" y="70426"/>
                              <a:pt x="808568" y="0"/>
                            </a:cubicBezTo>
                            <a:cubicBezTo>
                              <a:pt x="1008120" y="-27590"/>
                              <a:pt x="1327282" y="63048"/>
                              <a:pt x="1443694" y="0"/>
                            </a:cubicBezTo>
                            <a:lnTo>
                              <a:pt x="1443694" y="0"/>
                            </a:lnTo>
                            <a:cubicBezTo>
                              <a:pt x="1695241" y="-80098"/>
                              <a:pt x="1928389" y="-26901"/>
                              <a:pt x="2100575" y="0"/>
                            </a:cubicBezTo>
                            <a:cubicBezTo>
                              <a:pt x="2297724" y="96847"/>
                              <a:pt x="2515623" y="36376"/>
                              <a:pt x="2779111" y="0"/>
                            </a:cubicBezTo>
                            <a:cubicBezTo>
                              <a:pt x="3024012" y="-43137"/>
                              <a:pt x="3271200" y="-119238"/>
                              <a:pt x="3609236" y="0"/>
                            </a:cubicBezTo>
                            <a:cubicBezTo>
                              <a:pt x="3814722" y="-41114"/>
                              <a:pt x="4047414" y="-9583"/>
                              <a:pt x="4165894" y="0"/>
                            </a:cubicBezTo>
                            <a:cubicBezTo>
                              <a:pt x="4256259" y="-13426"/>
                              <a:pt x="4625211" y="-59747"/>
                              <a:pt x="4969174" y="0"/>
                            </a:cubicBezTo>
                            <a:cubicBezTo>
                              <a:pt x="5215910" y="-29655"/>
                              <a:pt x="5424164" y="-2950"/>
                              <a:pt x="5624481" y="0"/>
                            </a:cubicBezTo>
                            <a:cubicBezTo>
                              <a:pt x="5776464" y="-52598"/>
                              <a:pt x="6052125" y="9049"/>
                              <a:pt x="6279789" y="0"/>
                            </a:cubicBezTo>
                            <a:cubicBezTo>
                              <a:pt x="6596892" y="24182"/>
                              <a:pt x="6800547" y="-15739"/>
                              <a:pt x="7083067" y="0"/>
                            </a:cubicBezTo>
                            <a:cubicBezTo>
                              <a:pt x="7349078" y="-54464"/>
                              <a:pt x="7435442" y="-46777"/>
                              <a:pt x="7639727" y="0"/>
                            </a:cubicBezTo>
                            <a:cubicBezTo>
                              <a:pt x="7815203" y="53045"/>
                              <a:pt x="8113416" y="78712"/>
                              <a:pt x="8541654" y="0"/>
                            </a:cubicBezTo>
                            <a:cubicBezTo>
                              <a:pt x="8611070" y="-12499"/>
                              <a:pt x="8684313" y="79113"/>
                              <a:pt x="8662170" y="233060"/>
                            </a:cubicBezTo>
                            <a:lnTo>
                              <a:pt x="8662170" y="233055"/>
                            </a:lnTo>
                            <a:lnTo>
                              <a:pt x="8662170" y="233055"/>
                            </a:lnTo>
                            <a:cubicBezTo>
                              <a:pt x="8628386" y="390313"/>
                              <a:pt x="8669133" y="495323"/>
                              <a:pt x="8662170" y="582638"/>
                            </a:cubicBezTo>
                            <a:cubicBezTo>
                              <a:pt x="8696708" y="851369"/>
                              <a:pt x="8657689" y="954258"/>
                              <a:pt x="8662170" y="1165271"/>
                            </a:cubicBezTo>
                            <a:cubicBezTo>
                              <a:pt x="8640007" y="1289975"/>
                              <a:pt x="8589215" y="1388380"/>
                              <a:pt x="8541654" y="1398333"/>
                            </a:cubicBezTo>
                            <a:cubicBezTo>
                              <a:pt x="8179191" y="1474754"/>
                              <a:pt x="7935157" y="1340363"/>
                              <a:pt x="7738374" y="1398333"/>
                            </a:cubicBezTo>
                            <a:cubicBezTo>
                              <a:pt x="7531250" y="1419072"/>
                              <a:pt x="7131636" y="1343347"/>
                              <a:pt x="6935095" y="1398333"/>
                            </a:cubicBezTo>
                            <a:cubicBezTo>
                              <a:pt x="6728881" y="1426437"/>
                              <a:pt x="6476671" y="1532209"/>
                              <a:pt x="6230464" y="1398333"/>
                            </a:cubicBezTo>
                            <a:cubicBezTo>
                              <a:pt x="5981520" y="1354812"/>
                              <a:pt x="5647336" y="1435515"/>
                              <a:pt x="5476509" y="1398333"/>
                            </a:cubicBezTo>
                            <a:cubicBezTo>
                              <a:pt x="5351590" y="1306705"/>
                              <a:pt x="4912522" y="1402931"/>
                              <a:pt x="4673228" y="1398333"/>
                            </a:cubicBezTo>
                            <a:cubicBezTo>
                              <a:pt x="4388579" y="1313919"/>
                              <a:pt x="3996550" y="1371387"/>
                              <a:pt x="3609236" y="1398333"/>
                            </a:cubicBezTo>
                            <a:cubicBezTo>
                              <a:pt x="3331325" y="1434853"/>
                              <a:pt x="3171095" y="1452211"/>
                              <a:pt x="2844077" y="1398333"/>
                            </a:cubicBezTo>
                            <a:cubicBezTo>
                              <a:pt x="2533778" y="1373934"/>
                              <a:pt x="2380494" y="1468291"/>
                              <a:pt x="2078919" y="1398333"/>
                            </a:cubicBezTo>
                            <a:cubicBezTo>
                              <a:pt x="1767886" y="1302812"/>
                              <a:pt x="1704244" y="1431287"/>
                              <a:pt x="1443694" y="1398333"/>
                            </a:cubicBezTo>
                            <a:lnTo>
                              <a:pt x="1443694" y="1398333"/>
                            </a:lnTo>
                            <a:cubicBezTo>
                              <a:pt x="1306529" y="1469519"/>
                              <a:pt x="1121755" y="1341091"/>
                              <a:pt x="821800" y="1398333"/>
                            </a:cubicBezTo>
                            <a:cubicBezTo>
                              <a:pt x="520399" y="1410756"/>
                              <a:pt x="322911" y="1442862"/>
                              <a:pt x="120515" y="1398333"/>
                            </a:cubicBezTo>
                            <a:cubicBezTo>
                              <a:pt x="36610" y="1413685"/>
                              <a:pt x="2784" y="1288698"/>
                              <a:pt x="0" y="1165271"/>
                            </a:cubicBezTo>
                            <a:cubicBezTo>
                              <a:pt x="23005" y="932225"/>
                              <a:pt x="1332" y="718723"/>
                              <a:pt x="0" y="582638"/>
                            </a:cubicBezTo>
                            <a:cubicBezTo>
                              <a:pt x="10432" y="556121"/>
                              <a:pt x="6902" y="487656"/>
                              <a:pt x="0" y="451548"/>
                            </a:cubicBezTo>
                            <a:cubicBezTo>
                              <a:pt x="-5432" y="413636"/>
                              <a:pt x="-12161" y="330998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8662170" h="1398333" fill="none" stroke="0" extrusionOk="0">
                            <a:moveTo>
                              <a:pt x="0" y="233060"/>
                            </a:moveTo>
                            <a:cubicBezTo>
                              <a:pt x="23393" y="92793"/>
                              <a:pt x="49856" y="-11504"/>
                              <a:pt x="120515" y="0"/>
                            </a:cubicBezTo>
                            <a:cubicBezTo>
                              <a:pt x="208954" y="-78245"/>
                              <a:pt x="583356" y="73566"/>
                              <a:pt x="808568" y="0"/>
                            </a:cubicBezTo>
                            <a:cubicBezTo>
                              <a:pt x="1039356" y="-32165"/>
                              <a:pt x="1317388" y="31740"/>
                              <a:pt x="1443694" y="0"/>
                            </a:cubicBezTo>
                            <a:lnTo>
                              <a:pt x="1443694" y="0"/>
                            </a:lnTo>
                            <a:cubicBezTo>
                              <a:pt x="1695335" y="-56905"/>
                              <a:pt x="1928105" y="-54531"/>
                              <a:pt x="2100575" y="0"/>
                            </a:cubicBezTo>
                            <a:cubicBezTo>
                              <a:pt x="2329576" y="99359"/>
                              <a:pt x="2516258" y="16151"/>
                              <a:pt x="2779111" y="0"/>
                            </a:cubicBezTo>
                            <a:cubicBezTo>
                              <a:pt x="3039535" y="-116593"/>
                              <a:pt x="3339590" y="-107597"/>
                              <a:pt x="3609236" y="0"/>
                            </a:cubicBezTo>
                            <a:cubicBezTo>
                              <a:pt x="3830794" y="-63717"/>
                              <a:pt x="4050675" y="-50036"/>
                              <a:pt x="4165894" y="0"/>
                            </a:cubicBezTo>
                            <a:cubicBezTo>
                              <a:pt x="4308216" y="-40541"/>
                              <a:pt x="4724087" y="-89788"/>
                              <a:pt x="4969174" y="0"/>
                            </a:cubicBezTo>
                            <a:cubicBezTo>
                              <a:pt x="5279427" y="-9573"/>
                              <a:pt x="5431558" y="-48762"/>
                              <a:pt x="5624481" y="0"/>
                            </a:cubicBezTo>
                            <a:cubicBezTo>
                              <a:pt x="5799889" y="-2815"/>
                              <a:pt x="6015190" y="44743"/>
                              <a:pt x="6279789" y="0"/>
                            </a:cubicBezTo>
                            <a:cubicBezTo>
                              <a:pt x="6515565" y="-43221"/>
                              <a:pt x="6841540" y="64800"/>
                              <a:pt x="7083067" y="0"/>
                            </a:cubicBezTo>
                            <a:cubicBezTo>
                              <a:pt x="7342437" y="-50239"/>
                              <a:pt x="7427468" y="-49777"/>
                              <a:pt x="7639727" y="0"/>
                            </a:cubicBezTo>
                            <a:cubicBezTo>
                              <a:pt x="7884503" y="40869"/>
                              <a:pt x="8102549" y="39276"/>
                              <a:pt x="8541654" y="0"/>
                            </a:cubicBezTo>
                            <a:cubicBezTo>
                              <a:pt x="8595585" y="5785"/>
                              <a:pt x="8687501" y="97516"/>
                              <a:pt x="8662170" y="233060"/>
                            </a:cubicBezTo>
                            <a:lnTo>
                              <a:pt x="8662170" y="233055"/>
                            </a:lnTo>
                            <a:lnTo>
                              <a:pt x="8662170" y="233055"/>
                            </a:lnTo>
                            <a:cubicBezTo>
                              <a:pt x="8626396" y="370477"/>
                              <a:pt x="8658912" y="473473"/>
                              <a:pt x="8662170" y="582638"/>
                            </a:cubicBezTo>
                            <a:cubicBezTo>
                              <a:pt x="8665544" y="867993"/>
                              <a:pt x="8663487" y="941764"/>
                              <a:pt x="8662170" y="1165271"/>
                            </a:cubicBezTo>
                            <a:cubicBezTo>
                              <a:pt x="8660894" y="1295413"/>
                              <a:pt x="8607269" y="1389844"/>
                              <a:pt x="8541654" y="1398333"/>
                            </a:cubicBezTo>
                            <a:cubicBezTo>
                              <a:pt x="8239226" y="1446421"/>
                              <a:pt x="7955414" y="1392064"/>
                              <a:pt x="7738374" y="1398333"/>
                            </a:cubicBezTo>
                            <a:cubicBezTo>
                              <a:pt x="7533006" y="1389231"/>
                              <a:pt x="7144684" y="1244433"/>
                              <a:pt x="6935095" y="1398333"/>
                            </a:cubicBezTo>
                            <a:cubicBezTo>
                              <a:pt x="6780038" y="1408823"/>
                              <a:pt x="6491951" y="1461773"/>
                              <a:pt x="6230464" y="1398333"/>
                            </a:cubicBezTo>
                            <a:cubicBezTo>
                              <a:pt x="5966376" y="1340457"/>
                              <a:pt x="5653320" y="1439092"/>
                              <a:pt x="5476509" y="1398333"/>
                            </a:cubicBezTo>
                            <a:cubicBezTo>
                              <a:pt x="5328091" y="1395020"/>
                              <a:pt x="4919432" y="1496780"/>
                              <a:pt x="4673228" y="1398333"/>
                            </a:cubicBezTo>
                            <a:cubicBezTo>
                              <a:pt x="4371466" y="1349297"/>
                              <a:pt x="3941824" y="1366535"/>
                              <a:pt x="3609236" y="1398333"/>
                            </a:cubicBezTo>
                            <a:cubicBezTo>
                              <a:pt x="3333828" y="1399506"/>
                              <a:pt x="3189469" y="1432023"/>
                              <a:pt x="2844077" y="1398333"/>
                            </a:cubicBezTo>
                            <a:cubicBezTo>
                              <a:pt x="2537374" y="1349301"/>
                              <a:pt x="2435771" y="1511085"/>
                              <a:pt x="2078919" y="1398333"/>
                            </a:cubicBezTo>
                            <a:cubicBezTo>
                              <a:pt x="1781768" y="1319954"/>
                              <a:pt x="1753258" y="1439630"/>
                              <a:pt x="1443694" y="1398333"/>
                            </a:cubicBezTo>
                            <a:lnTo>
                              <a:pt x="1443694" y="1398333"/>
                            </a:lnTo>
                            <a:cubicBezTo>
                              <a:pt x="1308267" y="1450672"/>
                              <a:pt x="1111702" y="1384105"/>
                              <a:pt x="821800" y="1398333"/>
                            </a:cubicBezTo>
                            <a:cubicBezTo>
                              <a:pt x="520252" y="1373256"/>
                              <a:pt x="289743" y="1432943"/>
                              <a:pt x="120515" y="1398333"/>
                            </a:cubicBezTo>
                            <a:cubicBezTo>
                              <a:pt x="53512" y="1384575"/>
                              <a:pt x="-21905" y="1284162"/>
                              <a:pt x="0" y="1165271"/>
                            </a:cubicBezTo>
                            <a:cubicBezTo>
                              <a:pt x="-1829" y="895356"/>
                              <a:pt x="23101" y="754287"/>
                              <a:pt x="0" y="582638"/>
                            </a:cubicBezTo>
                            <a:cubicBezTo>
                              <a:pt x="9526" y="543566"/>
                              <a:pt x="-7623" y="498954"/>
                              <a:pt x="0" y="451548"/>
                            </a:cubicBezTo>
                            <a:cubicBezTo>
                              <a:pt x="16988" y="429987"/>
                              <a:pt x="-7128" y="325783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1719FFC-AD1F-A89B-A1A2-C2BF61B7E716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577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 nguồn tài nguyên này có sẵn trong tự nhiên hay không?</a:t>
                </a:r>
                <a:endPara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CAF212-06D2-1D92-E4D4-9D9F86012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064" y="1903098"/>
              <a:ext cx="826701" cy="985282"/>
            </a:xfrm>
            <a:prstGeom prst="rect">
              <a:avLst/>
            </a:prstGeom>
          </p:spPr>
        </p:pic>
      </p:grpSp>
      <p:sp>
        <p:nvSpPr>
          <p:cNvPr id="8" name="Plaque 7">
            <a:extLst>
              <a:ext uri="{FF2B5EF4-FFF2-40B4-BE49-F238E27FC236}">
                <a16:creationId xmlns:a16="http://schemas.microsoft.com/office/drawing/2014/main" id="{70C4B0FB-D249-1657-895D-948087875544}"/>
              </a:ext>
            </a:extLst>
          </p:cNvPr>
          <p:cNvSpPr/>
          <p:nvPr/>
        </p:nvSpPr>
        <p:spPr>
          <a:xfrm>
            <a:off x="4043680" y="5334635"/>
            <a:ext cx="6390639" cy="92392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Chúng có sẵn trong tự nhiên.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522F0E-4FA4-90A5-2BD6-791BA00B7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49" y="2383911"/>
            <a:ext cx="10132430" cy="1774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C384D4-EDAA-BB46-7DA7-102D67F1C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255" y="1170755"/>
            <a:ext cx="309094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3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D7B72A23-9766-AFE6-9234-B91C264D72A2}"/>
              </a:ext>
            </a:extLst>
          </p:cNvPr>
          <p:cNvGrpSpPr/>
          <p:nvPr/>
        </p:nvGrpSpPr>
        <p:grpSpPr>
          <a:xfrm>
            <a:off x="2077009" y="1856379"/>
            <a:ext cx="9321396" cy="1162473"/>
            <a:chOff x="8605" y="1545"/>
            <a:chExt cx="10383" cy="1373"/>
          </a:xfrm>
        </p:grpSpPr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D2449118-A76A-E831-D012-C1F52A36DB4C}"/>
                </a:ext>
              </a:extLst>
            </p:cNvPr>
            <p:cNvSpPr/>
            <p:nvPr/>
          </p:nvSpPr>
          <p:spPr>
            <a:xfrm>
              <a:off x="9443" y="1545"/>
              <a:ext cx="9545" cy="136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zh-CN" altLang="en-US" sz="3200">
                <a:solidFill>
                  <a:prstClr val="white"/>
                </a:solidFill>
                <a:latin typeface="Calibri" panose="020F0502020204030204" pitchFamily="34" charset="0"/>
                <a:ea typeface="楷体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" name="椭圆 10">
              <a:extLst>
                <a:ext uri="{FF2B5EF4-FFF2-40B4-BE49-F238E27FC236}">
                  <a16:creationId xmlns:a16="http://schemas.microsoft.com/office/drawing/2014/main" id="{4AFE2EAF-239C-6434-1B96-327CD93280E0}"/>
                </a:ext>
              </a:extLst>
            </p:cNvPr>
            <p:cNvSpPr/>
            <p:nvPr/>
          </p:nvSpPr>
          <p:spPr>
            <a:xfrm>
              <a:off x="8605" y="1973"/>
              <a:ext cx="506" cy="506"/>
            </a:xfrm>
            <a:prstGeom prst="ellipse">
              <a:avLst/>
            </a:prstGeom>
            <a:solidFill>
              <a:srgbClr val="257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zh-CN" altLang="en-US" sz="3200">
                <a:solidFill>
                  <a:prstClr val="white"/>
                </a:solidFill>
                <a:latin typeface="Calibri" panose="020F0502020204030204" pitchFamily="34" charset="0"/>
                <a:ea typeface="楷体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" name="AutoShape 25">
              <a:extLst>
                <a:ext uri="{FF2B5EF4-FFF2-40B4-BE49-F238E27FC236}">
                  <a16:creationId xmlns:a16="http://schemas.microsoft.com/office/drawing/2014/main" id="{67022A4F-85BD-E6EE-2B4C-9F5B397631BF}"/>
                </a:ext>
              </a:extLst>
            </p:cNvPr>
            <p:cNvSpPr/>
            <p:nvPr/>
          </p:nvSpPr>
          <p:spPr bwMode="auto">
            <a:xfrm>
              <a:off x="9712" y="1545"/>
              <a:ext cx="9276" cy="137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just" defTabSz="430943">
                <a:spcBef>
                  <a:spcPts val="1133"/>
                </a:spcBef>
                <a:defRPr/>
              </a:pPr>
              <a:r>
                <a:rPr lang="vi-VN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Nêu được vai trò của tài nguyên thiên nhiên đối với sự phát triển kinh tế.</a:t>
              </a:r>
              <a:endPara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7" name="组合 17">
            <a:extLst>
              <a:ext uri="{FF2B5EF4-FFF2-40B4-BE49-F238E27FC236}">
                <a16:creationId xmlns:a16="http://schemas.microsoft.com/office/drawing/2014/main" id="{733B2BF3-945D-0ED8-4980-977E79502EC6}"/>
              </a:ext>
            </a:extLst>
          </p:cNvPr>
          <p:cNvGrpSpPr/>
          <p:nvPr/>
        </p:nvGrpSpPr>
        <p:grpSpPr>
          <a:xfrm>
            <a:off x="2077008" y="3362371"/>
            <a:ext cx="10160880" cy="1357949"/>
            <a:chOff x="8605" y="4498"/>
            <a:chExt cx="9612" cy="1950"/>
          </a:xfrm>
        </p:grpSpPr>
        <p:sp>
          <p:nvSpPr>
            <p:cNvPr id="8" name="圆角矩形 8">
              <a:extLst>
                <a:ext uri="{FF2B5EF4-FFF2-40B4-BE49-F238E27FC236}">
                  <a16:creationId xmlns:a16="http://schemas.microsoft.com/office/drawing/2014/main" id="{4369BF6A-854D-8149-3FF8-FA021BF6F754}"/>
                </a:ext>
              </a:extLst>
            </p:cNvPr>
            <p:cNvSpPr/>
            <p:nvPr/>
          </p:nvSpPr>
          <p:spPr>
            <a:xfrm>
              <a:off x="9443" y="4498"/>
              <a:ext cx="8774" cy="195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585">
                <a:defRPr/>
              </a:pPr>
              <a:endParaRPr lang="zh-CN" altLang="en-US" sz="3200" dirty="0">
                <a:solidFill>
                  <a:prstClr val="white"/>
                </a:solidFill>
                <a:latin typeface="Calibri" panose="020F0502020204030204" pitchFamily="34" charset="0"/>
                <a:ea typeface="楷体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椭圆 11">
              <a:extLst>
                <a:ext uri="{FF2B5EF4-FFF2-40B4-BE49-F238E27FC236}">
                  <a16:creationId xmlns:a16="http://schemas.microsoft.com/office/drawing/2014/main" id="{94D6F49A-B14E-E531-D276-32BEDAA8D37A}"/>
                </a:ext>
              </a:extLst>
            </p:cNvPr>
            <p:cNvSpPr/>
            <p:nvPr/>
          </p:nvSpPr>
          <p:spPr>
            <a:xfrm>
              <a:off x="8605" y="5130"/>
              <a:ext cx="506" cy="506"/>
            </a:xfrm>
            <a:prstGeom prst="ellipse">
              <a:avLst/>
            </a:prstGeom>
            <a:solidFill>
              <a:srgbClr val="257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zh-CN" altLang="en-US" sz="3200">
                <a:solidFill>
                  <a:prstClr val="white"/>
                </a:solidFill>
                <a:latin typeface="Calibri" panose="020F0502020204030204" pitchFamily="34" charset="0"/>
                <a:ea typeface="楷体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AutoShape 25">
              <a:extLst>
                <a:ext uri="{FF2B5EF4-FFF2-40B4-BE49-F238E27FC236}">
                  <a16:creationId xmlns:a16="http://schemas.microsoft.com/office/drawing/2014/main" id="{D6F5C7AA-81B0-AE24-2D63-A4627AC942B8}"/>
                </a:ext>
              </a:extLst>
            </p:cNvPr>
            <p:cNvSpPr/>
            <p:nvPr/>
          </p:nvSpPr>
          <p:spPr bwMode="auto">
            <a:xfrm>
              <a:off x="9720" y="4636"/>
              <a:ext cx="8153" cy="137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vi-VN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Trình bày được một số khó khăn của môi trường thiên nhiên đối với sản xuất và đời sống.</a:t>
              </a:r>
              <a:endPara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algn="just" defTabSz="430943">
                <a:spcBef>
                  <a:spcPts val="1133"/>
                </a:spcBef>
                <a:defRPr/>
              </a:pPr>
              <a:endParaRPr lang="vi-VN" altLang="zh-CN" sz="3600" b="1" dirty="0">
                <a:solidFill>
                  <a:schemeClr val="bg1"/>
                </a:solidFill>
                <a:latin typeface="Calibri" panose="020F0502020204030204" pitchFamily="34" charset="0"/>
                <a:ea typeface="百变马丁" panose="02010601030101010101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04F0E7E-9533-BFC1-71BB-184A2C706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120" y="65699"/>
            <a:ext cx="10160880" cy="1772057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EB3307DB-24E5-46D4-D66C-0CB609781816}"/>
              </a:ext>
            </a:extLst>
          </p:cNvPr>
          <p:cNvSpPr/>
          <p:nvPr/>
        </p:nvSpPr>
        <p:spPr>
          <a:xfrm>
            <a:off x="112890" y="3330223"/>
            <a:ext cx="3028617" cy="3222977"/>
          </a:xfrm>
          <a:custGeom>
            <a:avLst/>
            <a:gdLst/>
            <a:ahLst/>
            <a:cxnLst/>
            <a:rect l="l" t="t" r="r" b="b"/>
            <a:pathLst>
              <a:path w="8102727" h="8229600">
                <a:moveTo>
                  <a:pt x="0" y="0"/>
                </a:moveTo>
                <a:lnTo>
                  <a:pt x="8102727" y="0"/>
                </a:lnTo>
                <a:lnTo>
                  <a:pt x="81027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组合 17">
            <a:extLst>
              <a:ext uri="{FF2B5EF4-FFF2-40B4-BE49-F238E27FC236}">
                <a16:creationId xmlns:a16="http://schemas.microsoft.com/office/drawing/2014/main" id="{C73200AE-8EBC-980B-1840-5E448B8C3586}"/>
              </a:ext>
            </a:extLst>
          </p:cNvPr>
          <p:cNvGrpSpPr/>
          <p:nvPr/>
        </p:nvGrpSpPr>
        <p:grpSpPr>
          <a:xfrm>
            <a:off x="2077009" y="5063839"/>
            <a:ext cx="9232900" cy="916160"/>
            <a:chOff x="8605" y="4498"/>
            <a:chExt cx="9612" cy="1950"/>
          </a:xfrm>
        </p:grpSpPr>
        <p:sp>
          <p:nvSpPr>
            <p:cNvPr id="13" name="圆角矩形 8">
              <a:extLst>
                <a:ext uri="{FF2B5EF4-FFF2-40B4-BE49-F238E27FC236}">
                  <a16:creationId xmlns:a16="http://schemas.microsoft.com/office/drawing/2014/main" id="{E07437E8-BC2A-BB78-5C98-24411E5DCE1A}"/>
                </a:ext>
              </a:extLst>
            </p:cNvPr>
            <p:cNvSpPr/>
            <p:nvPr/>
          </p:nvSpPr>
          <p:spPr>
            <a:xfrm>
              <a:off x="9443" y="4498"/>
              <a:ext cx="8774" cy="195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585">
                <a:defRPr/>
              </a:pPr>
              <a:endParaRPr lang="zh-CN" altLang="en-US" sz="3200" dirty="0">
                <a:solidFill>
                  <a:prstClr val="white"/>
                </a:solidFill>
                <a:latin typeface="Calibri" panose="020F0502020204030204" pitchFamily="34" charset="0"/>
                <a:ea typeface="楷体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椭圆 11">
              <a:extLst>
                <a:ext uri="{FF2B5EF4-FFF2-40B4-BE49-F238E27FC236}">
                  <a16:creationId xmlns:a16="http://schemas.microsoft.com/office/drawing/2014/main" id="{50D53A30-A019-1AE1-5C2D-8304078303F7}"/>
                </a:ext>
              </a:extLst>
            </p:cNvPr>
            <p:cNvSpPr/>
            <p:nvPr/>
          </p:nvSpPr>
          <p:spPr>
            <a:xfrm>
              <a:off x="8605" y="5130"/>
              <a:ext cx="506" cy="506"/>
            </a:xfrm>
            <a:prstGeom prst="ellipse">
              <a:avLst/>
            </a:prstGeom>
            <a:solidFill>
              <a:srgbClr val="257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zh-CN" altLang="en-US" sz="3200">
                <a:solidFill>
                  <a:prstClr val="white"/>
                </a:solidFill>
                <a:latin typeface="Calibri" panose="020F0502020204030204" pitchFamily="34" charset="0"/>
                <a:ea typeface="楷体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AutoShape 25">
              <a:extLst>
                <a:ext uri="{FF2B5EF4-FFF2-40B4-BE49-F238E27FC236}">
                  <a16:creationId xmlns:a16="http://schemas.microsoft.com/office/drawing/2014/main" id="{A00BF18F-57EB-9679-F4F9-11A400EB3AF9}"/>
                </a:ext>
              </a:extLst>
            </p:cNvPr>
            <p:cNvSpPr/>
            <p:nvPr/>
          </p:nvSpPr>
          <p:spPr bwMode="auto">
            <a:xfrm>
              <a:off x="9720" y="4636"/>
              <a:ext cx="8153" cy="18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just" defTabSz="430943">
                <a:spcBef>
                  <a:spcPts val="1133"/>
                </a:spcBef>
                <a:defRPr/>
              </a:pPr>
              <a:r>
                <a:rPr lang="vi-VN" sz="3200" b="1" kern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Đưa ra được một số biện pháp bảo vệ tài nguyên thiên nhiên và phòng chống thiên tai.</a:t>
              </a:r>
              <a:endParaRPr lang="vi-VN" altLang="zh-CN" sz="3200" b="1" dirty="0">
                <a:solidFill>
                  <a:schemeClr val="bg1"/>
                </a:solidFill>
                <a:latin typeface="Calibri" panose="020F0502020204030204" pitchFamily="34" charset="0"/>
                <a:ea typeface="百变马丁" panose="02010601030101010101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5148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80" y="392404"/>
            <a:ext cx="11482395" cy="64582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F8436075-9280-BFC6-2127-F72C54D688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48" y="608215"/>
            <a:ext cx="7890452" cy="558442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DE2CFE8-8EB4-51B5-8DCD-DC2D71C70D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629" y="0"/>
            <a:ext cx="1642519" cy="16425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173218" y="1174036"/>
            <a:ext cx="73142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 vai trò của tài nguyên thiên nhiên và một số khó khăn của môi trường thiên nhiên đối với sản xuất và đời sống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1204</Words>
  <Application>Microsoft Office PowerPoint</Application>
  <PresentationFormat>Widescreen</PresentationFormat>
  <Paragraphs>115</Paragraphs>
  <Slides>42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等线</vt:lpstr>
      <vt:lpstr>Arial</vt:lpstr>
      <vt:lpstr>Bebas Neue</vt:lpstr>
      <vt:lpstr>Calibri</vt:lpstr>
      <vt:lpstr>Cambria</vt:lpstr>
      <vt:lpstr>Comfortaa</vt:lpstr>
      <vt:lpstr>Darker Grotesque SemiBold</vt:lpstr>
      <vt:lpstr>Jomhuria</vt:lpstr>
      <vt:lpstr>Montserrat</vt:lpstr>
      <vt:lpstr>Times New Roman</vt:lpstr>
      <vt:lpstr>Pastel Detailed Lesson Plan for Pre-K by Slidesgo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Tài nguyên thiên nhiên gồm những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Một số biện pháp bảo vệ tài nguyên thiên nhiên và phòng chống thiên tai</vt:lpstr>
      <vt:lpstr>Một số biện pháp bảo vệ tài nguyên thiên nhiên và phòng chống thiên tai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Núi gì bớt giận đừng ghen  Số anh ba vợ mới nên cửa nhà - Là núi gì?</vt:lpstr>
      <vt:lpstr>PowerPoint Presentation</vt:lpstr>
      <vt:lpstr>PowerPoint Presentation</vt:lpstr>
      <vt:lpstr>PowerPoint Presentation</vt:lpstr>
      <vt:lpstr>                    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ĐỊA LÍ 4</dc:title>
  <dc:creator>Thao Tran</dc:creator>
  <cp:lastModifiedBy>KHUE OANH</cp:lastModifiedBy>
  <cp:revision>57</cp:revision>
  <dcterms:created xsi:type="dcterms:W3CDTF">2024-07-13T04:00:50Z</dcterms:created>
  <dcterms:modified xsi:type="dcterms:W3CDTF">2024-10-04T14:51:54Z</dcterms:modified>
</cp:coreProperties>
</file>