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notesMasterIdLst>
    <p:notesMasterId r:id="rId14"/>
  </p:notesMasterIdLst>
  <p:sldIdLst>
    <p:sldId id="377" r:id="rId2"/>
    <p:sldId id="364" r:id="rId3"/>
    <p:sldId id="376" r:id="rId4"/>
    <p:sldId id="378" r:id="rId5"/>
    <p:sldId id="375" r:id="rId6"/>
    <p:sldId id="379" r:id="rId7"/>
    <p:sldId id="368" r:id="rId8"/>
    <p:sldId id="372" r:id="rId9"/>
    <p:sldId id="374" r:id="rId10"/>
    <p:sldId id="366" r:id="rId11"/>
    <p:sldId id="369" r:id="rId12"/>
    <p:sldId id="3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=""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6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31/07/2024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31/07/2024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2285647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1791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31/07/2024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5500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31/07/2024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77793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31/07/2024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670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31/07/2024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2493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3605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31/07/2024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7721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31/07/2024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83419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7936935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1001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36085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31/07/2024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5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18" r:id="rId7"/>
    <p:sldLayoutId id="2147483819" r:id="rId8"/>
    <p:sldLayoutId id="2147483821" r:id="rId9"/>
    <p:sldLayoutId id="2147483825" r:id="rId10"/>
    <p:sldLayoutId id="2147483829" r:id="rId11"/>
    <p:sldLayoutId id="2147483867" r:id="rId12"/>
  </p:sldLayoutIdLst>
  <p:transition spd="slow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19500" y="1658361"/>
            <a:ext cx="63150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8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</a:t>
            </a:r>
            <a:r>
              <a:rPr lang="en-US" sz="8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endParaRPr lang="en-US" sz="8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028" y="5013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369" y="629330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4096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2"/>
          <p:cNvGrpSpPr/>
          <p:nvPr/>
        </p:nvGrpSpPr>
        <p:grpSpPr>
          <a:xfrm>
            <a:off x="2932779" y="2149227"/>
            <a:ext cx="6326442" cy="4767340"/>
            <a:chOff x="-591423" y="1707337"/>
            <a:chExt cx="7679682" cy="5787085"/>
          </a:xfrm>
        </p:grpSpPr>
        <p:pic>
          <p:nvPicPr>
            <p:cNvPr id="242" name="Google Shape;242;p12"/>
            <p:cNvPicPr preferRelativeResize="0"/>
            <p:nvPr/>
          </p:nvPicPr>
          <p:blipFill rotWithShape="1">
            <a:blip r:embed="rId3">
              <a:alphaModFix/>
            </a:blip>
            <a:srcRect l="8007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2"/>
            <p:cNvPicPr preferRelativeResize="0"/>
            <p:nvPr/>
          </p:nvPicPr>
          <p:blipFill rotWithShape="1">
            <a:blip r:embed="rId3">
              <a:alphaModFix/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4" name="Google Shape;244;p12"/>
          <p:cNvSpPr/>
          <p:nvPr/>
        </p:nvSpPr>
        <p:spPr>
          <a:xfrm>
            <a:off x="2170888" y="979716"/>
            <a:ext cx="7850223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7200"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VIẾT BẢNG CON</a:t>
            </a:r>
            <a:endParaRPr kumimoji="0" sz="7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3BBD091-5750-414C-AFA1-69DF5A12BE96}"/>
              </a:ext>
            </a:extLst>
          </p:cNvPr>
          <p:cNvSpPr/>
          <p:nvPr/>
        </p:nvSpPr>
        <p:spPr>
          <a:xfrm>
            <a:off x="-673664" y="528960"/>
            <a:ext cx="13539327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</a:t>
            </a: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VỞ</a:t>
            </a:r>
          </a:p>
        </p:txBody>
      </p:sp>
      <p:pic>
        <p:nvPicPr>
          <p:cNvPr id="4" name="Picture 3" descr="Student Writing (#4) | Free SVG">
            <a:extLst>
              <a:ext uri="{FF2B5EF4-FFF2-40B4-BE49-F238E27FC236}">
                <a16:creationId xmlns="" xmlns:a16="http://schemas.microsoft.com/office/drawing/2014/main" id="{629493B4-0134-40E7-9505-8E8AA635B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329" y="1757803"/>
            <a:ext cx="6149340" cy="498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462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8" t="1101" r="14314" b="1601"/>
          <a:stretch/>
        </p:blipFill>
        <p:spPr>
          <a:xfrm rot="16200000">
            <a:off x="5284940" y="2113383"/>
            <a:ext cx="1931451" cy="6848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15684"/>
          <a:stretch/>
        </p:blipFill>
        <p:spPr>
          <a:xfrm rot="16200000">
            <a:off x="4291238" y="-718460"/>
            <a:ext cx="3909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19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3">
            <a:extLst>
              <a:ext uri="{FF2B5EF4-FFF2-40B4-BE49-F238E27FC236}">
                <a16:creationId xmlns="" xmlns:a16="http://schemas.microsoft.com/office/drawing/2014/main" id="{EEBA228A-C0CC-4C69-9E8E-56C6D3DA067D}"/>
              </a:ext>
            </a:extLst>
          </p:cNvPr>
          <p:cNvSpPr/>
          <p:nvPr/>
        </p:nvSpPr>
        <p:spPr>
          <a:xfrm>
            <a:off x="287818" y="774183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oogle Shape;187;p5">
            <a:extLst>
              <a:ext uri="{FF2B5EF4-FFF2-40B4-BE49-F238E27FC236}">
                <a16:creationId xmlns="" xmlns:a16="http://schemas.microsoft.com/office/drawing/2014/main" id="{CEC8D368-5FCE-42F2-933F-D8C131B57F72}"/>
              </a:ext>
            </a:extLst>
          </p:cNvPr>
          <p:cNvSpPr txBox="1"/>
          <p:nvPr/>
        </p:nvSpPr>
        <p:spPr>
          <a:xfrm>
            <a:off x="4709023" y="485478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 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0EF7CA-160F-47A0-B181-1A22F13EA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0" t="9811" r="6234" b="8628"/>
          <a:stretch/>
        </p:blipFill>
        <p:spPr>
          <a:xfrm>
            <a:off x="3890822" y="1922106"/>
            <a:ext cx="3900240" cy="42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3">
            <a:extLst>
              <a:ext uri="{FF2B5EF4-FFF2-40B4-BE49-F238E27FC236}">
                <a16:creationId xmlns="" xmlns:a16="http://schemas.microsoft.com/office/drawing/2014/main" id="{EEBA228A-C0CC-4C69-9E8E-56C6D3DA067D}"/>
              </a:ext>
            </a:extLst>
          </p:cNvPr>
          <p:cNvSpPr/>
          <p:nvPr/>
        </p:nvSpPr>
        <p:spPr>
          <a:xfrm>
            <a:off x="287818" y="988503"/>
            <a:ext cx="511285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So </a:t>
            </a:r>
            <a:r>
              <a:rPr lang="en-US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sánh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 </a:t>
            </a:r>
            <a:r>
              <a:rPr lang="en-US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oogle Shape;187;p5">
            <a:extLst>
              <a:ext uri="{FF2B5EF4-FFF2-40B4-BE49-F238E27FC236}">
                <a16:creationId xmlns="" xmlns:a16="http://schemas.microsoft.com/office/drawing/2014/main" id="{CEC8D368-5FCE-42F2-933F-D8C131B57F72}"/>
              </a:ext>
            </a:extLst>
          </p:cNvPr>
          <p:cNvSpPr txBox="1"/>
          <p:nvPr/>
        </p:nvSpPr>
        <p:spPr>
          <a:xfrm>
            <a:off x="4709023" y="485478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 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0EF7CA-160F-47A0-B181-1A22F13EA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28" t="9550" r="6716" b="9388"/>
          <a:stretch/>
        </p:blipFill>
        <p:spPr>
          <a:xfrm>
            <a:off x="1969675" y="1843212"/>
            <a:ext cx="3936602" cy="4210196"/>
          </a:xfrm>
          <a:prstGeom prst="rect">
            <a:avLst/>
          </a:prstGeom>
        </p:spPr>
      </p:pic>
      <p:pic>
        <p:nvPicPr>
          <p:cNvPr id="15" name="Picture 14" descr="A picture containing shoji, window&#10;&#10;Description automatically generated">
            <a:extLst>
              <a:ext uri="{FF2B5EF4-FFF2-40B4-BE49-F238E27FC236}">
                <a16:creationId xmlns:a16="http://schemas.microsoft.com/office/drawing/2014/main" xmlns="" id="{6A689A19-9106-4294-952D-23ACA3501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724"/>
          <a:stretch/>
        </p:blipFill>
        <p:spPr>
          <a:xfrm>
            <a:off x="6777134" y="1843212"/>
            <a:ext cx="4065038" cy="421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02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3">
            <a:extLst>
              <a:ext uri="{FF2B5EF4-FFF2-40B4-BE49-F238E27FC236}">
                <a16:creationId xmlns="" xmlns:a16="http://schemas.microsoft.com/office/drawing/2014/main" id="{EEBA228A-C0CC-4C69-9E8E-56C6D3DA067D}"/>
              </a:ext>
            </a:extLst>
          </p:cNvPr>
          <p:cNvSpPr/>
          <p:nvPr/>
        </p:nvSpPr>
        <p:spPr>
          <a:xfrm>
            <a:off x="287818" y="774183"/>
            <a:ext cx="464137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Tô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 </a:t>
            </a:r>
            <a:r>
              <a:rPr lang="en-US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cỡ</a:t>
            </a: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vừa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oogle Shape;187;p5">
            <a:extLst>
              <a:ext uri="{FF2B5EF4-FFF2-40B4-BE49-F238E27FC236}">
                <a16:creationId xmlns="" xmlns:a16="http://schemas.microsoft.com/office/drawing/2014/main" id="{CEC8D368-5FCE-42F2-933F-D8C131B57F72}"/>
              </a:ext>
            </a:extLst>
          </p:cNvPr>
          <p:cNvSpPr txBox="1"/>
          <p:nvPr/>
        </p:nvSpPr>
        <p:spPr>
          <a:xfrm>
            <a:off x="4709023" y="485478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 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0EF7CA-160F-47A0-B181-1A22F13EA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0" t="9811" r="6234" b="8628"/>
          <a:stretch/>
        </p:blipFill>
        <p:spPr>
          <a:xfrm>
            <a:off x="3890822" y="1922106"/>
            <a:ext cx="3900240" cy="42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4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3">
            <a:extLst>
              <a:ext uri="{FF2B5EF4-FFF2-40B4-BE49-F238E27FC236}">
                <a16:creationId xmlns="" xmlns:a16="http://schemas.microsoft.com/office/drawing/2014/main" id="{EEBA228A-C0CC-4C69-9E8E-56C6D3DA067D}"/>
              </a:ext>
            </a:extLst>
          </p:cNvPr>
          <p:cNvSpPr/>
          <p:nvPr/>
        </p:nvSpPr>
        <p:spPr>
          <a:xfrm>
            <a:off x="287818" y="1174247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2F1D01B-779A-48C4-A2BC-EFBF4C1409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7" t="7032" r="8666" b="8008"/>
          <a:stretch/>
        </p:blipFill>
        <p:spPr>
          <a:xfrm>
            <a:off x="3816221" y="1679511"/>
            <a:ext cx="4738148" cy="4404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E8D7F13-5E7C-499B-BAC2-0309ED064C78}"/>
              </a:ext>
            </a:extLst>
          </p:cNvPr>
          <p:cNvSpPr txBox="1"/>
          <p:nvPr/>
        </p:nvSpPr>
        <p:spPr>
          <a:xfrm>
            <a:off x="1797804" y="407887"/>
            <a:ext cx="998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HƯỚNG DẪN CÁCH VIẾT CHỮ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 P CỠ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287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E8D7F13-5E7C-499B-BAC2-0309ED064C78}"/>
              </a:ext>
            </a:extLst>
          </p:cNvPr>
          <p:cNvSpPr txBox="1"/>
          <p:nvPr/>
        </p:nvSpPr>
        <p:spPr>
          <a:xfrm>
            <a:off x="1797804" y="580347"/>
            <a:ext cx="998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HƯỚNG DẪN CÁCH VIẾT CHỮ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 P CỠ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chữ hoa p">
            <a:hlinkClick r:id="" action="ppaction://media"/>
            <a:extLst>
              <a:ext uri="{FF2B5EF4-FFF2-40B4-BE49-F238E27FC236}">
                <a16:creationId xmlns="" xmlns:a16="http://schemas.microsoft.com/office/drawing/2014/main" id="{9AA65C44-6CC5-4A47-8B92-63CABB0C2E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3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45" y="1270985"/>
            <a:ext cx="9980909" cy="50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5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3">
            <a:extLst>
              <a:ext uri="{FF2B5EF4-FFF2-40B4-BE49-F238E27FC236}">
                <a16:creationId xmlns="" xmlns:a16="http://schemas.microsoft.com/office/drawing/2014/main" id="{DA592BCE-374B-4C62-93C3-F3E273CAF377}"/>
              </a:ext>
            </a:extLst>
          </p:cNvPr>
          <p:cNvSpPr/>
          <p:nvPr/>
        </p:nvSpPr>
        <p:spPr>
          <a:xfrm>
            <a:off x="152507" y="1383751"/>
            <a:ext cx="4819543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Google Shape;187;p5">
            <a:extLst>
              <a:ext uri="{FF2B5EF4-FFF2-40B4-BE49-F238E27FC236}">
                <a16:creationId xmlns="" xmlns:a16="http://schemas.microsoft.com/office/drawing/2014/main" id="{F4108BE6-58B5-4366-8A21-7537332B9124}"/>
              </a:ext>
            </a:extLst>
          </p:cNvPr>
          <p:cNvSpPr txBox="1"/>
          <p:nvPr/>
        </p:nvSpPr>
        <p:spPr>
          <a:xfrm>
            <a:off x="4835060" y="469479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 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1FBEDE-3D12-4559-9583-AADAF4DD9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31"/>
          <a:stretch/>
        </p:blipFill>
        <p:spPr>
          <a:xfrm>
            <a:off x="924769" y="2686169"/>
            <a:ext cx="10342461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3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4" y="920114"/>
            <a:ext cx="8652095" cy="5461635"/>
          </a:xfrm>
          <a:prstGeom prst="rect">
            <a:avLst/>
          </a:prstGeom>
        </p:spPr>
      </p:pic>
      <p:pic>
        <p:nvPicPr>
          <p:cNvPr id="1026" name="Picture 2" descr="Phố phường Hà Nội tấp nập và lặng lẽ ngày cuối nă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45" y="891539"/>
            <a:ext cx="8325952" cy="554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749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3">
            <a:extLst>
              <a:ext uri="{FF2B5EF4-FFF2-40B4-BE49-F238E27FC236}">
                <a16:creationId xmlns="" xmlns:a16="http://schemas.microsoft.com/office/drawing/2014/main" id="{DA592BCE-374B-4C62-93C3-F3E273CAF377}"/>
              </a:ext>
            </a:extLst>
          </p:cNvPr>
          <p:cNvSpPr/>
          <p:nvPr/>
        </p:nvSpPr>
        <p:spPr>
          <a:xfrm>
            <a:off x="152507" y="1383751"/>
            <a:ext cx="4682553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Google Shape;187;p5">
            <a:extLst>
              <a:ext uri="{FF2B5EF4-FFF2-40B4-BE49-F238E27FC236}">
                <a16:creationId xmlns="" xmlns:a16="http://schemas.microsoft.com/office/drawing/2014/main" id="{F4108BE6-58B5-4366-8A21-7537332B9124}"/>
              </a:ext>
            </a:extLst>
          </p:cNvPr>
          <p:cNvSpPr txBox="1"/>
          <p:nvPr/>
        </p:nvSpPr>
        <p:spPr>
          <a:xfrm>
            <a:off x="4835060" y="469479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 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1FBEDE-3D12-4559-9583-AADAF4DD9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31"/>
          <a:stretch/>
        </p:blipFill>
        <p:spPr>
          <a:xfrm>
            <a:off x="924769" y="2686169"/>
            <a:ext cx="10342461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35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83</Words>
  <Application>Microsoft Office PowerPoint</Application>
  <PresentationFormat>Custom</PresentationFormat>
  <Paragraphs>19</Paragraphs>
  <Slides>12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172</cp:revision>
  <dcterms:created xsi:type="dcterms:W3CDTF">2021-06-07T06:59:14Z</dcterms:created>
  <dcterms:modified xsi:type="dcterms:W3CDTF">2024-07-31T03:51:39Z</dcterms:modified>
</cp:coreProperties>
</file>