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441" r:id="rId3"/>
    <p:sldId id="390" r:id="rId4"/>
    <p:sldId id="403" r:id="rId5"/>
    <p:sldId id="394" r:id="rId6"/>
    <p:sldId id="392" r:id="rId7"/>
    <p:sldId id="395" r:id="rId8"/>
    <p:sldId id="420" r:id="rId9"/>
    <p:sldId id="398" r:id="rId10"/>
    <p:sldId id="391" r:id="rId11"/>
    <p:sldId id="437" r:id="rId12"/>
    <p:sldId id="396" r:id="rId13"/>
    <p:sldId id="399" r:id="rId14"/>
    <p:sldId id="400" r:id="rId15"/>
    <p:sldId id="433" r:id="rId16"/>
    <p:sldId id="401" r:id="rId17"/>
    <p:sldId id="434" r:id="rId18"/>
    <p:sldId id="438" r:id="rId19"/>
    <p:sldId id="405" r:id="rId20"/>
    <p:sldId id="406" r:id="rId21"/>
    <p:sldId id="439" r:id="rId22"/>
    <p:sldId id="440" r:id="rId23"/>
    <p:sldId id="413" r:id="rId24"/>
    <p:sldId id="422" r:id="rId25"/>
    <p:sldId id="423" r:id="rId26"/>
    <p:sldId id="424" r:id="rId27"/>
    <p:sldId id="425" r:id="rId28"/>
    <p:sldId id="4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15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8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42" y="-32084"/>
            <a:ext cx="12249038" cy="6890084"/>
          </a:xfrm>
          <a:prstGeom prst="rect">
            <a:avLst/>
          </a:prstGeom>
        </p:spPr>
      </p:pic>
    </p:spTree>
    <p:extLst>
      <p:ext uri="{BB962C8B-B14F-4D97-AF65-F5344CB8AC3E}">
        <p14:creationId xmlns:p14="http://schemas.microsoft.com/office/powerpoint/2010/main" val="161995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56894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622151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06410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42" y="-32084"/>
            <a:ext cx="12249038" cy="6890084"/>
          </a:xfrm>
          <a:prstGeom prst="rect">
            <a:avLst/>
          </a:prstGeom>
        </p:spPr>
      </p:pic>
    </p:spTree>
    <p:extLst>
      <p:ext uri="{BB962C8B-B14F-4D97-AF65-F5344CB8AC3E}">
        <p14:creationId xmlns:p14="http://schemas.microsoft.com/office/powerpoint/2010/main" val="2390358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1">
            <a:extLst>
              <a:ext uri="{FF2B5EF4-FFF2-40B4-BE49-F238E27FC236}">
                <a16:creationId xmlns:a16="http://schemas.microsoft.com/office/drawing/2014/main" id="{2BCCCDA0-F89B-44BA-A43C-321596DC6135}"/>
              </a:ext>
            </a:extLst>
          </p:cNvPr>
          <p:cNvPicPr>
            <a:picLocks noChangeAspect="1"/>
          </p:cNvPicPr>
          <p:nvPr userDrawn="1"/>
        </p:nvPicPr>
        <p:blipFill>
          <a:blip r:embed="rId4">
            <a:alphaModFix amt="67000"/>
            <a:lum bright="20000" contrast="-40000"/>
          </a:blip>
          <a:stretch>
            <a:fillRect/>
          </a:stretch>
        </p:blipFill>
        <p:spPr>
          <a:xfrm rot="16200000">
            <a:off x="2904005" y="-2904004"/>
            <a:ext cx="6446520" cy="12254529"/>
          </a:xfrm>
          <a:prstGeom prst="rect">
            <a:avLst/>
          </a:prstGeom>
          <a:noFill/>
          <a:effectLst>
            <a:glow>
              <a:schemeClr val="accent1"/>
            </a:glow>
            <a:reflection endPos="65000" dist="50800" dir="5400000" sy="-100000" algn="bl" rotWithShape="0"/>
          </a:effectLst>
        </p:spPr>
      </p:pic>
    </p:spTree>
    <p:extLst>
      <p:ext uri="{BB962C8B-B14F-4D97-AF65-F5344CB8AC3E}">
        <p14:creationId xmlns:p14="http://schemas.microsoft.com/office/powerpoint/2010/main" val="3785643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439281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203677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3084780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785488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883400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1">
            <a:extLst>
              <a:ext uri="{FF2B5EF4-FFF2-40B4-BE49-F238E27FC236}">
                <a16:creationId xmlns:a16="http://schemas.microsoft.com/office/drawing/2014/main" id="{2BCCCDA0-F89B-44BA-A43C-321596DC6135}"/>
              </a:ext>
            </a:extLst>
          </p:cNvPr>
          <p:cNvPicPr>
            <a:picLocks noChangeAspect="1"/>
          </p:cNvPicPr>
          <p:nvPr userDrawn="1"/>
        </p:nvPicPr>
        <p:blipFill>
          <a:blip r:embed="rId4">
            <a:alphaModFix amt="67000"/>
            <a:lum bright="20000" contrast="-40000"/>
          </a:blip>
          <a:stretch>
            <a:fillRect/>
          </a:stretch>
        </p:blipFill>
        <p:spPr>
          <a:xfrm rot="16200000">
            <a:off x="2904005" y="-2904004"/>
            <a:ext cx="6446520" cy="12254529"/>
          </a:xfrm>
          <a:prstGeom prst="rect">
            <a:avLst/>
          </a:prstGeom>
          <a:noFill/>
          <a:effectLst>
            <a:glow>
              <a:schemeClr val="accent1"/>
            </a:glow>
            <a:reflection endPos="65000" dist="50800" dir="5400000" sy="-100000" algn="bl" rotWithShape="0"/>
          </a:effectLst>
        </p:spPr>
      </p:pic>
    </p:spTree>
    <p:extLst>
      <p:ext uri="{BB962C8B-B14F-4D97-AF65-F5344CB8AC3E}">
        <p14:creationId xmlns:p14="http://schemas.microsoft.com/office/powerpoint/2010/main" val="1071640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652921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039831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3119672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668538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91944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82405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10498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1461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48153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044032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427027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DCD61D38-9B70-BC38-3120-9F1773C9D53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98630" y="142777"/>
            <a:ext cx="1356085" cy="1356085"/>
          </a:xfrm>
          <a:prstGeom prst="rect">
            <a:avLst/>
          </a:prstGeom>
        </p:spPr>
      </p:pic>
      <p:pic>
        <p:nvPicPr>
          <p:cNvPr id="17" name="Picture 16" descr="A white circle with leaves and blue text&#10;&#10;Description automatically generated">
            <a:extLst>
              <a:ext uri="{FF2B5EF4-FFF2-40B4-BE49-F238E27FC236}">
                <a16:creationId xmlns:a16="http://schemas.microsoft.com/office/drawing/2014/main" id="{62CBD6E4-91E6-C671-74D9-7676F39DAE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865966" y="-4110247"/>
            <a:ext cx="1356085" cy="1356085"/>
          </a:xfrm>
          <a:prstGeom prst="rect">
            <a:avLst/>
          </a:prstGeom>
        </p:spPr>
      </p:pic>
    </p:spTree>
    <p:extLst>
      <p:ext uri="{BB962C8B-B14F-4D97-AF65-F5344CB8AC3E}">
        <p14:creationId xmlns:p14="http://schemas.microsoft.com/office/powerpoint/2010/main" val="2412975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9574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3.wdp"/><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5.png"/><Relationship Id="rId4" Type="http://schemas.openxmlformats.org/officeDocument/2006/relationships/image" Target="../media/image94.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2.wdp"/><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4.png"/><Relationship Id="rId3" Type="http://schemas.openxmlformats.org/officeDocument/2006/relationships/image" Target="../media/image96.png"/><Relationship Id="rId7" Type="http://schemas.openxmlformats.org/officeDocument/2006/relationships/image" Target="../media/image11.png"/><Relationship Id="rId12" Type="http://schemas.microsoft.com/office/2007/relationships/hdphoto" Target="../media/hdphoto24.wdp"/><Relationship Id="rId17" Type="http://schemas.openxmlformats.org/officeDocument/2006/relationships/image" Target="../media/image106.png"/><Relationship Id="rId2" Type="http://schemas.openxmlformats.org/officeDocument/2006/relationships/image" Target="../media/image101.png"/><Relationship Id="rId16" Type="http://schemas.microsoft.com/office/2007/relationships/hdphoto" Target="../media/hdphoto26.wdp"/><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5.png"/><Relationship Id="rId10" Type="http://schemas.microsoft.com/office/2007/relationships/hdphoto" Target="../media/hdphoto23.wdp"/><Relationship Id="rId4" Type="http://schemas.microsoft.com/office/2007/relationships/hdphoto" Target="../media/hdphoto22.wdp"/><Relationship Id="rId9" Type="http://schemas.openxmlformats.org/officeDocument/2006/relationships/image" Target="../media/image102.png"/><Relationship Id="rId14" Type="http://schemas.microsoft.com/office/2007/relationships/hdphoto" Target="../media/hdphoto25.wdp"/></Relationships>
</file>

<file path=ppt/slides/_rels/slide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1.png"/><Relationship Id="rId7" Type="http://schemas.openxmlformats.org/officeDocument/2006/relationships/image" Target="../media/image98.png"/><Relationship Id="rId2" Type="http://schemas.openxmlformats.org/officeDocument/2006/relationships/image" Target="../media/image1080.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9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1.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76.png"/><Relationship Id="rId21" Type="http://schemas.openxmlformats.org/officeDocument/2006/relationships/image" Target="../media/image58.png"/><Relationship Id="rId34" Type="http://schemas.openxmlformats.org/officeDocument/2006/relationships/image" Target="../media/image71.png"/><Relationship Id="rId42" Type="http://schemas.openxmlformats.org/officeDocument/2006/relationships/image" Target="../media/image79.png"/><Relationship Id="rId47" Type="http://schemas.openxmlformats.org/officeDocument/2006/relationships/image" Target="../media/image84.png"/><Relationship Id="rId50" Type="http://schemas.openxmlformats.org/officeDocument/2006/relationships/image" Target="../media/image87.png"/><Relationship Id="rId55" Type="http://schemas.openxmlformats.org/officeDocument/2006/relationships/image" Target="../media/image15.png"/><Relationship Id="rId7" Type="http://schemas.openxmlformats.org/officeDocument/2006/relationships/image" Target="../media/image44.png"/><Relationship Id="rId2" Type="http://schemas.openxmlformats.org/officeDocument/2006/relationships/tags" Target="../tags/tag5.xml"/><Relationship Id="rId16" Type="http://schemas.openxmlformats.org/officeDocument/2006/relationships/image" Target="../media/image53.jpeg"/><Relationship Id="rId29" Type="http://schemas.openxmlformats.org/officeDocument/2006/relationships/image" Target="../media/image66.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png"/><Relationship Id="rId45" Type="http://schemas.openxmlformats.org/officeDocument/2006/relationships/image" Target="../media/image82.png"/><Relationship Id="rId53" Type="http://schemas.openxmlformats.org/officeDocument/2006/relationships/image" Target="../media/image14.png"/><Relationship Id="rId58" Type="http://schemas.openxmlformats.org/officeDocument/2006/relationships/image" Target="../media/image90.png"/><Relationship Id="rId5" Type="http://schemas.openxmlformats.org/officeDocument/2006/relationships/image" Target="../media/image42.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 Id="rId43" Type="http://schemas.openxmlformats.org/officeDocument/2006/relationships/image" Target="../media/image80.png"/><Relationship Id="rId48" Type="http://schemas.openxmlformats.org/officeDocument/2006/relationships/image" Target="../media/image85.png"/><Relationship Id="rId56" Type="http://schemas.microsoft.com/office/2007/relationships/hdphoto" Target="../media/hdphoto7.wdp"/><Relationship Id="rId8" Type="http://schemas.openxmlformats.org/officeDocument/2006/relationships/image" Target="../media/image45.png"/><Relationship Id="rId51" Type="http://schemas.openxmlformats.org/officeDocument/2006/relationships/image" Target="../media/image88.png"/><Relationship Id="rId3" Type="http://schemas.openxmlformats.org/officeDocument/2006/relationships/slideLayout" Target="../slideLayouts/slideLayout1.xml"/><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59" Type="http://schemas.microsoft.com/office/2007/relationships/hdphoto" Target="../media/hdphoto20.wdp"/><Relationship Id="rId20" Type="http://schemas.openxmlformats.org/officeDocument/2006/relationships/image" Target="../media/image57.png"/><Relationship Id="rId41" Type="http://schemas.openxmlformats.org/officeDocument/2006/relationships/image" Target="../media/image78.png"/><Relationship Id="rId54" Type="http://schemas.microsoft.com/office/2007/relationships/hdphoto" Target="../media/hdphoto6.wdp"/><Relationship Id="rId1" Type="http://schemas.openxmlformats.org/officeDocument/2006/relationships/tags" Target="../tags/tag4.xml"/><Relationship Id="rId6" Type="http://schemas.openxmlformats.org/officeDocument/2006/relationships/image" Target="../media/image43.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49" Type="http://schemas.openxmlformats.org/officeDocument/2006/relationships/image" Target="../media/image86.png"/><Relationship Id="rId57" Type="http://schemas.openxmlformats.org/officeDocument/2006/relationships/image" Target="../media/image5.png"/><Relationship Id="rId10" Type="http://schemas.openxmlformats.org/officeDocument/2006/relationships/image" Target="../media/image47.png"/><Relationship Id="rId31" Type="http://schemas.openxmlformats.org/officeDocument/2006/relationships/image" Target="../media/image68.png"/><Relationship Id="rId44" Type="http://schemas.openxmlformats.org/officeDocument/2006/relationships/image" Target="../media/image81.png"/><Relationship Id="rId52" Type="http://schemas.openxmlformats.org/officeDocument/2006/relationships/image" Target="../media/image89.png"/><Relationship Id="rId60" Type="http://schemas.openxmlformats.org/officeDocument/2006/relationships/image" Target="../media/image118.png"/></Relationships>
</file>

<file path=ppt/slides/_rels/slide23.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76.png"/><Relationship Id="rId21" Type="http://schemas.openxmlformats.org/officeDocument/2006/relationships/image" Target="../media/image58.png"/><Relationship Id="rId34" Type="http://schemas.openxmlformats.org/officeDocument/2006/relationships/image" Target="../media/image71.png"/><Relationship Id="rId42" Type="http://schemas.openxmlformats.org/officeDocument/2006/relationships/image" Target="../media/image79.png"/><Relationship Id="rId47" Type="http://schemas.openxmlformats.org/officeDocument/2006/relationships/image" Target="../media/image84.png"/><Relationship Id="rId50" Type="http://schemas.openxmlformats.org/officeDocument/2006/relationships/image" Target="../media/image87.png"/><Relationship Id="rId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53.jpeg"/><Relationship Id="rId29" Type="http://schemas.openxmlformats.org/officeDocument/2006/relationships/image" Target="../media/image66.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png"/><Relationship Id="rId45" Type="http://schemas.openxmlformats.org/officeDocument/2006/relationships/image" Target="../media/image82.png"/><Relationship Id="rId5" Type="http://schemas.openxmlformats.org/officeDocument/2006/relationships/image" Target="../media/image121.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49" Type="http://schemas.openxmlformats.org/officeDocument/2006/relationships/image" Target="../media/image86.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4" Type="http://schemas.openxmlformats.org/officeDocument/2006/relationships/image" Target="../media/image81.png"/><Relationship Id="rId52" Type="http://schemas.openxmlformats.org/officeDocument/2006/relationships/image" Target="../media/image89.png"/><Relationship Id="rId4" Type="http://schemas.openxmlformats.org/officeDocument/2006/relationships/image" Target="../media/image120.png"/><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 Id="rId43" Type="http://schemas.openxmlformats.org/officeDocument/2006/relationships/image" Target="../media/image80.png"/><Relationship Id="rId48" Type="http://schemas.openxmlformats.org/officeDocument/2006/relationships/image" Target="../media/image85.png"/><Relationship Id="rId8" Type="http://schemas.openxmlformats.org/officeDocument/2006/relationships/image" Target="../media/image45.png"/><Relationship Id="rId51" Type="http://schemas.openxmlformats.org/officeDocument/2006/relationships/image" Target="../media/image88.png"/><Relationship Id="rId3" Type="http://schemas.openxmlformats.org/officeDocument/2006/relationships/image" Target="../media/image119.gif"/><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20" Type="http://schemas.openxmlformats.org/officeDocument/2006/relationships/image" Target="../media/image57.png"/><Relationship Id="rId41"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122.png"/></Relationships>
</file>

<file path=ppt/slides/_rels/slide24.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76.png"/><Relationship Id="rId21" Type="http://schemas.openxmlformats.org/officeDocument/2006/relationships/image" Target="../media/image58.png"/><Relationship Id="rId34" Type="http://schemas.openxmlformats.org/officeDocument/2006/relationships/image" Target="../media/image71.png"/><Relationship Id="rId42" Type="http://schemas.openxmlformats.org/officeDocument/2006/relationships/image" Target="../media/image79.png"/><Relationship Id="rId47" Type="http://schemas.openxmlformats.org/officeDocument/2006/relationships/image" Target="../media/image84.png"/><Relationship Id="rId50" Type="http://schemas.openxmlformats.org/officeDocument/2006/relationships/image" Target="../media/image87.png"/><Relationship Id="rId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53.jpeg"/><Relationship Id="rId29" Type="http://schemas.openxmlformats.org/officeDocument/2006/relationships/image" Target="../media/image66.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png"/><Relationship Id="rId45" Type="http://schemas.openxmlformats.org/officeDocument/2006/relationships/image" Target="../media/image82.png"/><Relationship Id="rId5" Type="http://schemas.openxmlformats.org/officeDocument/2006/relationships/image" Target="../media/image121.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49" Type="http://schemas.openxmlformats.org/officeDocument/2006/relationships/image" Target="../media/image86.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4" Type="http://schemas.openxmlformats.org/officeDocument/2006/relationships/image" Target="../media/image81.png"/><Relationship Id="rId52" Type="http://schemas.openxmlformats.org/officeDocument/2006/relationships/image" Target="../media/image89.png"/><Relationship Id="rId4" Type="http://schemas.openxmlformats.org/officeDocument/2006/relationships/image" Target="../media/image120.png"/><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 Id="rId43" Type="http://schemas.openxmlformats.org/officeDocument/2006/relationships/image" Target="../media/image80.png"/><Relationship Id="rId48" Type="http://schemas.openxmlformats.org/officeDocument/2006/relationships/image" Target="../media/image85.png"/><Relationship Id="rId8" Type="http://schemas.openxmlformats.org/officeDocument/2006/relationships/image" Target="../media/image45.png"/><Relationship Id="rId51" Type="http://schemas.openxmlformats.org/officeDocument/2006/relationships/image" Target="../media/image88.png"/><Relationship Id="rId3" Type="http://schemas.openxmlformats.org/officeDocument/2006/relationships/image" Target="../media/image119.gif"/><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20" Type="http://schemas.openxmlformats.org/officeDocument/2006/relationships/image" Target="../media/image57.png"/><Relationship Id="rId41"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122.png"/></Relationships>
</file>

<file path=ppt/slides/_rels/slide25.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76.png"/><Relationship Id="rId21" Type="http://schemas.openxmlformats.org/officeDocument/2006/relationships/image" Target="../media/image58.png"/><Relationship Id="rId34" Type="http://schemas.openxmlformats.org/officeDocument/2006/relationships/image" Target="../media/image71.png"/><Relationship Id="rId42" Type="http://schemas.openxmlformats.org/officeDocument/2006/relationships/image" Target="../media/image79.png"/><Relationship Id="rId47" Type="http://schemas.openxmlformats.org/officeDocument/2006/relationships/image" Target="../media/image84.png"/><Relationship Id="rId50" Type="http://schemas.openxmlformats.org/officeDocument/2006/relationships/image" Target="../media/image87.png"/><Relationship Id="rId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53.jpeg"/><Relationship Id="rId29" Type="http://schemas.openxmlformats.org/officeDocument/2006/relationships/image" Target="../media/image66.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png"/><Relationship Id="rId45" Type="http://schemas.openxmlformats.org/officeDocument/2006/relationships/image" Target="../media/image82.png"/><Relationship Id="rId5" Type="http://schemas.openxmlformats.org/officeDocument/2006/relationships/image" Target="../media/image121.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49" Type="http://schemas.openxmlformats.org/officeDocument/2006/relationships/image" Target="../media/image86.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4" Type="http://schemas.openxmlformats.org/officeDocument/2006/relationships/image" Target="../media/image81.png"/><Relationship Id="rId52" Type="http://schemas.openxmlformats.org/officeDocument/2006/relationships/image" Target="../media/image89.png"/><Relationship Id="rId4" Type="http://schemas.openxmlformats.org/officeDocument/2006/relationships/image" Target="../media/image120.png"/><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 Id="rId43" Type="http://schemas.openxmlformats.org/officeDocument/2006/relationships/image" Target="../media/image80.png"/><Relationship Id="rId48" Type="http://schemas.openxmlformats.org/officeDocument/2006/relationships/image" Target="../media/image85.png"/><Relationship Id="rId8" Type="http://schemas.openxmlformats.org/officeDocument/2006/relationships/image" Target="../media/image45.png"/><Relationship Id="rId51" Type="http://schemas.openxmlformats.org/officeDocument/2006/relationships/image" Target="../media/image88.png"/><Relationship Id="rId3" Type="http://schemas.openxmlformats.org/officeDocument/2006/relationships/image" Target="../media/image119.gif"/><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20" Type="http://schemas.openxmlformats.org/officeDocument/2006/relationships/image" Target="../media/image57.png"/><Relationship Id="rId41"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122.png"/></Relationships>
</file>

<file path=ppt/slides/_rels/slide26.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76.png"/><Relationship Id="rId21" Type="http://schemas.openxmlformats.org/officeDocument/2006/relationships/image" Target="../media/image58.png"/><Relationship Id="rId34" Type="http://schemas.openxmlformats.org/officeDocument/2006/relationships/image" Target="../media/image71.png"/><Relationship Id="rId42" Type="http://schemas.openxmlformats.org/officeDocument/2006/relationships/image" Target="../media/image79.png"/><Relationship Id="rId47" Type="http://schemas.openxmlformats.org/officeDocument/2006/relationships/image" Target="../media/image84.png"/><Relationship Id="rId50" Type="http://schemas.openxmlformats.org/officeDocument/2006/relationships/image" Target="../media/image87.png"/><Relationship Id="rId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53.jpeg"/><Relationship Id="rId29" Type="http://schemas.openxmlformats.org/officeDocument/2006/relationships/image" Target="../media/image66.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png"/><Relationship Id="rId45" Type="http://schemas.openxmlformats.org/officeDocument/2006/relationships/image" Target="../media/image82.png"/><Relationship Id="rId5" Type="http://schemas.openxmlformats.org/officeDocument/2006/relationships/image" Target="../media/image121.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49" Type="http://schemas.openxmlformats.org/officeDocument/2006/relationships/image" Target="../media/image86.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4" Type="http://schemas.openxmlformats.org/officeDocument/2006/relationships/image" Target="../media/image81.png"/><Relationship Id="rId52" Type="http://schemas.openxmlformats.org/officeDocument/2006/relationships/image" Target="../media/image89.png"/><Relationship Id="rId4" Type="http://schemas.openxmlformats.org/officeDocument/2006/relationships/image" Target="../media/image120.png"/><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 Id="rId43" Type="http://schemas.openxmlformats.org/officeDocument/2006/relationships/image" Target="../media/image80.png"/><Relationship Id="rId48" Type="http://schemas.openxmlformats.org/officeDocument/2006/relationships/image" Target="../media/image85.png"/><Relationship Id="rId8" Type="http://schemas.openxmlformats.org/officeDocument/2006/relationships/image" Target="../media/image45.png"/><Relationship Id="rId51" Type="http://schemas.openxmlformats.org/officeDocument/2006/relationships/image" Target="../media/image88.png"/><Relationship Id="rId3" Type="http://schemas.openxmlformats.org/officeDocument/2006/relationships/image" Target="../media/image119.gif"/><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20" Type="http://schemas.openxmlformats.org/officeDocument/2006/relationships/image" Target="../media/image57.png"/><Relationship Id="rId41"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122.png"/></Relationships>
</file>

<file path=ppt/slides/_rels/slide2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6.png"/><Relationship Id="rId7" Type="http://schemas.openxmlformats.org/officeDocument/2006/relationships/image" Target="../media/image119.gif"/><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7" Type="http://schemas.microsoft.com/office/2007/relationships/hdphoto" Target="../media/hdphoto4.wdp"/><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8.png"/><Relationship Id="rId18" Type="http://schemas.microsoft.com/office/2007/relationships/hdphoto" Target="../media/hdphoto11.wdp"/><Relationship Id="rId3" Type="http://schemas.openxmlformats.org/officeDocument/2006/relationships/image" Target="../media/image13.png"/><Relationship Id="rId21" Type="http://schemas.openxmlformats.org/officeDocument/2006/relationships/image" Target="../media/image22.png"/><Relationship Id="rId7" Type="http://schemas.openxmlformats.org/officeDocument/2006/relationships/image" Target="../media/image15.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audio1.wav"/><Relationship Id="rId16" Type="http://schemas.microsoft.com/office/2007/relationships/hdphoto" Target="../media/hdphoto10.wdp"/><Relationship Id="rId20" Type="http://schemas.microsoft.com/office/2007/relationships/hdphoto" Target="../media/hdphoto12.wdp"/><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21.png"/><Relationship Id="rId4" Type="http://schemas.microsoft.com/office/2007/relationships/hdphoto" Target="../media/hdphoto5.wdp"/><Relationship Id="rId9" Type="http://schemas.openxmlformats.org/officeDocument/2006/relationships/image" Target="../media/image5.png"/><Relationship Id="rId14" Type="http://schemas.microsoft.com/office/2007/relationships/hdphoto" Target="../media/hdphoto9.wdp"/><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8.png"/><Relationship Id="rId18" Type="http://schemas.microsoft.com/office/2007/relationships/hdphoto" Target="../media/hdphoto11.wdp"/><Relationship Id="rId3" Type="http://schemas.openxmlformats.org/officeDocument/2006/relationships/image" Target="../media/image13.png"/><Relationship Id="rId21" Type="http://schemas.openxmlformats.org/officeDocument/2006/relationships/image" Target="../media/image26.png"/><Relationship Id="rId7" Type="http://schemas.openxmlformats.org/officeDocument/2006/relationships/image" Target="../media/image15.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audio1.wav"/><Relationship Id="rId16" Type="http://schemas.microsoft.com/office/2007/relationships/hdphoto" Target="../media/hdphoto10.wdp"/><Relationship Id="rId20"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24" Type="http://schemas.microsoft.com/office/2007/relationships/hdphoto" Target="../media/hdphoto13.wdp"/><Relationship Id="rId5" Type="http://schemas.openxmlformats.org/officeDocument/2006/relationships/image" Target="../media/image14.png"/><Relationship Id="rId15" Type="http://schemas.openxmlformats.org/officeDocument/2006/relationships/image" Target="../media/image19.png"/><Relationship Id="rId23" Type="http://schemas.openxmlformats.org/officeDocument/2006/relationships/image" Target="../media/image28.png"/><Relationship Id="rId10" Type="http://schemas.openxmlformats.org/officeDocument/2006/relationships/image" Target="../media/image16.png"/><Relationship Id="rId19" Type="http://schemas.openxmlformats.org/officeDocument/2006/relationships/image" Target="../media/image24.png"/><Relationship Id="rId4" Type="http://schemas.microsoft.com/office/2007/relationships/hdphoto" Target="../media/hdphoto5.wdp"/><Relationship Id="rId9" Type="http://schemas.openxmlformats.org/officeDocument/2006/relationships/image" Target="../media/image5.png"/><Relationship Id="rId14" Type="http://schemas.microsoft.com/office/2007/relationships/hdphoto" Target="../media/hdphoto9.wdp"/><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18" Type="http://schemas.microsoft.com/office/2007/relationships/hdphoto" Target="../media/hdphoto11.wdp"/><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0.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4.png"/><Relationship Id="rId15" Type="http://schemas.microsoft.com/office/2007/relationships/hdphoto" Target="../media/hdphoto10.wdp"/><Relationship Id="rId10" Type="http://schemas.openxmlformats.org/officeDocument/2006/relationships/image" Target="../media/image16.png"/><Relationship Id="rId4" Type="http://schemas.microsoft.com/office/2007/relationships/hdphoto" Target="../media/hdphoto5.wdp"/><Relationship Id="rId9" Type="http://schemas.openxmlformats.org/officeDocument/2006/relationships/image" Target="../media/image5.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7" Type="http://schemas.microsoft.com/office/2007/relationships/hdphoto" Target="../media/hdphoto14.wdp"/><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13" Type="http://schemas.microsoft.com/office/2007/relationships/hdphoto" Target="../media/hdphoto18.wdp"/><Relationship Id="rId18" Type="http://schemas.microsoft.com/office/2007/relationships/hdphoto" Target="../media/hdphoto6.wdp"/><Relationship Id="rId3" Type="http://schemas.openxmlformats.org/officeDocument/2006/relationships/image" Target="../media/image30.png"/><Relationship Id="rId21" Type="http://schemas.openxmlformats.org/officeDocument/2006/relationships/image" Target="../media/image16.png"/><Relationship Id="rId7" Type="http://schemas.openxmlformats.org/officeDocument/2006/relationships/image" Target="../media/image33.png"/><Relationship Id="rId12" Type="http://schemas.openxmlformats.org/officeDocument/2006/relationships/image" Target="../media/image36.png"/><Relationship Id="rId17" Type="http://schemas.openxmlformats.org/officeDocument/2006/relationships/image" Target="../media/image14.png"/><Relationship Id="rId2" Type="http://schemas.openxmlformats.org/officeDocument/2006/relationships/slideLayout" Target="../slideLayouts/slideLayout1.xml"/><Relationship Id="rId16" Type="http://schemas.microsoft.com/office/2007/relationships/hdphoto" Target="../media/hdphoto19.wdp"/><Relationship Id="rId20" Type="http://schemas.microsoft.com/office/2007/relationships/hdphoto" Target="../media/hdphoto7.wdp"/><Relationship Id="rId1" Type="http://schemas.openxmlformats.org/officeDocument/2006/relationships/tags" Target="../tags/tag1.xml"/><Relationship Id="rId6" Type="http://schemas.openxmlformats.org/officeDocument/2006/relationships/image" Target="../media/image32.png"/><Relationship Id="rId11" Type="http://schemas.microsoft.com/office/2007/relationships/hdphoto" Target="../media/hdphoto17.wdp"/><Relationship Id="rId24" Type="http://schemas.openxmlformats.org/officeDocument/2006/relationships/image" Target="../media/image40.png"/><Relationship Id="rId5" Type="http://schemas.openxmlformats.org/officeDocument/2006/relationships/image" Target="../media/image31.png"/><Relationship Id="rId15" Type="http://schemas.openxmlformats.org/officeDocument/2006/relationships/image" Target="../media/image38.png"/><Relationship Id="rId23" Type="http://schemas.openxmlformats.org/officeDocument/2006/relationships/image" Target="../media/image39.png"/><Relationship Id="rId10" Type="http://schemas.openxmlformats.org/officeDocument/2006/relationships/image" Target="../media/image35.png"/><Relationship Id="rId19" Type="http://schemas.openxmlformats.org/officeDocument/2006/relationships/image" Target="../media/image15.png"/><Relationship Id="rId4" Type="http://schemas.microsoft.com/office/2007/relationships/hdphoto" Target="../media/hdphoto15.wdp"/><Relationship Id="rId9" Type="http://schemas.openxmlformats.org/officeDocument/2006/relationships/image" Target="../media/image34.png"/><Relationship Id="rId14" Type="http://schemas.openxmlformats.org/officeDocument/2006/relationships/image" Target="../media/image37.png"/><Relationship Id="rId22" Type="http://schemas.microsoft.com/office/2007/relationships/hdphoto" Target="../media/hdphoto8.wdp"/></Relationships>
</file>

<file path=ppt/slides/_rels/slide9.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76.png"/><Relationship Id="rId21" Type="http://schemas.openxmlformats.org/officeDocument/2006/relationships/image" Target="../media/image58.png"/><Relationship Id="rId34" Type="http://schemas.openxmlformats.org/officeDocument/2006/relationships/image" Target="../media/image71.png"/><Relationship Id="rId42" Type="http://schemas.openxmlformats.org/officeDocument/2006/relationships/image" Target="../media/image79.png"/><Relationship Id="rId47" Type="http://schemas.openxmlformats.org/officeDocument/2006/relationships/image" Target="../media/image84.png"/><Relationship Id="rId50" Type="http://schemas.openxmlformats.org/officeDocument/2006/relationships/image" Target="../media/image87.png"/><Relationship Id="rId55" Type="http://schemas.openxmlformats.org/officeDocument/2006/relationships/image" Target="../media/image15.png"/><Relationship Id="rId7" Type="http://schemas.openxmlformats.org/officeDocument/2006/relationships/image" Target="../media/image44.png"/><Relationship Id="rId2" Type="http://schemas.openxmlformats.org/officeDocument/2006/relationships/tags" Target="../tags/tag3.xml"/><Relationship Id="rId16" Type="http://schemas.openxmlformats.org/officeDocument/2006/relationships/image" Target="../media/image53.jpeg"/><Relationship Id="rId29" Type="http://schemas.openxmlformats.org/officeDocument/2006/relationships/image" Target="../media/image66.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png"/><Relationship Id="rId45" Type="http://schemas.openxmlformats.org/officeDocument/2006/relationships/image" Target="../media/image82.png"/><Relationship Id="rId53" Type="http://schemas.openxmlformats.org/officeDocument/2006/relationships/image" Target="../media/image14.png"/><Relationship Id="rId58" Type="http://schemas.openxmlformats.org/officeDocument/2006/relationships/image" Target="../media/image90.png"/><Relationship Id="rId5" Type="http://schemas.openxmlformats.org/officeDocument/2006/relationships/image" Target="../media/image42.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 Id="rId43" Type="http://schemas.openxmlformats.org/officeDocument/2006/relationships/image" Target="../media/image80.png"/><Relationship Id="rId48" Type="http://schemas.openxmlformats.org/officeDocument/2006/relationships/image" Target="../media/image85.png"/><Relationship Id="rId56" Type="http://schemas.microsoft.com/office/2007/relationships/hdphoto" Target="../media/hdphoto7.wdp"/><Relationship Id="rId8" Type="http://schemas.openxmlformats.org/officeDocument/2006/relationships/image" Target="../media/image45.png"/><Relationship Id="rId51" Type="http://schemas.openxmlformats.org/officeDocument/2006/relationships/image" Target="../media/image88.png"/><Relationship Id="rId3" Type="http://schemas.openxmlformats.org/officeDocument/2006/relationships/slideLayout" Target="../slideLayouts/slideLayout1.xml"/><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59" Type="http://schemas.microsoft.com/office/2007/relationships/hdphoto" Target="../media/hdphoto20.wdp"/><Relationship Id="rId20" Type="http://schemas.openxmlformats.org/officeDocument/2006/relationships/image" Target="../media/image57.png"/><Relationship Id="rId41" Type="http://schemas.openxmlformats.org/officeDocument/2006/relationships/image" Target="../media/image78.png"/><Relationship Id="rId54" Type="http://schemas.microsoft.com/office/2007/relationships/hdphoto" Target="../media/hdphoto6.wdp"/><Relationship Id="rId1" Type="http://schemas.openxmlformats.org/officeDocument/2006/relationships/tags" Target="../tags/tag2.xml"/><Relationship Id="rId6" Type="http://schemas.openxmlformats.org/officeDocument/2006/relationships/image" Target="../media/image43.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49" Type="http://schemas.openxmlformats.org/officeDocument/2006/relationships/image" Target="../media/image86.png"/><Relationship Id="rId57" Type="http://schemas.openxmlformats.org/officeDocument/2006/relationships/image" Target="../media/image5.png"/><Relationship Id="rId10" Type="http://schemas.openxmlformats.org/officeDocument/2006/relationships/image" Target="../media/image47.png"/><Relationship Id="rId31" Type="http://schemas.openxmlformats.org/officeDocument/2006/relationships/image" Target="../media/image68.png"/><Relationship Id="rId44" Type="http://schemas.openxmlformats.org/officeDocument/2006/relationships/image" Target="../media/image81.png"/><Relationship Id="rId52" Type="http://schemas.openxmlformats.org/officeDocument/2006/relationships/image" Target="../media/image89.png"/><Relationship Id="rId60"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ltLang="en-US"/>
          </a:p>
        </p:txBody>
      </p:sp>
      <p:sp>
        <p:nvSpPr>
          <p:cNvPr id="30723" name="Rectangle 3"/>
          <p:cNvSpPr>
            <a:spLocks noGrp="1" noChangeArrowheads="1"/>
          </p:cNvSpPr>
          <p:nvPr>
            <p:ph type="body" idx="1"/>
          </p:nvPr>
        </p:nvSpPr>
        <p:spPr/>
        <p:txBody>
          <a:bodyPr/>
          <a:lstStyle/>
          <a:p>
            <a:pPr eaLnBrk="1" hangingPunct="1"/>
            <a:endParaRPr lang="en-US" altLang="en-US"/>
          </a:p>
        </p:txBody>
      </p:sp>
      <p:pic>
        <p:nvPicPr>
          <p:cNvPr id="30724"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52400" y="-348839"/>
            <a:ext cx="12192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3" name="WordArt 91"/>
          <p:cNvSpPr>
            <a:spLocks noChangeArrowheads="1" noChangeShapeType="1" noTextEdit="1"/>
          </p:cNvSpPr>
          <p:nvPr/>
        </p:nvSpPr>
        <p:spPr bwMode="auto">
          <a:xfrm>
            <a:off x="1727200" y="228600"/>
            <a:ext cx="84328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Trường</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Tiểu</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học</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Chu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Văn</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An</a:t>
            </a:r>
          </a:p>
        </p:txBody>
      </p:sp>
      <p:sp>
        <p:nvSpPr>
          <p:cNvPr id="3079" name="Text Box 14"/>
          <p:cNvSpPr txBox="1">
            <a:spLocks noChangeArrowheads="1"/>
          </p:cNvSpPr>
          <p:nvPr/>
        </p:nvSpPr>
        <p:spPr bwMode="auto">
          <a:xfrm>
            <a:off x="152400" y="3200400"/>
            <a:ext cx="12192000" cy="83099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4800" b="1" dirty="0" err="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Môn</a:t>
            </a:r>
            <a:r>
              <a:rPr lang="en-US" altLang="en-US" sz="48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 : TOÁN</a:t>
            </a:r>
          </a:p>
        </p:txBody>
      </p:sp>
      <p:sp>
        <p:nvSpPr>
          <p:cNvPr id="3" name="Rectangle 2"/>
          <p:cNvSpPr/>
          <p:nvPr/>
        </p:nvSpPr>
        <p:spPr>
          <a:xfrm>
            <a:off x="812800" y="5467351"/>
            <a:ext cx="10566400" cy="707886"/>
          </a:xfrm>
          <a:prstGeom prst="rect">
            <a:avLst/>
          </a:prstGeom>
          <a:noFill/>
        </p:spPr>
        <p:txBody>
          <a:bodyPr>
            <a:spAutoFit/>
          </a:bodyPr>
          <a:lstStyle/>
          <a:p>
            <a:pPr algn="ctr" fontAlgn="base">
              <a:spcBef>
                <a:spcPct val="0"/>
              </a:spcBef>
              <a:spcAft>
                <a:spcPct val="0"/>
              </a:spcAft>
              <a:defRPr/>
            </a:pPr>
            <a:r>
              <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Giáo viên: </a:t>
            </a:r>
            <a:r>
              <a:rPr lang="en-US" sz="4000" b="1" kern="10"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Nguyễn</a:t>
            </a:r>
            <a:r>
              <a:rPr lang="vi-VN"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Thị</a:t>
            </a:r>
            <a:r>
              <a:rPr lang="en-US"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Thu </a:t>
            </a:r>
            <a:r>
              <a:rPr lang="en-US" sz="4000" b="1" kern="10"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Hương</a:t>
            </a:r>
            <a:endPar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D2889-3429-6626-26F5-4EDCA73F5D2A}"/>
              </a:ext>
            </a:extLst>
          </p:cNvPr>
          <p:cNvSpPr txBox="1"/>
          <p:nvPr/>
        </p:nvSpPr>
        <p:spPr>
          <a:xfrm>
            <a:off x="-50800" y="1364057"/>
            <a:ext cx="12598400" cy="1446550"/>
          </a:xfrm>
          <a:prstGeom prst="rect">
            <a:avLst/>
          </a:prstGeom>
          <a:noFill/>
        </p:spPr>
        <p:txBody>
          <a:bodyPr wrap="square" rtlCol="0">
            <a:spAutoFit/>
          </a:bodyPr>
          <a:lstStyle/>
          <a:p>
            <a:pPr algn="ctr"/>
            <a:r>
              <a:rPr lang="en-US" sz="4400" dirty="0">
                <a:solidFill>
                  <a:srgbClr val="FF0000"/>
                </a:solidFill>
                <a:latin typeface="Algerian" panose="04020705040A02060702" pitchFamily="82" charset="0"/>
              </a:rPr>
              <a:t>CHÀO MỪNG CÁC THẦY CÔ GIÁO </a:t>
            </a:r>
          </a:p>
          <a:p>
            <a:pPr algn="ctr"/>
            <a:r>
              <a:rPr lang="en-US" sz="4400" dirty="0">
                <a:solidFill>
                  <a:srgbClr val="FF0000"/>
                </a:solidFill>
                <a:latin typeface="Algerian" panose="04020705040A02060702" pitchFamily="82" charset="0"/>
              </a:rPr>
              <a:t>VỀ DỰ GIỜ LỚP 4E</a:t>
            </a:r>
          </a:p>
        </p:txBody>
      </p:sp>
    </p:spTree>
    <p:extLst>
      <p:ext uri="{BB962C8B-B14F-4D97-AF65-F5344CB8AC3E}">
        <p14:creationId xmlns:p14="http://schemas.microsoft.com/office/powerpoint/2010/main" val="154754351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EBD217-B9B8-6891-2B59-2410C3D8D5E6}"/>
              </a:ext>
            </a:extLst>
          </p:cNvPr>
          <p:cNvSpPr txBox="1"/>
          <p:nvPr/>
        </p:nvSpPr>
        <p:spPr>
          <a:xfrm>
            <a:off x="822503" y="2262107"/>
            <a:ext cx="10350322" cy="2862322"/>
          </a:xfrm>
          <a:prstGeom prst="rect">
            <a:avLst/>
          </a:prstGeom>
          <a:noFill/>
        </p:spPr>
        <p:txBody>
          <a:bodyPr wrap="square" rtlCol="0">
            <a:spAutoFit/>
          </a:bodyPr>
          <a:lstStyle/>
          <a:p>
            <a:pPr marL="457200" lvl="0" indent="-457200" algn="just">
              <a:buFont typeface="Wingdings" panose="05000000000000000000" pitchFamily="2" charset="2"/>
              <a:buChar char="v"/>
            </a:pPr>
            <a:r>
              <a:rPr lang="vi-VN" sz="3600" dirty="0">
                <a:solidFill>
                  <a:srgbClr val="251C00"/>
                </a:solidFill>
                <a:latin typeface="Calibri" panose="020F0502020204030204"/>
              </a:rPr>
              <a:t>Biết được thương của phép chia một số tự nhiên cho một số tự nhiên (khác 0) có thể viết thành một phân số: tử số là số bị chia, mẫu số là số chia.</a:t>
            </a:r>
          </a:p>
          <a:p>
            <a:pPr marL="457200" lvl="0" indent="-457200" algn="just">
              <a:buFont typeface="Wingdings" panose="05000000000000000000" pitchFamily="2" charset="2"/>
              <a:buChar char="v"/>
            </a:pPr>
            <a:r>
              <a:rPr lang="vi-VN" sz="3600" dirty="0">
                <a:solidFill>
                  <a:srgbClr val="251C00"/>
                </a:solidFill>
                <a:latin typeface="Calibri" panose="020F0502020204030204"/>
              </a:rPr>
              <a:t>Vận dụng giải quyết các vấn đề đơn giản liên quan đến  phân số và phép chia số tự nhiên.</a:t>
            </a:r>
          </a:p>
        </p:txBody>
      </p:sp>
      <p:pic>
        <p:nvPicPr>
          <p:cNvPr id="6" name="Picture 5">
            <a:extLst>
              <a:ext uri="{FF2B5EF4-FFF2-40B4-BE49-F238E27FC236}">
                <a16:creationId xmlns:a16="http://schemas.microsoft.com/office/drawing/2014/main" id="{C821EA25-B96F-6BCD-B72F-D7B30FF6A1DE}"/>
              </a:ext>
            </a:extLst>
          </p:cNvPr>
          <p:cNvPicPr>
            <a:picLocks noChangeAspect="1"/>
          </p:cNvPicPr>
          <p:nvPr/>
        </p:nvPicPr>
        <p:blipFill>
          <a:blip r:embed="rId2"/>
          <a:stretch>
            <a:fillRect/>
          </a:stretch>
        </p:blipFill>
        <p:spPr>
          <a:xfrm>
            <a:off x="2104695" y="652603"/>
            <a:ext cx="7620660" cy="1152244"/>
          </a:xfrm>
          <a:prstGeom prst="rect">
            <a:avLst/>
          </a:prstGeom>
        </p:spPr>
      </p:pic>
    </p:spTree>
    <p:extLst>
      <p:ext uri="{BB962C8B-B14F-4D97-AF65-F5344CB8AC3E}">
        <p14:creationId xmlns:p14="http://schemas.microsoft.com/office/powerpoint/2010/main" val="331947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8858" y="465128"/>
            <a:ext cx="4988926" cy="2567877"/>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l="34515" t="34626" r="32554" b="35015"/>
          <a:stretch/>
        </p:blipFill>
        <p:spPr>
          <a:xfrm>
            <a:off x="12473" y="279630"/>
            <a:ext cx="2321169" cy="1735015"/>
          </a:xfrm>
          <a:prstGeom prst="rect">
            <a:avLst/>
          </a:prstGeom>
        </p:spPr>
      </p:pic>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t="34626" r="66219" b="35015"/>
          <a:stretch/>
        </p:blipFill>
        <p:spPr>
          <a:xfrm>
            <a:off x="2640076" y="300492"/>
            <a:ext cx="2381025" cy="1735015"/>
          </a:xfrm>
          <a:prstGeom prst="rect">
            <a:avLst/>
          </a:prstGeom>
        </p:spPr>
      </p:pic>
      <p:pic>
        <p:nvPicPr>
          <p:cNvPr id="13" name="Picture 1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l="65616" t="34626" b="35015"/>
          <a:stretch/>
        </p:blipFill>
        <p:spPr>
          <a:xfrm>
            <a:off x="1466684" y="1503139"/>
            <a:ext cx="2423546" cy="173501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3531" y="4712075"/>
            <a:ext cx="914400" cy="115655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7570" y="3422534"/>
            <a:ext cx="914400" cy="115655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9361" y="5979010"/>
            <a:ext cx="914400" cy="115655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9583" y="862356"/>
            <a:ext cx="914400" cy="1156554"/>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3622" y="-427185"/>
            <a:ext cx="914400" cy="115655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5413" y="2129291"/>
            <a:ext cx="914400" cy="1156554"/>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708" y="86372"/>
            <a:ext cx="6742755" cy="4813873"/>
          </a:xfrm>
          <a:prstGeom prst="rect">
            <a:avLst/>
          </a:prstGeom>
        </p:spPr>
      </p:pic>
      <p:sp>
        <p:nvSpPr>
          <p:cNvPr id="22" name="矩形: 圆角 6"/>
          <p:cNvSpPr/>
          <p:nvPr/>
        </p:nvSpPr>
        <p:spPr>
          <a:xfrm>
            <a:off x="5230813" y="1039345"/>
            <a:ext cx="6475123" cy="2602523"/>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Chia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thì</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1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chia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4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thì</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mấy</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phần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nhỉ</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p>
        </p:txBody>
      </p:sp>
      <p:pic>
        <p:nvPicPr>
          <p:cNvPr id="23" name="Picture 2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7387229" y="2999905"/>
            <a:ext cx="2209799" cy="3236773"/>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2650311" y="3305908"/>
            <a:ext cx="1969476" cy="2930770"/>
          </a:xfrm>
          <a:prstGeom prst="rect">
            <a:avLst/>
          </a:prstGeom>
        </p:spPr>
      </p:pic>
      <p:pic>
        <p:nvPicPr>
          <p:cNvPr id="25" name="Picture 2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4925326" y="3024555"/>
            <a:ext cx="1805354" cy="3212123"/>
          </a:xfrm>
          <a:prstGeom prst="rect">
            <a:avLst/>
          </a:prstGeom>
        </p:spPr>
      </p:pic>
      <p:pic>
        <p:nvPicPr>
          <p:cNvPr id="26" name="Picture 2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274028" y="3141786"/>
            <a:ext cx="2157046" cy="3094892"/>
          </a:xfrm>
          <a:prstGeom prst="rect">
            <a:avLst/>
          </a:prstGeom>
        </p:spPr>
      </p:pic>
      <p:sp>
        <p:nvSpPr>
          <p:cNvPr id="27" name="矩形: 圆角 6"/>
          <p:cNvSpPr/>
          <p:nvPr/>
        </p:nvSpPr>
        <p:spPr>
          <a:xfrm>
            <a:off x="5048981" y="850739"/>
            <a:ext cx="6475123" cy="2602523"/>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 4 = ?</a:t>
            </a:r>
          </a:p>
        </p:txBody>
      </p:sp>
      <p:sp>
        <p:nvSpPr>
          <p:cNvPr id="2" name="TextBox 1">
            <a:extLst>
              <a:ext uri="{FF2B5EF4-FFF2-40B4-BE49-F238E27FC236}">
                <a16:creationId xmlns:a16="http://schemas.microsoft.com/office/drawing/2014/main" id="{019DB922-FE77-5AF0-E8FF-F2C516D5E93B}"/>
              </a:ext>
            </a:extLst>
          </p:cNvPr>
          <p:cNvSpPr txBox="1"/>
          <p:nvPr/>
        </p:nvSpPr>
        <p:spPr>
          <a:xfrm>
            <a:off x="104775" y="0"/>
            <a:ext cx="752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Tree>
    <p:extLst>
      <p:ext uri="{BB962C8B-B14F-4D97-AF65-F5344CB8AC3E}">
        <p14:creationId xmlns:p14="http://schemas.microsoft.com/office/powerpoint/2010/main" val="110585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18"/>
                                        </p:tgtEl>
                                        <p:attrNameLst>
                                          <p:attrName>r</p:attrName>
                                        </p:attrNameLst>
                                      </p:cBhvr>
                                    </p:animRot>
                                    <p:animRot by="-240000">
                                      <p:cBhvr>
                                        <p:cTn id="25" dur="200" fill="hold">
                                          <p:stCondLst>
                                            <p:cond delay="200"/>
                                          </p:stCondLst>
                                        </p:cTn>
                                        <p:tgtEl>
                                          <p:spTgt spid="18"/>
                                        </p:tgtEl>
                                        <p:attrNameLst>
                                          <p:attrName>r</p:attrName>
                                        </p:attrNameLst>
                                      </p:cBhvr>
                                    </p:animRot>
                                    <p:animRot by="240000">
                                      <p:cBhvr>
                                        <p:cTn id="26" dur="200" fill="hold">
                                          <p:stCondLst>
                                            <p:cond delay="400"/>
                                          </p:stCondLst>
                                        </p:cTn>
                                        <p:tgtEl>
                                          <p:spTgt spid="18"/>
                                        </p:tgtEl>
                                        <p:attrNameLst>
                                          <p:attrName>r</p:attrName>
                                        </p:attrNameLst>
                                      </p:cBhvr>
                                    </p:animRot>
                                    <p:animRot by="-240000">
                                      <p:cBhvr>
                                        <p:cTn id="27" dur="200" fill="hold">
                                          <p:stCondLst>
                                            <p:cond delay="600"/>
                                          </p:stCondLst>
                                        </p:cTn>
                                        <p:tgtEl>
                                          <p:spTgt spid="18"/>
                                        </p:tgtEl>
                                        <p:attrNameLst>
                                          <p:attrName>r</p:attrName>
                                        </p:attrNameLst>
                                      </p:cBhvr>
                                    </p:animRot>
                                    <p:animRot by="120000">
                                      <p:cBhvr>
                                        <p:cTn id="28" dur="200" fill="hold">
                                          <p:stCondLst>
                                            <p:cond delay="800"/>
                                          </p:stCondLst>
                                        </p:cTn>
                                        <p:tgtEl>
                                          <p:spTgt spid="18"/>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repeatCount="indefinite" fill="hold" nodeType="withEffect">
                                  <p:stCondLst>
                                    <p:cond delay="0"/>
                                  </p:stCondLst>
                                  <p:endCondLst>
                                    <p:cond evt="onNext" delay="0">
                                      <p:tgtEl>
                                        <p:sldTgt/>
                                      </p:tgtEl>
                                    </p:cond>
                                  </p:end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par>
                                <p:cTn id="41" presetID="14" presetClass="entr" presetSubtype="1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2"/>
                                        </p:tgtEl>
                                        <p:attrNameLst>
                                          <p:attrName>ppt_w</p:attrName>
                                        </p:attrNameLst>
                                      </p:cBhvr>
                                      <p:tavLst>
                                        <p:tav tm="0">
                                          <p:val>
                                            <p:strVal val="ppt_w"/>
                                          </p:val>
                                        </p:tav>
                                        <p:tav tm="100000">
                                          <p:val>
                                            <p:fltVal val="0"/>
                                          </p:val>
                                        </p:tav>
                                      </p:tavLst>
                                    </p:anim>
                                    <p:anim calcmode="lin" valueType="num">
                                      <p:cBhvr>
                                        <p:cTn id="48" dur="500"/>
                                        <p:tgtEl>
                                          <p:spTgt spid="22"/>
                                        </p:tgtEl>
                                        <p:attrNameLst>
                                          <p:attrName>ppt_h</p:attrName>
                                        </p:attrNameLst>
                                      </p:cBhvr>
                                      <p:tavLst>
                                        <p:tav tm="0">
                                          <p:val>
                                            <p:strVal val="ppt_h"/>
                                          </p:val>
                                        </p:tav>
                                        <p:tav tm="100000">
                                          <p:val>
                                            <p:fltVal val="0"/>
                                          </p:val>
                                        </p:tav>
                                      </p:tavLst>
                                    </p:anim>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53" presetClass="entr" presetSubtype="16"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412927" y="1674769"/>
            <a:ext cx="1602578" cy="1582041"/>
          </a:xfrm>
          <a:prstGeom prst="rect">
            <a:avLst/>
          </a:prstGeom>
        </p:spPr>
      </p:pic>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4632578" y="1655719"/>
            <a:ext cx="1598128" cy="1582041"/>
          </a:xfrm>
          <a:prstGeom prst="rect">
            <a:avLst/>
          </a:prstGeom>
        </p:spPr>
      </p:pic>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4557336" y="-168152"/>
            <a:ext cx="1691879" cy="1698149"/>
          </a:xfrm>
          <a:prstGeom prst="rect">
            <a:avLst/>
          </a:prstGeom>
        </p:spPr>
      </p:pic>
      <p:pic>
        <p:nvPicPr>
          <p:cNvPr id="25" name="Picture 2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410027" y="110591"/>
            <a:ext cx="1652028" cy="1452419"/>
          </a:xfrm>
          <a:prstGeom prst="rect">
            <a:avLst/>
          </a:prstGeom>
        </p:spPr>
      </p:pic>
      <p:pic>
        <p:nvPicPr>
          <p:cNvPr id="26" name="Picture 2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10053317" y="1598569"/>
            <a:ext cx="1602578" cy="1582041"/>
          </a:xfrm>
          <a:prstGeom prst="rect">
            <a:avLst/>
          </a:prstGeom>
        </p:spPr>
      </p:pic>
      <p:pic>
        <p:nvPicPr>
          <p:cNvPr id="27" name="Picture 26"/>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272968" y="1579519"/>
            <a:ext cx="1598128" cy="1582041"/>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97726" y="-244352"/>
            <a:ext cx="1691879" cy="1698149"/>
          </a:xfrm>
          <a:prstGeom prst="rect">
            <a:avLst/>
          </a:prstGeom>
        </p:spPr>
      </p:pic>
      <p:pic>
        <p:nvPicPr>
          <p:cNvPr id="29" name="Picture 2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050417" y="34391"/>
            <a:ext cx="1652028" cy="1452419"/>
          </a:xfrm>
          <a:prstGeom prst="rect">
            <a:avLst/>
          </a:prstGeom>
        </p:spPr>
      </p:pic>
      <p:pic>
        <p:nvPicPr>
          <p:cNvPr id="14" name="Picture 1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2510155" y="1635638"/>
            <a:ext cx="1602578" cy="1582041"/>
          </a:xfrm>
          <a:prstGeom prst="rect">
            <a:avLst/>
          </a:prstGeom>
        </p:spPr>
      </p:pic>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4564" y="-207283"/>
            <a:ext cx="1691879" cy="1698149"/>
          </a:xfrm>
          <a:prstGeom prst="rect">
            <a:avLst/>
          </a:prstGeom>
        </p:spPr>
      </p:pic>
      <p:pic>
        <p:nvPicPr>
          <p:cNvPr id="18" name="Picture 1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71460"/>
            <a:ext cx="1652028" cy="1452419"/>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1105221" y="385428"/>
            <a:ext cx="2614637" cy="2528345"/>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5133678" y="545976"/>
            <a:ext cx="2295235" cy="221948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8754429" y="471321"/>
            <a:ext cx="2295235" cy="2219485"/>
          </a:xfrm>
          <a:prstGeom prst="rect">
            <a:avLst/>
          </a:prstGeom>
        </p:spPr>
      </p:pic>
      <p:pic>
        <p:nvPicPr>
          <p:cNvPr id="30" name="Picture 2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8823239" y="2690806"/>
            <a:ext cx="2209799" cy="3236773"/>
          </a:xfrm>
          <a:prstGeom prst="rect">
            <a:avLst/>
          </a:prstGeom>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3338372" y="3141786"/>
            <a:ext cx="1969476" cy="2930770"/>
          </a:xfrm>
          <a:prstGeom prst="rect">
            <a:avLst/>
          </a:prstGeom>
        </p:spPr>
      </p:pic>
      <p:pic>
        <p:nvPicPr>
          <p:cNvPr id="32" name="Picture 3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5896758" y="2885779"/>
            <a:ext cx="1805354" cy="3212123"/>
          </a:xfrm>
          <a:prstGeom prst="rect">
            <a:avLst/>
          </a:prstGeom>
        </p:spPr>
      </p:pic>
      <p:pic>
        <p:nvPicPr>
          <p:cNvPr id="33" name="Picture 3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408786" y="3141786"/>
            <a:ext cx="2157046" cy="3094892"/>
          </a:xfrm>
          <a:prstGeom prst="rect">
            <a:avLst/>
          </a:prstGeom>
        </p:spPr>
      </p:pic>
    </p:spTree>
    <p:extLst>
      <p:ext uri="{BB962C8B-B14F-4D97-AF65-F5344CB8AC3E}">
        <p14:creationId xmlns:p14="http://schemas.microsoft.com/office/powerpoint/2010/main" val="23663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animEffect transition="in" filter="fade">
                                      <p:cBhvr>
                                        <p:cTn id="11" dur="500"/>
                                        <p:tgtEl>
                                          <p:spTgt spid="17"/>
                                        </p:tgtEl>
                                      </p:cBhvr>
                                    </p:animEffect>
                                  </p:childTnLst>
                                </p:cTn>
                              </p:par>
                              <p:par>
                                <p:cTn id="12" presetID="53" presetClass="entr" presetSubtype="16"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0"/>
                                        </p:tgtEl>
                                        <p:attrNameLst>
                                          <p:attrName>ppt_w</p:attrName>
                                        </p:attrNameLst>
                                      </p:cBhvr>
                                      <p:tavLst>
                                        <p:tav tm="0">
                                          <p:val>
                                            <p:strVal val="ppt_w"/>
                                          </p:val>
                                        </p:tav>
                                        <p:tav tm="100000">
                                          <p:val>
                                            <p:fltVal val="0"/>
                                          </p:val>
                                        </p:tav>
                                      </p:tavLst>
                                    </p:anim>
                                    <p:anim calcmode="lin" valueType="num">
                                      <p:cBhvr>
                                        <p:cTn id="31" dur="500"/>
                                        <p:tgtEl>
                                          <p:spTgt spid="20"/>
                                        </p:tgtEl>
                                        <p:attrNameLst>
                                          <p:attrName>ppt_h</p:attrName>
                                        </p:attrNameLst>
                                      </p:cBhvr>
                                      <p:tavLst>
                                        <p:tav tm="0">
                                          <p:val>
                                            <p:strVal val="ppt_h"/>
                                          </p:val>
                                        </p:tav>
                                        <p:tav tm="100000">
                                          <p:val>
                                            <p:fltVal val="0"/>
                                          </p:val>
                                        </p:tav>
                                      </p:tavLst>
                                    </p:anim>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par>
                                <p:cTn id="39" presetID="53" presetClass="entr" presetSubtype="16"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par>
                                <p:cTn id="44" presetID="53" presetClass="entr" presetSubtype="16"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21"/>
                                        </p:tgtEl>
                                        <p:attrNameLst>
                                          <p:attrName>ppt_w</p:attrName>
                                        </p:attrNameLst>
                                      </p:cBhvr>
                                      <p:tavLst>
                                        <p:tav tm="0">
                                          <p:val>
                                            <p:strVal val="ppt_w"/>
                                          </p:val>
                                        </p:tav>
                                        <p:tav tm="100000">
                                          <p:val>
                                            <p:fltVal val="0"/>
                                          </p:val>
                                        </p:tav>
                                      </p:tavLst>
                                    </p:anim>
                                    <p:anim calcmode="lin" valueType="num">
                                      <p:cBhvr>
                                        <p:cTn id="58" dur="500"/>
                                        <p:tgtEl>
                                          <p:spTgt spid="21"/>
                                        </p:tgtEl>
                                        <p:attrNameLst>
                                          <p:attrName>ppt_h</p:attrName>
                                        </p:attrNameLst>
                                      </p:cBhvr>
                                      <p:tavLst>
                                        <p:tav tm="0">
                                          <p:val>
                                            <p:strVal val="ppt_h"/>
                                          </p:val>
                                        </p:tav>
                                        <p:tav tm="100000">
                                          <p:val>
                                            <p:fltVal val="0"/>
                                          </p:val>
                                        </p:tav>
                                      </p:tavLst>
                                    </p:anim>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53" presetClass="entr" presetSubtype="16"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Effect transition="in" filter="fade">
                                      <p:cBhvr>
                                        <p:cTn id="65" dur="500"/>
                                        <p:tgtEl>
                                          <p:spTgt spid="28"/>
                                        </p:tgtEl>
                                      </p:cBhvr>
                                    </p:animEffect>
                                  </p:childTnLst>
                                </p:cTn>
                              </p:par>
                              <p:par>
                                <p:cTn id="66" presetID="53" presetClass="entr" presetSubtype="16"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Effect transition="in" filter="fade">
                                      <p:cBhvr>
                                        <p:cTn id="75" dur="500"/>
                                        <p:tgtEl>
                                          <p:spTgt spid="26"/>
                                        </p:tgtEl>
                                      </p:cBhvr>
                                    </p:animEffect>
                                  </p:childTnLst>
                                </p:cTn>
                              </p:par>
                              <p:par>
                                <p:cTn id="76" presetID="53" presetClass="entr" presetSubtype="16"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500" fill="hold"/>
                                        <p:tgtEl>
                                          <p:spTgt spid="27"/>
                                        </p:tgtEl>
                                        <p:attrNameLst>
                                          <p:attrName>ppt_w</p:attrName>
                                        </p:attrNameLst>
                                      </p:cBhvr>
                                      <p:tavLst>
                                        <p:tav tm="0">
                                          <p:val>
                                            <p:fltVal val="0"/>
                                          </p:val>
                                        </p:tav>
                                        <p:tav tm="100000">
                                          <p:val>
                                            <p:strVal val="#ppt_w"/>
                                          </p:val>
                                        </p:tav>
                                      </p:tavLst>
                                    </p:anim>
                                    <p:anim calcmode="lin" valueType="num">
                                      <p:cBhvr>
                                        <p:cTn id="79" dur="500" fill="hold"/>
                                        <p:tgtEl>
                                          <p:spTgt spid="27"/>
                                        </p:tgtEl>
                                        <p:attrNameLst>
                                          <p:attrName>ppt_h</p:attrName>
                                        </p:attrNameLst>
                                      </p:cBhvr>
                                      <p:tavLst>
                                        <p:tav tm="0">
                                          <p:val>
                                            <p:fltVal val="0"/>
                                          </p:val>
                                        </p:tav>
                                        <p:tav tm="100000">
                                          <p:val>
                                            <p:strVal val="#ppt_h"/>
                                          </p:val>
                                        </p:tav>
                                      </p:tavLst>
                                    </p:anim>
                                    <p:animEffect transition="in" filter="fade">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62" y="3175736"/>
            <a:ext cx="2402584" cy="1630725"/>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3361" y="3175736"/>
            <a:ext cx="2402584" cy="1630725"/>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498" y="3227880"/>
            <a:ext cx="2402584" cy="1630725"/>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1635" y="3227880"/>
            <a:ext cx="2402584" cy="1630725"/>
          </a:xfrm>
          <a:prstGeom prst="rect">
            <a:avLst/>
          </a:prstGeom>
        </p:spPr>
      </p:pic>
      <p:pic>
        <p:nvPicPr>
          <p:cNvPr id="22" name="Picture 2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412927" y="1674769"/>
            <a:ext cx="1602578" cy="1582041"/>
          </a:xfrm>
          <a:prstGeom prst="rect">
            <a:avLst/>
          </a:prstGeom>
        </p:spPr>
      </p:pic>
      <p:pic>
        <p:nvPicPr>
          <p:cNvPr id="23" name="Picture 22"/>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4632578" y="1655719"/>
            <a:ext cx="1598128" cy="1582041"/>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4557336" y="-168152"/>
            <a:ext cx="1691879" cy="1698149"/>
          </a:xfrm>
          <a:prstGeom prst="rect">
            <a:avLst/>
          </a:prstGeom>
        </p:spPr>
      </p:pic>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410027" y="110591"/>
            <a:ext cx="1652028" cy="1452419"/>
          </a:xfrm>
          <a:prstGeom prst="rect">
            <a:avLst/>
          </a:prstGeom>
        </p:spPr>
      </p:pic>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10053317" y="1598569"/>
            <a:ext cx="1602578" cy="1582041"/>
          </a:xfrm>
          <a:prstGeom prst="rect">
            <a:avLst/>
          </a:prstGeom>
        </p:spPr>
      </p:pic>
      <p:pic>
        <p:nvPicPr>
          <p:cNvPr id="27" name="Picture 26"/>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272968" y="1579519"/>
            <a:ext cx="1598128" cy="1582041"/>
          </a:xfrm>
          <a:prstGeom prst="rect">
            <a:avLst/>
          </a:prstGeom>
        </p:spPr>
      </p:pic>
      <p:pic>
        <p:nvPicPr>
          <p:cNvPr id="28" name="Picture 27"/>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97726" y="-244352"/>
            <a:ext cx="1691879" cy="1698149"/>
          </a:xfrm>
          <a:prstGeom prst="rect">
            <a:avLst/>
          </a:prstGeom>
        </p:spPr>
      </p:pic>
      <p:pic>
        <p:nvPicPr>
          <p:cNvPr id="29" name="Picture 2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050417" y="34391"/>
            <a:ext cx="1652028" cy="1452419"/>
          </a:xfrm>
          <a:prstGeom prst="rect">
            <a:avLst/>
          </a:prstGeom>
        </p:spPr>
      </p:pic>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708399" y="4381583"/>
            <a:ext cx="1475418" cy="2161098"/>
          </a:xfrm>
          <a:prstGeom prst="rect">
            <a:avLst/>
          </a:prstGeom>
        </p:spPr>
      </p:pic>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3473532" y="4381583"/>
            <a:ext cx="1388102" cy="2065629"/>
          </a:xfrm>
          <a:prstGeom prst="rect">
            <a:avLst/>
          </a:prstGeom>
        </p:spPr>
      </p:pic>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6834612" y="4466124"/>
            <a:ext cx="1167116" cy="2076557"/>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510777" y="4480122"/>
            <a:ext cx="1437541" cy="2062559"/>
          </a:xfrm>
          <a:prstGeom prst="rect">
            <a:avLst/>
          </a:prstGeom>
        </p:spPr>
      </p:pic>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2510155" y="1635638"/>
            <a:ext cx="1602578" cy="1582041"/>
          </a:xfrm>
          <a:prstGeom prst="rect">
            <a:avLst/>
          </a:prstGeom>
        </p:spPr>
      </p:pic>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4564" y="-207283"/>
            <a:ext cx="1691879" cy="1698149"/>
          </a:xfrm>
          <a:prstGeom prst="rect">
            <a:avLst/>
          </a:prstGeom>
        </p:spPr>
      </p:pic>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71460"/>
            <a:ext cx="1652028" cy="1452419"/>
          </a:xfrm>
          <a:prstGeom prst="rect">
            <a:avLst/>
          </a:prstGeom>
        </p:spPr>
      </p:pic>
      <p:pic>
        <p:nvPicPr>
          <p:cNvPr id="30" name="Picture 2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9553853" y="8190642"/>
            <a:ext cx="769074" cy="676149"/>
          </a:xfrm>
          <a:prstGeom prst="rect">
            <a:avLst/>
          </a:prstGeom>
        </p:spPr>
      </p:pic>
      <p:pic>
        <p:nvPicPr>
          <p:cNvPr id="31" name="Picture 3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731283" y="9974624"/>
            <a:ext cx="674829" cy="666181"/>
          </a:xfrm>
          <a:prstGeom prst="rect">
            <a:avLst/>
          </a:prstGeom>
        </p:spPr>
      </p:pic>
      <p:pic>
        <p:nvPicPr>
          <p:cNvPr id="32" name="Picture 3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5958584" y="9974653"/>
            <a:ext cx="672955" cy="659174"/>
          </a:xfrm>
          <a:prstGeom prst="rect">
            <a:avLst/>
          </a:prstGeom>
        </p:spPr>
      </p:pic>
      <p:pic>
        <p:nvPicPr>
          <p:cNvPr id="33" name="Picture 32"/>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5931098" y="9203482"/>
            <a:ext cx="712433" cy="715073"/>
          </a:xfrm>
          <a:prstGeom prst="rect">
            <a:avLst/>
          </a:prstGeom>
        </p:spPr>
      </p:pic>
      <p:pic>
        <p:nvPicPr>
          <p:cNvPr id="34" name="Picture 33"/>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733848" y="9287906"/>
            <a:ext cx="695652" cy="611599"/>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38180" y="3880439"/>
            <a:ext cx="672955" cy="659174"/>
          </a:xfrm>
          <a:prstGeom prst="rect">
            <a:avLst/>
          </a:prstGeom>
        </p:spPr>
      </p:pic>
      <p:pic>
        <p:nvPicPr>
          <p:cNvPr id="37" name="Picture 36"/>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0694" y="3109268"/>
            <a:ext cx="712433" cy="715073"/>
          </a:xfrm>
          <a:prstGeom prst="rect">
            <a:avLst/>
          </a:prstGeom>
        </p:spPr>
      </p:pic>
      <p:pic>
        <p:nvPicPr>
          <p:cNvPr id="38" name="Picture 37"/>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594394" y="3250842"/>
            <a:ext cx="695652" cy="611599"/>
          </a:xfrm>
          <a:prstGeom prst="rect">
            <a:avLst/>
          </a:prstGeom>
        </p:spPr>
      </p:pic>
      <p:pic>
        <p:nvPicPr>
          <p:cNvPr id="40" name="Picture 3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3410850" y="3860399"/>
            <a:ext cx="672955" cy="659174"/>
          </a:xfrm>
          <a:prstGeom prst="rect">
            <a:avLst/>
          </a:prstGeom>
        </p:spPr>
      </p:pic>
      <p:pic>
        <p:nvPicPr>
          <p:cNvPr id="41" name="Picture 4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3383364" y="3089228"/>
            <a:ext cx="712433" cy="715073"/>
          </a:xfrm>
          <a:prstGeom prst="rect">
            <a:avLst/>
          </a:prstGeom>
        </p:spPr>
      </p:pic>
      <p:pic>
        <p:nvPicPr>
          <p:cNvPr id="42" name="Picture 41"/>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4167064" y="3230802"/>
            <a:ext cx="695652" cy="611599"/>
          </a:xfrm>
          <a:prstGeom prst="rect">
            <a:avLst/>
          </a:prstGeom>
        </p:spPr>
      </p:pic>
      <p:pic>
        <p:nvPicPr>
          <p:cNvPr id="44" name="Picture 4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6540663" y="3937589"/>
            <a:ext cx="672955" cy="659174"/>
          </a:xfrm>
          <a:prstGeom prst="rect">
            <a:avLst/>
          </a:prstGeom>
        </p:spPr>
      </p:pic>
      <p:pic>
        <p:nvPicPr>
          <p:cNvPr id="45" name="Picture 4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13177" y="3166418"/>
            <a:ext cx="712433" cy="715073"/>
          </a:xfrm>
          <a:prstGeom prst="rect">
            <a:avLst/>
          </a:prstGeom>
        </p:spPr>
      </p:pic>
      <p:pic>
        <p:nvPicPr>
          <p:cNvPr id="46" name="Picture 45"/>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7296877" y="3307992"/>
            <a:ext cx="695652" cy="611599"/>
          </a:xfrm>
          <a:prstGeom prst="rect">
            <a:avLst/>
          </a:prstGeom>
        </p:spPr>
      </p:pic>
      <p:pic>
        <p:nvPicPr>
          <p:cNvPr id="48" name="Picture 4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9643638" y="3937589"/>
            <a:ext cx="672955" cy="659174"/>
          </a:xfrm>
          <a:prstGeom prst="rect">
            <a:avLst/>
          </a:prstGeom>
        </p:spPr>
      </p:pic>
      <p:pic>
        <p:nvPicPr>
          <p:cNvPr id="49" name="Picture 4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9616152" y="3166418"/>
            <a:ext cx="712433" cy="715073"/>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399852" y="3307992"/>
            <a:ext cx="695652" cy="611599"/>
          </a:xfrm>
          <a:prstGeom prst="rect">
            <a:avLst/>
          </a:prstGeom>
        </p:spPr>
      </p:pic>
    </p:spTree>
    <p:extLst>
      <p:ext uri="{BB962C8B-B14F-4D97-AF65-F5344CB8AC3E}">
        <p14:creationId xmlns:p14="http://schemas.microsoft.com/office/powerpoint/2010/main" val="127747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16"/>
                                        </p:tgtEl>
                                        <p:attrNameLst>
                                          <p:attrName>ppt_x</p:attrName>
                                          <p:attrName>ppt_y</p:attrName>
                                        </p:attrNameLst>
                                      </p:cBhvr>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16"/>
                                        </p:tgtEl>
                                        <p:attrNameLst>
                                          <p:attrName>ppt_w</p:attrName>
                                        </p:attrNameLst>
                                      </p:cBhvr>
                                      <p:tavLst>
                                        <p:tav tm="0">
                                          <p:val>
                                            <p:strVal val="ppt_w"/>
                                          </p:val>
                                        </p:tav>
                                        <p:tav tm="100000">
                                          <p:val>
                                            <p:fltVal val="0"/>
                                          </p:val>
                                        </p:tav>
                                      </p:tavLst>
                                    </p:anim>
                                    <p:anim calcmode="lin" valueType="num">
                                      <p:cBhvr>
                                        <p:cTn id="10" dur="500"/>
                                        <p:tgtEl>
                                          <p:spTgt spid="16"/>
                                        </p:tgtEl>
                                        <p:attrNameLst>
                                          <p:attrName>ppt_h</p:attrName>
                                        </p:attrNameLst>
                                      </p:cBhvr>
                                      <p:tavLst>
                                        <p:tav tm="0">
                                          <p:val>
                                            <p:strVal val="ppt_h"/>
                                          </p:val>
                                        </p:tav>
                                        <p:tav tm="100000">
                                          <p:val>
                                            <p:fltVal val="0"/>
                                          </p:val>
                                        </p:tav>
                                      </p:tavLst>
                                    </p:anim>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3000"/>
                            </p:stCondLst>
                            <p:childTnLst>
                              <p:par>
                                <p:cTn id="20" presetID="42" presetClass="path" presetSubtype="0" accel="50000" decel="50000" fill="hold" nodeType="afterEffect">
                                  <p:stCondLst>
                                    <p:cond delay="0"/>
                                  </p:stCondLst>
                                  <p:childTnLst>
                                    <p:animMotion origin="layout" path="M -4.58333E-6 -3.7037E-6 L 0.0806 0.23519 " pathEditMode="relative" rAng="0" ptsTypes="AA">
                                      <p:cBhvr>
                                        <p:cTn id="21" dur="2000" fill="hold"/>
                                        <p:tgtEl>
                                          <p:spTgt spid="14"/>
                                        </p:tgtEl>
                                        <p:attrNameLst>
                                          <p:attrName>ppt_x</p:attrName>
                                          <p:attrName>ppt_y</p:attrName>
                                        </p:attrNameLst>
                                      </p:cBhvr>
                                      <p:rCtr x="4023" y="11759"/>
                                    </p:animMotion>
                                  </p:childTnLst>
                                </p:cTn>
                              </p:par>
                            </p:childTnLst>
                          </p:cTn>
                        </p:par>
                        <p:par>
                          <p:cTn id="22" fill="hold">
                            <p:stCondLst>
                              <p:cond delay="5000"/>
                            </p:stCondLst>
                            <p:childTnLst>
                              <p:par>
                                <p:cTn id="23" presetID="53" presetClass="exit" presetSubtype="32" fill="hold" nodeType="after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500"/>
                            </p:stCondLst>
                            <p:childTnLst>
                              <p:par>
                                <p:cTn id="29" presetID="53" presetClass="entr" presetSubtype="16"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Effect transition="in" filter="fade">
                                      <p:cBhvr>
                                        <p:cTn id="33" dur="500"/>
                                        <p:tgtEl>
                                          <p:spTgt spid="41"/>
                                        </p:tgtEl>
                                      </p:cBhvr>
                                    </p:animEffect>
                                  </p:childTnLst>
                                </p:cTn>
                              </p:par>
                            </p:childTnLst>
                          </p:cTn>
                        </p:par>
                        <p:par>
                          <p:cTn id="34" fill="hold">
                            <p:stCondLst>
                              <p:cond delay="6000"/>
                            </p:stCondLst>
                            <p:childTnLst>
                              <p:par>
                                <p:cTn id="35" presetID="42" presetClass="path" presetSubtype="0" accel="50000" decel="50000" fill="hold" nodeType="afterEffect">
                                  <p:stCondLst>
                                    <p:cond delay="0"/>
                                  </p:stCondLst>
                                  <p:childTnLst>
                                    <p:animMotion origin="layout" path="M 2.70833E-6 -3.7037E-6 L 0.34726 0.41713 " pathEditMode="relative" rAng="0" ptsTypes="AA">
                                      <p:cBhvr>
                                        <p:cTn id="36" dur="2000" fill="hold"/>
                                        <p:tgtEl>
                                          <p:spTgt spid="18"/>
                                        </p:tgtEl>
                                        <p:attrNameLst>
                                          <p:attrName>ppt_x</p:attrName>
                                          <p:attrName>ppt_y</p:attrName>
                                        </p:attrNameLst>
                                      </p:cBhvr>
                                      <p:rCtr x="17357" y="20856"/>
                                    </p:animMotion>
                                  </p:childTnLst>
                                </p:cTn>
                              </p:par>
                            </p:childTnLst>
                          </p:cTn>
                        </p:par>
                        <p:par>
                          <p:cTn id="37" fill="hold">
                            <p:stCondLst>
                              <p:cond delay="8000"/>
                            </p:stCondLst>
                            <p:childTnLst>
                              <p:par>
                                <p:cTn id="38" presetID="53" presetClass="exit" presetSubtype="32" fill="hold" nodeType="after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par>
                          <p:cTn id="43" fill="hold">
                            <p:stCondLst>
                              <p:cond delay="8500"/>
                            </p:stCondLst>
                            <p:childTnLst>
                              <p:par>
                                <p:cTn id="44" presetID="53" presetClass="entr" presetSubtype="16"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animEffect transition="in" filter="fade">
                                      <p:cBhvr>
                                        <p:cTn id="48" dur="500"/>
                                        <p:tgtEl>
                                          <p:spTgt spid="45"/>
                                        </p:tgtEl>
                                      </p:cBhvr>
                                    </p:animEffect>
                                  </p:childTnLst>
                                </p:cTn>
                              </p:par>
                            </p:childTnLst>
                          </p:cTn>
                        </p:par>
                        <p:par>
                          <p:cTn id="49" fill="hold">
                            <p:stCondLst>
                              <p:cond delay="9000"/>
                            </p:stCondLst>
                            <p:childTnLst>
                              <p:par>
                                <p:cTn id="50" presetID="42" presetClass="path" presetSubtype="0" accel="50000" decel="50000" fill="hold" nodeType="afterEffect">
                                  <p:stCondLst>
                                    <p:cond delay="0"/>
                                  </p:stCondLst>
                                  <p:childTnLst>
                                    <p:animMotion origin="layout" path="M 3.125E-6 1.48148E-6 L 0.7013 0.41759 " pathEditMode="relative" rAng="0" ptsTypes="AA">
                                      <p:cBhvr>
                                        <p:cTn id="51" dur="2000" fill="hold"/>
                                        <p:tgtEl>
                                          <p:spTgt spid="17"/>
                                        </p:tgtEl>
                                        <p:attrNameLst>
                                          <p:attrName>ppt_x</p:attrName>
                                          <p:attrName>ppt_y</p:attrName>
                                        </p:attrNameLst>
                                      </p:cBhvr>
                                      <p:rCtr x="35065" y="20880"/>
                                    </p:animMotion>
                                  </p:childTnLst>
                                </p:cTn>
                              </p:par>
                            </p:childTnLst>
                          </p:cTn>
                        </p:par>
                        <p:par>
                          <p:cTn id="52" fill="hold">
                            <p:stCondLst>
                              <p:cond delay="11000"/>
                            </p:stCondLst>
                            <p:childTnLst>
                              <p:par>
                                <p:cTn id="53" presetID="53" presetClass="exit" presetSubtype="32" fill="hold" nodeType="afterEffect">
                                  <p:stCondLst>
                                    <p:cond delay="0"/>
                                  </p:stCondLst>
                                  <p:childTnLst>
                                    <p:anim calcmode="lin" valueType="num">
                                      <p:cBhvr>
                                        <p:cTn id="54" dur="500"/>
                                        <p:tgtEl>
                                          <p:spTgt spid="17"/>
                                        </p:tgtEl>
                                        <p:attrNameLst>
                                          <p:attrName>ppt_w</p:attrName>
                                        </p:attrNameLst>
                                      </p:cBhvr>
                                      <p:tavLst>
                                        <p:tav tm="0">
                                          <p:val>
                                            <p:strVal val="ppt_w"/>
                                          </p:val>
                                        </p:tav>
                                        <p:tav tm="100000">
                                          <p:val>
                                            <p:fltVal val="0"/>
                                          </p:val>
                                        </p:tav>
                                      </p:tavLst>
                                    </p:anim>
                                    <p:anim calcmode="lin" valueType="num">
                                      <p:cBhvr>
                                        <p:cTn id="55" dur="500"/>
                                        <p:tgtEl>
                                          <p:spTgt spid="17"/>
                                        </p:tgtEl>
                                        <p:attrNameLst>
                                          <p:attrName>ppt_h</p:attrName>
                                        </p:attrNameLst>
                                      </p:cBhvr>
                                      <p:tavLst>
                                        <p:tav tm="0">
                                          <p:val>
                                            <p:strVal val="ppt_h"/>
                                          </p:val>
                                        </p:tav>
                                        <p:tav tm="100000">
                                          <p:val>
                                            <p:fltVal val="0"/>
                                          </p:val>
                                        </p:tav>
                                      </p:tavLst>
                                    </p:anim>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par>
                          <p:cTn id="58" fill="hold">
                            <p:stCondLst>
                              <p:cond delay="11500"/>
                            </p:stCondLst>
                            <p:childTnLst>
                              <p:par>
                                <p:cTn id="59" presetID="53" presetClass="entr" presetSubtype="16" fill="hold" nodeType="after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p:cTn id="61" dur="500" fill="hold"/>
                                        <p:tgtEl>
                                          <p:spTgt spid="49"/>
                                        </p:tgtEl>
                                        <p:attrNameLst>
                                          <p:attrName>ppt_w</p:attrName>
                                        </p:attrNameLst>
                                      </p:cBhvr>
                                      <p:tavLst>
                                        <p:tav tm="0">
                                          <p:val>
                                            <p:fltVal val="0"/>
                                          </p:val>
                                        </p:tav>
                                        <p:tav tm="100000">
                                          <p:val>
                                            <p:strVal val="#ppt_w"/>
                                          </p:val>
                                        </p:tav>
                                      </p:tavLst>
                                    </p:anim>
                                    <p:anim calcmode="lin" valueType="num">
                                      <p:cBhvr>
                                        <p:cTn id="62" dur="500" fill="hold"/>
                                        <p:tgtEl>
                                          <p:spTgt spid="49"/>
                                        </p:tgtEl>
                                        <p:attrNameLst>
                                          <p:attrName>ppt_h</p:attrName>
                                        </p:attrNameLst>
                                      </p:cBhvr>
                                      <p:tavLst>
                                        <p:tav tm="0">
                                          <p:val>
                                            <p:fltVal val="0"/>
                                          </p:val>
                                        </p:tav>
                                        <p:tav tm="100000">
                                          <p:val>
                                            <p:strVal val="#ppt_h"/>
                                          </p:val>
                                        </p:tav>
                                      </p:tavLst>
                                    </p:anim>
                                    <p:animEffect transition="in" filter="fade">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8.33333E-7 4.44444E-6 L -0.34323 0.42175 " pathEditMode="relative" rAng="0" ptsTypes="AA">
                                      <p:cBhvr>
                                        <p:cTn id="67" dur="2000" fill="hold"/>
                                        <p:tgtEl>
                                          <p:spTgt spid="24"/>
                                        </p:tgtEl>
                                        <p:attrNameLst>
                                          <p:attrName>ppt_x</p:attrName>
                                          <p:attrName>ppt_y</p:attrName>
                                        </p:attrNameLst>
                                      </p:cBhvr>
                                      <p:rCtr x="-17161" y="21088"/>
                                    </p:animMotion>
                                  </p:childTnLst>
                                </p:cTn>
                              </p:par>
                              <p:par>
                                <p:cTn id="68" presetID="42" presetClass="path" presetSubtype="0" accel="50000" decel="50000" fill="hold" nodeType="withEffect">
                                  <p:stCondLst>
                                    <p:cond delay="0"/>
                                  </p:stCondLst>
                                  <p:childTnLst>
                                    <p:animMotion origin="layout" path="M -2.70833E-6 -2.96296E-6 L -0.13659 0.24028 " pathEditMode="relative" rAng="0" ptsTypes="AA">
                                      <p:cBhvr>
                                        <p:cTn id="69" dur="2000" fill="hold"/>
                                        <p:tgtEl>
                                          <p:spTgt spid="23"/>
                                        </p:tgtEl>
                                        <p:attrNameLst>
                                          <p:attrName>ppt_x</p:attrName>
                                          <p:attrName>ppt_y</p:attrName>
                                        </p:attrNameLst>
                                      </p:cBhvr>
                                      <p:rCtr x="-6836" y="12014"/>
                                    </p:animMotion>
                                  </p:childTnLst>
                                </p:cTn>
                              </p:par>
                              <p:par>
                                <p:cTn id="70" presetID="42" presetClass="path" presetSubtype="0" accel="50000" decel="50000" fill="hold" nodeType="withEffect">
                                  <p:stCondLst>
                                    <p:cond delay="0"/>
                                  </p:stCondLst>
                                  <p:childTnLst>
                                    <p:animMotion origin="layout" path="M 3.33333E-6 0.01111 L 0.02929 0.2257 " pathEditMode="relative" rAng="0" ptsTypes="AA">
                                      <p:cBhvr>
                                        <p:cTn id="71" dur="2000" fill="hold"/>
                                        <p:tgtEl>
                                          <p:spTgt spid="22"/>
                                        </p:tgtEl>
                                        <p:attrNameLst>
                                          <p:attrName>ppt_x</p:attrName>
                                          <p:attrName>ppt_y</p:attrName>
                                        </p:attrNameLst>
                                      </p:cBhvr>
                                      <p:rCtr x="1458" y="10718"/>
                                    </p:animMotion>
                                  </p:childTnLst>
                                </p:cTn>
                              </p:par>
                              <p:par>
                                <p:cTn id="72" presetID="42" presetClass="path" presetSubtype="0" accel="50000" decel="50000" fill="hold" nodeType="withEffect">
                                  <p:stCondLst>
                                    <p:cond delay="0"/>
                                  </p:stCondLst>
                                  <p:childTnLst>
                                    <p:animMotion origin="layout" path="M 4.16667E-7 -7.40741E-7 L 0.29401 0.41389 " pathEditMode="relative" rAng="0" ptsTypes="AA">
                                      <p:cBhvr>
                                        <p:cTn id="73" dur="2000" fill="hold"/>
                                        <p:tgtEl>
                                          <p:spTgt spid="25"/>
                                        </p:tgtEl>
                                        <p:attrNameLst>
                                          <p:attrName>ppt_x</p:attrName>
                                          <p:attrName>ppt_y</p:attrName>
                                        </p:attrNameLst>
                                      </p:cBhvr>
                                      <p:rCtr x="14701" y="20694"/>
                                    </p:animMotion>
                                  </p:childTnLst>
                                </p:cTn>
                              </p:par>
                            </p:childTnLst>
                          </p:cTn>
                        </p:par>
                        <p:par>
                          <p:cTn id="74" fill="hold">
                            <p:stCondLst>
                              <p:cond delay="2000"/>
                            </p:stCondLst>
                            <p:childTnLst>
                              <p:par>
                                <p:cTn id="75" presetID="53" presetClass="exit" presetSubtype="32" fill="hold" nodeType="afterEffect">
                                  <p:stCondLst>
                                    <p:cond delay="0"/>
                                  </p:stCondLst>
                                  <p:childTnLst>
                                    <p:anim calcmode="lin" valueType="num">
                                      <p:cBhvr>
                                        <p:cTn id="76" dur="500"/>
                                        <p:tgtEl>
                                          <p:spTgt spid="24"/>
                                        </p:tgtEl>
                                        <p:attrNameLst>
                                          <p:attrName>ppt_w</p:attrName>
                                        </p:attrNameLst>
                                      </p:cBhvr>
                                      <p:tavLst>
                                        <p:tav tm="0">
                                          <p:val>
                                            <p:strVal val="ppt_w"/>
                                          </p:val>
                                        </p:tav>
                                        <p:tav tm="100000">
                                          <p:val>
                                            <p:fltVal val="0"/>
                                          </p:val>
                                        </p:tav>
                                      </p:tavLst>
                                    </p:anim>
                                    <p:anim calcmode="lin" valueType="num">
                                      <p:cBhvr>
                                        <p:cTn id="77" dur="500"/>
                                        <p:tgtEl>
                                          <p:spTgt spid="24"/>
                                        </p:tgtEl>
                                        <p:attrNameLst>
                                          <p:attrName>ppt_h</p:attrName>
                                        </p:attrNameLst>
                                      </p:cBhvr>
                                      <p:tavLst>
                                        <p:tav tm="0">
                                          <p:val>
                                            <p:strVal val="ppt_h"/>
                                          </p:val>
                                        </p:tav>
                                        <p:tav tm="100000">
                                          <p:val>
                                            <p:fltVal val="0"/>
                                          </p:val>
                                        </p:tav>
                                      </p:tavLst>
                                    </p:anim>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53" presetClass="entr" presetSubtype="16"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p:cTn id="82" dur="500" fill="hold"/>
                                        <p:tgtEl>
                                          <p:spTgt spid="38"/>
                                        </p:tgtEl>
                                        <p:attrNameLst>
                                          <p:attrName>ppt_w</p:attrName>
                                        </p:attrNameLst>
                                      </p:cBhvr>
                                      <p:tavLst>
                                        <p:tav tm="0">
                                          <p:val>
                                            <p:fltVal val="0"/>
                                          </p:val>
                                        </p:tav>
                                        <p:tav tm="100000">
                                          <p:val>
                                            <p:strVal val="#ppt_w"/>
                                          </p:val>
                                        </p:tav>
                                      </p:tavLst>
                                    </p:anim>
                                    <p:anim calcmode="lin" valueType="num">
                                      <p:cBhvr>
                                        <p:cTn id="83" dur="500" fill="hold"/>
                                        <p:tgtEl>
                                          <p:spTgt spid="38"/>
                                        </p:tgtEl>
                                        <p:attrNameLst>
                                          <p:attrName>ppt_h</p:attrName>
                                        </p:attrNameLst>
                                      </p:cBhvr>
                                      <p:tavLst>
                                        <p:tav tm="0">
                                          <p:val>
                                            <p:fltVal val="0"/>
                                          </p:val>
                                        </p:tav>
                                        <p:tav tm="100000">
                                          <p:val>
                                            <p:strVal val="#ppt_h"/>
                                          </p:val>
                                        </p:tav>
                                      </p:tavLst>
                                    </p:anim>
                                    <p:animEffect transition="in" filter="fade">
                                      <p:cBhvr>
                                        <p:cTn id="84" dur="500"/>
                                        <p:tgtEl>
                                          <p:spTgt spid="38"/>
                                        </p:tgtEl>
                                      </p:cBhvr>
                                    </p:animEffect>
                                  </p:childTnLst>
                                </p:cTn>
                              </p:par>
                              <p:par>
                                <p:cTn id="85" presetID="53" presetClass="exit" presetSubtype="32" fill="hold" nodeType="withEffect">
                                  <p:stCondLst>
                                    <p:cond delay="0"/>
                                  </p:stCondLst>
                                  <p:childTnLst>
                                    <p:anim calcmode="lin" valueType="num">
                                      <p:cBhvr>
                                        <p:cTn id="86" dur="500"/>
                                        <p:tgtEl>
                                          <p:spTgt spid="23"/>
                                        </p:tgtEl>
                                        <p:attrNameLst>
                                          <p:attrName>ppt_w</p:attrName>
                                        </p:attrNameLst>
                                      </p:cBhvr>
                                      <p:tavLst>
                                        <p:tav tm="0">
                                          <p:val>
                                            <p:strVal val="ppt_w"/>
                                          </p:val>
                                        </p:tav>
                                        <p:tav tm="100000">
                                          <p:val>
                                            <p:fltVal val="0"/>
                                          </p:val>
                                        </p:tav>
                                      </p:tavLst>
                                    </p:anim>
                                    <p:anim calcmode="lin" valueType="num">
                                      <p:cBhvr>
                                        <p:cTn id="87" dur="500"/>
                                        <p:tgtEl>
                                          <p:spTgt spid="23"/>
                                        </p:tgtEl>
                                        <p:attrNameLst>
                                          <p:attrName>ppt_h</p:attrName>
                                        </p:attrNameLst>
                                      </p:cBhvr>
                                      <p:tavLst>
                                        <p:tav tm="0">
                                          <p:val>
                                            <p:strVal val="ppt_h"/>
                                          </p:val>
                                        </p:tav>
                                        <p:tav tm="100000">
                                          <p:val>
                                            <p:fltVal val="0"/>
                                          </p:val>
                                        </p:tav>
                                      </p:tavLst>
                                    </p:anim>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p:cTn id="92" dur="500" fill="hold"/>
                                        <p:tgtEl>
                                          <p:spTgt spid="42"/>
                                        </p:tgtEl>
                                        <p:attrNameLst>
                                          <p:attrName>ppt_w</p:attrName>
                                        </p:attrNameLst>
                                      </p:cBhvr>
                                      <p:tavLst>
                                        <p:tav tm="0">
                                          <p:val>
                                            <p:fltVal val="0"/>
                                          </p:val>
                                        </p:tav>
                                        <p:tav tm="100000">
                                          <p:val>
                                            <p:strVal val="#ppt_w"/>
                                          </p:val>
                                        </p:tav>
                                      </p:tavLst>
                                    </p:anim>
                                    <p:anim calcmode="lin" valueType="num">
                                      <p:cBhvr>
                                        <p:cTn id="93" dur="500" fill="hold"/>
                                        <p:tgtEl>
                                          <p:spTgt spid="42"/>
                                        </p:tgtEl>
                                        <p:attrNameLst>
                                          <p:attrName>ppt_h</p:attrName>
                                        </p:attrNameLst>
                                      </p:cBhvr>
                                      <p:tavLst>
                                        <p:tav tm="0">
                                          <p:val>
                                            <p:fltVal val="0"/>
                                          </p:val>
                                        </p:tav>
                                        <p:tav tm="100000">
                                          <p:val>
                                            <p:strVal val="#ppt_h"/>
                                          </p:val>
                                        </p:tav>
                                      </p:tavLst>
                                    </p:anim>
                                    <p:animEffect transition="in" filter="fade">
                                      <p:cBhvr>
                                        <p:cTn id="94" dur="500"/>
                                        <p:tgtEl>
                                          <p:spTgt spid="42"/>
                                        </p:tgtEl>
                                      </p:cBhvr>
                                    </p:animEffect>
                                  </p:childTnLst>
                                </p:cTn>
                              </p:par>
                              <p:par>
                                <p:cTn id="95" presetID="53" presetClass="exit" presetSubtype="32" fill="hold" nodeType="withEffect">
                                  <p:stCondLst>
                                    <p:cond delay="0"/>
                                  </p:stCondLst>
                                  <p:childTnLst>
                                    <p:anim calcmode="lin" valueType="num">
                                      <p:cBhvr>
                                        <p:cTn id="96" dur="500"/>
                                        <p:tgtEl>
                                          <p:spTgt spid="22"/>
                                        </p:tgtEl>
                                        <p:attrNameLst>
                                          <p:attrName>ppt_w</p:attrName>
                                        </p:attrNameLst>
                                      </p:cBhvr>
                                      <p:tavLst>
                                        <p:tav tm="0">
                                          <p:val>
                                            <p:strVal val="ppt_w"/>
                                          </p:val>
                                        </p:tav>
                                        <p:tav tm="100000">
                                          <p:val>
                                            <p:fltVal val="0"/>
                                          </p:val>
                                        </p:tav>
                                      </p:tavLst>
                                    </p:anim>
                                    <p:anim calcmode="lin" valueType="num">
                                      <p:cBhvr>
                                        <p:cTn id="97" dur="500"/>
                                        <p:tgtEl>
                                          <p:spTgt spid="22"/>
                                        </p:tgtEl>
                                        <p:attrNameLst>
                                          <p:attrName>ppt_h</p:attrName>
                                        </p:attrNameLst>
                                      </p:cBhvr>
                                      <p:tavLst>
                                        <p:tav tm="0">
                                          <p:val>
                                            <p:strVal val="ppt_h"/>
                                          </p:val>
                                        </p:tav>
                                        <p:tav tm="100000">
                                          <p:val>
                                            <p:fltVal val="0"/>
                                          </p:val>
                                        </p:tav>
                                      </p:tavLst>
                                    </p:anim>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53" presetClass="entr" presetSubtype="16" fill="hold" nodeType="with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Effect transition="in" filter="fade">
                                      <p:cBhvr>
                                        <p:cTn id="104" dur="500"/>
                                        <p:tgtEl>
                                          <p:spTgt spid="46"/>
                                        </p:tgtEl>
                                      </p:cBhvr>
                                    </p:animEffect>
                                  </p:childTnLst>
                                </p:cTn>
                              </p:par>
                              <p:par>
                                <p:cTn id="105" presetID="53" presetClass="exit" presetSubtype="32" fill="hold" nodeType="withEffect">
                                  <p:stCondLst>
                                    <p:cond delay="0"/>
                                  </p:stCondLst>
                                  <p:childTnLst>
                                    <p:anim calcmode="lin" valueType="num">
                                      <p:cBhvr>
                                        <p:cTn id="106" dur="500"/>
                                        <p:tgtEl>
                                          <p:spTgt spid="25"/>
                                        </p:tgtEl>
                                        <p:attrNameLst>
                                          <p:attrName>ppt_w</p:attrName>
                                        </p:attrNameLst>
                                      </p:cBhvr>
                                      <p:tavLst>
                                        <p:tav tm="0">
                                          <p:val>
                                            <p:strVal val="ppt_w"/>
                                          </p:val>
                                        </p:tav>
                                        <p:tav tm="100000">
                                          <p:val>
                                            <p:fltVal val="0"/>
                                          </p:val>
                                        </p:tav>
                                      </p:tavLst>
                                    </p:anim>
                                    <p:anim calcmode="lin" valueType="num">
                                      <p:cBhvr>
                                        <p:cTn id="107" dur="500"/>
                                        <p:tgtEl>
                                          <p:spTgt spid="25"/>
                                        </p:tgtEl>
                                        <p:attrNameLst>
                                          <p:attrName>ppt_h</p:attrName>
                                        </p:attrNameLst>
                                      </p:cBhvr>
                                      <p:tavLst>
                                        <p:tav tm="0">
                                          <p:val>
                                            <p:strVal val="ppt_h"/>
                                          </p:val>
                                        </p:tav>
                                        <p:tav tm="100000">
                                          <p:val>
                                            <p:fltVal val="0"/>
                                          </p:val>
                                        </p:tav>
                                      </p:tavLst>
                                    </p:anim>
                                    <p:animEffect transition="out" filter="fade">
                                      <p:cBhvr>
                                        <p:cTn id="108" dur="500"/>
                                        <p:tgtEl>
                                          <p:spTgt spid="25"/>
                                        </p:tgtEl>
                                      </p:cBhvr>
                                    </p:animEffect>
                                    <p:set>
                                      <p:cBhvr>
                                        <p:cTn id="109" dur="1" fill="hold">
                                          <p:stCondLst>
                                            <p:cond delay="499"/>
                                          </p:stCondLst>
                                        </p:cTn>
                                        <p:tgtEl>
                                          <p:spTgt spid="25"/>
                                        </p:tgtEl>
                                        <p:attrNameLst>
                                          <p:attrName>style.visibility</p:attrName>
                                        </p:attrNameLst>
                                      </p:cBhvr>
                                      <p:to>
                                        <p:strVal val="hidden"/>
                                      </p:to>
                                    </p:set>
                                  </p:childTnLst>
                                </p:cTn>
                              </p:par>
                              <p:par>
                                <p:cTn id="110" presetID="53" presetClass="entr" presetSubtype="16" fill="hold" nodeType="withEffect">
                                  <p:stCondLst>
                                    <p:cond delay="0"/>
                                  </p:stCondLst>
                                  <p:childTnLst>
                                    <p:set>
                                      <p:cBhvr>
                                        <p:cTn id="111" dur="1" fill="hold">
                                          <p:stCondLst>
                                            <p:cond delay="0"/>
                                          </p:stCondLst>
                                        </p:cTn>
                                        <p:tgtEl>
                                          <p:spTgt spid="50"/>
                                        </p:tgtEl>
                                        <p:attrNameLst>
                                          <p:attrName>style.visibility</p:attrName>
                                        </p:attrNameLst>
                                      </p:cBhvr>
                                      <p:to>
                                        <p:strVal val="visible"/>
                                      </p:to>
                                    </p:set>
                                    <p:anim calcmode="lin" valueType="num">
                                      <p:cBhvr>
                                        <p:cTn id="112" dur="500" fill="hold"/>
                                        <p:tgtEl>
                                          <p:spTgt spid="50"/>
                                        </p:tgtEl>
                                        <p:attrNameLst>
                                          <p:attrName>ppt_w</p:attrName>
                                        </p:attrNameLst>
                                      </p:cBhvr>
                                      <p:tavLst>
                                        <p:tav tm="0">
                                          <p:val>
                                            <p:fltVal val="0"/>
                                          </p:val>
                                        </p:tav>
                                        <p:tav tm="100000">
                                          <p:val>
                                            <p:strVal val="#ppt_w"/>
                                          </p:val>
                                        </p:tav>
                                      </p:tavLst>
                                    </p:anim>
                                    <p:anim calcmode="lin" valueType="num">
                                      <p:cBhvr>
                                        <p:cTn id="113" dur="500" fill="hold"/>
                                        <p:tgtEl>
                                          <p:spTgt spid="50"/>
                                        </p:tgtEl>
                                        <p:attrNameLst>
                                          <p:attrName>ppt_h</p:attrName>
                                        </p:attrNameLst>
                                      </p:cBhvr>
                                      <p:tavLst>
                                        <p:tav tm="0">
                                          <p:val>
                                            <p:fltVal val="0"/>
                                          </p:val>
                                        </p:tav>
                                        <p:tav tm="100000">
                                          <p:val>
                                            <p:strVal val="#ppt_h"/>
                                          </p:val>
                                        </p:tav>
                                      </p:tavLst>
                                    </p:anim>
                                    <p:animEffect transition="in" filter="fade">
                                      <p:cBhvr>
                                        <p:cTn id="114" dur="500"/>
                                        <p:tgtEl>
                                          <p:spTgt spid="50"/>
                                        </p:tgtEl>
                                      </p:cBhvr>
                                    </p:animEffect>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nodeType="clickEffect">
                                  <p:stCondLst>
                                    <p:cond delay="0"/>
                                  </p:stCondLst>
                                  <p:childTnLst>
                                    <p:animMotion origin="layout" path="M 3.125E-6 -4.44444E-6 L -0.64492 0.43287 " pathEditMode="relative" rAng="0" ptsTypes="AA">
                                      <p:cBhvr>
                                        <p:cTn id="118" dur="2000" fill="hold"/>
                                        <p:tgtEl>
                                          <p:spTgt spid="28"/>
                                        </p:tgtEl>
                                        <p:attrNameLst>
                                          <p:attrName>ppt_x</p:attrName>
                                          <p:attrName>ppt_y</p:attrName>
                                        </p:attrNameLst>
                                      </p:cBhvr>
                                      <p:rCtr x="-32253" y="21644"/>
                                    </p:animMotion>
                                  </p:childTnLst>
                                </p:cTn>
                              </p:par>
                              <p:par>
                                <p:cTn id="119" presetID="42" presetClass="path" presetSubtype="0" accel="50000" decel="50000" fill="hold" nodeType="withEffect">
                                  <p:stCondLst>
                                    <p:cond delay="0"/>
                                  </p:stCondLst>
                                  <p:childTnLst>
                                    <p:animMotion origin="layout" path="M 2.70833E-6 3.7037E-7 L -0.53242 0.425 " pathEditMode="relative" rAng="0" ptsTypes="AA">
                                      <p:cBhvr>
                                        <p:cTn id="120" dur="2000" fill="hold"/>
                                        <p:tgtEl>
                                          <p:spTgt spid="29"/>
                                        </p:tgtEl>
                                        <p:attrNameLst>
                                          <p:attrName>ppt_x</p:attrName>
                                          <p:attrName>ppt_y</p:attrName>
                                        </p:attrNameLst>
                                      </p:cBhvr>
                                      <p:rCtr x="-26628" y="21250"/>
                                    </p:animMotion>
                                  </p:childTnLst>
                                </p:cTn>
                              </p:par>
                              <p:par>
                                <p:cTn id="121" presetID="42" presetClass="path" presetSubtype="0" accel="50000" decel="50000" fill="hold" nodeType="withEffect">
                                  <p:stCondLst>
                                    <p:cond delay="0"/>
                                  </p:stCondLst>
                                  <p:childTnLst>
                                    <p:animMotion origin="layout" path="M -4.16667E-7 -1.85185E-6 L -0.17669 0.26667 " pathEditMode="relative" rAng="0" ptsTypes="AA">
                                      <p:cBhvr>
                                        <p:cTn id="122" dur="2000" fill="hold"/>
                                        <p:tgtEl>
                                          <p:spTgt spid="27"/>
                                        </p:tgtEl>
                                        <p:attrNameLst>
                                          <p:attrName>ppt_x</p:attrName>
                                          <p:attrName>ppt_y</p:attrName>
                                        </p:attrNameLst>
                                      </p:cBhvr>
                                      <p:rCtr x="-8841" y="13333"/>
                                    </p:animMotion>
                                  </p:childTnLst>
                                </p:cTn>
                              </p:par>
                              <p:par>
                                <p:cTn id="123" presetID="42" presetClass="path" presetSubtype="0" accel="50000" decel="50000" fill="hold" nodeType="withEffect">
                                  <p:stCondLst>
                                    <p:cond delay="0"/>
                                  </p:stCondLst>
                                  <p:childTnLst>
                                    <p:animMotion origin="layout" path="M 0 0 L 0 0.25 E" pathEditMode="relative" ptsTypes="">
                                      <p:cBhvr>
                                        <p:cTn id="124" dur="2000" fill="hold"/>
                                        <p:tgtEl>
                                          <p:spTgt spid="26"/>
                                        </p:tgtEl>
                                        <p:attrNameLst>
                                          <p:attrName>ppt_x</p:attrName>
                                          <p:attrName>ppt_y</p:attrName>
                                        </p:attrNameLst>
                                      </p:cBhvr>
                                    </p:animMotion>
                                  </p:childTnLst>
                                </p:cTn>
                              </p:par>
                            </p:childTnLst>
                          </p:cTn>
                        </p:par>
                        <p:par>
                          <p:cTn id="125" fill="hold">
                            <p:stCondLst>
                              <p:cond delay="2000"/>
                            </p:stCondLst>
                            <p:childTnLst>
                              <p:par>
                                <p:cTn id="126" presetID="53" presetClass="exit" presetSubtype="32" fill="hold" nodeType="afterEffect">
                                  <p:stCondLst>
                                    <p:cond delay="0"/>
                                  </p:stCondLst>
                                  <p:childTnLst>
                                    <p:anim calcmode="lin" valueType="num">
                                      <p:cBhvr>
                                        <p:cTn id="127" dur="500"/>
                                        <p:tgtEl>
                                          <p:spTgt spid="28"/>
                                        </p:tgtEl>
                                        <p:attrNameLst>
                                          <p:attrName>ppt_w</p:attrName>
                                        </p:attrNameLst>
                                      </p:cBhvr>
                                      <p:tavLst>
                                        <p:tav tm="0">
                                          <p:val>
                                            <p:strVal val="ppt_w"/>
                                          </p:val>
                                        </p:tav>
                                        <p:tav tm="100000">
                                          <p:val>
                                            <p:fltVal val="0"/>
                                          </p:val>
                                        </p:tav>
                                      </p:tavLst>
                                    </p:anim>
                                    <p:anim calcmode="lin" valueType="num">
                                      <p:cBhvr>
                                        <p:cTn id="128" dur="500"/>
                                        <p:tgtEl>
                                          <p:spTgt spid="28"/>
                                        </p:tgtEl>
                                        <p:attrNameLst>
                                          <p:attrName>ppt_h</p:attrName>
                                        </p:attrNameLst>
                                      </p:cBhvr>
                                      <p:tavLst>
                                        <p:tav tm="0">
                                          <p:val>
                                            <p:strVal val="ppt_h"/>
                                          </p:val>
                                        </p:tav>
                                        <p:tav tm="100000">
                                          <p:val>
                                            <p:fltVal val="0"/>
                                          </p:val>
                                        </p:tav>
                                      </p:tavLst>
                                    </p:anim>
                                    <p:animEffect transition="out" filter="fade">
                                      <p:cBhvr>
                                        <p:cTn id="129" dur="500"/>
                                        <p:tgtEl>
                                          <p:spTgt spid="28"/>
                                        </p:tgtEl>
                                      </p:cBhvr>
                                    </p:animEffect>
                                    <p:set>
                                      <p:cBhvr>
                                        <p:cTn id="130" dur="1" fill="hold">
                                          <p:stCondLst>
                                            <p:cond delay="499"/>
                                          </p:stCondLst>
                                        </p:cTn>
                                        <p:tgtEl>
                                          <p:spTgt spid="28"/>
                                        </p:tgtEl>
                                        <p:attrNameLst>
                                          <p:attrName>style.visibility</p:attrName>
                                        </p:attrNameLst>
                                      </p:cBhvr>
                                      <p:to>
                                        <p:strVal val="hidden"/>
                                      </p:to>
                                    </p:set>
                                  </p:childTnLst>
                                </p:cTn>
                              </p:par>
                              <p:par>
                                <p:cTn id="131" presetID="53" presetClass="entr" presetSubtype="16" fill="hold" nodeType="withEffect">
                                  <p:stCondLst>
                                    <p:cond delay="0"/>
                                  </p:stCondLst>
                                  <p:childTnLst>
                                    <p:set>
                                      <p:cBhvr>
                                        <p:cTn id="132" dur="1" fill="hold">
                                          <p:stCondLst>
                                            <p:cond delay="0"/>
                                          </p:stCondLst>
                                        </p:cTn>
                                        <p:tgtEl>
                                          <p:spTgt spid="36"/>
                                        </p:tgtEl>
                                        <p:attrNameLst>
                                          <p:attrName>style.visibility</p:attrName>
                                        </p:attrNameLst>
                                      </p:cBhvr>
                                      <p:to>
                                        <p:strVal val="visible"/>
                                      </p:to>
                                    </p:set>
                                    <p:anim calcmode="lin" valueType="num">
                                      <p:cBhvr>
                                        <p:cTn id="133" dur="500" fill="hold"/>
                                        <p:tgtEl>
                                          <p:spTgt spid="36"/>
                                        </p:tgtEl>
                                        <p:attrNameLst>
                                          <p:attrName>ppt_w</p:attrName>
                                        </p:attrNameLst>
                                      </p:cBhvr>
                                      <p:tavLst>
                                        <p:tav tm="0">
                                          <p:val>
                                            <p:fltVal val="0"/>
                                          </p:val>
                                        </p:tav>
                                        <p:tav tm="100000">
                                          <p:val>
                                            <p:strVal val="#ppt_w"/>
                                          </p:val>
                                        </p:tav>
                                      </p:tavLst>
                                    </p:anim>
                                    <p:anim calcmode="lin" valueType="num">
                                      <p:cBhvr>
                                        <p:cTn id="134" dur="500" fill="hold"/>
                                        <p:tgtEl>
                                          <p:spTgt spid="36"/>
                                        </p:tgtEl>
                                        <p:attrNameLst>
                                          <p:attrName>ppt_h</p:attrName>
                                        </p:attrNameLst>
                                      </p:cBhvr>
                                      <p:tavLst>
                                        <p:tav tm="0">
                                          <p:val>
                                            <p:fltVal val="0"/>
                                          </p:val>
                                        </p:tav>
                                        <p:tav tm="100000">
                                          <p:val>
                                            <p:strVal val="#ppt_h"/>
                                          </p:val>
                                        </p:tav>
                                      </p:tavLst>
                                    </p:anim>
                                    <p:animEffect transition="in" filter="fade">
                                      <p:cBhvr>
                                        <p:cTn id="135" dur="500"/>
                                        <p:tgtEl>
                                          <p:spTgt spid="36"/>
                                        </p:tgtEl>
                                      </p:cBhvr>
                                    </p:animEffect>
                                  </p:childTnLst>
                                </p:cTn>
                              </p:par>
                              <p:par>
                                <p:cTn id="136" presetID="53" presetClass="exit" presetSubtype="32" fill="hold" nodeType="withEffect">
                                  <p:stCondLst>
                                    <p:cond delay="0"/>
                                  </p:stCondLst>
                                  <p:childTnLst>
                                    <p:anim calcmode="lin" valueType="num">
                                      <p:cBhvr>
                                        <p:cTn id="137" dur="500"/>
                                        <p:tgtEl>
                                          <p:spTgt spid="29"/>
                                        </p:tgtEl>
                                        <p:attrNameLst>
                                          <p:attrName>ppt_w</p:attrName>
                                        </p:attrNameLst>
                                      </p:cBhvr>
                                      <p:tavLst>
                                        <p:tav tm="0">
                                          <p:val>
                                            <p:strVal val="ppt_w"/>
                                          </p:val>
                                        </p:tav>
                                        <p:tav tm="100000">
                                          <p:val>
                                            <p:fltVal val="0"/>
                                          </p:val>
                                        </p:tav>
                                      </p:tavLst>
                                    </p:anim>
                                    <p:anim calcmode="lin" valueType="num">
                                      <p:cBhvr>
                                        <p:cTn id="138" dur="500"/>
                                        <p:tgtEl>
                                          <p:spTgt spid="29"/>
                                        </p:tgtEl>
                                        <p:attrNameLst>
                                          <p:attrName>ppt_h</p:attrName>
                                        </p:attrNameLst>
                                      </p:cBhvr>
                                      <p:tavLst>
                                        <p:tav tm="0">
                                          <p:val>
                                            <p:strVal val="ppt_h"/>
                                          </p:val>
                                        </p:tav>
                                        <p:tav tm="100000">
                                          <p:val>
                                            <p:fltVal val="0"/>
                                          </p:val>
                                        </p:tav>
                                      </p:tavLst>
                                    </p:anim>
                                    <p:animEffect transition="out" filter="fade">
                                      <p:cBhvr>
                                        <p:cTn id="139" dur="500"/>
                                        <p:tgtEl>
                                          <p:spTgt spid="29"/>
                                        </p:tgtEl>
                                      </p:cBhvr>
                                    </p:animEffect>
                                    <p:set>
                                      <p:cBhvr>
                                        <p:cTn id="140" dur="1" fill="hold">
                                          <p:stCondLst>
                                            <p:cond delay="499"/>
                                          </p:stCondLst>
                                        </p:cTn>
                                        <p:tgtEl>
                                          <p:spTgt spid="29"/>
                                        </p:tgtEl>
                                        <p:attrNameLst>
                                          <p:attrName>style.visibility</p:attrName>
                                        </p:attrNameLst>
                                      </p:cBhvr>
                                      <p:to>
                                        <p:strVal val="hidden"/>
                                      </p:to>
                                    </p:set>
                                  </p:childTnLst>
                                </p:cTn>
                              </p:par>
                              <p:par>
                                <p:cTn id="141" presetID="53" presetClass="entr" presetSubtype="16" fill="hold" nodeType="withEffect">
                                  <p:stCondLst>
                                    <p:cond delay="0"/>
                                  </p:stCondLst>
                                  <p:childTnLst>
                                    <p:set>
                                      <p:cBhvr>
                                        <p:cTn id="142" dur="1" fill="hold">
                                          <p:stCondLst>
                                            <p:cond delay="0"/>
                                          </p:stCondLst>
                                        </p:cTn>
                                        <p:tgtEl>
                                          <p:spTgt spid="40"/>
                                        </p:tgtEl>
                                        <p:attrNameLst>
                                          <p:attrName>style.visibility</p:attrName>
                                        </p:attrNameLst>
                                      </p:cBhvr>
                                      <p:to>
                                        <p:strVal val="visible"/>
                                      </p:to>
                                    </p:set>
                                    <p:anim calcmode="lin" valueType="num">
                                      <p:cBhvr>
                                        <p:cTn id="143" dur="500" fill="hold"/>
                                        <p:tgtEl>
                                          <p:spTgt spid="40"/>
                                        </p:tgtEl>
                                        <p:attrNameLst>
                                          <p:attrName>ppt_w</p:attrName>
                                        </p:attrNameLst>
                                      </p:cBhvr>
                                      <p:tavLst>
                                        <p:tav tm="0">
                                          <p:val>
                                            <p:fltVal val="0"/>
                                          </p:val>
                                        </p:tav>
                                        <p:tav tm="100000">
                                          <p:val>
                                            <p:strVal val="#ppt_w"/>
                                          </p:val>
                                        </p:tav>
                                      </p:tavLst>
                                    </p:anim>
                                    <p:anim calcmode="lin" valueType="num">
                                      <p:cBhvr>
                                        <p:cTn id="144" dur="500" fill="hold"/>
                                        <p:tgtEl>
                                          <p:spTgt spid="40"/>
                                        </p:tgtEl>
                                        <p:attrNameLst>
                                          <p:attrName>ppt_h</p:attrName>
                                        </p:attrNameLst>
                                      </p:cBhvr>
                                      <p:tavLst>
                                        <p:tav tm="0">
                                          <p:val>
                                            <p:fltVal val="0"/>
                                          </p:val>
                                        </p:tav>
                                        <p:tav tm="100000">
                                          <p:val>
                                            <p:strVal val="#ppt_h"/>
                                          </p:val>
                                        </p:tav>
                                      </p:tavLst>
                                    </p:anim>
                                    <p:animEffect transition="in" filter="fade">
                                      <p:cBhvr>
                                        <p:cTn id="145" dur="500"/>
                                        <p:tgtEl>
                                          <p:spTgt spid="40"/>
                                        </p:tgtEl>
                                      </p:cBhvr>
                                    </p:animEffect>
                                  </p:childTnLst>
                                </p:cTn>
                              </p:par>
                              <p:par>
                                <p:cTn id="146" presetID="53" presetClass="exit" presetSubtype="32" fill="hold" nodeType="withEffect">
                                  <p:stCondLst>
                                    <p:cond delay="0"/>
                                  </p:stCondLst>
                                  <p:childTnLst>
                                    <p:anim calcmode="lin" valueType="num">
                                      <p:cBhvr>
                                        <p:cTn id="147" dur="500"/>
                                        <p:tgtEl>
                                          <p:spTgt spid="27"/>
                                        </p:tgtEl>
                                        <p:attrNameLst>
                                          <p:attrName>ppt_w</p:attrName>
                                        </p:attrNameLst>
                                      </p:cBhvr>
                                      <p:tavLst>
                                        <p:tav tm="0">
                                          <p:val>
                                            <p:strVal val="ppt_w"/>
                                          </p:val>
                                        </p:tav>
                                        <p:tav tm="100000">
                                          <p:val>
                                            <p:fltVal val="0"/>
                                          </p:val>
                                        </p:tav>
                                      </p:tavLst>
                                    </p:anim>
                                    <p:anim calcmode="lin" valueType="num">
                                      <p:cBhvr>
                                        <p:cTn id="148" dur="500"/>
                                        <p:tgtEl>
                                          <p:spTgt spid="27"/>
                                        </p:tgtEl>
                                        <p:attrNameLst>
                                          <p:attrName>ppt_h</p:attrName>
                                        </p:attrNameLst>
                                      </p:cBhvr>
                                      <p:tavLst>
                                        <p:tav tm="0">
                                          <p:val>
                                            <p:strVal val="ppt_h"/>
                                          </p:val>
                                        </p:tav>
                                        <p:tav tm="100000">
                                          <p:val>
                                            <p:fltVal val="0"/>
                                          </p:val>
                                        </p:tav>
                                      </p:tavLst>
                                    </p:anim>
                                    <p:animEffect transition="out" filter="fade">
                                      <p:cBhvr>
                                        <p:cTn id="149" dur="500"/>
                                        <p:tgtEl>
                                          <p:spTgt spid="27"/>
                                        </p:tgtEl>
                                      </p:cBhvr>
                                    </p:animEffect>
                                    <p:set>
                                      <p:cBhvr>
                                        <p:cTn id="150" dur="1" fill="hold">
                                          <p:stCondLst>
                                            <p:cond delay="499"/>
                                          </p:stCondLst>
                                        </p:cTn>
                                        <p:tgtEl>
                                          <p:spTgt spid="27"/>
                                        </p:tgtEl>
                                        <p:attrNameLst>
                                          <p:attrName>style.visibility</p:attrName>
                                        </p:attrNameLst>
                                      </p:cBhvr>
                                      <p:to>
                                        <p:strVal val="hidden"/>
                                      </p:to>
                                    </p:set>
                                  </p:childTnLst>
                                </p:cTn>
                              </p:par>
                              <p:par>
                                <p:cTn id="151" presetID="53" presetClass="entr" presetSubtype="16" fill="hold" nodeType="withEffect">
                                  <p:stCondLst>
                                    <p:cond delay="0"/>
                                  </p:stCondLst>
                                  <p:childTnLst>
                                    <p:set>
                                      <p:cBhvr>
                                        <p:cTn id="152" dur="1" fill="hold">
                                          <p:stCondLst>
                                            <p:cond delay="0"/>
                                          </p:stCondLst>
                                        </p:cTn>
                                        <p:tgtEl>
                                          <p:spTgt spid="44"/>
                                        </p:tgtEl>
                                        <p:attrNameLst>
                                          <p:attrName>style.visibility</p:attrName>
                                        </p:attrNameLst>
                                      </p:cBhvr>
                                      <p:to>
                                        <p:strVal val="visible"/>
                                      </p:to>
                                    </p:set>
                                    <p:anim calcmode="lin" valueType="num">
                                      <p:cBhvr>
                                        <p:cTn id="153" dur="500" fill="hold"/>
                                        <p:tgtEl>
                                          <p:spTgt spid="44"/>
                                        </p:tgtEl>
                                        <p:attrNameLst>
                                          <p:attrName>ppt_w</p:attrName>
                                        </p:attrNameLst>
                                      </p:cBhvr>
                                      <p:tavLst>
                                        <p:tav tm="0">
                                          <p:val>
                                            <p:fltVal val="0"/>
                                          </p:val>
                                        </p:tav>
                                        <p:tav tm="100000">
                                          <p:val>
                                            <p:strVal val="#ppt_w"/>
                                          </p:val>
                                        </p:tav>
                                      </p:tavLst>
                                    </p:anim>
                                    <p:anim calcmode="lin" valueType="num">
                                      <p:cBhvr>
                                        <p:cTn id="154" dur="500" fill="hold"/>
                                        <p:tgtEl>
                                          <p:spTgt spid="44"/>
                                        </p:tgtEl>
                                        <p:attrNameLst>
                                          <p:attrName>ppt_h</p:attrName>
                                        </p:attrNameLst>
                                      </p:cBhvr>
                                      <p:tavLst>
                                        <p:tav tm="0">
                                          <p:val>
                                            <p:fltVal val="0"/>
                                          </p:val>
                                        </p:tav>
                                        <p:tav tm="100000">
                                          <p:val>
                                            <p:strVal val="#ppt_h"/>
                                          </p:val>
                                        </p:tav>
                                      </p:tavLst>
                                    </p:anim>
                                    <p:animEffect transition="in" filter="fade">
                                      <p:cBhvr>
                                        <p:cTn id="155" dur="500"/>
                                        <p:tgtEl>
                                          <p:spTgt spid="44"/>
                                        </p:tgtEl>
                                      </p:cBhvr>
                                    </p:animEffect>
                                  </p:childTnLst>
                                </p:cTn>
                              </p:par>
                              <p:par>
                                <p:cTn id="156" presetID="53" presetClass="exit" presetSubtype="32" fill="hold" nodeType="withEffect">
                                  <p:stCondLst>
                                    <p:cond delay="0"/>
                                  </p:stCondLst>
                                  <p:childTnLst>
                                    <p:anim calcmode="lin" valueType="num">
                                      <p:cBhvr>
                                        <p:cTn id="157" dur="500"/>
                                        <p:tgtEl>
                                          <p:spTgt spid="26"/>
                                        </p:tgtEl>
                                        <p:attrNameLst>
                                          <p:attrName>ppt_w</p:attrName>
                                        </p:attrNameLst>
                                      </p:cBhvr>
                                      <p:tavLst>
                                        <p:tav tm="0">
                                          <p:val>
                                            <p:strVal val="ppt_w"/>
                                          </p:val>
                                        </p:tav>
                                        <p:tav tm="100000">
                                          <p:val>
                                            <p:fltVal val="0"/>
                                          </p:val>
                                        </p:tav>
                                      </p:tavLst>
                                    </p:anim>
                                    <p:anim calcmode="lin" valueType="num">
                                      <p:cBhvr>
                                        <p:cTn id="158" dur="500"/>
                                        <p:tgtEl>
                                          <p:spTgt spid="26"/>
                                        </p:tgtEl>
                                        <p:attrNameLst>
                                          <p:attrName>ppt_h</p:attrName>
                                        </p:attrNameLst>
                                      </p:cBhvr>
                                      <p:tavLst>
                                        <p:tav tm="0">
                                          <p:val>
                                            <p:strVal val="ppt_h"/>
                                          </p:val>
                                        </p:tav>
                                        <p:tav tm="100000">
                                          <p:val>
                                            <p:fltVal val="0"/>
                                          </p:val>
                                        </p:tav>
                                      </p:tavLst>
                                    </p:anim>
                                    <p:animEffect transition="out" filter="fade">
                                      <p:cBhvr>
                                        <p:cTn id="159" dur="500"/>
                                        <p:tgtEl>
                                          <p:spTgt spid="26"/>
                                        </p:tgtEl>
                                      </p:cBhvr>
                                    </p:animEffect>
                                    <p:set>
                                      <p:cBhvr>
                                        <p:cTn id="160" dur="1" fill="hold">
                                          <p:stCondLst>
                                            <p:cond delay="499"/>
                                          </p:stCondLst>
                                        </p:cTn>
                                        <p:tgtEl>
                                          <p:spTgt spid="26"/>
                                        </p:tgtEl>
                                        <p:attrNameLst>
                                          <p:attrName>style.visibility</p:attrName>
                                        </p:attrNameLst>
                                      </p:cBhvr>
                                      <p:to>
                                        <p:strVal val="hidden"/>
                                      </p:to>
                                    </p:set>
                                  </p:childTnLst>
                                </p:cTn>
                              </p:par>
                              <p:par>
                                <p:cTn id="161" presetID="53" presetClass="entr" presetSubtype="16" fill="hold" nodeType="withEffect">
                                  <p:stCondLst>
                                    <p:cond delay="0"/>
                                  </p:stCondLst>
                                  <p:childTnLst>
                                    <p:set>
                                      <p:cBhvr>
                                        <p:cTn id="162" dur="1" fill="hold">
                                          <p:stCondLst>
                                            <p:cond delay="0"/>
                                          </p:stCondLst>
                                        </p:cTn>
                                        <p:tgtEl>
                                          <p:spTgt spid="48"/>
                                        </p:tgtEl>
                                        <p:attrNameLst>
                                          <p:attrName>style.visibility</p:attrName>
                                        </p:attrNameLst>
                                      </p:cBhvr>
                                      <p:to>
                                        <p:strVal val="visible"/>
                                      </p:to>
                                    </p:set>
                                    <p:anim calcmode="lin" valueType="num">
                                      <p:cBhvr>
                                        <p:cTn id="163" dur="500" fill="hold"/>
                                        <p:tgtEl>
                                          <p:spTgt spid="48"/>
                                        </p:tgtEl>
                                        <p:attrNameLst>
                                          <p:attrName>ppt_w</p:attrName>
                                        </p:attrNameLst>
                                      </p:cBhvr>
                                      <p:tavLst>
                                        <p:tav tm="0">
                                          <p:val>
                                            <p:fltVal val="0"/>
                                          </p:val>
                                        </p:tav>
                                        <p:tav tm="100000">
                                          <p:val>
                                            <p:strVal val="#ppt_w"/>
                                          </p:val>
                                        </p:tav>
                                      </p:tavLst>
                                    </p:anim>
                                    <p:anim calcmode="lin" valueType="num">
                                      <p:cBhvr>
                                        <p:cTn id="164" dur="500" fill="hold"/>
                                        <p:tgtEl>
                                          <p:spTgt spid="48"/>
                                        </p:tgtEl>
                                        <p:attrNameLst>
                                          <p:attrName>ppt_h</p:attrName>
                                        </p:attrNameLst>
                                      </p:cBhvr>
                                      <p:tavLst>
                                        <p:tav tm="0">
                                          <p:val>
                                            <p:fltVal val="0"/>
                                          </p:val>
                                        </p:tav>
                                        <p:tav tm="100000">
                                          <p:val>
                                            <p:strVal val="#ppt_h"/>
                                          </p:val>
                                        </p:tav>
                                      </p:tavLst>
                                    </p:anim>
                                    <p:animEffect transition="in" filter="fade">
                                      <p:cBhvr>
                                        <p:cTn id="1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218DA9F-D997-4026-E379-D18F8127ECC7}"/>
              </a:ext>
            </a:extLst>
          </p:cNvPr>
          <p:cNvSpPr/>
          <p:nvPr/>
        </p:nvSpPr>
        <p:spPr>
          <a:xfrm>
            <a:off x="228600" y="180975"/>
            <a:ext cx="11687175" cy="5953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9FA04299-92F6-3783-5620-23E8D10D367E}"/>
              </a:ext>
            </a:extLst>
          </p:cNvPr>
          <p:cNvPicPr>
            <a:picLocks noChangeAspect="1"/>
          </p:cNvPicPr>
          <p:nvPr/>
        </p:nvPicPr>
        <p:blipFill>
          <a:blip r:embed="rId2"/>
          <a:stretch>
            <a:fillRect/>
          </a:stretch>
        </p:blipFill>
        <p:spPr>
          <a:xfrm>
            <a:off x="714374" y="1285875"/>
            <a:ext cx="4445813" cy="2514600"/>
          </a:xfrm>
          <a:prstGeom prst="rect">
            <a:avLst/>
          </a:prstGeom>
        </p:spPr>
      </p:pic>
      <p:pic>
        <p:nvPicPr>
          <p:cNvPr id="5" name="Picture 4">
            <a:extLst>
              <a:ext uri="{FF2B5EF4-FFF2-40B4-BE49-F238E27FC236}">
                <a16:creationId xmlns:a16="http://schemas.microsoft.com/office/drawing/2014/main" id="{722F0B0E-160D-E787-0244-47978B53D8AB}"/>
              </a:ext>
            </a:extLst>
          </p:cNvPr>
          <p:cNvPicPr>
            <a:picLocks noChangeAspect="1"/>
          </p:cNvPicPr>
          <p:nvPr/>
        </p:nvPicPr>
        <p:blipFill>
          <a:blip r:embed="rId3"/>
          <a:stretch>
            <a:fillRect/>
          </a:stretch>
        </p:blipFill>
        <p:spPr>
          <a:xfrm>
            <a:off x="5791200" y="1466849"/>
            <a:ext cx="5810250" cy="2723555"/>
          </a:xfrm>
          <a:prstGeom prst="rect">
            <a:avLst/>
          </a:prstGeom>
        </p:spPr>
      </p:pic>
    </p:spTree>
    <p:extLst>
      <p:ext uri="{BB962C8B-B14F-4D97-AF65-F5344CB8AC3E}">
        <p14:creationId xmlns:p14="http://schemas.microsoft.com/office/powerpoint/2010/main" val="224619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8857" y="103738"/>
            <a:ext cx="4070425" cy="2929268"/>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22" name="矩形: 圆角 6"/>
              <p:cNvSpPr/>
              <p:nvPr/>
            </p:nvSpPr>
            <p:spPr>
              <a:xfrm>
                <a:off x="3920384" y="1023930"/>
                <a:ext cx="8176366" cy="1904413"/>
              </a:xfrm>
              <a:prstGeom prst="roundRect">
                <a:avLst>
                  <a:gd name="adj" fmla="val 50000"/>
                </a:avLst>
              </a:prstGeom>
              <a:noFill/>
              <a:ln w="12700" cap="flat" cmpd="sng" algn="ctr">
                <a:noFill/>
                <a:prstDash val="solid"/>
                <a:miter lim="800000"/>
              </a:ln>
              <a:effectLst/>
            </p:spPr>
            <p:txBody>
              <a:bodyPr rtlCol="0" anchor="ctr"/>
              <a:lstStyle/>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Có 3 chiếc bánh, chia đều cho 4 người, ta viết phép chia 3 : 4.</a:t>
                </a:r>
                <a:endPar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 người nhận được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r>
                      <a:rPr lang="en-US" sz="3600" b="1" i="1" kern="0">
                        <a:solidFill>
                          <a:srgbClr val="002060"/>
                        </a:solidFill>
                        <a:latin typeface="Cambria Math" panose="02040503050406030204" pitchFamily="18" charset="0"/>
                        <a:ea typeface="Cambria" panose="02040503050406030204" pitchFamily="18" charset="0"/>
                        <a:sym typeface="Fredoka One"/>
                      </a:rPr>
                      <m:t> </m:t>
                    </m:r>
                  </m:oMath>
                </a14:m>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chiếc bánh</a:t>
                </a:r>
                <a:r>
                  <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 thương 3 : 4 cũng là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oMath>
                </a14:m>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Ta có 3: 4</a:t>
                </a:r>
                <a:r>
                  <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oMath>
                </a14:m>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mc:Choice>
        <mc:Fallback xmlns="">
          <p:sp>
            <p:nvSpPr>
              <p:cNvPr id="22" name="矩形: 圆角 6"/>
              <p:cNvSpPr>
                <a:spLocks noRot="1" noChangeAspect="1" noMove="1" noResize="1" noEditPoints="1" noAdjustHandles="1" noChangeArrowheads="1" noChangeShapeType="1" noTextEdit="1"/>
              </p:cNvSpPr>
              <p:nvPr/>
            </p:nvSpPr>
            <p:spPr>
              <a:xfrm>
                <a:off x="3920384" y="1023930"/>
                <a:ext cx="8176366" cy="1904413"/>
              </a:xfrm>
              <a:prstGeom prst="roundRect">
                <a:avLst>
                  <a:gd name="adj" fmla="val 50000"/>
                </a:avLst>
              </a:prstGeom>
              <a:blipFill>
                <a:blip r:embed="rId2"/>
                <a:stretch>
                  <a:fillRect t="-19872" b="-19872"/>
                </a:stretch>
              </a:blipFill>
              <a:ln w="12700" cap="flat" cmpd="sng" algn="ctr">
                <a:noFill/>
                <a:prstDash val="solid"/>
                <a:miter lim="800000"/>
              </a:ln>
              <a:effectLst/>
            </p:spPr>
            <p:txBody>
              <a:bodyPr/>
              <a:lstStyle/>
              <a:p>
                <a:r>
                  <a:rPr lang="en-US">
                    <a:noFill/>
                  </a:rPr>
                  <a:t> </a:t>
                </a:r>
              </a:p>
            </p:txBody>
          </p:sp>
        </mc:Fallback>
      </mc:AlternateContent>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7387229" y="2999905"/>
            <a:ext cx="2209799" cy="3236773"/>
          </a:xfrm>
          <a:prstGeom prst="rect">
            <a:avLst/>
          </a:prstGeom>
        </p:spPr>
      </p:pic>
      <p:pic>
        <p:nvPicPr>
          <p:cNvPr id="24" name="Picture 2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2650311" y="3305908"/>
            <a:ext cx="1969476" cy="2930770"/>
          </a:xfrm>
          <a:prstGeom prst="rect">
            <a:avLst/>
          </a:prstGeom>
        </p:spPr>
      </p:pic>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4741954" y="3106013"/>
            <a:ext cx="1805354" cy="3212123"/>
          </a:xfrm>
          <a:prstGeom prst="rect">
            <a:avLst/>
          </a:prstGeom>
        </p:spPr>
      </p:pic>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274028" y="3141786"/>
            <a:ext cx="2157046" cy="3094892"/>
          </a:xfrm>
          <a:prstGeom prst="rect">
            <a:avLst/>
          </a:prstGeom>
        </p:spPr>
      </p:pic>
      <p:pic>
        <p:nvPicPr>
          <p:cNvPr id="29" name="Picture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30" name="Picture 2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25872" y="-257516"/>
            <a:ext cx="1691879" cy="1698149"/>
          </a:xfrm>
          <a:prstGeom prst="rect">
            <a:avLst/>
          </a:prstGeom>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14310"/>
            <a:ext cx="1652028" cy="1452419"/>
          </a:xfrm>
          <a:prstGeom prst="rect">
            <a:avLst/>
          </a:prstGeom>
        </p:spPr>
      </p:pic>
    </p:spTree>
    <p:extLst>
      <p:ext uri="{BB962C8B-B14F-4D97-AF65-F5344CB8AC3E}">
        <p14:creationId xmlns:p14="http://schemas.microsoft.com/office/powerpoint/2010/main" val="12857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4" dur="500"/>
                                        <p:tgtEl>
                                          <p:spTgt spid="2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9" dur="500"/>
                                        <p:tgtEl>
                                          <p:spTgt spid="2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34"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4A773CFC-223C-E053-6AFC-15E2647F46F4}"/>
                  </a:ext>
                </a:extLst>
              </p:cNvPr>
              <p:cNvSpPr/>
              <p:nvPr/>
            </p:nvSpPr>
            <p:spPr>
              <a:xfrm>
                <a:off x="457200" y="228599"/>
                <a:ext cx="11353799" cy="6305551"/>
              </a:xfrm>
              <a:prstGeom prst="roundRect">
                <a:avLst/>
              </a:prstGeom>
              <a:solidFill>
                <a:srgbClr val="FBD5F1"/>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Nhận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xét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 </a:t>
                </a:r>
              </a:p>
              <a:p>
                <a:pPr algn="just"/>
                <a:r>
                  <a:rPr lang="en-US" sz="3600" b="1" dirty="0">
                    <a:solidFill>
                      <a:srgbClr val="002060"/>
                    </a:solidFill>
                    <a:latin typeface="Cambria" panose="02040503050406030204" pitchFamily="18" charset="0"/>
                    <a:ea typeface="Cambria" panose="02040503050406030204" pitchFamily="18" charset="0"/>
                  </a:rPr>
                  <a:t>a) </a:t>
                </a:r>
                <a:r>
                  <a:rPr lang="nl-NL" sz="3600" dirty="0">
                    <a:solidFill>
                      <a:srgbClr val="002060"/>
                    </a:solidFill>
                    <a:latin typeface="Cambria" panose="02040503050406030204" pitchFamily="18" charset="0"/>
                    <a:ea typeface="Cambria" panose="02040503050406030204" pitchFamily="18" charset="0"/>
                  </a:rPr>
                  <a:t>Thương của phép chia một số tự nhiên cho một số tự nhiên (khác 0) có thể viết dưới dạng một phân số có tử số là số bị chia và mẫu số là số chia.</a:t>
                </a:r>
                <a:endParaRPr lang="en-US" sz="36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3 : 5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den>
                    </m:f>
                  </m:oMath>
                </a14:m>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 5 : 4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𝟒</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9 : 3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𝟗</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7 : 7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𝟕</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𝟕</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lvl="0" algn="just"/>
                <a:r>
                  <a:rPr lang="en-US" sz="3600" b="1" dirty="0">
                    <a:solidFill>
                      <a:srgbClr val="002060"/>
                    </a:solidFill>
                    <a:latin typeface="Cambria" panose="02040503050406030204" pitchFamily="18" charset="0"/>
                    <a:ea typeface="Cambria" panose="02040503050406030204" pitchFamily="18" charset="0"/>
                  </a:rPr>
                  <a:t>b) </a:t>
                </a:r>
                <a:r>
                  <a:rPr lang="nl-NL" sz="3600" dirty="0">
                    <a:solidFill>
                      <a:srgbClr val="002060"/>
                    </a:solidFill>
                    <a:latin typeface="Cambria" panose="02040503050406030204" pitchFamily="18" charset="0"/>
                    <a:ea typeface="Cambria" panose="02040503050406030204" pitchFamily="18" charset="0"/>
                  </a:rPr>
                  <a:t>Mọi số tự nhiên đều có thể viết thành 1 phân số có tử số là số tự nhiên đó và mẫu số bằng 1</a:t>
                </a:r>
              </a:p>
              <a:p>
                <a:pPr lvl="0" algn="just"/>
                <a:r>
                  <a:rPr lang="en-US" sz="3600" b="1" dirty="0" err="1">
                    <a:solidFill>
                      <a:srgbClr val="002060"/>
                    </a:solidFill>
                    <a:latin typeface="Cambria" panose="02040503050406030204" pitchFamily="18" charset="0"/>
                    <a:ea typeface="Cambria" panose="02040503050406030204" pitchFamily="18" charset="0"/>
                  </a:rPr>
                  <a:t>Ví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a:t>
                </a:r>
                <a:r>
                  <a:rPr lang="en-US" sz="3600" b="1" dirty="0">
                    <a:solidFill>
                      <a:srgbClr val="002060"/>
                    </a:solidFill>
                    <a:latin typeface="Cambria" panose="02040503050406030204" pitchFamily="18" charset="0"/>
                    <a:ea typeface="Cambria" panose="02040503050406030204" pitchFamily="18" charset="0"/>
                  </a:rPr>
                  <a:t>: 3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𝟑</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vì</a:t>
                </a:r>
                <a:r>
                  <a:rPr lang="en-US" sz="3600" b="1" dirty="0">
                    <a:solidFill>
                      <a:srgbClr val="002060"/>
                    </a:solidFill>
                    <a:latin typeface="Cambria" panose="02040503050406030204" pitchFamily="18" charset="0"/>
                    <a:ea typeface="Cambria" panose="02040503050406030204" pitchFamily="18" charset="0"/>
                  </a:rPr>
                  <a:t> 3 : 1 = 3. </a:t>
                </a:r>
                <a:r>
                  <a:rPr lang="en-US" sz="3600" b="1" dirty="0" err="1">
                    <a:solidFill>
                      <a:srgbClr val="002060"/>
                    </a:solidFill>
                    <a:latin typeface="Cambria" panose="02040503050406030204" pitchFamily="18" charset="0"/>
                    <a:ea typeface="Cambria" panose="02040503050406030204" pitchFamily="18" charset="0"/>
                  </a:rPr>
                  <a:t>Tương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noProof="0" dirty="0">
                    <a:solidFill>
                      <a:srgbClr val="002060"/>
                    </a:solidFill>
                    <a:latin typeface="Cambria" panose="02040503050406030204" pitchFamily="18" charset="0"/>
                    <a:ea typeface="Cambria" panose="02040503050406030204" pitchFamily="18" charset="0"/>
                  </a:rPr>
                  <a:t>6</a:t>
                </a:r>
                <a:r>
                  <a:rPr lang="en-US" sz="3600" b="1" dirty="0">
                    <a:solidFill>
                      <a:srgbClr val="002060"/>
                    </a:solidFill>
                    <a:latin typeface="Cambria" panose="02040503050406030204" pitchFamily="18" charset="0"/>
                    <a:ea typeface="Cambria" panose="02040503050406030204" pitchFamily="18" charset="0"/>
                  </a:rPr>
                  <a:t>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𝟔</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 9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𝟗</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a:t>
                </a:r>
              </a:p>
            </p:txBody>
          </p:sp>
        </mc:Choice>
        <mc:Fallback xmlns="">
          <p:sp>
            <p:nvSpPr>
              <p:cNvPr id="2" name="Rectangle: Rounded Corners 1">
                <a:extLst>
                  <a:ext uri="{FF2B5EF4-FFF2-40B4-BE49-F238E27FC236}">
                    <a16:creationId xmlns:a16="http://schemas.microsoft.com/office/drawing/2014/main" id="{4A773CFC-223C-E053-6AFC-15E2647F46F4}"/>
                  </a:ext>
                </a:extLst>
              </p:cNvPr>
              <p:cNvSpPr>
                <a:spLocks noRot="1" noChangeAspect="1" noMove="1" noResize="1" noEditPoints="1" noAdjustHandles="1" noChangeArrowheads="1" noChangeShapeType="1" noTextEdit="1"/>
              </p:cNvSpPr>
              <p:nvPr/>
            </p:nvSpPr>
            <p:spPr>
              <a:xfrm>
                <a:off x="457200" y="228599"/>
                <a:ext cx="11353799" cy="6305551"/>
              </a:xfrm>
              <a:prstGeom prst="roundRect">
                <a:avLst/>
              </a:prstGeom>
              <a:blipFill>
                <a:blip r:embed="rId2"/>
                <a:stretch>
                  <a:fillRect/>
                </a:stretch>
              </a:blipFill>
              <a:ln w="28575">
                <a:prstDash val="sysDot"/>
              </a:ln>
            </p:spPr>
            <p:txBody>
              <a:bodyPr/>
              <a:lstStyle/>
              <a:p>
                <a:r>
                  <a:rPr lang="en-US">
                    <a:noFill/>
                  </a:rPr>
                  <a:t> </a:t>
                </a:r>
              </a:p>
            </p:txBody>
          </p:sp>
        </mc:Fallback>
      </mc:AlternateContent>
    </p:spTree>
    <p:extLst>
      <p:ext uri="{BB962C8B-B14F-4D97-AF65-F5344CB8AC3E}">
        <p14:creationId xmlns:p14="http://schemas.microsoft.com/office/powerpoint/2010/main" val="13283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4A773CFC-223C-E053-6AFC-15E2647F46F4}"/>
                  </a:ext>
                </a:extLst>
              </p:cNvPr>
              <p:cNvSpPr/>
              <p:nvPr/>
            </p:nvSpPr>
            <p:spPr>
              <a:xfrm>
                <a:off x="561975" y="1123950"/>
                <a:ext cx="11353799" cy="3133726"/>
              </a:xfrm>
              <a:prstGeom prst="roundRect">
                <a:avLst/>
              </a:prstGeom>
              <a:solidFill>
                <a:srgbClr val="FBD5F1"/>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Nhận </a:t>
                </a:r>
                <a:r>
                  <a:rPr lang="en-US" sz="3600" b="1" dirty="0" err="1">
                    <a:solidFill>
                      <a:srgbClr val="002060"/>
                    </a:solidFill>
                    <a:latin typeface="Cambria" panose="02040503050406030204" pitchFamily="18" charset="0"/>
                    <a:ea typeface="Cambria" panose="02040503050406030204" pitchFamily="18" charset="0"/>
                  </a:rPr>
                  <a:t>xét</a:t>
                </a:r>
                <a:r>
                  <a:rPr lang="en-US" sz="3600" b="1" dirty="0">
                    <a:solidFill>
                      <a:srgbClr val="002060"/>
                    </a:solidFill>
                    <a:latin typeface="Cambria" panose="02040503050406030204" pitchFamily="18" charset="0"/>
                    <a:ea typeface="Cambria" panose="02040503050406030204" pitchFamily="18" charset="0"/>
                  </a:rPr>
                  <a:t> 2: </a:t>
                </a:r>
              </a:p>
              <a:p>
                <a:pPr algn="just"/>
                <a:r>
                  <a:rPr lang="en-US" sz="3600" dirty="0">
                    <a:solidFill>
                      <a:srgbClr val="002060"/>
                    </a:solidFill>
                    <a:latin typeface="Cambria" panose="02040503050406030204" pitchFamily="18" charset="0"/>
                    <a:ea typeface="Cambria" panose="02040503050406030204" pitchFamily="18" charset="0"/>
                  </a:rPr>
                  <a:t>Ta </a:t>
                </a:r>
                <a:r>
                  <a:rPr lang="en-US" sz="3600" dirty="0" err="1">
                    <a:solidFill>
                      <a:srgbClr val="002060"/>
                    </a:solidFill>
                    <a:latin typeface="Cambria" panose="02040503050406030204" pitchFamily="18" charset="0"/>
                    <a:ea typeface="Cambria" panose="02040503050406030204" pitchFamily="18" charset="0"/>
                  </a:rPr>
                  <a:t>cũng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thể</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viết</a:t>
                </a:r>
                <a:r>
                  <a:rPr lang="en-US" sz="3600" dirty="0">
                    <a:solidFill>
                      <a:srgbClr val="002060"/>
                    </a:solidFill>
                    <a:latin typeface="Cambria" panose="02040503050406030204" pitchFamily="18" charset="0"/>
                    <a:ea typeface="Cambria" panose="02040503050406030204" pitchFamily="18" charset="0"/>
                  </a:rPr>
                  <a:t>:</a:t>
                </a:r>
              </a:p>
              <a:p>
                <a:pPr algn="just"/>
                <a:r>
                  <a:rPr lang="en-US" sz="3200" b="1" dirty="0">
                    <a:solidFill>
                      <a:srgbClr val="002060"/>
                    </a:solidFill>
                    <a:latin typeface="Cambria" panose="02040503050406030204" pitchFamily="18" charset="0"/>
                    <a:ea typeface="Cambria" panose="02040503050406030204" pitchFamily="18" charset="0"/>
                  </a:rPr>
                  <a:t>3 = </a:t>
                </a:r>
                <a14:m>
                  <m:oMath xmlns:m="http://schemas.openxmlformats.org/officeDocument/2006/math">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𝟔</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𝟐</m:t>
                        </m:r>
                      </m:den>
                    </m:f>
                  </m:oMath>
                </a14:m>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6 : 2 = 3; 5 = </a:t>
                </a:r>
                <a14:m>
                  <m:oMath xmlns:m="http://schemas.openxmlformats.org/officeDocument/2006/math">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𝟏𝟓</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den>
                    </m:f>
                    <m:r>
                      <m:rPr>
                        <m:nor/>
                      </m:rPr>
                      <a:rPr lang="en-US" sz="4000" b="1" dirty="0" smtClean="0">
                        <a:solidFill>
                          <a:srgbClr val="002060"/>
                        </a:solidFill>
                        <a:latin typeface="Cambria" panose="02040503050406030204" pitchFamily="18" charset="0"/>
                        <a:ea typeface="Cambria" panose="02040503050406030204" pitchFamily="18" charset="0"/>
                      </a:rPr>
                      <m:t>v</m:t>
                    </m:r>
                    <m:r>
                      <m:rPr>
                        <m:nor/>
                      </m:rPr>
                      <a:rPr lang="en-US" sz="4000" b="1" dirty="0" smtClean="0">
                        <a:solidFill>
                          <a:srgbClr val="002060"/>
                        </a:solidFill>
                        <a:latin typeface="Cambria" panose="02040503050406030204" pitchFamily="18" charset="0"/>
                        <a:ea typeface="Cambria" panose="02040503050406030204" pitchFamily="18" charset="0"/>
                      </a:rPr>
                      <m:t>ì 15 : 3 </m:t>
                    </m:r>
                    <m:r>
                      <m:rPr>
                        <m:nor/>
                      </m:rPr>
                      <a:rPr lang="en-US" sz="4000" b="1" dirty="0" smtClean="0">
                        <a:solidFill>
                          <a:srgbClr val="002060"/>
                        </a:solidFill>
                        <a:latin typeface="Cambria" panose="02040503050406030204" pitchFamily="18" charset="0"/>
                        <a:ea typeface="Cambria" panose="02040503050406030204" pitchFamily="18" charset="0"/>
                      </a:rPr>
                      <m:t>= 5;</m:t>
                    </m:r>
                    <m:r>
                      <m:rPr>
                        <m:nor/>
                      </m:rPr>
                      <a:rPr lang="en-US" sz="4000" b="1" i="0" dirty="0" smtClean="0">
                        <a:solidFill>
                          <a:srgbClr val="002060"/>
                        </a:solidFill>
                        <a:latin typeface="Cambria" panose="02040503050406030204" pitchFamily="18" charset="0"/>
                        <a:ea typeface="Cambria" panose="02040503050406030204" pitchFamily="18" charset="0"/>
                      </a:rPr>
                      <m:t> 1 = </m:t>
                    </m:r>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den>
                    </m:f>
                    <m:r>
                      <m:rPr>
                        <m:nor/>
                      </m:rPr>
                      <a:rPr lang="en-US" sz="4000" b="1" dirty="0" smtClean="0">
                        <a:solidFill>
                          <a:srgbClr val="002060"/>
                        </a:solidFill>
                        <a:latin typeface="Cambria" panose="02040503050406030204" pitchFamily="18" charset="0"/>
                        <a:ea typeface="Cambria" panose="02040503050406030204" pitchFamily="18" charset="0"/>
                      </a:rPr>
                      <m:t>v</m:t>
                    </m:r>
                    <m:r>
                      <m:rPr>
                        <m:nor/>
                      </m:rPr>
                      <a:rPr lang="en-US" sz="4000" b="1" dirty="0" smtClean="0">
                        <a:solidFill>
                          <a:srgbClr val="002060"/>
                        </a:solidFill>
                        <a:latin typeface="Cambria" panose="02040503050406030204" pitchFamily="18" charset="0"/>
                        <a:ea typeface="Cambria" panose="02040503050406030204" pitchFamily="18" charset="0"/>
                      </a:rPr>
                      <m:t>ì 5 : 5 = 1</m:t>
                    </m:r>
                  </m:oMath>
                </a14:m>
                <a:endParaRPr lang="en-US" sz="3200" dirty="0">
                  <a:solidFill>
                    <a:srgbClr val="002060"/>
                  </a:solidFill>
                  <a:latin typeface="Cambria" panose="02040503050406030204" pitchFamily="18" charset="0"/>
                  <a:ea typeface="Cambria" panose="02040503050406030204" pitchFamily="18" charset="0"/>
                </a:endParaRPr>
              </a:p>
            </p:txBody>
          </p:sp>
        </mc:Choice>
        <mc:Fallback xmlns="">
          <p:sp>
            <p:nvSpPr>
              <p:cNvPr id="2" name="Rectangle: Rounded Corners 1">
                <a:extLst>
                  <a:ext uri="{FF2B5EF4-FFF2-40B4-BE49-F238E27FC236}">
                    <a16:creationId xmlns:a16="http://schemas.microsoft.com/office/drawing/2014/main" id="{4A773CFC-223C-E053-6AFC-15E2647F46F4}"/>
                  </a:ext>
                </a:extLst>
              </p:cNvPr>
              <p:cNvSpPr>
                <a:spLocks noRot="1" noChangeAspect="1" noMove="1" noResize="1" noEditPoints="1" noAdjustHandles="1" noChangeArrowheads="1" noChangeShapeType="1" noTextEdit="1"/>
              </p:cNvSpPr>
              <p:nvPr/>
            </p:nvSpPr>
            <p:spPr>
              <a:xfrm>
                <a:off x="561975" y="1123950"/>
                <a:ext cx="11353799" cy="3133726"/>
              </a:xfrm>
              <a:prstGeom prst="roundRect">
                <a:avLst/>
              </a:prstGeom>
              <a:blipFill>
                <a:blip r:embed="rId2"/>
                <a:stretch>
                  <a:fillRect l="-161"/>
                </a:stretch>
              </a:blipFill>
              <a:ln w="28575">
                <a:prstDash val="sysDot"/>
              </a:ln>
            </p:spPr>
            <p:txBody>
              <a:bodyPr/>
              <a:lstStyle/>
              <a:p>
                <a:r>
                  <a:rPr lang="en-US">
                    <a:noFill/>
                  </a:rPr>
                  <a:t> </a:t>
                </a:r>
              </a:p>
            </p:txBody>
          </p:sp>
        </mc:Fallback>
      </mc:AlternateContent>
    </p:spTree>
    <p:extLst>
      <p:ext uri="{BB962C8B-B14F-4D97-AF65-F5344CB8AC3E}">
        <p14:creationId xmlns:p14="http://schemas.microsoft.com/office/powerpoint/2010/main" val="399733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DF8436E-E202-3D01-17EB-7702CAE11E94}"/>
              </a:ext>
            </a:extLst>
          </p:cNvPr>
          <p:cNvPicPr>
            <a:picLocks noChangeAspect="1"/>
          </p:cNvPicPr>
          <p:nvPr/>
        </p:nvPicPr>
        <p:blipFill>
          <a:blip r:embed="rId7"/>
          <a:stretch>
            <a:fillRect/>
          </a:stretch>
        </p:blipFill>
        <p:spPr>
          <a:xfrm>
            <a:off x="5872098" y="2208240"/>
            <a:ext cx="5029636" cy="4230991"/>
          </a:xfrm>
          <a:prstGeom prst="rect">
            <a:avLst/>
          </a:prstGeom>
        </p:spPr>
      </p:pic>
    </p:spTree>
    <p:extLst>
      <p:ext uri="{BB962C8B-B14F-4D97-AF65-F5344CB8AC3E}">
        <p14:creationId xmlns:p14="http://schemas.microsoft.com/office/powerpoint/2010/main" val="61178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125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cs typeface="+mn-cs"/>
              </a:rPr>
              <a:t>1</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1200329"/>
          </a:xfrm>
          <a:prstGeom prst="rect">
            <a:avLst/>
          </a:prstGeom>
          <a:noFill/>
        </p:spPr>
        <p:txBody>
          <a:bodyPr wrap="square" rtlCol="0">
            <a:spAutoFit/>
          </a:bodyPr>
          <a:lstStyle/>
          <a:p>
            <a:pPr lvl="0" algn="just">
              <a:defRPr/>
            </a:pPr>
            <a:r>
              <a:rPr lang="vi-VN" sz="3600" dirty="0">
                <a:solidFill>
                  <a:prstClr val="black"/>
                </a:solidFill>
              </a:rPr>
              <a:t>Viết thương của mỗi phép chia sau dưới dạng phân số (theo mẫu):</a:t>
            </a:r>
            <a:endParaRPr kumimoji="0" lang="vi-VN" sz="3600" b="0" i="0" u="none" strike="noStrike" kern="1200" cap="none" spc="0" normalizeH="0" baseline="0" noProof="0" dirty="0">
              <a:ln>
                <a:noFill/>
              </a:ln>
              <a:solidFill>
                <a:prstClr val="black"/>
              </a:solidFill>
              <a:effectLst/>
              <a:uLnTx/>
              <a:uFillTx/>
              <a:latin typeface="Arial"/>
              <a:cs typeface="+mn-cs"/>
            </a:endParaRPr>
          </a:p>
        </p:txBody>
      </p:sp>
      <p:pic>
        <p:nvPicPr>
          <p:cNvPr id="33" name="Picture 32">
            <a:extLst>
              <a:ext uri="{FF2B5EF4-FFF2-40B4-BE49-F238E27FC236}">
                <a16:creationId xmlns:a16="http://schemas.microsoft.com/office/drawing/2014/main" id="{4C176EDD-BF25-FB68-B99E-1F7CA4946BD1}"/>
              </a:ext>
            </a:extLst>
          </p:cNvPr>
          <p:cNvPicPr>
            <a:picLocks noChangeAspect="1"/>
          </p:cNvPicPr>
          <p:nvPr/>
        </p:nvPicPr>
        <p:blipFill>
          <a:blip r:embed="rId2"/>
          <a:stretch>
            <a:fillRect/>
          </a:stretch>
        </p:blipFill>
        <p:spPr>
          <a:xfrm>
            <a:off x="4557712" y="1538287"/>
            <a:ext cx="3762375" cy="1400175"/>
          </a:xfrm>
          <a:prstGeom prst="rect">
            <a:avLst/>
          </a:prstGeom>
        </p:spPr>
      </p:pic>
      <p:pic>
        <p:nvPicPr>
          <p:cNvPr id="35" name="Picture 34">
            <a:extLst>
              <a:ext uri="{FF2B5EF4-FFF2-40B4-BE49-F238E27FC236}">
                <a16:creationId xmlns:a16="http://schemas.microsoft.com/office/drawing/2014/main" id="{664A3583-217A-EC7B-6D2D-B3EDAF11F884}"/>
              </a:ext>
            </a:extLst>
          </p:cNvPr>
          <p:cNvPicPr>
            <a:picLocks noChangeAspect="1"/>
          </p:cNvPicPr>
          <p:nvPr/>
        </p:nvPicPr>
        <p:blipFill>
          <a:blip r:embed="rId3"/>
          <a:stretch>
            <a:fillRect/>
          </a:stretch>
        </p:blipFill>
        <p:spPr>
          <a:xfrm>
            <a:off x="1881187" y="3076575"/>
            <a:ext cx="8963025" cy="1238250"/>
          </a:xfrm>
          <a:prstGeom prst="rect">
            <a:avLst/>
          </a:prstGeom>
        </p:spPr>
      </p:pic>
      <p:grpSp>
        <p:nvGrpSpPr>
          <p:cNvPr id="46" name="Group 45">
            <a:extLst>
              <a:ext uri="{FF2B5EF4-FFF2-40B4-BE49-F238E27FC236}">
                <a16:creationId xmlns:a16="http://schemas.microsoft.com/office/drawing/2014/main" id="{A69AFFD1-42A4-2893-9B9D-FC45FE9B95DA}"/>
              </a:ext>
            </a:extLst>
          </p:cNvPr>
          <p:cNvGrpSpPr/>
          <p:nvPr/>
        </p:nvGrpSpPr>
        <p:grpSpPr>
          <a:xfrm>
            <a:off x="2019300" y="4200931"/>
            <a:ext cx="2150002" cy="1548173"/>
            <a:chOff x="1381125" y="4086631"/>
            <a:chExt cx="2150002" cy="1548173"/>
          </a:xfrm>
        </p:grpSpPr>
        <p:grpSp>
          <p:nvGrpSpPr>
            <p:cNvPr id="40" name="Group 25">
              <a:extLst>
                <a:ext uri="{FF2B5EF4-FFF2-40B4-BE49-F238E27FC236}">
                  <a16:creationId xmlns:a16="http://schemas.microsoft.com/office/drawing/2014/main" id="{DE7728F5-0A60-EA38-FF0C-5237E4F8DA0D}"/>
                </a:ext>
              </a:extLst>
            </p:cNvPr>
            <p:cNvGrpSpPr>
              <a:grpSpLocks/>
            </p:cNvGrpSpPr>
            <p:nvPr/>
          </p:nvGrpSpPr>
          <p:grpSpPr bwMode="auto">
            <a:xfrm>
              <a:off x="1892985" y="4086631"/>
              <a:ext cx="1638142" cy="1548173"/>
              <a:chOff x="3803" y="1824"/>
              <a:chExt cx="359" cy="1027"/>
            </a:xfrm>
          </p:grpSpPr>
          <p:sp>
            <p:nvSpPr>
              <p:cNvPr id="42" name="Text Box 4">
                <a:extLst>
                  <a:ext uri="{FF2B5EF4-FFF2-40B4-BE49-F238E27FC236}">
                    <a16:creationId xmlns:a16="http://schemas.microsoft.com/office/drawing/2014/main" id="{09ECCCD7-09F7-C0B4-7473-01C7D7BC6BBD}"/>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6</a:t>
                </a:r>
              </a:p>
            </p:txBody>
          </p:sp>
          <p:sp>
            <p:nvSpPr>
              <p:cNvPr id="43" name="Text Box 4">
                <a:extLst>
                  <a:ext uri="{FF2B5EF4-FFF2-40B4-BE49-F238E27FC236}">
                    <a16:creationId xmlns:a16="http://schemas.microsoft.com/office/drawing/2014/main" id="{4242FFFB-3DA8-49E4-9E6D-81F59DFE2819}"/>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7</a:t>
                </a:r>
              </a:p>
            </p:txBody>
          </p:sp>
          <p:sp>
            <p:nvSpPr>
              <p:cNvPr id="44" name="Line 28">
                <a:extLst>
                  <a:ext uri="{FF2B5EF4-FFF2-40B4-BE49-F238E27FC236}">
                    <a16:creationId xmlns:a16="http://schemas.microsoft.com/office/drawing/2014/main" id="{CAF207EE-3B09-519E-1938-A00CF6CC1A90}"/>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5" name="TextBox 44">
              <a:extLst>
                <a:ext uri="{FF2B5EF4-FFF2-40B4-BE49-F238E27FC236}">
                  <a16:creationId xmlns:a16="http://schemas.microsoft.com/office/drawing/2014/main" id="{09CF4D3E-8881-F3BB-074F-AE523A767A9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47" name="Group 46">
            <a:extLst>
              <a:ext uri="{FF2B5EF4-FFF2-40B4-BE49-F238E27FC236}">
                <a16:creationId xmlns:a16="http://schemas.microsoft.com/office/drawing/2014/main" id="{3FBDF35C-0F5E-DC7C-1216-0263AFD7E7AF}"/>
              </a:ext>
            </a:extLst>
          </p:cNvPr>
          <p:cNvGrpSpPr/>
          <p:nvPr/>
        </p:nvGrpSpPr>
        <p:grpSpPr>
          <a:xfrm>
            <a:off x="4314825" y="4172356"/>
            <a:ext cx="2150002" cy="1548173"/>
            <a:chOff x="1381125" y="4086631"/>
            <a:chExt cx="2150002" cy="1548173"/>
          </a:xfrm>
        </p:grpSpPr>
        <p:grpSp>
          <p:nvGrpSpPr>
            <p:cNvPr id="48" name="Group 25">
              <a:extLst>
                <a:ext uri="{FF2B5EF4-FFF2-40B4-BE49-F238E27FC236}">
                  <a16:creationId xmlns:a16="http://schemas.microsoft.com/office/drawing/2014/main" id="{BCF9953F-D1E1-C7A9-2849-2B014E969106}"/>
                </a:ext>
              </a:extLst>
            </p:cNvPr>
            <p:cNvGrpSpPr>
              <a:grpSpLocks/>
            </p:cNvGrpSpPr>
            <p:nvPr/>
          </p:nvGrpSpPr>
          <p:grpSpPr bwMode="auto">
            <a:xfrm>
              <a:off x="1892985" y="4086631"/>
              <a:ext cx="1638142" cy="1548173"/>
              <a:chOff x="3803" y="1824"/>
              <a:chExt cx="359" cy="1027"/>
            </a:xfrm>
          </p:grpSpPr>
          <p:sp>
            <p:nvSpPr>
              <p:cNvPr id="50" name="Text Box 4">
                <a:extLst>
                  <a:ext uri="{FF2B5EF4-FFF2-40B4-BE49-F238E27FC236}">
                    <a16:creationId xmlns:a16="http://schemas.microsoft.com/office/drawing/2014/main" id="{E52AB6E9-56E3-097F-CB57-9447CAA8F99F}"/>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7</a:t>
                </a:r>
              </a:p>
            </p:txBody>
          </p:sp>
          <p:sp>
            <p:nvSpPr>
              <p:cNvPr id="51" name="Text Box 4">
                <a:extLst>
                  <a:ext uri="{FF2B5EF4-FFF2-40B4-BE49-F238E27FC236}">
                    <a16:creationId xmlns:a16="http://schemas.microsoft.com/office/drawing/2014/main" id="{E5FA6677-45C1-AA47-2CEC-AF6E8BF882E0}"/>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9</a:t>
                </a:r>
              </a:p>
            </p:txBody>
          </p:sp>
          <p:sp>
            <p:nvSpPr>
              <p:cNvPr id="52" name="Line 28">
                <a:extLst>
                  <a:ext uri="{FF2B5EF4-FFF2-40B4-BE49-F238E27FC236}">
                    <a16:creationId xmlns:a16="http://schemas.microsoft.com/office/drawing/2014/main" id="{5EE561D0-D97C-734D-3BA6-D67EFEC77D59}"/>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9" name="TextBox 48">
              <a:extLst>
                <a:ext uri="{FF2B5EF4-FFF2-40B4-BE49-F238E27FC236}">
                  <a16:creationId xmlns:a16="http://schemas.microsoft.com/office/drawing/2014/main" id="{012EA7B0-2265-BC5C-7DDF-F11F8020AFD3}"/>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53" name="Group 52">
            <a:extLst>
              <a:ext uri="{FF2B5EF4-FFF2-40B4-BE49-F238E27FC236}">
                <a16:creationId xmlns:a16="http://schemas.microsoft.com/office/drawing/2014/main" id="{0A6C0F1C-F4B1-744E-8ED1-48B4749CBBC7}"/>
              </a:ext>
            </a:extLst>
          </p:cNvPr>
          <p:cNvGrpSpPr/>
          <p:nvPr/>
        </p:nvGrpSpPr>
        <p:grpSpPr>
          <a:xfrm>
            <a:off x="6629400" y="4143781"/>
            <a:ext cx="2150002" cy="1548173"/>
            <a:chOff x="1381125" y="4086631"/>
            <a:chExt cx="2150002" cy="1548173"/>
          </a:xfrm>
        </p:grpSpPr>
        <p:grpSp>
          <p:nvGrpSpPr>
            <p:cNvPr id="54" name="Group 25">
              <a:extLst>
                <a:ext uri="{FF2B5EF4-FFF2-40B4-BE49-F238E27FC236}">
                  <a16:creationId xmlns:a16="http://schemas.microsoft.com/office/drawing/2014/main" id="{E1C080D1-0559-4D03-2515-D598D8CF8F70}"/>
                </a:ext>
              </a:extLst>
            </p:cNvPr>
            <p:cNvGrpSpPr>
              <a:grpSpLocks/>
            </p:cNvGrpSpPr>
            <p:nvPr/>
          </p:nvGrpSpPr>
          <p:grpSpPr bwMode="auto">
            <a:xfrm>
              <a:off x="1892985" y="4086631"/>
              <a:ext cx="1638142" cy="1548173"/>
              <a:chOff x="3803" y="1824"/>
              <a:chExt cx="359" cy="1027"/>
            </a:xfrm>
          </p:grpSpPr>
          <p:sp>
            <p:nvSpPr>
              <p:cNvPr id="56" name="Text Box 4">
                <a:extLst>
                  <a:ext uri="{FF2B5EF4-FFF2-40B4-BE49-F238E27FC236}">
                    <a16:creationId xmlns:a16="http://schemas.microsoft.com/office/drawing/2014/main" id="{56A4C59F-9AD9-7B15-CEFF-5D91867FB728}"/>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5</a:t>
                </a:r>
              </a:p>
            </p:txBody>
          </p:sp>
          <p:sp>
            <p:nvSpPr>
              <p:cNvPr id="57" name="Text Box 4">
                <a:extLst>
                  <a:ext uri="{FF2B5EF4-FFF2-40B4-BE49-F238E27FC236}">
                    <a16:creationId xmlns:a16="http://schemas.microsoft.com/office/drawing/2014/main" id="{87157E5B-9331-E5A0-E3EC-97FE5245D333}"/>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4</a:t>
                </a:r>
              </a:p>
            </p:txBody>
          </p:sp>
          <p:sp>
            <p:nvSpPr>
              <p:cNvPr id="58" name="Line 28">
                <a:extLst>
                  <a:ext uri="{FF2B5EF4-FFF2-40B4-BE49-F238E27FC236}">
                    <a16:creationId xmlns:a16="http://schemas.microsoft.com/office/drawing/2014/main" id="{85928415-E43D-B616-D016-41563DF716EE}"/>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5" name="TextBox 54">
              <a:extLst>
                <a:ext uri="{FF2B5EF4-FFF2-40B4-BE49-F238E27FC236}">
                  <a16:creationId xmlns:a16="http://schemas.microsoft.com/office/drawing/2014/main" id="{53A4FF5D-6F05-288E-D1C3-04B0977E914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59" name="Group 58">
            <a:extLst>
              <a:ext uri="{FF2B5EF4-FFF2-40B4-BE49-F238E27FC236}">
                <a16:creationId xmlns:a16="http://schemas.microsoft.com/office/drawing/2014/main" id="{C798B7E8-F332-EDC8-F798-98AE0D25133D}"/>
              </a:ext>
            </a:extLst>
          </p:cNvPr>
          <p:cNvGrpSpPr/>
          <p:nvPr/>
        </p:nvGrpSpPr>
        <p:grpSpPr>
          <a:xfrm>
            <a:off x="8924925" y="4162831"/>
            <a:ext cx="2150002" cy="1548173"/>
            <a:chOff x="1381125" y="4086631"/>
            <a:chExt cx="2150002" cy="1548173"/>
          </a:xfrm>
        </p:grpSpPr>
        <p:grpSp>
          <p:nvGrpSpPr>
            <p:cNvPr id="60" name="Group 25">
              <a:extLst>
                <a:ext uri="{FF2B5EF4-FFF2-40B4-BE49-F238E27FC236}">
                  <a16:creationId xmlns:a16="http://schemas.microsoft.com/office/drawing/2014/main" id="{0F8F8C27-E4A0-4CD6-C5AB-E1EB18CAC7F9}"/>
                </a:ext>
              </a:extLst>
            </p:cNvPr>
            <p:cNvGrpSpPr>
              <a:grpSpLocks/>
            </p:cNvGrpSpPr>
            <p:nvPr/>
          </p:nvGrpSpPr>
          <p:grpSpPr bwMode="auto">
            <a:xfrm>
              <a:off x="1892985" y="4086631"/>
              <a:ext cx="1638142" cy="1548173"/>
              <a:chOff x="3803" y="1824"/>
              <a:chExt cx="359" cy="1027"/>
            </a:xfrm>
          </p:grpSpPr>
          <p:sp>
            <p:nvSpPr>
              <p:cNvPr id="62" name="Text Box 4">
                <a:extLst>
                  <a:ext uri="{FF2B5EF4-FFF2-40B4-BE49-F238E27FC236}">
                    <a16:creationId xmlns:a16="http://schemas.microsoft.com/office/drawing/2014/main" id="{410BE545-D533-82F2-96A3-8D12AFE780E1}"/>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11</a:t>
                </a:r>
              </a:p>
            </p:txBody>
          </p:sp>
          <p:sp>
            <p:nvSpPr>
              <p:cNvPr id="63" name="Text Box 4">
                <a:extLst>
                  <a:ext uri="{FF2B5EF4-FFF2-40B4-BE49-F238E27FC236}">
                    <a16:creationId xmlns:a16="http://schemas.microsoft.com/office/drawing/2014/main" id="{3030B2FB-2033-03B7-3AA2-2CDB3B48B955}"/>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4</a:t>
                </a:r>
              </a:p>
            </p:txBody>
          </p:sp>
          <p:sp>
            <p:nvSpPr>
              <p:cNvPr id="64" name="Line 28">
                <a:extLst>
                  <a:ext uri="{FF2B5EF4-FFF2-40B4-BE49-F238E27FC236}">
                    <a16:creationId xmlns:a16="http://schemas.microsoft.com/office/drawing/2014/main" id="{06DAA8A1-CC10-417E-1DA5-A9C96E7E7F6F}"/>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1" name="TextBox 60">
              <a:extLst>
                <a:ext uri="{FF2B5EF4-FFF2-40B4-BE49-F238E27FC236}">
                  <a16:creationId xmlns:a16="http://schemas.microsoft.com/office/drawing/2014/main" id="{3E6D5543-A5D3-1C18-A1F0-B2B76961ACD3}"/>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74777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down)">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down)">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47820">
              <a:srgbClr val="DFEBF7"/>
            </a:gs>
            <a:gs pos="72269">
              <a:srgbClr val="A1C6E7"/>
            </a:gs>
            <a:gs pos="64126">
              <a:srgbClr val="B6D2EC"/>
            </a:gs>
            <a:gs pos="58140">
              <a:srgbClr val="C5DBF0"/>
            </a:gs>
            <a:gs pos="0">
              <a:srgbClr val="00B0F0"/>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sp>
        <p:nvSpPr>
          <p:cNvPr id="5" name="TextBox 4"/>
          <p:cNvSpPr txBox="1"/>
          <p:nvPr/>
        </p:nvSpPr>
        <p:spPr>
          <a:xfrm rot="591398">
            <a:off x="2458619" y="2117946"/>
            <a:ext cx="11452098" cy="3631763"/>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76200">
                  <a:noFill/>
                </a:ln>
                <a:solidFill>
                  <a:prstClr val="white"/>
                </a:solidFill>
                <a:effectLst>
                  <a:reflection blurRad="6350" stA="55000" endA="300" endPos="45500" dir="5400000" sy="-100000" algn="bl" rotWithShape="0"/>
                </a:effectLst>
                <a:uLnTx/>
                <a:uFillTx/>
                <a:latin typeface="UTM Showcard" panose="02040603050506020204" pitchFamily="18" charset="0"/>
                <a:ea typeface="+mn-ea"/>
                <a:cs typeface="+mn-cs"/>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76200">
                  <a:noFill/>
                </a:ln>
                <a:solidFill>
                  <a:prstClr val="white"/>
                </a:solidFill>
                <a:effectLst>
                  <a:reflection blurRad="6350" stA="55000" endA="300" endPos="45500" dir="5400000" sy="-100000" algn="bl" rotWithShape="0"/>
                </a:effectLst>
                <a:uLnTx/>
                <a:uFillTx/>
                <a:latin typeface="UTM Showcard" panose="02040603050506020204" pitchFamily="18" charset="0"/>
                <a:ea typeface="+mn-ea"/>
                <a:cs typeface="+mn-cs"/>
              </a:rPr>
              <a:t>ĐỘNG</a:t>
            </a:r>
          </a:p>
        </p:txBody>
      </p:sp>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5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290">
                                          <p:stCondLst>
                                            <p:cond delay="0"/>
                                          </p:stCondLst>
                                        </p:cTn>
                                        <p:tgtEl>
                                          <p:spTgt spid="5">
                                            <p:txEl>
                                              <p:pRg st="0" end="0"/>
                                            </p:txEl>
                                          </p:spTgt>
                                        </p:tgtEl>
                                      </p:cBhvr>
                                    </p:animEffect>
                                    <p:anim calcmode="lin" valueType="num">
                                      <p:cBhvr>
                                        <p:cTn id="19"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24" dur="13">
                                          <p:stCondLst>
                                            <p:cond delay="325"/>
                                          </p:stCondLst>
                                        </p:cTn>
                                        <p:tgtEl>
                                          <p:spTgt spid="5">
                                            <p:txEl>
                                              <p:pRg st="0" end="0"/>
                                            </p:txEl>
                                          </p:spTgt>
                                        </p:tgtEl>
                                      </p:cBhvr>
                                      <p:to x="100000" y="60000"/>
                                    </p:animScale>
                                    <p:animScale>
                                      <p:cBhvr>
                                        <p:cTn id="25" dur="83" decel="50000">
                                          <p:stCondLst>
                                            <p:cond delay="338"/>
                                          </p:stCondLst>
                                        </p:cTn>
                                        <p:tgtEl>
                                          <p:spTgt spid="5">
                                            <p:txEl>
                                              <p:pRg st="0" end="0"/>
                                            </p:txEl>
                                          </p:spTgt>
                                        </p:tgtEl>
                                      </p:cBhvr>
                                      <p:to x="100000" y="100000"/>
                                    </p:animScale>
                                    <p:animScale>
                                      <p:cBhvr>
                                        <p:cTn id="26" dur="13">
                                          <p:stCondLst>
                                            <p:cond delay="656"/>
                                          </p:stCondLst>
                                        </p:cTn>
                                        <p:tgtEl>
                                          <p:spTgt spid="5">
                                            <p:txEl>
                                              <p:pRg st="0" end="0"/>
                                            </p:txEl>
                                          </p:spTgt>
                                        </p:tgtEl>
                                      </p:cBhvr>
                                      <p:to x="100000" y="80000"/>
                                    </p:animScale>
                                    <p:animScale>
                                      <p:cBhvr>
                                        <p:cTn id="27" dur="83" decel="50000">
                                          <p:stCondLst>
                                            <p:cond delay="669"/>
                                          </p:stCondLst>
                                        </p:cTn>
                                        <p:tgtEl>
                                          <p:spTgt spid="5">
                                            <p:txEl>
                                              <p:pRg st="0" end="0"/>
                                            </p:txEl>
                                          </p:spTgt>
                                        </p:tgtEl>
                                      </p:cBhvr>
                                      <p:to x="100000" y="100000"/>
                                    </p:animScale>
                                    <p:animScale>
                                      <p:cBhvr>
                                        <p:cTn id="28" dur="13">
                                          <p:stCondLst>
                                            <p:cond delay="821"/>
                                          </p:stCondLst>
                                        </p:cTn>
                                        <p:tgtEl>
                                          <p:spTgt spid="5">
                                            <p:txEl>
                                              <p:pRg st="0" end="0"/>
                                            </p:txEl>
                                          </p:spTgt>
                                        </p:tgtEl>
                                      </p:cBhvr>
                                      <p:to x="100000" y="90000"/>
                                    </p:animScale>
                                    <p:animScale>
                                      <p:cBhvr>
                                        <p:cTn id="29" dur="83" decel="50000">
                                          <p:stCondLst>
                                            <p:cond delay="834"/>
                                          </p:stCondLst>
                                        </p:cTn>
                                        <p:tgtEl>
                                          <p:spTgt spid="5">
                                            <p:txEl>
                                              <p:pRg st="0" end="0"/>
                                            </p:txEl>
                                          </p:spTgt>
                                        </p:tgtEl>
                                      </p:cBhvr>
                                      <p:to x="100000" y="100000"/>
                                    </p:animScale>
                                    <p:animScale>
                                      <p:cBhvr>
                                        <p:cTn id="30" dur="13">
                                          <p:stCondLst>
                                            <p:cond delay="904"/>
                                          </p:stCondLst>
                                        </p:cTn>
                                        <p:tgtEl>
                                          <p:spTgt spid="5">
                                            <p:txEl>
                                              <p:pRg st="0" end="0"/>
                                            </p:txEl>
                                          </p:spTgt>
                                        </p:tgtEl>
                                      </p:cBhvr>
                                      <p:to x="100000" y="95000"/>
                                    </p:animScale>
                                    <p:animScale>
                                      <p:cBhvr>
                                        <p:cTn id="31" dur="83" decel="50000">
                                          <p:stCondLst>
                                            <p:cond delay="917"/>
                                          </p:stCondLst>
                                        </p:cTn>
                                        <p:tgtEl>
                                          <p:spTgt spid="5">
                                            <p:txEl>
                                              <p:pRg st="0" end="0"/>
                                            </p:txEl>
                                          </p:spTgt>
                                        </p:tgtEl>
                                      </p:cBhvr>
                                      <p:to x="100000" y="100000"/>
                                    </p:animScale>
                                  </p:childTnLst>
                                </p:cTn>
                              </p:par>
                            </p:childTnLst>
                          </p:cTn>
                        </p:par>
                        <p:par>
                          <p:cTn id="32" fill="hold">
                            <p:stCondLst>
                              <p:cond delay="2500"/>
                            </p:stCondLst>
                            <p:childTnLst>
                              <p:par>
                                <p:cTn id="33" presetID="26" presetClass="entr" presetSubtype="0" fill="hold" nodeType="after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down)">
                                      <p:cBhvr>
                                        <p:cTn id="35" dur="290">
                                          <p:stCondLst>
                                            <p:cond delay="0"/>
                                          </p:stCondLst>
                                        </p:cTn>
                                        <p:tgtEl>
                                          <p:spTgt spid="5">
                                            <p:txEl>
                                              <p:pRg st="1" end="1"/>
                                            </p:txEl>
                                          </p:spTgt>
                                        </p:tgtEl>
                                      </p:cBhvr>
                                    </p:animEffect>
                                    <p:anim calcmode="lin" valueType="num">
                                      <p:cBhvr>
                                        <p:cTn id="36" dur="911"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5">
                                            <p:txEl>
                                              <p:pRg st="1" end="1"/>
                                            </p:txEl>
                                          </p:spTgt>
                                        </p:tgtEl>
                                        <p:attrNameLst>
                                          <p:attrName>ppt_y</p:attrName>
                                        </p:attrNameLst>
                                      </p:cBhvr>
                                      <p:tavLst>
                                        <p:tav tm="0" fmla="#ppt_y-sin(pi*$)/81">
                                          <p:val>
                                            <p:fltVal val="0"/>
                                          </p:val>
                                        </p:tav>
                                        <p:tav tm="100000">
                                          <p:val>
                                            <p:fltVal val="1"/>
                                          </p:val>
                                        </p:tav>
                                      </p:tavLst>
                                    </p:anim>
                                    <p:animScale>
                                      <p:cBhvr>
                                        <p:cTn id="41" dur="13">
                                          <p:stCondLst>
                                            <p:cond delay="325"/>
                                          </p:stCondLst>
                                        </p:cTn>
                                        <p:tgtEl>
                                          <p:spTgt spid="5">
                                            <p:txEl>
                                              <p:pRg st="1" end="1"/>
                                            </p:txEl>
                                          </p:spTgt>
                                        </p:tgtEl>
                                      </p:cBhvr>
                                      <p:to x="100000" y="60000"/>
                                    </p:animScale>
                                    <p:animScale>
                                      <p:cBhvr>
                                        <p:cTn id="42" dur="83" decel="50000">
                                          <p:stCondLst>
                                            <p:cond delay="338"/>
                                          </p:stCondLst>
                                        </p:cTn>
                                        <p:tgtEl>
                                          <p:spTgt spid="5">
                                            <p:txEl>
                                              <p:pRg st="1" end="1"/>
                                            </p:txEl>
                                          </p:spTgt>
                                        </p:tgtEl>
                                      </p:cBhvr>
                                      <p:to x="100000" y="100000"/>
                                    </p:animScale>
                                    <p:animScale>
                                      <p:cBhvr>
                                        <p:cTn id="43" dur="13">
                                          <p:stCondLst>
                                            <p:cond delay="656"/>
                                          </p:stCondLst>
                                        </p:cTn>
                                        <p:tgtEl>
                                          <p:spTgt spid="5">
                                            <p:txEl>
                                              <p:pRg st="1" end="1"/>
                                            </p:txEl>
                                          </p:spTgt>
                                        </p:tgtEl>
                                      </p:cBhvr>
                                      <p:to x="100000" y="80000"/>
                                    </p:animScale>
                                    <p:animScale>
                                      <p:cBhvr>
                                        <p:cTn id="44" dur="83" decel="50000">
                                          <p:stCondLst>
                                            <p:cond delay="669"/>
                                          </p:stCondLst>
                                        </p:cTn>
                                        <p:tgtEl>
                                          <p:spTgt spid="5">
                                            <p:txEl>
                                              <p:pRg st="1" end="1"/>
                                            </p:txEl>
                                          </p:spTgt>
                                        </p:tgtEl>
                                      </p:cBhvr>
                                      <p:to x="100000" y="100000"/>
                                    </p:animScale>
                                    <p:animScale>
                                      <p:cBhvr>
                                        <p:cTn id="45" dur="13">
                                          <p:stCondLst>
                                            <p:cond delay="821"/>
                                          </p:stCondLst>
                                        </p:cTn>
                                        <p:tgtEl>
                                          <p:spTgt spid="5">
                                            <p:txEl>
                                              <p:pRg st="1" end="1"/>
                                            </p:txEl>
                                          </p:spTgt>
                                        </p:tgtEl>
                                      </p:cBhvr>
                                      <p:to x="100000" y="90000"/>
                                    </p:animScale>
                                    <p:animScale>
                                      <p:cBhvr>
                                        <p:cTn id="46" dur="83" decel="50000">
                                          <p:stCondLst>
                                            <p:cond delay="834"/>
                                          </p:stCondLst>
                                        </p:cTn>
                                        <p:tgtEl>
                                          <p:spTgt spid="5">
                                            <p:txEl>
                                              <p:pRg st="1" end="1"/>
                                            </p:txEl>
                                          </p:spTgt>
                                        </p:tgtEl>
                                      </p:cBhvr>
                                      <p:to x="100000" y="100000"/>
                                    </p:animScale>
                                    <p:animScale>
                                      <p:cBhvr>
                                        <p:cTn id="47" dur="13">
                                          <p:stCondLst>
                                            <p:cond delay="904"/>
                                          </p:stCondLst>
                                        </p:cTn>
                                        <p:tgtEl>
                                          <p:spTgt spid="5">
                                            <p:txEl>
                                              <p:pRg st="1" end="1"/>
                                            </p:txEl>
                                          </p:spTgt>
                                        </p:tgtEl>
                                      </p:cBhvr>
                                      <p:to x="100000" y="95000"/>
                                    </p:animScale>
                                    <p:animScale>
                                      <p:cBhvr>
                                        <p:cTn id="48" dur="83" decel="50000">
                                          <p:stCondLst>
                                            <p:cond delay="917"/>
                                          </p:stCondLst>
                                        </p:cTn>
                                        <p:tgtEl>
                                          <p:spTgt spid="5">
                                            <p:txEl>
                                              <p:pRg st="1" end="1"/>
                                            </p:txEl>
                                          </p:spTgt>
                                        </p:tgtEl>
                                      </p:cBhvr>
                                      <p:to x="100000" y="100000"/>
                                    </p:animScale>
                                  </p:childTnLst>
                                </p:cTn>
                              </p:par>
                            </p:childTnLst>
                          </p:cTn>
                        </p:par>
                        <p:par>
                          <p:cTn id="49" fill="hold">
                            <p:stCondLst>
                              <p:cond delay="3500"/>
                            </p:stCondLst>
                            <p:childTnLst>
                              <p:par>
                                <p:cTn id="50" presetID="42"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n-ea"/>
                <a:cs typeface="+mn-cs"/>
              </a:rPr>
              <a:t>1</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Viết thương của mỗi phép chia sau dưới dạng phân số (theo mẫu):</a:t>
            </a:r>
            <a:endParaRPr kumimoji="0" lang="vi-VN"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8E5D96AF-8237-DD48-A36C-72645F1CE705}"/>
              </a:ext>
            </a:extLst>
          </p:cNvPr>
          <p:cNvPicPr>
            <a:picLocks noChangeAspect="1"/>
          </p:cNvPicPr>
          <p:nvPr/>
        </p:nvPicPr>
        <p:blipFill>
          <a:blip r:embed="rId2"/>
          <a:stretch>
            <a:fillRect/>
          </a:stretch>
        </p:blipFill>
        <p:spPr>
          <a:xfrm>
            <a:off x="4610100" y="1566862"/>
            <a:ext cx="4514850" cy="1457325"/>
          </a:xfrm>
          <a:prstGeom prst="rect">
            <a:avLst/>
          </a:prstGeom>
        </p:spPr>
      </p:pic>
      <p:pic>
        <p:nvPicPr>
          <p:cNvPr id="6" name="Picture 5">
            <a:extLst>
              <a:ext uri="{FF2B5EF4-FFF2-40B4-BE49-F238E27FC236}">
                <a16:creationId xmlns:a16="http://schemas.microsoft.com/office/drawing/2014/main" id="{6509E2BC-460B-1951-9334-417C9ADDF002}"/>
              </a:ext>
            </a:extLst>
          </p:cNvPr>
          <p:cNvPicPr>
            <a:picLocks noChangeAspect="1"/>
          </p:cNvPicPr>
          <p:nvPr/>
        </p:nvPicPr>
        <p:blipFill>
          <a:blip r:embed="rId3"/>
          <a:stretch>
            <a:fillRect/>
          </a:stretch>
        </p:blipFill>
        <p:spPr>
          <a:xfrm>
            <a:off x="2033587" y="2971800"/>
            <a:ext cx="7762875" cy="1485900"/>
          </a:xfrm>
          <a:prstGeom prst="rect">
            <a:avLst/>
          </a:prstGeom>
        </p:spPr>
      </p:pic>
      <p:grpSp>
        <p:nvGrpSpPr>
          <p:cNvPr id="7" name="Group 6">
            <a:extLst>
              <a:ext uri="{FF2B5EF4-FFF2-40B4-BE49-F238E27FC236}">
                <a16:creationId xmlns:a16="http://schemas.microsoft.com/office/drawing/2014/main" id="{68B3D1A3-5C56-681C-D922-AC071703A0E8}"/>
              </a:ext>
            </a:extLst>
          </p:cNvPr>
          <p:cNvGrpSpPr/>
          <p:nvPr/>
        </p:nvGrpSpPr>
        <p:grpSpPr>
          <a:xfrm>
            <a:off x="1457325" y="4315231"/>
            <a:ext cx="2771774" cy="1548173"/>
            <a:chOff x="1381125" y="4086631"/>
            <a:chExt cx="2771774" cy="1548173"/>
          </a:xfrm>
        </p:grpSpPr>
        <p:grpSp>
          <p:nvGrpSpPr>
            <p:cNvPr id="8" name="Group 25">
              <a:extLst>
                <a:ext uri="{FF2B5EF4-FFF2-40B4-BE49-F238E27FC236}">
                  <a16:creationId xmlns:a16="http://schemas.microsoft.com/office/drawing/2014/main" id="{7E84B6DC-9C1E-40C0-E6AD-3A07F718FA24}"/>
                </a:ext>
              </a:extLst>
            </p:cNvPr>
            <p:cNvGrpSpPr>
              <a:grpSpLocks/>
            </p:cNvGrpSpPr>
            <p:nvPr/>
          </p:nvGrpSpPr>
          <p:grpSpPr bwMode="auto">
            <a:xfrm>
              <a:off x="1892985" y="4086631"/>
              <a:ext cx="1638142" cy="1548173"/>
              <a:chOff x="3803" y="1824"/>
              <a:chExt cx="359" cy="1027"/>
            </a:xfrm>
          </p:grpSpPr>
          <p:sp>
            <p:nvSpPr>
              <p:cNvPr id="10" name="Text Box 4">
                <a:extLst>
                  <a:ext uri="{FF2B5EF4-FFF2-40B4-BE49-F238E27FC236}">
                    <a16:creationId xmlns:a16="http://schemas.microsoft.com/office/drawing/2014/main" id="{C7FCEA41-14CF-2564-FF61-5F1DF81D0335}"/>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9</a:t>
                </a:r>
              </a:p>
            </p:txBody>
          </p:sp>
          <p:sp>
            <p:nvSpPr>
              <p:cNvPr id="11" name="Text Box 4">
                <a:extLst>
                  <a:ext uri="{FF2B5EF4-FFF2-40B4-BE49-F238E27FC236}">
                    <a16:creationId xmlns:a16="http://schemas.microsoft.com/office/drawing/2014/main" id="{E0CAA63C-6DE6-B644-0F33-3C6E90F032F1}"/>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a:t>
                </a:r>
              </a:p>
            </p:txBody>
          </p:sp>
          <p:sp>
            <p:nvSpPr>
              <p:cNvPr id="12" name="Line 28">
                <a:extLst>
                  <a:ext uri="{FF2B5EF4-FFF2-40B4-BE49-F238E27FC236}">
                    <a16:creationId xmlns:a16="http://schemas.microsoft.com/office/drawing/2014/main" id="{90EE02BC-9462-BEE2-0FCA-B40B0FA882BB}"/>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7639B470-3690-537C-828E-897467EA563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C4A8FCAC-AD09-E7AB-FB60-7727EC4F52EB}"/>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3</a:t>
              </a:r>
            </a:p>
          </p:txBody>
        </p:sp>
      </p:grpSp>
      <p:grpSp>
        <p:nvGrpSpPr>
          <p:cNvPr id="16" name="Group 15">
            <a:extLst>
              <a:ext uri="{FF2B5EF4-FFF2-40B4-BE49-F238E27FC236}">
                <a16:creationId xmlns:a16="http://schemas.microsoft.com/office/drawing/2014/main" id="{F14AC2D9-AC66-DBFB-E568-5E5FE4A1F943}"/>
              </a:ext>
            </a:extLst>
          </p:cNvPr>
          <p:cNvGrpSpPr/>
          <p:nvPr/>
        </p:nvGrpSpPr>
        <p:grpSpPr>
          <a:xfrm>
            <a:off x="4591050" y="4429531"/>
            <a:ext cx="2771774" cy="1548173"/>
            <a:chOff x="1381125" y="4086631"/>
            <a:chExt cx="2771774" cy="1548173"/>
          </a:xfrm>
        </p:grpSpPr>
        <p:grpSp>
          <p:nvGrpSpPr>
            <p:cNvPr id="17" name="Group 25">
              <a:extLst>
                <a:ext uri="{FF2B5EF4-FFF2-40B4-BE49-F238E27FC236}">
                  <a16:creationId xmlns:a16="http://schemas.microsoft.com/office/drawing/2014/main" id="{BEF907A9-BCF1-E2B7-A463-E67569FCCFC1}"/>
                </a:ext>
              </a:extLst>
            </p:cNvPr>
            <p:cNvGrpSpPr>
              <a:grpSpLocks/>
            </p:cNvGrpSpPr>
            <p:nvPr/>
          </p:nvGrpSpPr>
          <p:grpSpPr bwMode="auto">
            <a:xfrm>
              <a:off x="1892985" y="4086631"/>
              <a:ext cx="1638142" cy="1548173"/>
              <a:chOff x="3803" y="1824"/>
              <a:chExt cx="359" cy="1027"/>
            </a:xfrm>
          </p:grpSpPr>
          <p:sp>
            <p:nvSpPr>
              <p:cNvPr id="20" name="Text Box 4">
                <a:extLst>
                  <a:ext uri="{FF2B5EF4-FFF2-40B4-BE49-F238E27FC236}">
                    <a16:creationId xmlns:a16="http://schemas.microsoft.com/office/drawing/2014/main" id="{007232CC-117D-9C76-BDC2-0F086B537682}"/>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12</a:t>
                </a:r>
              </a:p>
            </p:txBody>
          </p:sp>
          <p:sp>
            <p:nvSpPr>
              <p:cNvPr id="21" name="Text Box 4">
                <a:extLst>
                  <a:ext uri="{FF2B5EF4-FFF2-40B4-BE49-F238E27FC236}">
                    <a16:creationId xmlns:a16="http://schemas.microsoft.com/office/drawing/2014/main" id="{06C80FCE-9619-9E31-DD8F-F7AEFAE40DAE}"/>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6</a:t>
                </a:r>
              </a:p>
            </p:txBody>
          </p:sp>
          <p:sp>
            <p:nvSpPr>
              <p:cNvPr id="22" name="Line 28">
                <a:extLst>
                  <a:ext uri="{FF2B5EF4-FFF2-40B4-BE49-F238E27FC236}">
                    <a16:creationId xmlns:a16="http://schemas.microsoft.com/office/drawing/2014/main" id="{6FD6FCC2-063F-51BA-3F1A-1EFA31E2D366}"/>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3A4AA029-72F5-39BE-F6F5-87C08AA15FA9}"/>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6B3D268D-7E82-15C3-840E-0DF6147CC094}"/>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2</a:t>
              </a:r>
            </a:p>
          </p:txBody>
        </p:sp>
      </p:grpSp>
      <p:grpSp>
        <p:nvGrpSpPr>
          <p:cNvPr id="23" name="Group 22">
            <a:extLst>
              <a:ext uri="{FF2B5EF4-FFF2-40B4-BE49-F238E27FC236}">
                <a16:creationId xmlns:a16="http://schemas.microsoft.com/office/drawing/2014/main" id="{E459D41C-3CB7-D8AE-E4AF-B0BA614E3676}"/>
              </a:ext>
            </a:extLst>
          </p:cNvPr>
          <p:cNvGrpSpPr/>
          <p:nvPr/>
        </p:nvGrpSpPr>
        <p:grpSpPr>
          <a:xfrm>
            <a:off x="7820025" y="4467631"/>
            <a:ext cx="2771774" cy="1548173"/>
            <a:chOff x="1381125" y="4086631"/>
            <a:chExt cx="2771774" cy="1548173"/>
          </a:xfrm>
        </p:grpSpPr>
        <p:grpSp>
          <p:nvGrpSpPr>
            <p:cNvPr id="24" name="Group 25">
              <a:extLst>
                <a:ext uri="{FF2B5EF4-FFF2-40B4-BE49-F238E27FC236}">
                  <a16:creationId xmlns:a16="http://schemas.microsoft.com/office/drawing/2014/main" id="{F527FECF-6D5C-6EBA-1F1B-375AB796296C}"/>
                </a:ext>
              </a:extLst>
            </p:cNvPr>
            <p:cNvGrpSpPr>
              <a:grpSpLocks/>
            </p:cNvGrpSpPr>
            <p:nvPr/>
          </p:nvGrpSpPr>
          <p:grpSpPr bwMode="auto">
            <a:xfrm>
              <a:off x="1892985" y="4086631"/>
              <a:ext cx="1638142" cy="1548173"/>
              <a:chOff x="3803" y="1824"/>
              <a:chExt cx="359" cy="1027"/>
            </a:xfrm>
          </p:grpSpPr>
          <p:sp>
            <p:nvSpPr>
              <p:cNvPr id="27" name="Text Box 4">
                <a:extLst>
                  <a:ext uri="{FF2B5EF4-FFF2-40B4-BE49-F238E27FC236}">
                    <a16:creationId xmlns:a16="http://schemas.microsoft.com/office/drawing/2014/main" id="{040CB5F6-6912-7182-68AD-DB91AD70D290}"/>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24</a:t>
                </a:r>
              </a:p>
            </p:txBody>
          </p:sp>
          <p:sp>
            <p:nvSpPr>
              <p:cNvPr id="28" name="Text Box 4">
                <a:extLst>
                  <a:ext uri="{FF2B5EF4-FFF2-40B4-BE49-F238E27FC236}">
                    <a16:creationId xmlns:a16="http://schemas.microsoft.com/office/drawing/2014/main" id="{614CD467-2EF5-7520-A39B-5143AFD83070}"/>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8</a:t>
                </a:r>
              </a:p>
            </p:txBody>
          </p:sp>
          <p:sp>
            <p:nvSpPr>
              <p:cNvPr id="29" name="Line 28">
                <a:extLst>
                  <a:ext uri="{FF2B5EF4-FFF2-40B4-BE49-F238E27FC236}">
                    <a16:creationId xmlns:a16="http://schemas.microsoft.com/office/drawing/2014/main" id="{30E89E58-1D75-98A5-467C-24ABC1CB6DC8}"/>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TextBox 24">
              <a:extLst>
                <a:ext uri="{FF2B5EF4-FFF2-40B4-BE49-F238E27FC236}">
                  <a16:creationId xmlns:a16="http://schemas.microsoft.com/office/drawing/2014/main" id="{3983B794-A40B-813E-B4CE-009D9561E305}"/>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26" name="TextBox 25">
              <a:extLst>
                <a:ext uri="{FF2B5EF4-FFF2-40B4-BE49-F238E27FC236}">
                  <a16:creationId xmlns:a16="http://schemas.microsoft.com/office/drawing/2014/main" id="{5BF37B69-706C-1953-697F-70A9FC99FE56}"/>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3</a:t>
              </a:r>
            </a:p>
          </p:txBody>
        </p:sp>
      </p:grpSp>
    </p:spTree>
    <p:extLst>
      <p:ext uri="{BB962C8B-B14F-4D97-AF65-F5344CB8AC3E}">
        <p14:creationId xmlns:p14="http://schemas.microsoft.com/office/powerpoint/2010/main" val="93712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n-ea"/>
                <a:cs typeface="+mn-cs"/>
              </a:rPr>
              <a:t>2</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646331"/>
          </a:xfrm>
          <a:prstGeom prst="rect">
            <a:avLst/>
          </a:prstGeom>
          <a:noFill/>
        </p:spPr>
        <p:txBody>
          <a:bodyPr wrap="square" rtlCol="0">
            <a:spAutoFit/>
          </a:bodyPr>
          <a:lstStyle/>
          <a:p>
            <a:pPr lvl="0" algn="just">
              <a:defRPr/>
            </a:pPr>
            <a:r>
              <a:rPr lang="vi-VN" sz="3600" dirty="0">
                <a:solidFill>
                  <a:prstClr val="black"/>
                </a:solidFill>
              </a:rPr>
              <a:t>Viết (theo mẫu):</a:t>
            </a:r>
            <a:endParaRPr kumimoji="0" lang="vi-VN"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1626C288-3A0A-919D-1C8A-FCF844A42BF2}"/>
              </a:ext>
            </a:extLst>
          </p:cNvPr>
          <p:cNvPicPr>
            <a:picLocks noChangeAspect="1"/>
          </p:cNvPicPr>
          <p:nvPr/>
        </p:nvPicPr>
        <p:blipFill>
          <a:blip r:embed="rId2"/>
          <a:stretch>
            <a:fillRect/>
          </a:stretch>
        </p:blipFill>
        <p:spPr>
          <a:xfrm>
            <a:off x="5943600" y="195262"/>
            <a:ext cx="3238500" cy="1590675"/>
          </a:xfrm>
          <a:prstGeom prst="rect">
            <a:avLst/>
          </a:prstGeom>
        </p:spPr>
      </p:pic>
      <p:pic>
        <p:nvPicPr>
          <p:cNvPr id="6" name="Picture 5">
            <a:extLst>
              <a:ext uri="{FF2B5EF4-FFF2-40B4-BE49-F238E27FC236}">
                <a16:creationId xmlns:a16="http://schemas.microsoft.com/office/drawing/2014/main" id="{6A2F71D3-28AB-7F4A-7DAE-AA5C4A3A02BF}"/>
              </a:ext>
            </a:extLst>
          </p:cNvPr>
          <p:cNvPicPr>
            <a:picLocks noChangeAspect="1"/>
          </p:cNvPicPr>
          <p:nvPr/>
        </p:nvPicPr>
        <p:blipFill>
          <a:blip r:embed="rId3"/>
          <a:stretch>
            <a:fillRect/>
          </a:stretch>
        </p:blipFill>
        <p:spPr>
          <a:xfrm>
            <a:off x="547687" y="2352675"/>
            <a:ext cx="10717430" cy="2114550"/>
          </a:xfrm>
          <a:prstGeom prst="rect">
            <a:avLst/>
          </a:prstGeom>
        </p:spPr>
      </p:pic>
      <p:sp>
        <p:nvSpPr>
          <p:cNvPr id="7" name="Rectangle: Rounded Corners 6">
            <a:extLst>
              <a:ext uri="{FF2B5EF4-FFF2-40B4-BE49-F238E27FC236}">
                <a16:creationId xmlns:a16="http://schemas.microsoft.com/office/drawing/2014/main" id="{5530EEDE-112D-42AF-9978-1122CF25A15E}"/>
              </a:ext>
            </a:extLst>
          </p:cNvPr>
          <p:cNvSpPr/>
          <p:nvPr/>
        </p:nvSpPr>
        <p:spPr>
          <a:xfrm>
            <a:off x="1743075" y="2647950"/>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4</a:t>
            </a:r>
          </a:p>
        </p:txBody>
      </p:sp>
      <p:sp>
        <p:nvSpPr>
          <p:cNvPr id="8" name="Rectangle: Rounded Corners 7">
            <a:extLst>
              <a:ext uri="{FF2B5EF4-FFF2-40B4-BE49-F238E27FC236}">
                <a16:creationId xmlns:a16="http://schemas.microsoft.com/office/drawing/2014/main" id="{A9BF22DF-924C-28A1-2BF3-A521E161B3BC}"/>
              </a:ext>
            </a:extLst>
          </p:cNvPr>
          <p:cNvSpPr/>
          <p:nvPr/>
        </p:nvSpPr>
        <p:spPr>
          <a:xfrm>
            <a:off x="1743075" y="3514725"/>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9" name="Rectangle: Rounded Corners 8">
            <a:extLst>
              <a:ext uri="{FF2B5EF4-FFF2-40B4-BE49-F238E27FC236}">
                <a16:creationId xmlns:a16="http://schemas.microsoft.com/office/drawing/2014/main" id="{90EB22F3-C7D2-48FF-A9E7-427958FEEB3D}"/>
              </a:ext>
            </a:extLst>
          </p:cNvPr>
          <p:cNvSpPr/>
          <p:nvPr/>
        </p:nvSpPr>
        <p:spPr>
          <a:xfrm>
            <a:off x="4562474" y="2667000"/>
            <a:ext cx="962025"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12</a:t>
            </a:r>
          </a:p>
        </p:txBody>
      </p:sp>
      <p:sp>
        <p:nvSpPr>
          <p:cNvPr id="10" name="Rectangle: Rounded Corners 9">
            <a:extLst>
              <a:ext uri="{FF2B5EF4-FFF2-40B4-BE49-F238E27FC236}">
                <a16:creationId xmlns:a16="http://schemas.microsoft.com/office/drawing/2014/main" id="{24A7408F-46DB-0BAE-628D-770FC4706470}"/>
              </a:ext>
            </a:extLst>
          </p:cNvPr>
          <p:cNvSpPr/>
          <p:nvPr/>
        </p:nvSpPr>
        <p:spPr>
          <a:xfrm>
            <a:off x="4610100" y="3514725"/>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1" name="Rectangle: Rounded Corners 10">
            <a:extLst>
              <a:ext uri="{FF2B5EF4-FFF2-40B4-BE49-F238E27FC236}">
                <a16:creationId xmlns:a16="http://schemas.microsoft.com/office/drawing/2014/main" id="{1BBC60F8-7489-DB60-0E3E-4F136007619E}"/>
              </a:ext>
            </a:extLst>
          </p:cNvPr>
          <p:cNvSpPr/>
          <p:nvPr/>
        </p:nvSpPr>
        <p:spPr>
          <a:xfrm>
            <a:off x="7267574" y="2647950"/>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2" name="Rectangle: Rounded Corners 11">
            <a:extLst>
              <a:ext uri="{FF2B5EF4-FFF2-40B4-BE49-F238E27FC236}">
                <a16:creationId xmlns:a16="http://schemas.microsoft.com/office/drawing/2014/main" id="{D4D8D80C-0A27-7A93-AA7E-7D1EE1BA4B3D}"/>
              </a:ext>
            </a:extLst>
          </p:cNvPr>
          <p:cNvSpPr/>
          <p:nvPr/>
        </p:nvSpPr>
        <p:spPr>
          <a:xfrm>
            <a:off x="7258049" y="3533775"/>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3" name="Rectangle: Rounded Corners 12">
            <a:extLst>
              <a:ext uri="{FF2B5EF4-FFF2-40B4-BE49-F238E27FC236}">
                <a16:creationId xmlns:a16="http://schemas.microsoft.com/office/drawing/2014/main" id="{AD7D6622-45A7-5DA8-712E-DE39BED6670D}"/>
              </a:ext>
            </a:extLst>
          </p:cNvPr>
          <p:cNvSpPr/>
          <p:nvPr/>
        </p:nvSpPr>
        <p:spPr>
          <a:xfrm>
            <a:off x="10115549" y="2657475"/>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0</a:t>
            </a:r>
          </a:p>
        </p:txBody>
      </p:sp>
      <p:sp>
        <p:nvSpPr>
          <p:cNvPr id="16" name="Rectangle: Rounded Corners 15">
            <a:extLst>
              <a:ext uri="{FF2B5EF4-FFF2-40B4-BE49-F238E27FC236}">
                <a16:creationId xmlns:a16="http://schemas.microsoft.com/office/drawing/2014/main" id="{54A6280B-8DB1-5BD8-5BCA-2FD14B7D6644}"/>
              </a:ext>
            </a:extLst>
          </p:cNvPr>
          <p:cNvSpPr/>
          <p:nvPr/>
        </p:nvSpPr>
        <p:spPr>
          <a:xfrm>
            <a:off x="10106024" y="3524250"/>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Tree>
    <p:extLst>
      <p:ext uri="{BB962C8B-B14F-4D97-AF65-F5344CB8AC3E}">
        <p14:creationId xmlns:p14="http://schemas.microsoft.com/office/powerpoint/2010/main" val="385438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7" grpId="0" animBg="1"/>
      <p:bldP spid="8" grpId="0" animBg="1"/>
      <p:bldP spid="9" grpId="0" animBg="1"/>
      <p:bldP spid="10" grpId="0" animBg="1"/>
      <p:bldP spid="11" grpId="0" animBg="1"/>
      <p:bldP spid="12" grpId="0" animBg="1"/>
      <p:bldP spid="13"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420"/>
          <p:cNvGrpSpPr/>
          <p:nvPr/>
        </p:nvGrpSpPr>
        <p:grpSpPr>
          <a:xfrm>
            <a:off x="3248091" y="-780570"/>
            <a:ext cx="7363621" cy="6858000"/>
            <a:chOff x="4223838" y="5386449"/>
            <a:chExt cx="7363621" cy="6858000"/>
          </a:xfrm>
        </p:grpSpPr>
        <p:sp>
          <p:nvSpPr>
            <p:cNvPr id="420" name="Rounded Rectangle 419"/>
            <p:cNvSpPr/>
            <p:nvPr/>
          </p:nvSpPr>
          <p:spPr>
            <a:xfrm>
              <a:off x="4695791" y="7049902"/>
              <a:ext cx="5948954" cy="380560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 name="Pictur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838" y="5386449"/>
              <a:ext cx="7363621" cy="6858000"/>
            </a:xfrm>
            <a:prstGeom prst="rect">
              <a:avLst/>
            </a:prstGeom>
          </p:spPr>
        </p:pic>
      </p:grpSp>
      <p:pic>
        <p:nvPicPr>
          <p:cNvPr id="2" name="PA_图片 51"/>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p:blipFill>
        <p:spPr>
          <a:xfrm>
            <a:off x="14804486" y="5204639"/>
            <a:ext cx="2685275" cy="2849837"/>
          </a:xfrm>
          <a:prstGeom prst="rect">
            <a:avLst/>
          </a:prstGeom>
          <a:effectLst>
            <a:outerShdw blurRad="50800" dist="38100" dir="5400000" algn="t" rotWithShape="0">
              <a:prstClr val="black">
                <a:alpha val="40000"/>
              </a:prstClr>
            </a:outerShdw>
          </a:effectLst>
        </p:spPr>
      </p:pic>
      <p:pic>
        <p:nvPicPr>
          <p:cNvPr id="3" name="PA_图片 5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a:xfrm>
            <a:off x="16147124" y="1309807"/>
            <a:ext cx="2133600" cy="2919609"/>
          </a:xfrm>
          <a:prstGeom prst="rect">
            <a:avLst/>
          </a:prstGeom>
          <a:effectLst>
            <a:outerShdw blurRad="50800" dist="38100" dir="5400000" algn="t" rotWithShape="0">
              <a:prstClr val="black">
                <a:alpha val="40000"/>
              </a:prstClr>
            </a:outerShdw>
          </a:effectLst>
        </p:spPr>
      </p:pic>
      <p:grpSp>
        <p:nvGrpSpPr>
          <p:cNvPr id="5" name="组合 1476"/>
          <p:cNvGrpSpPr/>
          <p:nvPr/>
        </p:nvGrpSpPr>
        <p:grpSpPr>
          <a:xfrm>
            <a:off x="9360526" y="3000982"/>
            <a:ext cx="3279775" cy="3987801"/>
            <a:chOff x="236687" y="-17115"/>
            <a:chExt cx="3279775" cy="3987801"/>
          </a:xfrm>
        </p:grpSpPr>
        <p:sp>
          <p:nvSpPr>
            <p:cNvPr id="6"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2"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3"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4"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5"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7"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8"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9"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0"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1"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2"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3"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4"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5"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6"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7"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8"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9"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0"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1"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9"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0"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1"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2"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3"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4"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5"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6"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7"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8"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9"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0"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1"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2"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3"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4"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5"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6"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7"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2"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3"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4"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5"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8"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99" name="Picture 9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2"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3"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4"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5"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6"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7"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8"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9"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0"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1"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2"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3"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4"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5"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6"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7"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8"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9"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0"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1"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2"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3"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4"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5"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6"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7"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8"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9"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0"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1"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2"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3"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4"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5"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6"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7"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8"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9"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0"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1"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2"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3"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4"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5"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6"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7"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8"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9"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0"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1"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2"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3"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4"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5"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6"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7"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8"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9"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0"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1"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2"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3"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4"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5"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6"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7"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8"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9"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0"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1"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2"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3"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4"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5"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6"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7"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8"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9"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0"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1"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2"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3"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4"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5"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6"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7"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8"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9"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0"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1"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2"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3"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4"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5"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6"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7"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8"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9"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0"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01" name="Picture 20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0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2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1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8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8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pic>
        <p:nvPicPr>
          <p:cNvPr id="1028" name="Picture 4" descr="26 IMAGES, PHOTOS ET ILLUSTRATIONS VECTORIELLES STOCK APPROPRIÉES SUR LE  THÈME &amp;quot;Cupcake Cartoon&amp;quot; | Adobe Stock"/>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8468994" y="858051"/>
            <a:ext cx="1514919" cy="151492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te Cartoon Cupcake Vector Illustration Stock Vector (Royalty Free)  574552861"/>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3096168" y="3953535"/>
            <a:ext cx="2827611" cy="3045119"/>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422"/>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1668780" y="-275194"/>
            <a:ext cx="11200789" cy="1165539"/>
          </a:xfrm>
          <a:prstGeom prst="rect">
            <a:avLst/>
          </a:prstGeom>
        </p:spPr>
      </p:pic>
      <p:pic>
        <p:nvPicPr>
          <p:cNvPr id="429" name="Picture 428"/>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3026984" y="-282030"/>
            <a:ext cx="10104414" cy="1165539"/>
          </a:xfrm>
          <a:prstGeom prst="rect">
            <a:avLst/>
          </a:prstGeom>
        </p:spPr>
      </p:pic>
      <p:pic>
        <p:nvPicPr>
          <p:cNvPr id="430" name="Picture 429"/>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6929901" y="-267015"/>
            <a:ext cx="10478028" cy="1165539"/>
          </a:xfrm>
          <a:prstGeom prst="rect">
            <a:avLst/>
          </a:prstGeom>
        </p:spPr>
      </p:pic>
      <p:pic>
        <p:nvPicPr>
          <p:cNvPr id="431" name="Picture 430"/>
          <p:cNvPicPr>
            <a:picLocks noChangeAspect="1"/>
          </p:cNvPicPr>
          <p:nvPr/>
        </p:nvPicPr>
        <p:blipFill>
          <a:blip r:embed="rId58">
            <a:extLst>
              <a:ext uri="{BEBA8EAE-BF5A-486C-A8C5-ECC9F3942E4B}">
                <a14:imgProps xmlns:a14="http://schemas.microsoft.com/office/drawing/2010/main">
                  <a14:imgLayer r:embed="rId59">
                    <a14:imgEffect>
                      <a14:backgroundRemoval t="10000" b="90000" l="10000" r="90000">
                        <a14:foregroundMark x1="37057" y1="38652" x2="39007" y2="38652"/>
                        <a14:foregroundMark x1="38298" y1="35993" x2="39894" y2="40248"/>
                        <a14:foregroundMark x1="48582" y1="32624" x2="48582" y2="36879"/>
                      </a14:backgroundRemoval>
                    </a14:imgEffect>
                  </a14:imgLayer>
                </a14:imgProps>
              </a:ext>
              <a:ext uri="{28A0092B-C50C-407E-A947-70E740481C1C}">
                <a14:useLocalDpi xmlns:a14="http://schemas.microsoft.com/office/drawing/2010/main" val="0"/>
              </a:ext>
            </a:extLst>
          </a:blip>
          <a:stretch>
            <a:fillRect/>
          </a:stretch>
        </p:blipFill>
        <p:spPr>
          <a:xfrm>
            <a:off x="-750222" y="490699"/>
            <a:ext cx="6268341" cy="6268341"/>
          </a:xfrm>
          <a:prstGeom prst="rect">
            <a:avLst/>
          </a:prstGeom>
        </p:spPr>
      </p:pic>
      <p:pic>
        <p:nvPicPr>
          <p:cNvPr id="4" name="Picture 3">
            <a:extLst>
              <a:ext uri="{FF2B5EF4-FFF2-40B4-BE49-F238E27FC236}">
                <a16:creationId xmlns:a16="http://schemas.microsoft.com/office/drawing/2014/main" id="{D191917B-9D70-7E93-E9FA-23C0989067DF}"/>
              </a:ext>
            </a:extLst>
          </p:cNvPr>
          <p:cNvPicPr>
            <a:picLocks noChangeAspect="1"/>
          </p:cNvPicPr>
          <p:nvPr/>
        </p:nvPicPr>
        <p:blipFill>
          <a:blip r:embed="rId60"/>
          <a:stretch>
            <a:fillRect/>
          </a:stretch>
        </p:blipFill>
        <p:spPr>
          <a:xfrm>
            <a:off x="499180" y="1089633"/>
            <a:ext cx="11449280" cy="4029805"/>
          </a:xfrm>
          <a:prstGeom prst="rect">
            <a:avLst/>
          </a:prstGeom>
        </p:spPr>
      </p:pic>
    </p:spTree>
    <p:extLst>
      <p:ext uri="{BB962C8B-B14F-4D97-AF65-F5344CB8AC3E}">
        <p14:creationId xmlns:p14="http://schemas.microsoft.com/office/powerpoint/2010/main" val="334625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600"/>
                            </p:stCondLst>
                            <p:childTnLst>
                              <p:par>
                                <p:cTn id="8" presetID="2" presetClass="entr" presetSubtype="8" fill="hold" nodeType="afterEffect">
                                  <p:stCondLst>
                                    <p:cond delay="0"/>
                                  </p:stCondLst>
                                  <p:childTnLst>
                                    <p:set>
                                      <p:cBhvr>
                                        <p:cTn id="9" dur="1" fill="hold">
                                          <p:stCondLst>
                                            <p:cond delay="0"/>
                                          </p:stCondLst>
                                        </p:cTn>
                                        <p:tgtEl>
                                          <p:spTgt spid="431"/>
                                        </p:tgtEl>
                                        <p:attrNameLst>
                                          <p:attrName>style.visibility</p:attrName>
                                        </p:attrNameLst>
                                      </p:cBhvr>
                                      <p:to>
                                        <p:strVal val="visible"/>
                                      </p:to>
                                    </p:set>
                                    <p:anim calcmode="lin" valueType="num">
                                      <p:cBhvr additive="base">
                                        <p:cTn id="10" dur="500" fill="hold"/>
                                        <p:tgtEl>
                                          <p:spTgt spid="431"/>
                                        </p:tgtEl>
                                        <p:attrNameLst>
                                          <p:attrName>ppt_x</p:attrName>
                                        </p:attrNameLst>
                                      </p:cBhvr>
                                      <p:tavLst>
                                        <p:tav tm="0">
                                          <p:val>
                                            <p:strVal val="0-#ppt_w/2"/>
                                          </p:val>
                                        </p:tav>
                                        <p:tav tm="100000">
                                          <p:val>
                                            <p:strVal val="#ppt_x"/>
                                          </p:val>
                                        </p:tav>
                                      </p:tavLst>
                                    </p:anim>
                                    <p:anim calcmode="lin" valueType="num">
                                      <p:cBhvr additive="base">
                                        <p:cTn id="11" dur="500" fill="hold"/>
                                        <p:tgtEl>
                                          <p:spTgt spid="431"/>
                                        </p:tgtEl>
                                        <p:attrNameLst>
                                          <p:attrName>ppt_y</p:attrName>
                                        </p:attrNameLst>
                                      </p:cBhvr>
                                      <p:tavLst>
                                        <p:tav tm="0">
                                          <p:val>
                                            <p:strVal val="#ppt_y"/>
                                          </p:val>
                                        </p:tav>
                                        <p:tav tm="100000">
                                          <p:val>
                                            <p:strVal val="#ppt_y"/>
                                          </p:val>
                                        </p:tav>
                                      </p:tavLst>
                                    </p:anim>
                                  </p:childTnLst>
                                </p:cTn>
                              </p:par>
                              <p:par>
                                <p:cTn id="12" presetID="6" presetClass="emph" presetSubtype="0" fill="hold" nodeType="withEffect">
                                  <p:stCondLst>
                                    <p:cond delay="600"/>
                                  </p:stCondLst>
                                  <p:childTnLst>
                                    <p:animScale>
                                      <p:cBhvr>
                                        <p:cTn id="13" dur="1000" fill="hold"/>
                                        <p:tgtEl>
                                          <p:spTgt spid="2"/>
                                        </p:tgtEl>
                                      </p:cBhvr>
                                      <p:by x="150000" y="150000"/>
                                    </p:animScale>
                                  </p:childTnLst>
                                </p:cTn>
                              </p:par>
                              <p:par>
                                <p:cTn id="14" presetID="10" presetClass="exit" presetSubtype="0" fill="hold" nodeType="withEffect">
                                  <p:stCondLst>
                                    <p:cond delay="60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 presetClass="entr" presetSubtype="0" fill="hold" nodeType="withEffect">
                                  <p:stCondLst>
                                    <p:cond delay="900"/>
                                  </p:stCondLst>
                                  <p:childTnLst>
                                    <p:set>
                                      <p:cBhvr>
                                        <p:cTn id="18" dur="1" fill="hold">
                                          <p:stCondLst>
                                            <p:cond delay="0"/>
                                          </p:stCondLst>
                                        </p:cTn>
                                        <p:tgtEl>
                                          <p:spTgt spid="3"/>
                                        </p:tgtEl>
                                        <p:attrNameLst>
                                          <p:attrName>style.visibility</p:attrName>
                                        </p:attrNameLst>
                                      </p:cBhvr>
                                      <p:to>
                                        <p:strVal val="visible"/>
                                      </p:to>
                                    </p:set>
                                  </p:childTnLst>
                                </p:cTn>
                              </p:par>
                              <p:par>
                                <p:cTn id="19" presetID="6" presetClass="emph" presetSubtype="0" fill="hold" nodeType="withEffect">
                                  <p:stCondLst>
                                    <p:cond delay="900"/>
                                  </p:stCondLst>
                                  <p:childTnLst>
                                    <p:animScale>
                                      <p:cBhvr>
                                        <p:cTn id="20" dur="1000" fill="hold"/>
                                        <p:tgtEl>
                                          <p:spTgt spid="3"/>
                                        </p:tgtEl>
                                      </p:cBhvr>
                                      <p:by x="150000" y="150000"/>
                                    </p:animScale>
                                  </p:childTnLst>
                                </p:cTn>
                              </p:par>
                              <p:par>
                                <p:cTn id="21" presetID="10" presetClass="exit" presetSubtype="0" fill="hold" nodeType="withEffect">
                                  <p:stCondLst>
                                    <p:cond delay="900"/>
                                  </p:stCondLst>
                                  <p:childTnLst>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8486" y="3326446"/>
            <a:ext cx="2876169" cy="313719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120" y="2897818"/>
            <a:ext cx="2876168" cy="3565820"/>
          </a:xfrm>
          <a:prstGeom prst="rect">
            <a:avLst/>
          </a:prstGeom>
        </p:spPr>
      </p:pic>
      <p:grpSp>
        <p:nvGrpSpPr>
          <p:cNvPr id="8" name="Group 7"/>
          <p:cNvGrpSpPr/>
          <p:nvPr/>
        </p:nvGrpSpPr>
        <p:grpSpPr>
          <a:xfrm>
            <a:off x="2279205" y="1304854"/>
            <a:ext cx="4032274" cy="4433287"/>
            <a:chOff x="10101501" y="576165"/>
            <a:chExt cx="1208577" cy="4433287"/>
          </a:xfrm>
        </p:grpSpPr>
        <p:sp>
          <p:nvSpPr>
            <p:cNvPr id="9" name="Rectangle 8"/>
            <p:cNvSpPr/>
            <p:nvPr/>
          </p:nvSpPr>
          <p:spPr>
            <a:xfrm>
              <a:off x="10757932" y="576165"/>
              <a:ext cx="552146"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 : 9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506540" y="847554"/>
            <a:ext cx="960521" cy="1633084"/>
            <a:chOff x="9612631" y="3160924"/>
            <a:chExt cx="960521" cy="1633084"/>
          </a:xfrm>
        </p:grpSpPr>
        <p:sp>
          <p:nvSpPr>
            <p:cNvPr id="12" name="Rectangle 11"/>
            <p:cNvSpPr/>
            <p:nvPr/>
          </p:nvSpPr>
          <p:spPr>
            <a:xfrm>
              <a:off x="9832660" y="3160924"/>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a:t>
              </a:r>
            </a:p>
          </p:txBody>
        </p:sp>
        <p:sp>
          <p:nvSpPr>
            <p:cNvPr id="13" name="Rectangle 12"/>
            <p:cNvSpPr/>
            <p:nvPr/>
          </p:nvSpPr>
          <p:spPr>
            <a:xfrm>
              <a:off x="9884566" y="4086122"/>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9</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32152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32" presetClass="emph" presetSubtype="0" repeatCount="indefinite" fill="hold" nodeType="afterEffect">
                                  <p:stCondLst>
                                    <p:cond delay="0"/>
                                  </p:stCondLst>
                                  <p:endCondLst>
                                    <p:cond evt="onNext" delay="0">
                                      <p:tgtEl>
                                        <p:sldTgt/>
                                      </p:tgtEl>
                                    </p:cond>
                                  </p:end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330" y="3259386"/>
            <a:ext cx="2936876" cy="32034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199" y="1304854"/>
            <a:ext cx="4365698" cy="4433287"/>
            <a:chOff x="10101501" y="576165"/>
            <a:chExt cx="1308513" cy="4433287"/>
          </a:xfrm>
        </p:grpSpPr>
        <p:sp>
          <p:nvSpPr>
            <p:cNvPr id="9" name="Rectangle 8"/>
            <p:cNvSpPr/>
            <p:nvPr/>
          </p:nvSpPr>
          <p:spPr>
            <a:xfrm>
              <a:off x="10657996" y="576165"/>
              <a:ext cx="752018"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11 : 23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658940" y="838029"/>
            <a:ext cx="960521" cy="1633084"/>
            <a:chOff x="9612631" y="3160924"/>
            <a:chExt cx="960521" cy="1633084"/>
          </a:xfrm>
        </p:grpSpPr>
        <p:sp>
          <p:nvSpPr>
            <p:cNvPr id="12" name="Rectangle 11"/>
            <p:cNvSpPr/>
            <p:nvPr/>
          </p:nvSpPr>
          <p:spPr>
            <a:xfrm>
              <a:off x="9680375" y="3160924"/>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23</a:t>
              </a:r>
            </a:p>
          </p:txBody>
        </p:sp>
        <p:sp>
          <p:nvSpPr>
            <p:cNvPr id="13" name="Rectangle 12"/>
            <p:cNvSpPr/>
            <p:nvPr/>
          </p:nvSpPr>
          <p:spPr>
            <a:xfrm>
              <a:off x="9732280" y="4086122"/>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11</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180654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32" presetClass="emph" presetSubtype="0" fill="hold" nodeType="with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214" y="3277207"/>
            <a:ext cx="2936875" cy="320340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181" y="1304854"/>
            <a:ext cx="3766175" cy="4433287"/>
            <a:chOff x="10101501" y="576165"/>
            <a:chExt cx="1128821" cy="4433287"/>
          </a:xfrm>
        </p:grpSpPr>
        <p:sp>
          <p:nvSpPr>
            <p:cNvPr id="9" name="Rectangle 8"/>
            <p:cNvSpPr/>
            <p:nvPr/>
          </p:nvSpPr>
          <p:spPr>
            <a:xfrm>
              <a:off x="10837689" y="576165"/>
              <a:ext cx="39263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105609" y="901660"/>
            <a:ext cx="960521" cy="1633084"/>
            <a:chOff x="9612631" y="3160924"/>
            <a:chExt cx="960521" cy="1633084"/>
          </a:xfrm>
        </p:grpSpPr>
        <p:sp>
          <p:nvSpPr>
            <p:cNvPr id="12" name="Rectangle 11"/>
            <p:cNvSpPr/>
            <p:nvPr/>
          </p:nvSpPr>
          <p:spPr>
            <a:xfrm>
              <a:off x="9832660" y="3160924"/>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13" name="Rectangle 12"/>
            <p:cNvSpPr/>
            <p:nvPr/>
          </p:nvSpPr>
          <p:spPr>
            <a:xfrm>
              <a:off x="9732280" y="4086122"/>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111647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32" presetClass="emph" presetSubtype="0" fill="hold" nodeType="with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8576" y="3299329"/>
            <a:ext cx="2912314" cy="317661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201" y="1304854"/>
            <a:ext cx="3828691" cy="4433287"/>
            <a:chOff x="10101501" y="576165"/>
            <a:chExt cx="1147558" cy="4433287"/>
          </a:xfrm>
        </p:grpSpPr>
        <p:sp>
          <p:nvSpPr>
            <p:cNvPr id="9" name="Rectangle 8"/>
            <p:cNvSpPr/>
            <p:nvPr/>
          </p:nvSpPr>
          <p:spPr>
            <a:xfrm>
              <a:off x="10818950" y="576165"/>
              <a:ext cx="43010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067484" y="863507"/>
            <a:ext cx="960521" cy="1633084"/>
            <a:chOff x="9612631" y="3160924"/>
            <a:chExt cx="960521" cy="1633084"/>
          </a:xfrm>
        </p:grpSpPr>
        <p:sp>
          <p:nvSpPr>
            <p:cNvPr id="12" name="Rectangle 11"/>
            <p:cNvSpPr/>
            <p:nvPr/>
          </p:nvSpPr>
          <p:spPr>
            <a:xfrm>
              <a:off x="9680375" y="3160924"/>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a:t>
              </a:r>
            </a:p>
          </p:txBody>
        </p:sp>
        <p:sp>
          <p:nvSpPr>
            <p:cNvPr id="13" name="Rectangle 12"/>
            <p:cNvSpPr/>
            <p:nvPr/>
          </p:nvSpPr>
          <p:spPr>
            <a:xfrm>
              <a:off x="9884566" y="4086122"/>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399472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32" presetClass="emph" presetSubtype="0" repeatCount="indefinite" fill="hold" nodeType="afterEffect">
                                  <p:stCondLst>
                                    <p:cond delay="0"/>
                                  </p:stCondLst>
                                  <p:endCondLst>
                                    <p:cond evt="onNext" delay="0">
                                      <p:tgtEl>
                                        <p:sldTgt/>
                                      </p:tgtEl>
                                    </p:cond>
                                  </p:end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5970" y="-126185"/>
            <a:ext cx="3636781" cy="3636781"/>
          </a:xfrm>
          <a:prstGeom prst="rect">
            <a:avLst/>
          </a:prstGeom>
        </p:spPr>
      </p:pic>
      <p:pic>
        <p:nvPicPr>
          <p:cNvPr id="3" name="Picture 2">
            <a:extLst>
              <a:ext uri="{FF2B5EF4-FFF2-40B4-BE49-F238E27FC236}">
                <a16:creationId xmlns:a16="http://schemas.microsoft.com/office/drawing/2014/main" id="{D705F568-E1E5-120F-565A-88FAA0B0FD4A}"/>
              </a:ext>
            </a:extLst>
          </p:cNvPr>
          <p:cNvPicPr>
            <a:picLocks noChangeAspect="1"/>
          </p:cNvPicPr>
          <p:nvPr/>
        </p:nvPicPr>
        <p:blipFill>
          <a:blip r:embed="rId8"/>
          <a:stretch>
            <a:fillRect/>
          </a:stretch>
        </p:blipFill>
        <p:spPr>
          <a:xfrm>
            <a:off x="2861187" y="2325427"/>
            <a:ext cx="10525740" cy="3894744"/>
          </a:xfrm>
          <a:prstGeom prst="rect">
            <a:avLst/>
          </a:prstGeom>
        </p:spPr>
      </p:pic>
      <p:sp>
        <p:nvSpPr>
          <p:cNvPr id="10" name="TextBox 9">
            <a:extLst>
              <a:ext uri="{FF2B5EF4-FFF2-40B4-BE49-F238E27FC236}">
                <a16:creationId xmlns:a16="http://schemas.microsoft.com/office/drawing/2014/main" id="{7F9D3288-D9D5-0147-914B-AEC35E141139}"/>
              </a:ext>
            </a:extLst>
          </p:cNvPr>
          <p:cNvSpPr txBox="1"/>
          <p:nvPr/>
        </p:nvSpPr>
        <p:spPr>
          <a:xfrm>
            <a:off x="5651653" y="6356733"/>
            <a:ext cx="3415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413759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8178" b="3178"/>
          <a:stretch/>
        </p:blipFill>
        <p:spPr>
          <a:xfrm>
            <a:off x="0" y="-10215"/>
            <a:ext cx="12192000" cy="6858000"/>
          </a:xfrm>
          <a:prstGeom prst="rect">
            <a:avLst/>
          </a:prstGeom>
        </p:spPr>
      </p:pic>
      <p:pic>
        <p:nvPicPr>
          <p:cNvPr id="9" name="图片 2">
            <a:extLst>
              <a:ext uri="{FF2B5EF4-FFF2-40B4-BE49-F238E27FC236}">
                <a16:creationId xmlns:a16="http://schemas.microsoft.com/office/drawing/2014/main" id="{9A7A2051-2B77-4AE9-AED5-29AF4CE20ECA}"/>
              </a:ext>
            </a:extLst>
          </p:cNvPr>
          <p:cNvPicPr>
            <a:picLocks noChangeAspect="1"/>
          </p:cNvPicPr>
          <p:nvPr/>
        </p:nvPicPr>
        <p:blipFill>
          <a:blip r:embed="rId3"/>
          <a:stretch>
            <a:fillRect/>
          </a:stretch>
        </p:blipFill>
        <p:spPr>
          <a:xfrm rot="21445500" flipH="1">
            <a:off x="102928" y="44335"/>
            <a:ext cx="6926692" cy="3712341"/>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639242" y="1579952"/>
            <a:ext cx="2209799" cy="3236773"/>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7021196" y="1774588"/>
            <a:ext cx="1969476" cy="293077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10386646" y="3635662"/>
            <a:ext cx="1805354" cy="321212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7734230" y="3694277"/>
            <a:ext cx="2157046" cy="3094892"/>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768357" y="2463758"/>
            <a:ext cx="5604270" cy="4483201"/>
          </a:xfrm>
          <a:prstGeom prst="rect">
            <a:avLst/>
          </a:prstGeom>
        </p:spPr>
      </p:pic>
      <p:sp>
        <p:nvSpPr>
          <p:cNvPr id="8" name="TextBox 7">
            <a:extLst>
              <a:ext uri="{FF2B5EF4-FFF2-40B4-BE49-F238E27FC236}">
                <a16:creationId xmlns:a16="http://schemas.microsoft.com/office/drawing/2014/main" id="{9D618DB0-02A6-472D-90B8-6BF6886D7929}"/>
              </a:ext>
            </a:extLst>
          </p:cNvPr>
          <p:cNvSpPr txBox="1"/>
          <p:nvPr/>
        </p:nvSpPr>
        <p:spPr>
          <a:xfrm rot="20876838">
            <a:off x="1090276" y="864341"/>
            <a:ext cx="5126167" cy="1754326"/>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Các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hãy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giúp</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mình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nướng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bánh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pizza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để</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mời</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các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của</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mình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nhé</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18583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90463" y="3069049"/>
            <a:ext cx="4988926" cy="2567877"/>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1063409" y="3361413"/>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4709550" y="1068667"/>
            <a:ext cx="71586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quả</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cam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tô</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2" name="Picture 6" descr="Red arrow | Free SV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3678" t="18800" r="15522" b="45200"/>
          <a:stretch/>
        </p:blipFill>
        <p:spPr bwMode="auto">
          <a:xfrm flipH="1">
            <a:off x="8702096" y="3824272"/>
            <a:ext cx="1350511" cy="7465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zza Đưa ra KFC thành Phần - pizza véc tơ png tải về - Miễn phí trong suốt  Món png Tải về."/>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0201454" y="3219885"/>
            <a:ext cx="960521" cy="2033194"/>
            <a:chOff x="9612631" y="3160924"/>
            <a:chExt cx="960521" cy="2033194"/>
          </a:xfrm>
        </p:grpSpPr>
        <p:sp>
          <p:nvSpPr>
            <p:cNvPr id="24" name="Rectangle 23"/>
            <p:cNvSpPr/>
            <p:nvPr/>
          </p:nvSpPr>
          <p:spPr>
            <a:xfrm>
              <a:off x="9734077" y="3160924"/>
              <a:ext cx="68640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1" name="Rectangle 30"/>
            <p:cNvSpPr/>
            <p:nvPr/>
          </p:nvSpPr>
          <p:spPr>
            <a:xfrm>
              <a:off x="9785983" y="4086122"/>
              <a:ext cx="68640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7</a:t>
              </a:r>
            </a:p>
          </p:txBody>
        </p:sp>
        <p:cxnSp>
          <p:nvCxnSpPr>
            <p:cNvPr id="27" name="Straight Connector 26"/>
            <p:cNvCxnSpPr/>
            <p:nvPr/>
          </p:nvCxnSpPr>
          <p:spPr>
            <a:xfrm>
              <a:off x="9612631" y="419643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pic>
        <p:nvPicPr>
          <p:cNvPr id="2" name="Picture 1"/>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90462" y="3073365"/>
            <a:ext cx="1504217" cy="1501814"/>
          </a:xfrm>
          <a:prstGeom prst="rect">
            <a:avLst/>
          </a:prstGeom>
        </p:spPr>
      </p:pic>
      <p:pic>
        <p:nvPicPr>
          <p:cNvPr id="26" name="Picture 25"/>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8444" y="3040716"/>
            <a:ext cx="1504217" cy="1501814"/>
          </a:xfrm>
          <a:prstGeom prst="rect">
            <a:avLst/>
          </a:prstGeom>
        </p:spPr>
      </p:pic>
      <p:pic>
        <p:nvPicPr>
          <p:cNvPr id="32" name="Picture 31"/>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28492" y="4236482"/>
            <a:ext cx="1504217" cy="1501814"/>
          </a:xfrm>
          <a:prstGeom prst="rect">
            <a:avLst/>
          </a:prstGeom>
        </p:spPr>
      </p:pic>
      <p:pic>
        <p:nvPicPr>
          <p:cNvPr id="34" name="Picture 33"/>
          <p:cNvPicPr>
            <a:picLocks noChangeAspect="1"/>
          </p:cNvPicPr>
          <p:nvPr/>
        </p:nvPicPr>
        <p:blipFill>
          <a:blip r:embed="rId21" cstate="print">
            <a:extLst>
              <a:ext uri="{BEBA8EAE-BF5A-486C-A8C5-ECC9F3942E4B}">
                <a14:imgProps xmlns:a14="http://schemas.microsoft.com/office/drawing/2010/main">
                  <a14:imgLayer r:embed="rId20">
                    <a14:imgEffect>
                      <a14:backgroundRemoval t="10000" b="90000" l="10000" r="9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96474" y="4203833"/>
            <a:ext cx="1504217" cy="1501814"/>
          </a:xfrm>
          <a:prstGeom prst="rect">
            <a:avLst/>
          </a:prstGeom>
        </p:spPr>
      </p:pic>
      <p:pic>
        <p:nvPicPr>
          <p:cNvPr id="35" name="Picture 34"/>
          <p:cNvPicPr>
            <a:picLocks noChangeAspect="1"/>
          </p:cNvPicPr>
          <p:nvPr/>
        </p:nvPicPr>
        <p:blipFill>
          <a:blip r:embed="rId22" cstate="print">
            <a:extLst>
              <a:ext uri="{BEBA8EAE-BF5A-486C-A8C5-ECC9F3942E4B}">
                <a14:imgProps xmlns:a14="http://schemas.microsoft.com/office/drawing/2010/main">
                  <a14:imgLayer r:embed="rId20">
                    <a14:imgEffect>
                      <a14:backgroundRemoval t="10000" b="90000" l="10000" r="90000"/>
                    </a14:imgEffect>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7189" y="4200410"/>
            <a:ext cx="1504217" cy="1501814"/>
          </a:xfrm>
          <a:prstGeom prst="rect">
            <a:avLst/>
          </a:prstGeom>
        </p:spPr>
      </p:pic>
      <p:pic>
        <p:nvPicPr>
          <p:cNvPr id="39" name="Picture 38"/>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97793" y="3032977"/>
            <a:ext cx="1504217" cy="1501814"/>
          </a:xfrm>
          <a:prstGeom prst="rect">
            <a:avLst/>
          </a:prstGeom>
        </p:spPr>
      </p:pic>
      <p:pic>
        <p:nvPicPr>
          <p:cNvPr id="40" name="Picture 39"/>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93800" y="3004644"/>
            <a:ext cx="1504217" cy="1501814"/>
          </a:xfrm>
          <a:prstGeom prst="rect">
            <a:avLst/>
          </a:prstGeom>
        </p:spPr>
      </p:pic>
    </p:spTree>
    <p:extLst>
      <p:ext uri="{BB962C8B-B14F-4D97-AF65-F5344CB8AC3E}">
        <p14:creationId xmlns:p14="http://schemas.microsoft.com/office/powerpoint/2010/main" val="87896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par>
                                <p:cTn id="19" presetID="53" presetClass="entr" presetSubtype="16"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par>
                                <p:cTn id="24" presetID="53" presetClass="entr" presetSubtype="16"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500" fill="hold"/>
                                        <p:tgtEl>
                                          <p:spTgt spid="40"/>
                                        </p:tgtEl>
                                        <p:attrNameLst>
                                          <p:attrName>ppt_w</p:attrName>
                                        </p:attrNameLst>
                                      </p:cBhvr>
                                      <p:tavLst>
                                        <p:tav tm="0">
                                          <p:val>
                                            <p:fltVal val="0"/>
                                          </p:val>
                                        </p:tav>
                                        <p:tav tm="100000">
                                          <p:val>
                                            <p:strVal val="#ppt_w"/>
                                          </p:val>
                                        </p:tav>
                                      </p:tavLst>
                                    </p:anim>
                                    <p:anim calcmode="lin" valueType="num">
                                      <p:cBhvr>
                                        <p:cTn id="27" dur="500" fill="hold"/>
                                        <p:tgtEl>
                                          <p:spTgt spid="40"/>
                                        </p:tgtEl>
                                        <p:attrNameLst>
                                          <p:attrName>ppt_h</p:attrName>
                                        </p:attrNameLst>
                                      </p:cBhvr>
                                      <p:tavLst>
                                        <p:tav tm="0">
                                          <p:val>
                                            <p:fltVal val="0"/>
                                          </p:val>
                                        </p:tav>
                                        <p:tav tm="100000">
                                          <p:val>
                                            <p:strVal val="#ppt_h"/>
                                          </p:val>
                                        </p:tav>
                                      </p:tavLst>
                                    </p:anim>
                                    <p:animEffect transition="in" filter="fade">
                                      <p:cBhvr>
                                        <p:cTn id="28" dur="500"/>
                                        <p:tgtEl>
                                          <p:spTgt spid="40"/>
                                        </p:tgtEl>
                                      </p:cBhvr>
                                    </p:animEffect>
                                  </p:childTnLst>
                                </p:cTn>
                              </p:par>
                              <p:par>
                                <p:cTn id="29" presetID="53" presetClass="entr" presetSubtype="16"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par>
                                <p:cTn id="34" presetID="53" presetClass="entr" presetSubtype="16"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par>
                                <p:cTn id="39" presetID="53" presetClass="entr" presetSubtype="16"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par>
                                <p:cTn id="49" presetID="32" presetClass="emph" presetSubtype="0" repeatCount="indefinite" fill="hold" nodeType="withEffect">
                                  <p:stCondLst>
                                    <p:cond delay="0"/>
                                  </p:stCondLst>
                                  <p:endCondLst>
                                    <p:cond evt="onNext" delay="0">
                                      <p:tgtEl>
                                        <p:sldTgt/>
                                      </p:tgtEl>
                                    </p:cond>
                                  </p:end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par>
                                <p:cTn id="55" presetID="32" presetClass="emph" presetSubtype="0" repeatCount="indefinite" fill="hold" nodeType="withEffect">
                                  <p:stCondLst>
                                    <p:cond delay="0"/>
                                  </p:stCondLst>
                                  <p:endCondLst>
                                    <p:cond evt="onNext" delay="0">
                                      <p:tgtEl>
                                        <p:sldTgt/>
                                      </p:tgtEl>
                                    </p:cond>
                                  </p:end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4102"/>
                                        </p:tgtEl>
                                        <p:attrNameLst>
                                          <p:attrName>style.visibility</p:attrName>
                                        </p:attrNameLst>
                                      </p:cBhvr>
                                      <p:to>
                                        <p:strVal val="visible"/>
                                      </p:to>
                                    </p:set>
                                    <p:animEffect transition="in" filter="wipe(left)">
                                      <p:cBhvr>
                                        <p:cTn id="65" dur="500"/>
                                        <p:tgtEl>
                                          <p:spTgt spid="4102"/>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0.00196 -0.03473 L -0.04701 0.54189 " pathEditMode="relative" rAng="0" ptsTypes="AA">
                                      <p:cBhvr>
                                        <p:cTn id="73" dur="2000" fill="hold"/>
                                        <p:tgtEl>
                                          <p:spTgt spid="33"/>
                                        </p:tgtEl>
                                        <p:attrNameLst>
                                          <p:attrName>ppt_x</p:attrName>
                                          <p:attrName>ppt_y</p:attrName>
                                        </p:attrNameLst>
                                      </p:cBhvr>
                                      <p:rCtr x="-2253" y="28819"/>
                                    </p:animMotion>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563155" y="3030565"/>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5411324" y="977875"/>
            <a:ext cx="581244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bánh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pizza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2" name="Picture 6" descr="Red arrow | Free SVG"/>
          <p:cNvPicPr>
            <a:picLocks noChangeAspect="1" noChangeArrowheads="1"/>
          </p:cNvPicPr>
          <p:nvPr/>
        </p:nvPicPr>
        <p:blipFill rotWithShape="1">
          <a:blip r:embed="rId12">
            <a:extLst>
              <a:ext uri="{28A0092B-C50C-407E-A947-70E740481C1C}">
                <a14:useLocalDpi xmlns:a14="http://schemas.microsoft.com/office/drawing/2010/main" val="0"/>
              </a:ext>
            </a:extLst>
          </a:blip>
          <a:srcRect l="23678" t="18800" r="15522" b="45200"/>
          <a:stretch/>
        </p:blipFill>
        <p:spPr bwMode="auto">
          <a:xfrm flipH="1">
            <a:off x="7768704" y="4241866"/>
            <a:ext cx="1866787" cy="103199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zza Đưa ra KFC thành Phần - pizza véc tơ png tải về - Miễn phí trong suốt  Món png Tải về."/>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0073721" y="3754899"/>
            <a:ext cx="960521" cy="2033194"/>
            <a:chOff x="9612631" y="3160924"/>
            <a:chExt cx="960521" cy="2033194"/>
          </a:xfrm>
        </p:grpSpPr>
        <p:sp>
          <p:nvSpPr>
            <p:cNvPr id="24" name="Rectangle 23"/>
            <p:cNvSpPr/>
            <p:nvPr/>
          </p:nvSpPr>
          <p:spPr>
            <a:xfrm>
              <a:off x="9734076" y="3160924"/>
              <a:ext cx="686406"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1" name="Rectangle 30"/>
            <p:cNvSpPr/>
            <p:nvPr/>
          </p:nvSpPr>
          <p:spPr>
            <a:xfrm>
              <a:off x="9785982" y="4086122"/>
              <a:ext cx="686406"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a:t>
              </a:r>
            </a:p>
          </p:txBody>
        </p:sp>
        <p:cxnSp>
          <p:nvCxnSpPr>
            <p:cNvPr id="27" name="Straight Connector 26"/>
            <p:cNvCxnSpPr/>
            <p:nvPr/>
          </p:nvCxnSpPr>
          <p:spPr>
            <a:xfrm>
              <a:off x="9612631" y="419643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grpSp>
        <p:nvGrpSpPr>
          <p:cNvPr id="35" name="Group 34"/>
          <p:cNvGrpSpPr/>
          <p:nvPr/>
        </p:nvGrpSpPr>
        <p:grpSpPr>
          <a:xfrm>
            <a:off x="4785266" y="3110743"/>
            <a:ext cx="3066051" cy="3221144"/>
            <a:chOff x="4785266" y="3110743"/>
            <a:chExt cx="3066051" cy="3221144"/>
          </a:xfrm>
        </p:grpSpPr>
        <p:grpSp>
          <p:nvGrpSpPr>
            <p:cNvPr id="34" name="Group 33"/>
            <p:cNvGrpSpPr/>
            <p:nvPr/>
          </p:nvGrpSpPr>
          <p:grpSpPr>
            <a:xfrm>
              <a:off x="4785266" y="3110743"/>
              <a:ext cx="3066051" cy="3221144"/>
              <a:chOff x="4779046" y="3160924"/>
              <a:chExt cx="3066051" cy="3221144"/>
            </a:xfrm>
          </p:grpSpPr>
          <p:grpSp>
            <p:nvGrpSpPr>
              <p:cNvPr id="19" name="Group 18"/>
              <p:cNvGrpSpPr/>
              <p:nvPr/>
            </p:nvGrpSpPr>
            <p:grpSpPr>
              <a:xfrm>
                <a:off x="4779046" y="3160924"/>
                <a:ext cx="3066051" cy="3221144"/>
                <a:chOff x="1413963" y="1647884"/>
                <a:chExt cx="3066051" cy="3221144"/>
              </a:xfrm>
            </p:grpSpPr>
            <p:pic>
              <p:nvPicPr>
                <p:cNvPr id="13" name="Picture 12"/>
                <p:cNvPicPr>
                  <a:picLocks noChangeAspect="1"/>
                </p:cNvPicPr>
                <p:nvPr/>
              </p:nvPicPr>
              <p:blipFill rotWithShape="1">
                <a:blip r:embed="rId1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2424" t="40236" r="33239" b="14310"/>
                <a:stretch/>
              </p:blipFill>
              <p:spPr>
                <a:xfrm>
                  <a:off x="1413963" y="1647884"/>
                  <a:ext cx="3066051" cy="3221144"/>
                </a:xfrm>
                <a:prstGeom prst="rect">
                  <a:avLst/>
                </a:prstGeom>
              </p:spPr>
            </p:pic>
            <p:pic>
              <p:nvPicPr>
                <p:cNvPr id="15" name="Picture 14"/>
                <p:cNvPicPr>
                  <a:picLocks noChangeAspect="1"/>
                </p:cNvPicPr>
                <p:nvPr/>
              </p:nvPicPr>
              <p:blipFill rotWithShape="1">
                <a:blip r:embed="rId2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a:off x="2395178" y="1933059"/>
                  <a:ext cx="1107560" cy="1194021"/>
                </a:xfrm>
                <a:prstGeom prst="rect">
                  <a:avLst/>
                </a:prstGeom>
              </p:spPr>
            </p:pic>
            <p:pic>
              <p:nvPicPr>
                <p:cNvPr id="20" name="Picture 19"/>
                <p:cNvPicPr>
                  <a:picLocks noChangeAspect="1"/>
                </p:cNvPicPr>
                <p:nvPr/>
              </p:nvPicPr>
              <p:blipFill rotWithShape="1">
                <a:blip r:embed="rId2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rot="2857976">
                  <a:off x="3022453" y="2137746"/>
                  <a:ext cx="909386" cy="1153230"/>
                </a:xfrm>
                <a:prstGeom prst="rect">
                  <a:avLst/>
                </a:prstGeom>
              </p:spPr>
            </p:pic>
            <p:pic>
              <p:nvPicPr>
                <p:cNvPr id="21" name="Picture 20"/>
                <p:cNvPicPr>
                  <a:picLocks noChangeAspect="1"/>
                </p:cNvPicPr>
                <p:nvPr/>
              </p:nvPicPr>
              <p:blipFill rotWithShape="1">
                <a:blip r:embed="rId2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rot="5400000">
                  <a:off x="3267619" y="2637993"/>
                  <a:ext cx="920076" cy="1101743"/>
                </a:xfrm>
                <a:prstGeom prst="rect">
                  <a:avLst/>
                </a:prstGeom>
              </p:spPr>
            </p:pic>
          </p:grpSp>
          <p:pic>
            <p:nvPicPr>
              <p:cNvPr id="4108"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20226199">
                <a:off x="5375672" y="3725050"/>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7626516">
                <a:off x="5227418" y="4275509"/>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4574546">
                <a:off x="5528752" y="4815212"/>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2186113">
                <a:off x="6080815" y="4968412"/>
                <a:ext cx="785800" cy="1191784"/>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9488744">
              <a:off x="6642256" y="4660689"/>
              <a:ext cx="785800" cy="11917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33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2150"/>
                            </p:stCondLst>
                            <p:childTnLst>
                              <p:par>
                                <p:cTn id="10" presetID="31"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fltVal val="0"/>
                                          </p:val>
                                        </p:tav>
                                        <p:tav tm="100000">
                                          <p:val>
                                            <p:strVal val="#ppt_w"/>
                                          </p:val>
                                        </p:tav>
                                      </p:tavLst>
                                    </p:anim>
                                    <p:anim calcmode="lin" valueType="num">
                                      <p:cBhvr>
                                        <p:cTn id="13" dur="1000" fill="hold"/>
                                        <p:tgtEl>
                                          <p:spTgt spid="35"/>
                                        </p:tgtEl>
                                        <p:attrNameLst>
                                          <p:attrName>ppt_h</p:attrName>
                                        </p:attrNameLst>
                                      </p:cBhvr>
                                      <p:tavLst>
                                        <p:tav tm="0">
                                          <p:val>
                                            <p:fltVal val="0"/>
                                          </p:val>
                                        </p:tav>
                                        <p:tav tm="100000">
                                          <p:val>
                                            <p:strVal val="#ppt_h"/>
                                          </p:val>
                                        </p:tav>
                                      </p:tavLst>
                                    </p:anim>
                                    <p:anim calcmode="lin" valueType="num">
                                      <p:cBhvr>
                                        <p:cTn id="14" dur="1000" fill="hold"/>
                                        <p:tgtEl>
                                          <p:spTgt spid="35"/>
                                        </p:tgtEl>
                                        <p:attrNameLst>
                                          <p:attrName>style.rotation</p:attrName>
                                        </p:attrNameLst>
                                      </p:cBhvr>
                                      <p:tavLst>
                                        <p:tav tm="0">
                                          <p:val>
                                            <p:fltVal val="90"/>
                                          </p:val>
                                        </p:tav>
                                        <p:tav tm="100000">
                                          <p:val>
                                            <p:fltVal val="0"/>
                                          </p:val>
                                        </p:tav>
                                      </p:tavLst>
                                    </p:anim>
                                    <p:animEffect transition="in" filter="fade">
                                      <p:cBhvr>
                                        <p:cTn id="15" dur="1000"/>
                                        <p:tgtEl>
                                          <p:spTgt spid="35"/>
                                        </p:tgtEl>
                                      </p:cBhvr>
                                    </p:animEffec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par>
                                <p:cTn id="22" presetID="32" presetClass="emph" presetSubtype="0" repeatCount="indefinite" fill="hold" nodeType="withEffect">
                                  <p:stCondLst>
                                    <p:cond delay="0"/>
                                  </p:stCondLst>
                                  <p:endCondLst>
                                    <p:cond evt="onNext" delay="0">
                                      <p:tgtEl>
                                        <p:sldTgt/>
                                      </p:tgtEl>
                                    </p:cond>
                                  </p:endCondLst>
                                  <p:childTnLst>
                                    <p:animRot by="120000">
                                      <p:cBhvr>
                                        <p:cTn id="23" dur="100" fill="hold">
                                          <p:stCondLst>
                                            <p:cond delay="0"/>
                                          </p:stCondLst>
                                        </p:cTn>
                                        <p:tgtEl>
                                          <p:spTgt spid="6"/>
                                        </p:tgtEl>
                                        <p:attrNameLst>
                                          <p:attrName>r</p:attrName>
                                        </p:attrNameLst>
                                      </p:cBhvr>
                                    </p:animRot>
                                    <p:animRot by="-240000">
                                      <p:cBhvr>
                                        <p:cTn id="24" dur="200" fill="hold">
                                          <p:stCondLst>
                                            <p:cond delay="200"/>
                                          </p:stCondLst>
                                        </p:cTn>
                                        <p:tgtEl>
                                          <p:spTgt spid="6"/>
                                        </p:tgtEl>
                                        <p:attrNameLst>
                                          <p:attrName>r</p:attrName>
                                        </p:attrNameLst>
                                      </p:cBhvr>
                                    </p:animRot>
                                    <p:animRot by="240000">
                                      <p:cBhvr>
                                        <p:cTn id="25" dur="200" fill="hold">
                                          <p:stCondLst>
                                            <p:cond delay="400"/>
                                          </p:stCondLst>
                                        </p:cTn>
                                        <p:tgtEl>
                                          <p:spTgt spid="6"/>
                                        </p:tgtEl>
                                        <p:attrNameLst>
                                          <p:attrName>r</p:attrName>
                                        </p:attrNameLst>
                                      </p:cBhvr>
                                    </p:animRot>
                                    <p:animRot by="-240000">
                                      <p:cBhvr>
                                        <p:cTn id="26" dur="200" fill="hold">
                                          <p:stCondLst>
                                            <p:cond delay="600"/>
                                          </p:stCondLst>
                                        </p:cTn>
                                        <p:tgtEl>
                                          <p:spTgt spid="6"/>
                                        </p:tgtEl>
                                        <p:attrNameLst>
                                          <p:attrName>r</p:attrName>
                                        </p:attrNameLst>
                                      </p:cBhvr>
                                    </p:animRot>
                                    <p:animRot by="120000">
                                      <p:cBhvr>
                                        <p:cTn id="27" dur="200" fill="hold">
                                          <p:stCondLst>
                                            <p:cond delay="800"/>
                                          </p:stCondLst>
                                        </p:cTn>
                                        <p:tgtEl>
                                          <p:spTgt spid="6"/>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wipe(left)">
                                      <p:cBhvr>
                                        <p:cTn id="32" dur="500"/>
                                        <p:tgtEl>
                                          <p:spTgt spid="410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00196 -0.03473 L 0.00351 0.50231 " pathEditMode="relative" rAng="0" ptsTypes="AA">
                                      <p:cBhvr>
                                        <p:cTn id="40" dur="2000" fill="hold"/>
                                        <p:tgtEl>
                                          <p:spTgt spid="33"/>
                                        </p:tgtEl>
                                        <p:attrNameLst>
                                          <p:attrName>ppt_x</p:attrName>
                                          <p:attrName>ppt_y</p:attrName>
                                        </p:attrNameLst>
                                      </p:cBhvr>
                                      <p:rCtr x="273" y="26852"/>
                                    </p:animMotion>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563155" y="3030565"/>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5265549" y="1200793"/>
            <a:ext cx="604062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4" name="Picture 8" descr="Pizza Đưa ra KFC thành Phần - pizza véc tơ png tải về - Miễn phí trong suốt  Món png Tải về."/>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5392807" y="3324710"/>
            <a:ext cx="861684" cy="2033194"/>
            <a:chOff x="9612631" y="3160924"/>
            <a:chExt cx="960521" cy="2033194"/>
          </a:xfrm>
        </p:grpSpPr>
        <p:sp>
          <p:nvSpPr>
            <p:cNvPr id="24" name="Rectangle 23"/>
            <p:cNvSpPr/>
            <p:nvPr/>
          </p:nvSpPr>
          <p:spPr>
            <a:xfrm>
              <a:off x="9694710" y="3160924"/>
              <a:ext cx="765138"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C34DF"/>
                  </a:solidFill>
                  <a:effectLst/>
                  <a:uLnTx/>
                  <a:uFillTx/>
                  <a:latin typeface="Cambria" panose="02040503050406030204" pitchFamily="18" charset="0"/>
                  <a:ea typeface="Cambria" panose="02040503050406030204" pitchFamily="18" charset="0"/>
                  <a:cs typeface="+mn-cs"/>
                </a:rPr>
                <a:t>3</a:t>
              </a:r>
            </a:p>
          </p:txBody>
        </p:sp>
        <p:sp>
          <p:nvSpPr>
            <p:cNvPr id="31" name="Rectangle 30"/>
            <p:cNvSpPr/>
            <p:nvPr/>
          </p:nvSpPr>
          <p:spPr>
            <a:xfrm>
              <a:off x="9746616" y="4086122"/>
              <a:ext cx="765138"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C34DF"/>
                  </a:solidFill>
                  <a:effectLst/>
                  <a:uLnTx/>
                  <a:uFillTx/>
                  <a:latin typeface="Cambria" panose="02040503050406030204" pitchFamily="18" charset="0"/>
                  <a:ea typeface="Cambria" panose="02040503050406030204" pitchFamily="18" charset="0"/>
                  <a:cs typeface="+mn-cs"/>
                </a:rPr>
                <a:t>8</a:t>
              </a:r>
            </a:p>
          </p:txBody>
        </p:sp>
        <p:cxnSp>
          <p:nvCxnSpPr>
            <p:cNvPr id="27" name="Straight Connector 26"/>
            <p:cNvCxnSpPr/>
            <p:nvPr/>
          </p:nvCxnSpPr>
          <p:spPr>
            <a:xfrm>
              <a:off x="9612631" y="4196437"/>
              <a:ext cx="960521" cy="11043"/>
            </a:xfrm>
            <a:prstGeom prst="line">
              <a:avLst/>
            </a:prstGeom>
            <a:ln w="117475" cmpd="sng">
              <a:solidFill>
                <a:srgbClr val="FC34DF">
                  <a:alpha val="71000"/>
                </a:srgbClr>
              </a:solidFill>
            </a:ln>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rotWithShape="1">
          <a:blip r:embed="rId16" cstate="print">
            <a:duotone>
              <a:prstClr val="black"/>
              <a:schemeClr val="tx1">
                <a:tint val="45000"/>
                <a:satMod val="400000"/>
              </a:schemeClr>
            </a:duotone>
            <a:extLst>
              <a:ext uri="{28A0092B-C50C-407E-A947-70E740481C1C}">
                <a14:useLocalDpi xmlns:a14="http://schemas.microsoft.com/office/drawing/2010/main" val="0"/>
              </a:ext>
            </a:extLst>
          </a:blip>
          <a:srcRect l="5455" t="16969" r="70454" b="32122"/>
          <a:stretch/>
        </p:blipFill>
        <p:spPr>
          <a:xfrm rot="14303557">
            <a:off x="4058860" y="9176339"/>
            <a:ext cx="1107560" cy="1194021"/>
          </a:xfrm>
          <a:prstGeom prst="rect">
            <a:avLst/>
          </a:prstGeom>
        </p:spPr>
      </p:pic>
      <p:pic>
        <p:nvPicPr>
          <p:cNvPr id="38" name="Picture 37"/>
          <p:cNvPicPr>
            <a:picLocks noChangeAspect="1"/>
          </p:cNvPicPr>
          <p:nvPr/>
        </p:nvPicPr>
        <p:blipFill rotWithShape="1">
          <a:blip r:embed="rId16" cstate="print">
            <a:duotone>
              <a:prstClr val="black"/>
              <a:schemeClr val="tx1">
                <a:tint val="45000"/>
                <a:satMod val="400000"/>
              </a:schemeClr>
            </a:duotone>
            <a:extLst>
              <a:ext uri="{28A0092B-C50C-407E-A947-70E740481C1C}">
                <a14:useLocalDpi xmlns:a14="http://schemas.microsoft.com/office/drawing/2010/main" val="0"/>
              </a:ext>
            </a:extLst>
          </a:blip>
          <a:srcRect l="5455" t="16969" r="70454" b="32122"/>
          <a:stretch/>
        </p:blipFill>
        <p:spPr>
          <a:xfrm rot="16566968">
            <a:off x="7020885" y="7777579"/>
            <a:ext cx="1107560" cy="1194021"/>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cxnSp>
        <p:nvCxnSpPr>
          <p:cNvPr id="28" name="Straight Arrow Connector 27"/>
          <p:cNvCxnSpPr/>
          <p:nvPr/>
        </p:nvCxnSpPr>
        <p:spPr>
          <a:xfrm flipV="1">
            <a:off x="6319014" y="3494092"/>
            <a:ext cx="1226732" cy="492370"/>
          </a:xfrm>
          <a:prstGeom prst="straightConnector1">
            <a:avLst/>
          </a:prstGeom>
          <a:ln w="101600" cmpd="sng">
            <a:solidFill>
              <a:srgbClr val="FF0066"/>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319014" y="4803906"/>
            <a:ext cx="1226732" cy="335117"/>
          </a:xfrm>
          <a:prstGeom prst="straightConnector1">
            <a:avLst/>
          </a:prstGeom>
          <a:ln w="101600" cmpd="sng">
            <a:solidFill>
              <a:srgbClr val="FF0066"/>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7545746" y="2989280"/>
            <a:ext cx="2970681" cy="815463"/>
            <a:chOff x="2679831" y="2100457"/>
            <a:chExt cx="3215541" cy="815463"/>
          </a:xfrm>
          <a:solidFill>
            <a:schemeClr val="accent2">
              <a:lumMod val="20000"/>
              <a:lumOff val="80000"/>
            </a:schemeClr>
          </a:solidFill>
        </p:grpSpPr>
        <p:grpSp>
          <p:nvGrpSpPr>
            <p:cNvPr id="34" name="组合 40"/>
            <p:cNvGrpSpPr/>
            <p:nvPr/>
          </p:nvGrpSpPr>
          <p:grpSpPr>
            <a:xfrm>
              <a:off x="2679831" y="2100457"/>
              <a:ext cx="3215541" cy="815463"/>
              <a:chOff x="1360229" y="-894320"/>
              <a:chExt cx="1449788" cy="455360"/>
            </a:xfrm>
            <a:grpFill/>
          </p:grpSpPr>
          <p:sp>
            <p:nvSpPr>
              <p:cNvPr id="36" name="矩形 45"/>
              <p:cNvSpPr/>
              <p:nvPr/>
            </p:nvSpPr>
            <p:spPr>
              <a:xfrm>
                <a:off x="1381267" y="-85806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mn-cs"/>
                </a:endParaRPr>
              </a:p>
            </p:txBody>
          </p:sp>
          <p:sp>
            <p:nvSpPr>
              <p:cNvPr id="39" name="矩形 46"/>
              <p:cNvSpPr/>
              <p:nvPr/>
            </p:nvSpPr>
            <p:spPr>
              <a:xfrm>
                <a:off x="1360229" y="-89432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1" u="none" strike="noStrike" kern="1200" cap="none" spc="60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字魂105号-简雅黑" panose="00000500000000000000" pitchFamily="2" charset="-122"/>
                </a:endParaRPr>
              </a:p>
            </p:txBody>
          </p:sp>
        </p:grpSp>
        <p:sp>
          <p:nvSpPr>
            <p:cNvPr id="35" name="Rectangle 34"/>
            <p:cNvSpPr/>
            <p:nvPr/>
          </p:nvSpPr>
          <p:spPr>
            <a:xfrm>
              <a:off x="2814339" y="2204654"/>
              <a:ext cx="2993185"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Tử</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grpSp>
        <p:nvGrpSpPr>
          <p:cNvPr id="40" name="Group 39"/>
          <p:cNvGrpSpPr/>
          <p:nvPr/>
        </p:nvGrpSpPr>
        <p:grpSpPr>
          <a:xfrm>
            <a:off x="7696571" y="4795383"/>
            <a:ext cx="2970681" cy="815463"/>
            <a:chOff x="2679831" y="2100457"/>
            <a:chExt cx="3215541" cy="815463"/>
          </a:xfrm>
          <a:solidFill>
            <a:schemeClr val="accent2">
              <a:lumMod val="20000"/>
              <a:lumOff val="80000"/>
            </a:schemeClr>
          </a:solidFill>
        </p:grpSpPr>
        <p:grpSp>
          <p:nvGrpSpPr>
            <p:cNvPr id="41" name="组合 40"/>
            <p:cNvGrpSpPr/>
            <p:nvPr/>
          </p:nvGrpSpPr>
          <p:grpSpPr>
            <a:xfrm>
              <a:off x="2679831" y="2100457"/>
              <a:ext cx="3215541" cy="815463"/>
              <a:chOff x="1360229" y="-894320"/>
              <a:chExt cx="1449788" cy="455360"/>
            </a:xfrm>
            <a:grpFill/>
          </p:grpSpPr>
          <p:sp>
            <p:nvSpPr>
              <p:cNvPr id="43" name="矩形 45"/>
              <p:cNvSpPr/>
              <p:nvPr/>
            </p:nvSpPr>
            <p:spPr>
              <a:xfrm>
                <a:off x="1381267" y="-85806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mn-cs"/>
                </a:endParaRPr>
              </a:p>
            </p:txBody>
          </p:sp>
          <p:sp>
            <p:nvSpPr>
              <p:cNvPr id="44" name="矩形 46"/>
              <p:cNvSpPr/>
              <p:nvPr/>
            </p:nvSpPr>
            <p:spPr>
              <a:xfrm>
                <a:off x="1360229" y="-89432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1" u="none" strike="noStrike" kern="1200" cap="none" spc="60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字魂105号-简雅黑" panose="00000500000000000000" pitchFamily="2" charset="-122"/>
                </a:endParaRPr>
              </a:p>
            </p:txBody>
          </p:sp>
        </p:grpSp>
        <p:sp>
          <p:nvSpPr>
            <p:cNvPr id="42" name="Rectangle 41"/>
            <p:cNvSpPr/>
            <p:nvPr/>
          </p:nvSpPr>
          <p:spPr>
            <a:xfrm>
              <a:off x="2814339" y="2204654"/>
              <a:ext cx="2993185"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Mẫu</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694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80">
                                          <p:stCondLst>
                                            <p:cond delay="0"/>
                                          </p:stCondLst>
                                        </p:cTn>
                                        <p:tgtEl>
                                          <p:spTgt spid="30"/>
                                        </p:tgtEl>
                                      </p:cBhvr>
                                    </p:animEffect>
                                    <p:anim calcmode="lin" valueType="num">
                                      <p:cBhvr>
                                        <p:cTn id="1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7" dur="26">
                                          <p:stCondLst>
                                            <p:cond delay="650"/>
                                          </p:stCondLst>
                                        </p:cTn>
                                        <p:tgtEl>
                                          <p:spTgt spid="30"/>
                                        </p:tgtEl>
                                      </p:cBhvr>
                                      <p:to x="100000" y="60000"/>
                                    </p:animScale>
                                    <p:animScale>
                                      <p:cBhvr>
                                        <p:cTn id="18" dur="166" decel="50000">
                                          <p:stCondLst>
                                            <p:cond delay="676"/>
                                          </p:stCondLst>
                                        </p:cTn>
                                        <p:tgtEl>
                                          <p:spTgt spid="30"/>
                                        </p:tgtEl>
                                      </p:cBhvr>
                                      <p:to x="100000" y="100000"/>
                                    </p:animScale>
                                    <p:animScale>
                                      <p:cBhvr>
                                        <p:cTn id="19" dur="26">
                                          <p:stCondLst>
                                            <p:cond delay="1312"/>
                                          </p:stCondLst>
                                        </p:cTn>
                                        <p:tgtEl>
                                          <p:spTgt spid="30"/>
                                        </p:tgtEl>
                                      </p:cBhvr>
                                      <p:to x="100000" y="80000"/>
                                    </p:animScale>
                                    <p:animScale>
                                      <p:cBhvr>
                                        <p:cTn id="20" dur="166" decel="50000">
                                          <p:stCondLst>
                                            <p:cond delay="1338"/>
                                          </p:stCondLst>
                                        </p:cTn>
                                        <p:tgtEl>
                                          <p:spTgt spid="30"/>
                                        </p:tgtEl>
                                      </p:cBhvr>
                                      <p:to x="100000" y="100000"/>
                                    </p:animScale>
                                    <p:animScale>
                                      <p:cBhvr>
                                        <p:cTn id="21" dur="26">
                                          <p:stCondLst>
                                            <p:cond delay="1642"/>
                                          </p:stCondLst>
                                        </p:cTn>
                                        <p:tgtEl>
                                          <p:spTgt spid="30"/>
                                        </p:tgtEl>
                                      </p:cBhvr>
                                      <p:to x="100000" y="90000"/>
                                    </p:animScale>
                                    <p:animScale>
                                      <p:cBhvr>
                                        <p:cTn id="22" dur="166" decel="50000">
                                          <p:stCondLst>
                                            <p:cond delay="1668"/>
                                          </p:stCondLst>
                                        </p:cTn>
                                        <p:tgtEl>
                                          <p:spTgt spid="30"/>
                                        </p:tgtEl>
                                      </p:cBhvr>
                                      <p:to x="100000" y="100000"/>
                                    </p:animScale>
                                    <p:animScale>
                                      <p:cBhvr>
                                        <p:cTn id="23" dur="26">
                                          <p:stCondLst>
                                            <p:cond delay="1808"/>
                                          </p:stCondLst>
                                        </p:cTn>
                                        <p:tgtEl>
                                          <p:spTgt spid="30"/>
                                        </p:tgtEl>
                                      </p:cBhvr>
                                      <p:to x="100000" y="95000"/>
                                    </p:animScale>
                                    <p:animScale>
                                      <p:cBhvr>
                                        <p:cTn id="24" dur="166" decel="50000">
                                          <p:stCondLst>
                                            <p:cond delay="1834"/>
                                          </p:stCondLst>
                                        </p:cTn>
                                        <p:tgtEl>
                                          <p:spTgt spid="30"/>
                                        </p:tgtEl>
                                      </p:cBhvr>
                                      <p:to x="100000" y="100000"/>
                                    </p:animScale>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22" presetClass="entr" presetSubtype="1"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00196 -0.03473 L 0.00351 0.50231 " pathEditMode="relative" rAng="0" ptsTypes="AA">
                                      <p:cBhvr>
                                        <p:cTn id="56" dur="2000" fill="hold"/>
                                        <p:tgtEl>
                                          <p:spTgt spid="33"/>
                                        </p:tgtEl>
                                        <p:attrNameLst>
                                          <p:attrName>ppt_x</p:attrName>
                                          <p:attrName>ppt_y</p:attrName>
                                        </p:attrNameLst>
                                      </p:cBhvr>
                                      <p:rCtr x="273" y="26852"/>
                                    </p:animMotion>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8178" b="3178"/>
          <a:stretch/>
        </p:blipFill>
        <p:spPr>
          <a:xfrm>
            <a:off x="0" y="-10215"/>
            <a:ext cx="12192000" cy="6858000"/>
          </a:xfrm>
          <a:prstGeom prst="rect">
            <a:avLst/>
          </a:prstGeom>
        </p:spPr>
      </p:pic>
      <p:pic>
        <p:nvPicPr>
          <p:cNvPr id="9" name="图片 2">
            <a:extLst>
              <a:ext uri="{FF2B5EF4-FFF2-40B4-BE49-F238E27FC236}">
                <a16:creationId xmlns:a16="http://schemas.microsoft.com/office/drawing/2014/main" id="{9A7A2051-2B77-4AE9-AED5-29AF4CE20ECA}"/>
              </a:ext>
            </a:extLst>
          </p:cNvPr>
          <p:cNvPicPr>
            <a:picLocks noChangeAspect="1"/>
          </p:cNvPicPr>
          <p:nvPr/>
        </p:nvPicPr>
        <p:blipFill>
          <a:blip r:embed="rId3"/>
          <a:stretch>
            <a:fillRect/>
          </a:stretch>
        </p:blipFill>
        <p:spPr>
          <a:xfrm rot="21445500" flipH="1">
            <a:off x="124246" y="43856"/>
            <a:ext cx="6926692" cy="466136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639242" y="1579952"/>
            <a:ext cx="2209799" cy="3236773"/>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7021196" y="1774588"/>
            <a:ext cx="1969476" cy="293077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10386646" y="3635662"/>
            <a:ext cx="1805354" cy="321212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7734230" y="3694277"/>
            <a:ext cx="2157046" cy="3094892"/>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985152" y="3910400"/>
            <a:ext cx="3758703" cy="3006818"/>
          </a:xfrm>
          <a:prstGeom prst="rect">
            <a:avLst/>
          </a:prstGeom>
        </p:spPr>
      </p:pic>
      <p:sp>
        <p:nvSpPr>
          <p:cNvPr id="8" name="TextBox 7">
            <a:extLst>
              <a:ext uri="{FF2B5EF4-FFF2-40B4-BE49-F238E27FC236}">
                <a16:creationId xmlns:a16="http://schemas.microsoft.com/office/drawing/2014/main" id="{9D618DB0-02A6-472D-90B8-6BF6886D7929}"/>
              </a:ext>
            </a:extLst>
          </p:cNvPr>
          <p:cNvSpPr txBox="1"/>
          <p:nvPr/>
        </p:nvSpPr>
        <p:spPr>
          <a:xfrm rot="20690741">
            <a:off x="1111594" y="1123774"/>
            <a:ext cx="5126167" cy="2308324"/>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ta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đã</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nướng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được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3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cái</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bánh</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nhưng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có</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4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vậy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làm</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sao</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chia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đều</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cho</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4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đây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7982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757" r="40316"/>
          <a:stretch/>
        </p:blipFill>
        <p:spPr>
          <a:xfrm rot="10800000">
            <a:off x="-1760734" y="1556071"/>
            <a:ext cx="14252300" cy="5558459"/>
          </a:xfrm>
          <a:prstGeom prst="rect">
            <a:avLst/>
          </a:prstGeom>
        </p:spPr>
      </p:pic>
      <p:grpSp>
        <p:nvGrpSpPr>
          <p:cNvPr id="441" name="Group 440">
            <a:extLst>
              <a:ext uri="{FF2B5EF4-FFF2-40B4-BE49-F238E27FC236}">
                <a16:creationId xmlns:a16="http://schemas.microsoft.com/office/drawing/2014/main" id="{8D16A9C1-F0E2-47FE-96E1-A6058F76ED01}"/>
              </a:ext>
            </a:extLst>
          </p:cNvPr>
          <p:cNvGrpSpPr/>
          <p:nvPr/>
        </p:nvGrpSpPr>
        <p:grpSpPr>
          <a:xfrm>
            <a:off x="1627357" y="576422"/>
            <a:ext cx="9544744" cy="5223723"/>
            <a:chOff x="1049038" y="2472425"/>
            <a:chExt cx="5016485" cy="1646544"/>
          </a:xfrm>
        </p:grpSpPr>
        <p:grpSp>
          <p:nvGrpSpPr>
            <p:cNvPr id="442" name="Group 441">
              <a:extLst>
                <a:ext uri="{FF2B5EF4-FFF2-40B4-BE49-F238E27FC236}">
                  <a16:creationId xmlns:a16="http://schemas.microsoft.com/office/drawing/2014/main" id="{F0D9DBC7-3450-4D1F-B07F-5929CA7F1344}"/>
                </a:ext>
              </a:extLst>
            </p:cNvPr>
            <p:cNvGrpSpPr/>
            <p:nvPr/>
          </p:nvGrpSpPr>
          <p:grpSpPr>
            <a:xfrm>
              <a:off x="1049038" y="2472425"/>
              <a:ext cx="5016485" cy="1646544"/>
              <a:chOff x="1027384" y="404137"/>
              <a:chExt cx="10642347" cy="5935878"/>
            </a:xfrm>
          </p:grpSpPr>
          <p:sp>
            <p:nvSpPr>
              <p:cNvPr id="445" name="สี่เหลี่ยมผืนผ้ามุมมน 2">
                <a:extLst>
                  <a:ext uri="{FF2B5EF4-FFF2-40B4-BE49-F238E27FC236}">
                    <a16:creationId xmlns:a16="http://schemas.microsoft.com/office/drawing/2014/main" id="{DEE9D9CE-9125-44D5-97D1-77D51998A95E}"/>
                  </a:ext>
                </a:extLst>
              </p:cNvPr>
              <p:cNvSpPr/>
              <p:nvPr/>
            </p:nvSpPr>
            <p:spPr>
              <a:xfrm>
                <a:off x="1153351" y="404137"/>
                <a:ext cx="10516380" cy="5789740"/>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pattFill prst="pct5">
                <a:fgClr>
                  <a:schemeClr val="bg1"/>
                </a:fgClr>
                <a:bgClr>
                  <a:schemeClr val="accent4">
                    <a:lumMod val="60000"/>
                    <a:lumOff val="4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6" name="สี่เหลี่ยมผืนผ้ามุมมน 2">
                <a:extLst>
                  <a:ext uri="{FF2B5EF4-FFF2-40B4-BE49-F238E27FC236}">
                    <a16:creationId xmlns:a16="http://schemas.microsoft.com/office/drawing/2014/main" id="{2EC82148-1066-4474-A1B3-51892874E7AC}"/>
                  </a:ext>
                </a:extLst>
              </p:cNvPr>
              <p:cNvSpPr/>
              <p:nvPr/>
            </p:nvSpPr>
            <p:spPr>
              <a:xfrm>
                <a:off x="1027384" y="684748"/>
                <a:ext cx="10448355" cy="5655267"/>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chemeClr val="accent2">
                      <a:lumMod val="20000"/>
                      <a:lumOff val="80000"/>
                    </a:schemeClr>
                  </a:gs>
                  <a:gs pos="3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43" name="Rectangle 33">
              <a:extLst>
                <a:ext uri="{FF2B5EF4-FFF2-40B4-BE49-F238E27FC236}">
                  <a16:creationId xmlns:a16="http://schemas.microsoft.com/office/drawing/2014/main" id="{C2AD223D-BD71-4221-AD68-A313426C8499}"/>
                </a:ext>
              </a:extLst>
            </p:cNvPr>
            <p:cNvSpPr>
              <a:spLocks noChangeArrowheads="1"/>
            </p:cNvSpPr>
            <p:nvPr/>
          </p:nvSpPr>
          <p:spPr bwMode="auto">
            <a:xfrm>
              <a:off x="2069166" y="2969788"/>
              <a:ext cx="354167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400" b="1" i="0" u="none" strike="noStrike" kern="1200" cap="none" spc="0" normalizeH="0" baseline="0" noProof="0" dirty="0">
                <a:ln>
                  <a:noFill/>
                </a:ln>
                <a:solidFill>
                  <a:srgbClr val="006600"/>
                </a:solidFill>
                <a:effectLst/>
                <a:uLnTx/>
                <a:uFillTx/>
                <a:latin typeface="UTM Avo" panose="02040603050506020204" pitchFamily="18" charset="0"/>
                <a:ea typeface="+mn-ea"/>
                <a:cs typeface="Arial" panose="020B0604020202020204" pitchFamily="34" charset="0"/>
              </a:endParaRPr>
            </a:p>
          </p:txBody>
        </p:sp>
      </p:grpSp>
      <p:pic>
        <p:nvPicPr>
          <p:cNvPr id="434" name="图片 42"/>
          <p:cNvPicPr>
            <a:picLocks noChangeAspect="1"/>
          </p:cNvPicPr>
          <p:nvPr/>
        </p:nvPicPr>
        <p:blipFill rotWithShape="1">
          <a:blip r:embed="rId5"/>
          <a:srcRect t="6195"/>
          <a:stretch/>
        </p:blipFill>
        <p:spPr>
          <a:xfrm>
            <a:off x="1495031" y="3283276"/>
            <a:ext cx="4014716" cy="2286375"/>
          </a:xfrm>
          <a:prstGeom prst="rect">
            <a:avLst/>
          </a:prstGeom>
        </p:spPr>
      </p:pic>
      <p:pic>
        <p:nvPicPr>
          <p:cNvPr id="437" name="图片 41">
            <a:extLst>
              <a:ext uri="{FF2B5EF4-FFF2-40B4-BE49-F238E27FC236}">
                <a16:creationId xmlns:a16="http://schemas.microsoft.com/office/drawing/2014/main" id="{99232056-4D13-4002-A19C-80C1632DD71A}"/>
              </a:ext>
            </a:extLst>
          </p:cNvPr>
          <p:cNvPicPr>
            <a:picLocks noChangeAspect="1"/>
          </p:cNvPicPr>
          <p:nvPr/>
        </p:nvPicPr>
        <p:blipFill rotWithShape="1">
          <a:blip r:embed="rId6"/>
          <a:srcRect t="27910" r="39403"/>
          <a:stretch/>
        </p:blipFill>
        <p:spPr>
          <a:xfrm>
            <a:off x="9255400" y="-33210"/>
            <a:ext cx="3220396" cy="2182943"/>
          </a:xfrm>
          <a:prstGeom prst="rect">
            <a:avLst/>
          </a:prstGeom>
        </p:spPr>
      </p:pic>
      <p:pic>
        <p:nvPicPr>
          <p:cNvPr id="439" name="图片 43">
            <a:extLst>
              <a:ext uri="{FF2B5EF4-FFF2-40B4-BE49-F238E27FC236}">
                <a16:creationId xmlns:a16="http://schemas.microsoft.com/office/drawing/2014/main" id="{5FBAE2AB-D611-44A4-880E-F1274E5F5847}"/>
              </a:ext>
            </a:extLst>
          </p:cNvPr>
          <p:cNvPicPr>
            <a:picLocks noChangeAspect="1"/>
          </p:cNvPicPr>
          <p:nvPr/>
        </p:nvPicPr>
        <p:blipFill rotWithShape="1">
          <a:blip r:embed="rId5"/>
          <a:srcRect l="9537" t="7043" r="35112" b="18399"/>
          <a:stretch/>
        </p:blipFill>
        <p:spPr>
          <a:xfrm>
            <a:off x="7203100" y="2223525"/>
            <a:ext cx="4840224" cy="3958219"/>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51720" t="14036"/>
          <a:stretch/>
        </p:blipFill>
        <p:spPr>
          <a:xfrm rot="16200000" flipV="1">
            <a:off x="4240859" y="-4449446"/>
            <a:ext cx="3686909" cy="12331150"/>
          </a:xfrm>
          <a:prstGeom prst="rect">
            <a:avLst/>
          </a:prstGeom>
        </p:spPr>
      </p:pic>
      <p:grpSp>
        <p:nvGrpSpPr>
          <p:cNvPr id="436" name="Group 435"/>
          <p:cNvGrpSpPr/>
          <p:nvPr/>
        </p:nvGrpSpPr>
        <p:grpSpPr>
          <a:xfrm>
            <a:off x="9911783" y="3408553"/>
            <a:ext cx="2543747" cy="3778327"/>
            <a:chOff x="9802396" y="3173150"/>
            <a:chExt cx="2694829" cy="3542563"/>
          </a:xfrm>
        </p:grpSpPr>
        <p:pic>
          <p:nvPicPr>
            <p:cNvPr id="13" name="PA_图片 50"/>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a:stretch/>
          </p:blipFill>
          <p:spPr>
            <a:xfrm>
              <a:off x="10319703" y="3342691"/>
              <a:ext cx="2177522" cy="3373022"/>
            </a:xfrm>
            <a:prstGeom prst="rect">
              <a:avLst/>
            </a:prstGeom>
            <a:effectLst>
              <a:outerShdw blurRad="50800" dist="38100" dir="5400000" algn="t" rotWithShape="0">
                <a:prstClr val="black">
                  <a:alpha val="40000"/>
                </a:prstClr>
              </a:outerShdw>
            </a:effectLst>
          </p:spPr>
        </p:pic>
        <p:pic>
          <p:nvPicPr>
            <p:cNvPr id="14" name="Picture 4" descr="Number 3/4 illustration, Fraction fun Fraction Pizza, Learning Fractions s,  text, logo, sign png | PNGWi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75" b="100000" l="761" r="100000"/>
                      </a14:imgEffect>
                    </a14:imgLayer>
                  </a14:imgProps>
                </a:ext>
                <a:ext uri="{28A0092B-C50C-407E-A947-70E740481C1C}">
                  <a14:useLocalDpi xmlns:a14="http://schemas.microsoft.com/office/drawing/2010/main" val="0"/>
                </a:ext>
              </a:extLst>
            </a:blip>
            <a:srcRect/>
            <a:stretch>
              <a:fillRect/>
            </a:stretch>
          </p:blipFill>
          <p:spPr bwMode="auto">
            <a:xfrm>
              <a:off x="9802396" y="3173150"/>
              <a:ext cx="1268322" cy="1102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5" name="Group 434"/>
          <p:cNvGrpSpPr/>
          <p:nvPr/>
        </p:nvGrpSpPr>
        <p:grpSpPr>
          <a:xfrm>
            <a:off x="-1287289" y="-103975"/>
            <a:ext cx="4225477" cy="5618077"/>
            <a:chOff x="-4492785" y="-1378472"/>
            <a:chExt cx="11071517" cy="11071515"/>
          </a:xfrm>
        </p:grpSpPr>
        <p:pic>
          <p:nvPicPr>
            <p:cNvPr id="8" name="Picture 2" descr="Fraction png images | PNGWi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82601" y="2427962"/>
              <a:ext cx="2654577" cy="30601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92785" y="-1378472"/>
              <a:ext cx="11071517" cy="11071515"/>
            </a:xfrm>
            <a:prstGeom prst="rect">
              <a:avLst/>
            </a:prstGeom>
          </p:spPr>
        </p:pic>
      </p:grpSp>
      <p:pic>
        <p:nvPicPr>
          <p:cNvPr id="2050" name="Picture 2" descr="Happy cute smiling funny kawaii cupcake Royalty Free Vecto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52016">
            <a:off x="9532275" y="533663"/>
            <a:ext cx="1625543" cy="1755586"/>
          </a:xfrm>
          <a:prstGeom prst="rect">
            <a:avLst/>
          </a:prstGeom>
          <a:noFill/>
          <a:extLst>
            <a:ext uri="{909E8E84-426E-40DD-AFC4-6F175D3DCCD1}">
              <a14:hiddenFill xmlns:a14="http://schemas.microsoft.com/office/drawing/2010/main">
                <a:solidFill>
                  <a:srgbClr val="FFFFFF"/>
                </a:solidFill>
              </a14:hiddenFill>
            </a:ext>
          </a:extLst>
        </p:spPr>
      </p:pic>
      <p:pic>
        <p:nvPicPr>
          <p:cNvPr id="447" name="图片 42">
            <a:extLst>
              <a:ext uri="{FF2B5EF4-FFF2-40B4-BE49-F238E27FC236}">
                <a16:creationId xmlns:a16="http://schemas.microsoft.com/office/drawing/2014/main" id="{E32091FC-E844-42D1-89E6-02D1BFE230C7}"/>
              </a:ext>
            </a:extLst>
          </p:cNvPr>
          <p:cNvPicPr>
            <a:picLocks noChangeAspect="1"/>
          </p:cNvPicPr>
          <p:nvPr/>
        </p:nvPicPr>
        <p:blipFill rotWithShape="1">
          <a:blip r:embed="rId5"/>
          <a:srcRect t="6195"/>
          <a:stretch/>
        </p:blipFill>
        <p:spPr>
          <a:xfrm>
            <a:off x="-3831288" y="-2406790"/>
            <a:ext cx="7016698" cy="3995999"/>
          </a:xfrm>
          <a:prstGeom prst="rect">
            <a:avLst/>
          </a:prstGeom>
        </p:spPr>
      </p:pic>
      <p:pic>
        <p:nvPicPr>
          <p:cNvPr id="448" name="Picture 447" descr="26 IMAGES, PHOTOS ET ILLUSTRATIONS VECTORIELLES STOCK APPROPRIÉES SUR LE  THÈME &amp;quot;Cupcake Cartoon&amp;quot; | Adobe Stock"/>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242116" y="1683922"/>
            <a:ext cx="1153770" cy="11537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49" name="Picture 6" descr="Cute Cartoon Cupcake Vector Illustration Stock Vector (Royalty Free)  574552861"/>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5808603" y="5017077"/>
            <a:ext cx="1733770" cy="186713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50" name="Picture 4" descr="Muffin Kawaii Design SVG Cut file by Creative Fabrica Crafts · Creative  Fabrica"/>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1068517" y="4249250"/>
            <a:ext cx="2089142" cy="14663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5CEB10-D84D-729B-4F10-2E91FB3D9AD0}"/>
              </a:ext>
            </a:extLst>
          </p:cNvPr>
          <p:cNvPicPr>
            <a:picLocks noChangeAspect="1"/>
          </p:cNvPicPr>
          <p:nvPr/>
        </p:nvPicPr>
        <p:blipFill>
          <a:blip r:embed="rId23"/>
          <a:stretch>
            <a:fillRect/>
          </a:stretch>
        </p:blipFill>
        <p:spPr>
          <a:xfrm>
            <a:off x="2842399" y="1693227"/>
            <a:ext cx="6998815" cy="4218798"/>
          </a:xfrm>
          <a:prstGeom prst="rect">
            <a:avLst/>
          </a:prstGeom>
        </p:spPr>
      </p:pic>
      <p:pic>
        <p:nvPicPr>
          <p:cNvPr id="4" name="Picture 3">
            <a:extLst>
              <a:ext uri="{FF2B5EF4-FFF2-40B4-BE49-F238E27FC236}">
                <a16:creationId xmlns:a16="http://schemas.microsoft.com/office/drawing/2014/main" id="{80516C4A-EE29-0654-38D2-55397E6067ED}"/>
              </a:ext>
            </a:extLst>
          </p:cNvPr>
          <p:cNvPicPr>
            <a:picLocks noChangeAspect="1"/>
          </p:cNvPicPr>
          <p:nvPr/>
        </p:nvPicPr>
        <p:blipFill>
          <a:blip r:embed="rId24"/>
          <a:stretch>
            <a:fillRect/>
          </a:stretch>
        </p:blipFill>
        <p:spPr>
          <a:xfrm>
            <a:off x="5148625" y="1110208"/>
            <a:ext cx="3133616" cy="1176630"/>
          </a:xfrm>
          <a:prstGeom prst="rect">
            <a:avLst/>
          </a:prstGeom>
        </p:spPr>
      </p:pic>
    </p:spTree>
    <p:extLst>
      <p:ext uri="{BB962C8B-B14F-4D97-AF65-F5344CB8AC3E}">
        <p14:creationId xmlns:p14="http://schemas.microsoft.com/office/powerpoint/2010/main" val="288740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435"/>
                                        </p:tgtEl>
                                        <p:attrNameLst>
                                          <p:attrName>style.visibility</p:attrName>
                                        </p:attrNameLst>
                                      </p:cBhvr>
                                      <p:to>
                                        <p:strVal val="visible"/>
                                      </p:to>
                                    </p:set>
                                    <p:anim calcmode="lin" valueType="num">
                                      <p:cBhvr additive="base">
                                        <p:cTn id="18" dur="500" fill="hold"/>
                                        <p:tgtEl>
                                          <p:spTgt spid="435"/>
                                        </p:tgtEl>
                                        <p:attrNameLst>
                                          <p:attrName>ppt_x</p:attrName>
                                        </p:attrNameLst>
                                      </p:cBhvr>
                                      <p:tavLst>
                                        <p:tav tm="0">
                                          <p:val>
                                            <p:strVal val="0-#ppt_w/2"/>
                                          </p:val>
                                        </p:tav>
                                        <p:tav tm="100000">
                                          <p:val>
                                            <p:strVal val="#ppt_x"/>
                                          </p:val>
                                        </p:tav>
                                      </p:tavLst>
                                    </p:anim>
                                    <p:anim calcmode="lin" valueType="num">
                                      <p:cBhvr additive="base">
                                        <p:cTn id="19" dur="500" fill="hold"/>
                                        <p:tgtEl>
                                          <p:spTgt spid="43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436"/>
                                        </p:tgtEl>
                                        <p:attrNameLst>
                                          <p:attrName>style.visibility</p:attrName>
                                        </p:attrNameLst>
                                      </p:cBhvr>
                                      <p:to>
                                        <p:strVal val="visible"/>
                                      </p:to>
                                    </p:set>
                                    <p:anim calcmode="lin" valueType="num">
                                      <p:cBhvr additive="base">
                                        <p:cTn id="22" dur="500" fill="hold"/>
                                        <p:tgtEl>
                                          <p:spTgt spid="436"/>
                                        </p:tgtEl>
                                        <p:attrNameLst>
                                          <p:attrName>ppt_x</p:attrName>
                                        </p:attrNameLst>
                                      </p:cBhvr>
                                      <p:tavLst>
                                        <p:tav tm="0">
                                          <p:val>
                                            <p:strVal val="1+#ppt_w/2"/>
                                          </p:val>
                                        </p:tav>
                                        <p:tav tm="100000">
                                          <p:val>
                                            <p:strVal val="#ppt_x"/>
                                          </p:val>
                                        </p:tav>
                                      </p:tavLst>
                                    </p:anim>
                                    <p:anim calcmode="lin" valueType="num">
                                      <p:cBhvr additive="base">
                                        <p:cTn id="23" dur="500" fill="hold"/>
                                        <p:tgtEl>
                                          <p:spTgt spid="436"/>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448"/>
                                        </p:tgtEl>
                                        <p:attrNameLst>
                                          <p:attrName>style.visibility</p:attrName>
                                        </p:attrNameLst>
                                      </p:cBhvr>
                                      <p:to>
                                        <p:strVal val="visible"/>
                                      </p:to>
                                    </p:set>
                                    <p:animEffect transition="in" filter="fade">
                                      <p:cBhvr>
                                        <p:cTn id="27" dur="1000"/>
                                        <p:tgtEl>
                                          <p:spTgt spid="448"/>
                                        </p:tgtEl>
                                      </p:cBhvr>
                                    </p:animEffect>
                                    <p:anim calcmode="lin" valueType="num">
                                      <p:cBhvr>
                                        <p:cTn id="28" dur="1000" fill="hold"/>
                                        <p:tgtEl>
                                          <p:spTgt spid="448"/>
                                        </p:tgtEl>
                                        <p:attrNameLst>
                                          <p:attrName>ppt_x</p:attrName>
                                        </p:attrNameLst>
                                      </p:cBhvr>
                                      <p:tavLst>
                                        <p:tav tm="0">
                                          <p:val>
                                            <p:strVal val="#ppt_x"/>
                                          </p:val>
                                        </p:tav>
                                        <p:tav tm="100000">
                                          <p:val>
                                            <p:strVal val="#ppt_x"/>
                                          </p:val>
                                        </p:tav>
                                      </p:tavLst>
                                    </p:anim>
                                    <p:anim calcmode="lin" valueType="num">
                                      <p:cBhvr>
                                        <p:cTn id="29" dur="1000" fill="hold"/>
                                        <p:tgtEl>
                                          <p:spTgt spid="44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9"/>
                                        </p:tgtEl>
                                        <p:attrNameLst>
                                          <p:attrName>style.visibility</p:attrName>
                                        </p:attrNameLst>
                                      </p:cBhvr>
                                      <p:to>
                                        <p:strVal val="visible"/>
                                      </p:to>
                                    </p:set>
                                    <p:animEffect transition="in" filter="fade">
                                      <p:cBhvr>
                                        <p:cTn id="32" dur="1000"/>
                                        <p:tgtEl>
                                          <p:spTgt spid="449"/>
                                        </p:tgtEl>
                                      </p:cBhvr>
                                    </p:animEffect>
                                    <p:anim calcmode="lin" valueType="num">
                                      <p:cBhvr>
                                        <p:cTn id="33" dur="1000" fill="hold"/>
                                        <p:tgtEl>
                                          <p:spTgt spid="449"/>
                                        </p:tgtEl>
                                        <p:attrNameLst>
                                          <p:attrName>ppt_x</p:attrName>
                                        </p:attrNameLst>
                                      </p:cBhvr>
                                      <p:tavLst>
                                        <p:tav tm="0">
                                          <p:val>
                                            <p:strVal val="#ppt_x"/>
                                          </p:val>
                                        </p:tav>
                                        <p:tav tm="100000">
                                          <p:val>
                                            <p:strVal val="#ppt_x"/>
                                          </p:val>
                                        </p:tav>
                                      </p:tavLst>
                                    </p:anim>
                                    <p:anim calcmode="lin" valueType="num">
                                      <p:cBhvr>
                                        <p:cTn id="34" dur="1000" fill="hold"/>
                                        <p:tgtEl>
                                          <p:spTgt spid="4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50"/>
                                        </p:tgtEl>
                                        <p:attrNameLst>
                                          <p:attrName>style.visibility</p:attrName>
                                        </p:attrNameLst>
                                      </p:cBhvr>
                                      <p:to>
                                        <p:strVal val="visible"/>
                                      </p:to>
                                    </p:set>
                                    <p:animEffect transition="in" filter="fade">
                                      <p:cBhvr>
                                        <p:cTn id="37" dur="1000"/>
                                        <p:tgtEl>
                                          <p:spTgt spid="450"/>
                                        </p:tgtEl>
                                      </p:cBhvr>
                                    </p:animEffect>
                                    <p:anim calcmode="lin" valueType="num">
                                      <p:cBhvr>
                                        <p:cTn id="38" dur="1000" fill="hold"/>
                                        <p:tgtEl>
                                          <p:spTgt spid="450"/>
                                        </p:tgtEl>
                                        <p:attrNameLst>
                                          <p:attrName>ppt_x</p:attrName>
                                        </p:attrNameLst>
                                      </p:cBhvr>
                                      <p:tavLst>
                                        <p:tav tm="0">
                                          <p:val>
                                            <p:strVal val="#ppt_x"/>
                                          </p:val>
                                        </p:tav>
                                        <p:tav tm="100000">
                                          <p:val>
                                            <p:strVal val="#ppt_x"/>
                                          </p:val>
                                        </p:tav>
                                      </p:tavLst>
                                    </p:anim>
                                    <p:anim calcmode="lin" valueType="num">
                                      <p:cBhvr>
                                        <p:cTn id="39" dur="1000" fill="hold"/>
                                        <p:tgtEl>
                                          <p:spTgt spid="450"/>
                                        </p:tgtEl>
                                        <p:attrNameLst>
                                          <p:attrName>ppt_y</p:attrName>
                                        </p:attrNameLst>
                                      </p:cBhvr>
                                      <p:tavLst>
                                        <p:tav tm="0">
                                          <p:val>
                                            <p:strVal val="#ppt_y+.1"/>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 calcmode="lin" valueType="num">
                                      <p:cBhvr>
                                        <p:cTn id="42" dur="500" fill="hold"/>
                                        <p:tgtEl>
                                          <p:spTgt spid="2050"/>
                                        </p:tgtEl>
                                        <p:attrNameLst>
                                          <p:attrName>ppt_w</p:attrName>
                                        </p:attrNameLst>
                                      </p:cBhvr>
                                      <p:tavLst>
                                        <p:tav tm="0">
                                          <p:val>
                                            <p:fltVal val="0"/>
                                          </p:val>
                                        </p:tav>
                                        <p:tav tm="100000">
                                          <p:val>
                                            <p:strVal val="#ppt_w"/>
                                          </p:val>
                                        </p:tav>
                                      </p:tavLst>
                                    </p:anim>
                                    <p:anim calcmode="lin" valueType="num">
                                      <p:cBhvr>
                                        <p:cTn id="43" dur="500" fill="hold"/>
                                        <p:tgtEl>
                                          <p:spTgt spid="2050"/>
                                        </p:tgtEl>
                                        <p:attrNameLst>
                                          <p:attrName>ppt_h</p:attrName>
                                        </p:attrNameLst>
                                      </p:cBhvr>
                                      <p:tavLst>
                                        <p:tav tm="0">
                                          <p:val>
                                            <p:fltVal val="0"/>
                                          </p:val>
                                        </p:tav>
                                        <p:tav tm="100000">
                                          <p:val>
                                            <p:strVal val="#ppt_h"/>
                                          </p:val>
                                        </p:tav>
                                      </p:tavLst>
                                    </p:anim>
                                    <p:animEffect transition="in" filter="fade">
                                      <p:cBhvr>
                                        <p:cTn id="44" dur="500"/>
                                        <p:tgtEl>
                                          <p:spTgt spid="205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Effect transition="in" filter="fade">
                                      <p:cBhvr>
                                        <p:cTn id="51" dur="500"/>
                                        <p:tgtEl>
                                          <p:spTgt spid="2"/>
                                        </p:tgtEl>
                                      </p:cBhvr>
                                    </p:animEffect>
                                  </p:childTnLst>
                                </p:cTn>
                              </p:par>
                              <p:par>
                                <p:cTn id="52" presetID="53" presetClass="entr" presetSubtype="16"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420"/>
          <p:cNvGrpSpPr/>
          <p:nvPr/>
        </p:nvGrpSpPr>
        <p:grpSpPr>
          <a:xfrm>
            <a:off x="3248091" y="-780570"/>
            <a:ext cx="7363621" cy="6858000"/>
            <a:chOff x="4223838" y="5386449"/>
            <a:chExt cx="7363621" cy="6858000"/>
          </a:xfrm>
        </p:grpSpPr>
        <p:sp>
          <p:nvSpPr>
            <p:cNvPr id="420" name="Rounded Rectangle 419"/>
            <p:cNvSpPr/>
            <p:nvPr/>
          </p:nvSpPr>
          <p:spPr>
            <a:xfrm>
              <a:off x="4695791" y="7049902"/>
              <a:ext cx="5948954" cy="380560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 name="Pictur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838" y="5386449"/>
              <a:ext cx="7363621" cy="6858000"/>
            </a:xfrm>
            <a:prstGeom prst="rect">
              <a:avLst/>
            </a:prstGeom>
          </p:spPr>
        </p:pic>
      </p:grpSp>
      <p:pic>
        <p:nvPicPr>
          <p:cNvPr id="2" name="PA_图片 51"/>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p:blipFill>
        <p:spPr>
          <a:xfrm>
            <a:off x="14804486" y="5204639"/>
            <a:ext cx="2685275" cy="2849837"/>
          </a:xfrm>
          <a:prstGeom prst="rect">
            <a:avLst/>
          </a:prstGeom>
          <a:effectLst>
            <a:outerShdw blurRad="50800" dist="38100" dir="5400000" algn="t" rotWithShape="0">
              <a:prstClr val="black">
                <a:alpha val="40000"/>
              </a:prstClr>
            </a:outerShdw>
          </a:effectLst>
        </p:spPr>
      </p:pic>
      <p:pic>
        <p:nvPicPr>
          <p:cNvPr id="3" name="PA_图片 5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a:xfrm>
            <a:off x="16147124" y="1309807"/>
            <a:ext cx="2133600" cy="2919609"/>
          </a:xfrm>
          <a:prstGeom prst="rect">
            <a:avLst/>
          </a:prstGeom>
          <a:effectLst>
            <a:outerShdw blurRad="50800" dist="38100" dir="5400000" algn="t" rotWithShape="0">
              <a:prstClr val="black">
                <a:alpha val="40000"/>
              </a:prstClr>
            </a:outerShdw>
          </a:effectLst>
        </p:spPr>
      </p:pic>
      <p:grpSp>
        <p:nvGrpSpPr>
          <p:cNvPr id="5" name="组合 1476"/>
          <p:cNvGrpSpPr/>
          <p:nvPr/>
        </p:nvGrpSpPr>
        <p:grpSpPr>
          <a:xfrm>
            <a:off x="9360526" y="3000982"/>
            <a:ext cx="3279775" cy="3987801"/>
            <a:chOff x="236687" y="-17115"/>
            <a:chExt cx="3279775" cy="3987801"/>
          </a:xfrm>
        </p:grpSpPr>
        <p:sp>
          <p:nvSpPr>
            <p:cNvPr id="6"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2"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3"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4"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5"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7"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8"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9"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0"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1"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2"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3"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4"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5"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6"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7"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8"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9"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0"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1"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9"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0"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1"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2"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3"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4"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5"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6"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7"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8"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9"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0"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1"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2"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3"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4"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5"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6"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7"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2"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3"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4"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5"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8"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99" name="Picture 9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2"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3"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4"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5"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6"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7"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8"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9"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0"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1"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2"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3"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4"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5"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6"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7"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8"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9"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0"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1"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2"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3"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4"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5"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6"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7"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8"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9"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0"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1"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2"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3"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4"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5"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6"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7"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8"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9"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0"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1"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2"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3"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4"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5"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6"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7"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8"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9"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0"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1"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2"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3"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4"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5"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6"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7"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8"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9"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0"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1"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2"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3"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4"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5"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6"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7"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8"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9"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0"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1"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2"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3"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4"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5"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6"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7"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8"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9"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0"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1"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2"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3"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4"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5"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6"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7"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8"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9"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0"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1"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2"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3"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4"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5"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6"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7"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8"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9"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0"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01" name="Picture 20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0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2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1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8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8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pic>
        <p:nvPicPr>
          <p:cNvPr id="1028" name="Picture 4" descr="26 IMAGES, PHOTOS ET ILLUSTRATIONS VECTORIELLES STOCK APPROPRIÉES SUR LE  THÈME &amp;quot;Cupcake Cartoon&amp;quot; | Adobe Stock"/>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8468994" y="858051"/>
            <a:ext cx="1514919" cy="151492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te Cartoon Cupcake Vector Illustration Stock Vector (Royalty Free)  574552861"/>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3096168" y="3953535"/>
            <a:ext cx="2827611" cy="3045119"/>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422"/>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1668780" y="-275194"/>
            <a:ext cx="11200789" cy="1165539"/>
          </a:xfrm>
          <a:prstGeom prst="rect">
            <a:avLst/>
          </a:prstGeom>
        </p:spPr>
      </p:pic>
      <p:pic>
        <p:nvPicPr>
          <p:cNvPr id="429" name="Picture 428"/>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3026984" y="-282030"/>
            <a:ext cx="10104414" cy="1165539"/>
          </a:xfrm>
          <a:prstGeom prst="rect">
            <a:avLst/>
          </a:prstGeom>
        </p:spPr>
      </p:pic>
      <p:pic>
        <p:nvPicPr>
          <p:cNvPr id="430" name="Picture 429"/>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6929901" y="-267015"/>
            <a:ext cx="10478028" cy="1165539"/>
          </a:xfrm>
          <a:prstGeom prst="rect">
            <a:avLst/>
          </a:prstGeom>
        </p:spPr>
      </p:pic>
      <p:pic>
        <p:nvPicPr>
          <p:cNvPr id="431" name="Picture 430"/>
          <p:cNvPicPr>
            <a:picLocks noChangeAspect="1"/>
          </p:cNvPicPr>
          <p:nvPr/>
        </p:nvPicPr>
        <p:blipFill>
          <a:blip r:embed="rId58">
            <a:extLst>
              <a:ext uri="{BEBA8EAE-BF5A-486C-A8C5-ECC9F3942E4B}">
                <a14:imgProps xmlns:a14="http://schemas.microsoft.com/office/drawing/2010/main">
                  <a14:imgLayer r:embed="rId59">
                    <a14:imgEffect>
                      <a14:backgroundRemoval t="10000" b="90000" l="10000" r="90000">
                        <a14:foregroundMark x1="37057" y1="38652" x2="39007" y2="38652"/>
                        <a14:foregroundMark x1="38298" y1="35993" x2="39894" y2="40248"/>
                        <a14:foregroundMark x1="48582" y1="32624" x2="48582" y2="36879"/>
                      </a14:backgroundRemoval>
                    </a14:imgEffect>
                  </a14:imgLayer>
                </a14:imgProps>
              </a:ext>
              <a:ext uri="{28A0092B-C50C-407E-A947-70E740481C1C}">
                <a14:useLocalDpi xmlns:a14="http://schemas.microsoft.com/office/drawing/2010/main" val="0"/>
              </a:ext>
            </a:extLst>
          </a:blip>
          <a:stretch>
            <a:fillRect/>
          </a:stretch>
        </p:blipFill>
        <p:spPr>
          <a:xfrm>
            <a:off x="-750222" y="490699"/>
            <a:ext cx="6268341" cy="6268341"/>
          </a:xfrm>
          <a:prstGeom prst="rect">
            <a:avLst/>
          </a:prstGeom>
        </p:spPr>
      </p:pic>
      <p:pic>
        <p:nvPicPr>
          <p:cNvPr id="4" name="Picture 3">
            <a:extLst>
              <a:ext uri="{FF2B5EF4-FFF2-40B4-BE49-F238E27FC236}">
                <a16:creationId xmlns:a16="http://schemas.microsoft.com/office/drawing/2014/main" id="{61CF4C25-F638-F2EF-460B-B9D2EAB55C3B}"/>
              </a:ext>
            </a:extLst>
          </p:cNvPr>
          <p:cNvPicPr>
            <a:picLocks noChangeAspect="1"/>
          </p:cNvPicPr>
          <p:nvPr/>
        </p:nvPicPr>
        <p:blipFill>
          <a:blip r:embed="rId60"/>
          <a:stretch>
            <a:fillRect/>
          </a:stretch>
        </p:blipFill>
        <p:spPr>
          <a:xfrm>
            <a:off x="636831" y="1060135"/>
            <a:ext cx="11449280" cy="4029805"/>
          </a:xfrm>
          <a:prstGeom prst="rect">
            <a:avLst/>
          </a:prstGeom>
        </p:spPr>
      </p:pic>
      <p:sp>
        <p:nvSpPr>
          <p:cNvPr id="1024" name="TextBox 1023">
            <a:extLst>
              <a:ext uri="{FF2B5EF4-FFF2-40B4-BE49-F238E27FC236}">
                <a16:creationId xmlns:a16="http://schemas.microsoft.com/office/drawing/2014/main" id="{A016608D-5352-FA81-980C-43964092C18C}"/>
              </a:ext>
            </a:extLst>
          </p:cNvPr>
          <p:cNvSpPr txBox="1"/>
          <p:nvPr/>
        </p:nvSpPr>
        <p:spPr>
          <a:xfrm>
            <a:off x="5894024" y="6345716"/>
            <a:ext cx="3415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9949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childTnLst>
                                </p:cTn>
                              </p:par>
                              <p:par>
                                <p:cTn id="7" presetID="6" presetClass="emph" presetSubtype="0" fill="hold" nodeType="withEffect">
                                  <p:stCondLst>
                                    <p:cond delay="600"/>
                                  </p:stCondLst>
                                  <p:childTnLst>
                                    <p:animScale>
                                      <p:cBhvr>
                                        <p:cTn id="8" dur="1000" fill="hold"/>
                                        <p:tgtEl>
                                          <p:spTgt spid="2"/>
                                        </p:tgtEl>
                                      </p:cBhvr>
                                      <p:by x="150000" y="150000"/>
                                    </p:animScale>
                                  </p:childTnLst>
                                </p:cTn>
                              </p:par>
                              <p:par>
                                <p:cTn id="9" presetID="1" presetClass="entr" presetSubtype="0" fill="hold" nodeType="withEffect">
                                  <p:stCondLst>
                                    <p:cond delay="900"/>
                                  </p:stCondLst>
                                  <p:childTnLst>
                                    <p:set>
                                      <p:cBhvr>
                                        <p:cTn id="10" dur="1" fill="hold">
                                          <p:stCondLst>
                                            <p:cond delay="0"/>
                                          </p:stCondLst>
                                        </p:cTn>
                                        <p:tgtEl>
                                          <p:spTgt spid="3"/>
                                        </p:tgtEl>
                                        <p:attrNameLst>
                                          <p:attrName>style.visibility</p:attrName>
                                        </p:attrNameLst>
                                      </p:cBhvr>
                                      <p:to>
                                        <p:strVal val="visible"/>
                                      </p:to>
                                    </p:set>
                                  </p:childTnLst>
                                </p:cTn>
                              </p:par>
                              <p:par>
                                <p:cTn id="11" presetID="6" presetClass="emph" presetSubtype="0" fill="hold" nodeType="withEffect">
                                  <p:stCondLst>
                                    <p:cond delay="900"/>
                                  </p:stCondLst>
                                  <p:childTnLst>
                                    <p:animScale>
                                      <p:cBhvr>
                                        <p:cTn id="12" dur="1000" fill="hold"/>
                                        <p:tgtEl>
                                          <p:spTgt spid="3"/>
                                        </p:tgtEl>
                                      </p:cBhvr>
                                      <p:by x="150000" y="150000"/>
                                    </p:animScale>
                                  </p:childTnLst>
                                </p:cTn>
                              </p:par>
                            </p:childTnLst>
                          </p:cTn>
                        </p:par>
                        <p:par>
                          <p:cTn id="13" fill="hold">
                            <p:stCondLst>
                              <p:cond delay="19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400"/>
                            </p:stCondLst>
                            <p:childTnLst>
                              <p:par>
                                <p:cTn id="19" presetID="2" presetClass="entr" presetSubtype="8" fill="hold" nodeType="afterEffect">
                                  <p:stCondLst>
                                    <p:cond delay="0"/>
                                  </p:stCondLst>
                                  <p:childTnLst>
                                    <p:set>
                                      <p:cBhvr>
                                        <p:cTn id="20" dur="1" fill="hold">
                                          <p:stCondLst>
                                            <p:cond delay="0"/>
                                          </p:stCondLst>
                                        </p:cTn>
                                        <p:tgtEl>
                                          <p:spTgt spid="431"/>
                                        </p:tgtEl>
                                        <p:attrNameLst>
                                          <p:attrName>style.visibility</p:attrName>
                                        </p:attrNameLst>
                                      </p:cBhvr>
                                      <p:to>
                                        <p:strVal val="visible"/>
                                      </p:to>
                                    </p:set>
                                    <p:anim calcmode="lin" valueType="num">
                                      <p:cBhvr additive="base">
                                        <p:cTn id="21" dur="500" fill="hold"/>
                                        <p:tgtEl>
                                          <p:spTgt spid="431"/>
                                        </p:tgtEl>
                                        <p:attrNameLst>
                                          <p:attrName>ppt_x</p:attrName>
                                        </p:attrNameLst>
                                      </p:cBhvr>
                                      <p:tavLst>
                                        <p:tav tm="0">
                                          <p:val>
                                            <p:strVal val="0-#ppt_w/2"/>
                                          </p:val>
                                        </p:tav>
                                        <p:tav tm="100000">
                                          <p:val>
                                            <p:strVal val="#ppt_x"/>
                                          </p:val>
                                        </p:tav>
                                      </p:tavLst>
                                    </p:anim>
                                    <p:anim calcmode="lin" valueType="num">
                                      <p:cBhvr additive="base">
                                        <p:cTn id="22" dur="500" fill="hold"/>
                                        <p:tgtEl>
                                          <p:spTgt spid="43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536</Words>
  <Application>Microsoft Office PowerPoint</Application>
  <PresentationFormat>Widescreen</PresentationFormat>
  <Paragraphs>89</Paragraphs>
  <Slides>27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Algerian</vt:lpstr>
      <vt:lpstr>Arial</vt:lpstr>
      <vt:lpstr>Calibri</vt:lpstr>
      <vt:lpstr>Calibri Light</vt:lpstr>
      <vt:lpstr>Cambria</vt:lpstr>
      <vt:lpstr>Cambria Math</vt:lpstr>
      <vt:lpstr>Times New Roman</vt:lpstr>
      <vt:lpstr>UTM Avo</vt:lpstr>
      <vt:lpstr>UTM Showcard</vt:lpstr>
      <vt:lpstr>Wingdings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2023-12-12T06:45:41Z</dcterms:created>
  <dcterms:modified xsi:type="dcterms:W3CDTF">2025-01-16T10:38:21Z</dcterms:modified>
</cp:coreProperties>
</file>