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56" r:id="rId11"/>
    <p:sldId id="263" r:id="rId12"/>
    <p:sldId id="278" r:id="rId13"/>
    <p:sldId id="275" r:id="rId14"/>
    <p:sldId id="276" r:id="rId15"/>
    <p:sldId id="277" r:id="rId16"/>
    <p:sldId id="279" r:id="rId17"/>
    <p:sldId id="280" r:id="rId18"/>
    <p:sldId id="281" r:id="rId19"/>
    <p:sldId id="282" r:id="rId20"/>
    <p:sldId id="265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1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45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89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29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75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89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32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3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03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2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71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AC0FF1-059A-A435-A614-6D61A9995C9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886" y="-33338"/>
            <a:ext cx="2509838" cy="2509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621D472-A742-ED98-D2D8-1813A361EB0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886" y="-33338"/>
            <a:ext cx="2509838" cy="250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8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10.png"/><Relationship Id="rId26" Type="http://schemas.openxmlformats.org/officeDocument/2006/relationships/image" Target="../media/image71.png"/><Relationship Id="rId3" Type="http://schemas.openxmlformats.org/officeDocument/2006/relationships/image" Target="../media/image3.svg"/><Relationship Id="rId21" Type="http://schemas.openxmlformats.org/officeDocument/2006/relationships/image" Target="../media/image13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5" Type="http://schemas.openxmlformats.org/officeDocument/2006/relationships/image" Target="../media/image70.sv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24" Type="http://schemas.openxmlformats.org/officeDocument/2006/relationships/image" Target="../media/image69.png"/><Relationship Id="rId5" Type="http://schemas.openxmlformats.org/officeDocument/2006/relationships/image" Target="../media/image5.svg"/><Relationship Id="rId15" Type="http://schemas.openxmlformats.org/officeDocument/2006/relationships/image" Target="../media/image64.svg"/><Relationship Id="rId23" Type="http://schemas.openxmlformats.org/officeDocument/2006/relationships/image" Target="../media/image68.svg"/><Relationship Id="rId28" Type="http://schemas.openxmlformats.org/officeDocument/2006/relationships/image" Target="../media/image73.png"/><Relationship Id="rId10" Type="http://schemas.openxmlformats.org/officeDocument/2006/relationships/image" Target="../media/image59.png"/><Relationship Id="rId19" Type="http://schemas.openxmlformats.org/officeDocument/2006/relationships/image" Target="../media/image11.svg"/><Relationship Id="rId4" Type="http://schemas.openxmlformats.org/officeDocument/2006/relationships/image" Target="../media/image4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Relationship Id="rId22" Type="http://schemas.openxmlformats.org/officeDocument/2006/relationships/image" Target="../media/image67.png"/><Relationship Id="rId27" Type="http://schemas.openxmlformats.org/officeDocument/2006/relationships/image" Target="../media/image7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5.svg"/><Relationship Id="rId3" Type="http://schemas.openxmlformats.org/officeDocument/2006/relationships/image" Target="../media/image3.svg"/><Relationship Id="rId7" Type="http://schemas.openxmlformats.org/officeDocument/2006/relationships/image" Target="../media/image84.svg"/><Relationship Id="rId12" Type="http://schemas.openxmlformats.org/officeDocument/2006/relationships/image" Target="../media/image14.png"/><Relationship Id="rId17" Type="http://schemas.openxmlformats.org/officeDocument/2006/relationships/image" Target="../media/image89.png"/><Relationship Id="rId2" Type="http://schemas.openxmlformats.org/officeDocument/2006/relationships/image" Target="../media/image2.png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5.svg"/><Relationship Id="rId15" Type="http://schemas.openxmlformats.org/officeDocument/2006/relationships/image" Target="../media/image61.png"/><Relationship Id="rId10" Type="http://schemas.openxmlformats.org/officeDocument/2006/relationships/image" Target="../media/image87.png"/><Relationship Id="rId4" Type="http://schemas.openxmlformats.org/officeDocument/2006/relationships/image" Target="../media/image4.png"/><Relationship Id="rId9" Type="http://schemas.openxmlformats.org/officeDocument/2006/relationships/image" Target="../media/image86.sv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18" Type="http://schemas.openxmlformats.org/officeDocument/2006/relationships/image" Target="../media/image31.gif"/><Relationship Id="rId3" Type="http://schemas.openxmlformats.org/officeDocument/2006/relationships/audio" Target="../media/media1.mp3"/><Relationship Id="rId21" Type="http://schemas.openxmlformats.org/officeDocument/2006/relationships/image" Target="../media/image34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30.gif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21.png"/><Relationship Id="rId15" Type="http://schemas.microsoft.com/office/2007/relationships/hdphoto" Target="../media/hdphoto3.wdp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2.m4a"/><Relationship Id="rId7" Type="http://schemas.openxmlformats.org/officeDocument/2006/relationships/image" Target="../media/image35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9.xml"/><Relationship Id="rId18" Type="http://schemas.openxmlformats.org/officeDocument/2006/relationships/slide" Target="slide6.xml"/><Relationship Id="rId3" Type="http://schemas.openxmlformats.org/officeDocument/2006/relationships/image" Target="../media/image21.png"/><Relationship Id="rId21" Type="http://schemas.openxmlformats.org/officeDocument/2006/relationships/image" Target="../media/image29.png"/><Relationship Id="rId7" Type="http://schemas.openxmlformats.org/officeDocument/2006/relationships/image" Target="../media/image25.png"/><Relationship Id="rId12" Type="http://schemas.openxmlformats.org/officeDocument/2006/relationships/image" Target="../media/image31.gif"/><Relationship Id="rId17" Type="http://schemas.microsoft.com/office/2007/relationships/hdphoto" Target="../media/hdphoto1.wdp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30.gif"/><Relationship Id="rId24" Type="http://schemas.openxmlformats.org/officeDocument/2006/relationships/image" Target="../media/image39.png"/><Relationship Id="rId5" Type="http://schemas.openxmlformats.org/officeDocument/2006/relationships/image" Target="../media/image23.png"/><Relationship Id="rId15" Type="http://schemas.openxmlformats.org/officeDocument/2006/relationships/slide" Target="slide7.xml"/><Relationship Id="rId23" Type="http://schemas.openxmlformats.org/officeDocument/2006/relationships/slide" Target="slide5.xml"/><Relationship Id="rId10" Type="http://schemas.microsoft.com/office/2007/relationships/hdphoto" Target="../media/hdphoto3.wdp"/><Relationship Id="rId19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4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4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4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.svg"/><Relationship Id="rId7" Type="http://schemas.openxmlformats.org/officeDocument/2006/relationships/image" Target="../media/image10.png"/><Relationship Id="rId12" Type="http://schemas.openxmlformats.org/officeDocument/2006/relationships/image" Target="../media/image13.svg"/><Relationship Id="rId17" Type="http://schemas.openxmlformats.org/officeDocument/2006/relationships/image" Target="../media/image51.gif"/><Relationship Id="rId2" Type="http://schemas.openxmlformats.org/officeDocument/2006/relationships/image" Target="../media/image2.png"/><Relationship Id="rId16" Type="http://schemas.openxmlformats.org/officeDocument/2006/relationships/image" Target="../media/image50.sv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2.png"/><Relationship Id="rId5" Type="http://schemas.openxmlformats.org/officeDocument/2006/relationships/image" Target="../media/image5.svg"/><Relationship Id="rId15" Type="http://schemas.openxmlformats.org/officeDocument/2006/relationships/image" Target="../media/image49.png"/><Relationship Id="rId10" Type="http://schemas.openxmlformats.org/officeDocument/2006/relationships/image" Target="../media/image15.svg"/><Relationship Id="rId19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1688222" y="820940"/>
            <a:ext cx="5138647" cy="10467615"/>
          </a:xfrm>
          <a:custGeom>
            <a:avLst/>
            <a:gdLst/>
            <a:ahLst/>
            <a:cxnLst/>
            <a:rect l="l" t="t" r="r" b="b"/>
            <a:pathLst>
              <a:path w="5138647" h="10467615">
                <a:moveTo>
                  <a:pt x="5138648" y="0"/>
                </a:moveTo>
                <a:lnTo>
                  <a:pt x="0" y="0"/>
                </a:lnTo>
                <a:lnTo>
                  <a:pt x="0" y="10467615"/>
                </a:lnTo>
                <a:lnTo>
                  <a:pt x="5138648" y="10467615"/>
                </a:lnTo>
                <a:lnTo>
                  <a:pt x="5138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52878">
            <a:off x="7975771" y="3983322"/>
            <a:ext cx="3141695" cy="3124559"/>
          </a:xfrm>
          <a:custGeom>
            <a:avLst/>
            <a:gdLst/>
            <a:ahLst/>
            <a:cxnLst/>
            <a:rect l="l" t="t" r="r" b="b"/>
            <a:pathLst>
              <a:path w="3141695" h="3124559">
                <a:moveTo>
                  <a:pt x="0" y="0"/>
                </a:moveTo>
                <a:lnTo>
                  <a:pt x="3141695" y="0"/>
                </a:lnTo>
                <a:lnTo>
                  <a:pt x="3141695" y="3124558"/>
                </a:lnTo>
                <a:lnTo>
                  <a:pt x="0" y="3124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60133">
            <a:off x="-744264" y="203779"/>
            <a:ext cx="2638025" cy="1549240"/>
          </a:xfrm>
          <a:custGeom>
            <a:avLst/>
            <a:gdLst/>
            <a:ahLst/>
            <a:cxnLst/>
            <a:rect l="l" t="t" r="r" b="b"/>
            <a:pathLst>
              <a:path w="2638025" h="1549240">
                <a:moveTo>
                  <a:pt x="0" y="0"/>
                </a:moveTo>
                <a:lnTo>
                  <a:pt x="2638025" y="0"/>
                </a:lnTo>
                <a:lnTo>
                  <a:pt x="2638025" y="1549240"/>
                </a:lnTo>
                <a:lnTo>
                  <a:pt x="0" y="1549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117147" y="133310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938627" y="82094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399999">
            <a:off x="16653922" y="2488728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4" y="0"/>
                </a:lnTo>
                <a:lnTo>
                  <a:pt x="3240804" y="2193534"/>
                </a:lnTo>
                <a:lnTo>
                  <a:pt x="0" y="2193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9107094">
            <a:off x="9866882" y="1294284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7" y="0"/>
                </a:lnTo>
                <a:lnTo>
                  <a:pt x="1443007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08914" y="4908594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11DC1776-0317-C6DF-2277-739E875C05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049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458654" y="1372674"/>
            <a:ext cx="3889584" cy="10187005"/>
          </a:xfrm>
          <a:custGeom>
            <a:avLst/>
            <a:gdLst/>
            <a:ahLst/>
            <a:cxnLst/>
            <a:rect l="l" t="t" r="r" b="b"/>
            <a:pathLst>
              <a:path w="3889584" h="10187005">
                <a:moveTo>
                  <a:pt x="0" y="0"/>
                </a:moveTo>
                <a:lnTo>
                  <a:pt x="3889584" y="0"/>
                </a:lnTo>
                <a:lnTo>
                  <a:pt x="3889584" y="10187005"/>
                </a:lnTo>
                <a:lnTo>
                  <a:pt x="0" y="101870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091881" y="5810885"/>
            <a:ext cx="5596274" cy="6870426"/>
          </a:xfrm>
          <a:custGeom>
            <a:avLst/>
            <a:gdLst/>
            <a:ahLst/>
            <a:cxnLst/>
            <a:rect l="l" t="t" r="r" b="b"/>
            <a:pathLst>
              <a:path w="5596274" h="6870426">
                <a:moveTo>
                  <a:pt x="0" y="0"/>
                </a:moveTo>
                <a:lnTo>
                  <a:pt x="5596274" y="0"/>
                </a:lnTo>
                <a:lnTo>
                  <a:pt x="5596274" y="6870426"/>
                </a:lnTo>
                <a:lnTo>
                  <a:pt x="0" y="68704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348238" y="4268265"/>
            <a:ext cx="740458" cy="1542620"/>
          </a:xfrm>
          <a:custGeom>
            <a:avLst/>
            <a:gdLst/>
            <a:ahLst/>
            <a:cxnLst/>
            <a:rect l="l" t="t" r="r" b="b"/>
            <a:pathLst>
              <a:path w="740458" h="1542620">
                <a:moveTo>
                  <a:pt x="0" y="0"/>
                </a:moveTo>
                <a:lnTo>
                  <a:pt x="740457" y="0"/>
                </a:lnTo>
                <a:lnTo>
                  <a:pt x="740457" y="1542620"/>
                </a:lnTo>
                <a:lnTo>
                  <a:pt x="0" y="1542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6825091" y="5968564"/>
            <a:ext cx="2080224" cy="1259481"/>
          </a:xfrm>
          <a:custGeom>
            <a:avLst/>
            <a:gdLst/>
            <a:ahLst/>
            <a:cxnLst/>
            <a:rect l="l" t="t" r="r" b="b"/>
            <a:pathLst>
              <a:path w="2080224" h="1259481">
                <a:moveTo>
                  <a:pt x="2080223" y="0"/>
                </a:moveTo>
                <a:lnTo>
                  <a:pt x="0" y="0"/>
                </a:lnTo>
                <a:lnTo>
                  <a:pt x="0" y="1259481"/>
                </a:lnTo>
                <a:lnTo>
                  <a:pt x="2080223" y="1259481"/>
                </a:lnTo>
                <a:lnTo>
                  <a:pt x="208022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879348" y="623489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889323">
            <a:off x="15332057" y="212562"/>
            <a:ext cx="4653347" cy="1243713"/>
          </a:xfrm>
          <a:custGeom>
            <a:avLst/>
            <a:gdLst/>
            <a:ahLst/>
            <a:cxnLst/>
            <a:rect l="l" t="t" r="r" b="b"/>
            <a:pathLst>
              <a:path w="4653347" h="1243713">
                <a:moveTo>
                  <a:pt x="0" y="0"/>
                </a:moveTo>
                <a:lnTo>
                  <a:pt x="4653347" y="0"/>
                </a:lnTo>
                <a:lnTo>
                  <a:pt x="4653347" y="1243713"/>
                </a:lnTo>
                <a:lnTo>
                  <a:pt x="0" y="12437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60133">
            <a:off x="-670696" y="5669830"/>
            <a:ext cx="3100089" cy="1820598"/>
          </a:xfrm>
          <a:custGeom>
            <a:avLst/>
            <a:gdLst/>
            <a:ahLst/>
            <a:cxnLst/>
            <a:rect l="l" t="t" r="r" b="b"/>
            <a:pathLst>
              <a:path w="3100089" h="1820598">
                <a:moveTo>
                  <a:pt x="0" y="0"/>
                </a:moveTo>
                <a:lnTo>
                  <a:pt x="3100089" y="0"/>
                </a:lnTo>
                <a:lnTo>
                  <a:pt x="3100089" y="1820597"/>
                </a:lnTo>
                <a:lnTo>
                  <a:pt x="0" y="18205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1864594" y="1196566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1"/>
                </a:lnTo>
                <a:lnTo>
                  <a:pt x="0" y="6567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670582" y="2704504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2"/>
                </a:lnTo>
                <a:lnTo>
                  <a:pt x="0" y="6567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9107094">
            <a:off x="9391031" y="1245473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8" y="0"/>
                </a:lnTo>
                <a:lnTo>
                  <a:pt x="1443008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802836">
            <a:off x="16946804" y="4689259"/>
            <a:ext cx="680477" cy="1057238"/>
          </a:xfrm>
          <a:custGeom>
            <a:avLst/>
            <a:gdLst/>
            <a:ahLst/>
            <a:cxnLst/>
            <a:rect l="l" t="t" r="r" b="b"/>
            <a:pathLst>
              <a:path w="680477" h="1057238">
                <a:moveTo>
                  <a:pt x="0" y="0"/>
                </a:moveTo>
                <a:lnTo>
                  <a:pt x="680477" y="0"/>
                </a:lnTo>
                <a:lnTo>
                  <a:pt x="680477" y="1057238"/>
                </a:lnTo>
                <a:lnTo>
                  <a:pt x="0" y="105723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340744">
            <a:off x="9542908" y="3585371"/>
            <a:ext cx="1217160" cy="2079001"/>
          </a:xfrm>
          <a:custGeom>
            <a:avLst/>
            <a:gdLst/>
            <a:ahLst/>
            <a:cxnLst/>
            <a:rect l="l" t="t" r="r" b="b"/>
            <a:pathLst>
              <a:path w="1217160" h="2079001">
                <a:moveTo>
                  <a:pt x="0" y="0"/>
                </a:moveTo>
                <a:lnTo>
                  <a:pt x="1217160" y="0"/>
                </a:lnTo>
                <a:lnTo>
                  <a:pt x="1217160" y="2079001"/>
                </a:lnTo>
                <a:lnTo>
                  <a:pt x="0" y="207900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 descr="A black and orange text&#10;&#10;Description automatically generated">
            <a:extLst>
              <a:ext uri="{FF2B5EF4-FFF2-40B4-BE49-F238E27FC236}">
                <a16:creationId xmlns:a16="http://schemas.microsoft.com/office/drawing/2014/main" id="{C0B8990A-D05E-A256-0D94-9BC6464920D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200" y="1562100"/>
            <a:ext cx="16131414" cy="3889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371600" y="8763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438400" y="876300"/>
            <a:ext cx="1402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F2869E5-A457-BB6E-E148-E6E1465F0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690013"/>
              </p:ext>
            </p:extLst>
          </p:nvPr>
        </p:nvGraphicFramePr>
        <p:xfrm>
          <a:off x="1143000" y="2400300"/>
          <a:ext cx="15849604" cy="3200399"/>
        </p:xfrm>
        <a:graphic>
          <a:graphicData uri="http://schemas.openxmlformats.org/drawingml/2006/table">
            <a:tbl>
              <a:tblPr/>
              <a:tblGrid>
                <a:gridCol w="2918349">
                  <a:extLst>
                    <a:ext uri="{9D8B030D-6E8A-4147-A177-3AD203B41FA5}">
                      <a16:colId xmlns:a16="http://schemas.microsoft.com/office/drawing/2014/main" val="169156216"/>
                    </a:ext>
                  </a:extLst>
                </a:gridCol>
                <a:gridCol w="2586251">
                  <a:extLst>
                    <a:ext uri="{9D8B030D-6E8A-4147-A177-3AD203B41FA5}">
                      <a16:colId xmlns:a16="http://schemas.microsoft.com/office/drawing/2014/main" val="3558720997"/>
                    </a:ext>
                  </a:extLst>
                </a:gridCol>
                <a:gridCol w="2586251">
                  <a:extLst>
                    <a:ext uri="{9D8B030D-6E8A-4147-A177-3AD203B41FA5}">
                      <a16:colId xmlns:a16="http://schemas.microsoft.com/office/drawing/2014/main" val="691421052"/>
                    </a:ext>
                  </a:extLst>
                </a:gridCol>
                <a:gridCol w="2586251">
                  <a:extLst>
                    <a:ext uri="{9D8B030D-6E8A-4147-A177-3AD203B41FA5}">
                      <a16:colId xmlns:a16="http://schemas.microsoft.com/office/drawing/2014/main" val="3920856707"/>
                    </a:ext>
                  </a:extLst>
                </a:gridCol>
                <a:gridCol w="2586251">
                  <a:extLst>
                    <a:ext uri="{9D8B030D-6E8A-4147-A177-3AD203B41FA5}">
                      <a16:colId xmlns:a16="http://schemas.microsoft.com/office/drawing/2014/main" val="989735471"/>
                    </a:ext>
                  </a:extLst>
                </a:gridCol>
                <a:gridCol w="2586251">
                  <a:extLst>
                    <a:ext uri="{9D8B030D-6E8A-4147-A177-3AD203B41FA5}">
                      <a16:colId xmlns:a16="http://schemas.microsoft.com/office/drawing/2014/main" val="2275223596"/>
                    </a:ext>
                  </a:extLst>
                </a:gridCol>
              </a:tblGrid>
              <a:tr h="11637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 </a:t>
                      </a:r>
                      <a:r>
                        <a:rPr lang="en-US" sz="4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kính</a:t>
                      </a:r>
                      <a:endParaRPr lang="en-US" sz="4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2,5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0,6 cm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1,8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4,16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19966"/>
                  </a:ext>
                </a:extLst>
              </a:tr>
              <a:tr h="2036618">
                <a:tc>
                  <a:txBody>
                    <a:bodyPr/>
                    <a:lstStyle/>
                    <a:p>
                      <a:pPr algn="ctr" fontAlgn="t"/>
                      <a:r>
                        <a:rPr lang="vi-VN" sz="44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 kính</a:t>
                      </a:r>
                      <a:endParaRPr lang="vi-VN" sz="4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842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842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6842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40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840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1,2 cm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E840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4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84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3,6 dm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E84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40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840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8,32 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E840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3C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83C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66056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38837708-AEDD-7FB3-EF22-E008CD5A51D9}"/>
              </a:ext>
            </a:extLst>
          </p:cNvPr>
          <p:cNvSpPr/>
          <p:nvPr/>
        </p:nvSpPr>
        <p:spPr>
          <a:xfrm>
            <a:off x="4495800" y="3695700"/>
            <a:ext cx="1600200" cy="762000"/>
          </a:xfrm>
          <a:prstGeom prst="rect">
            <a:avLst/>
          </a:prstGeom>
          <a:solidFill>
            <a:schemeClr val="bg1"/>
          </a:solidFill>
          <a:ln w="5715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E2B3B5-739F-27BD-5C1E-8284B9E7F818}"/>
              </a:ext>
            </a:extLst>
          </p:cNvPr>
          <p:cNvSpPr/>
          <p:nvPr/>
        </p:nvSpPr>
        <p:spPr>
          <a:xfrm>
            <a:off x="7162800" y="2552700"/>
            <a:ext cx="1600200" cy="762000"/>
          </a:xfrm>
          <a:prstGeom prst="rect">
            <a:avLst/>
          </a:prstGeom>
          <a:solidFill>
            <a:schemeClr val="bg1"/>
          </a:solidFill>
          <a:ln w="5715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9ADD36-A46B-55E2-C8E4-3ECD84568288}"/>
              </a:ext>
            </a:extLst>
          </p:cNvPr>
          <p:cNvSpPr/>
          <p:nvPr/>
        </p:nvSpPr>
        <p:spPr>
          <a:xfrm>
            <a:off x="9677400" y="3695700"/>
            <a:ext cx="1752600" cy="762000"/>
          </a:xfrm>
          <a:prstGeom prst="rect">
            <a:avLst/>
          </a:prstGeom>
          <a:solidFill>
            <a:schemeClr val="bg1"/>
          </a:solidFill>
          <a:ln w="5715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EF53FC-DFCC-016C-FBDB-63EFDEFBD305}"/>
              </a:ext>
            </a:extLst>
          </p:cNvPr>
          <p:cNvSpPr/>
          <p:nvPr/>
        </p:nvSpPr>
        <p:spPr>
          <a:xfrm>
            <a:off x="12192000" y="3695700"/>
            <a:ext cx="1752600" cy="762000"/>
          </a:xfrm>
          <a:prstGeom prst="rect">
            <a:avLst/>
          </a:prstGeom>
          <a:solidFill>
            <a:schemeClr val="bg1"/>
          </a:solidFill>
          <a:ln w="5715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46CBFB-A08F-4324-4049-992968168493}"/>
              </a:ext>
            </a:extLst>
          </p:cNvPr>
          <p:cNvSpPr/>
          <p:nvPr/>
        </p:nvSpPr>
        <p:spPr>
          <a:xfrm>
            <a:off x="14782800" y="2476500"/>
            <a:ext cx="1752600" cy="762000"/>
          </a:xfrm>
          <a:prstGeom prst="rect">
            <a:avLst/>
          </a:prstGeom>
          <a:solidFill>
            <a:schemeClr val="bg1"/>
          </a:solidFill>
          <a:ln w="57150">
            <a:solidFill>
              <a:srgbClr val="C11D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446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438400" y="647700"/>
            <a:ext cx="1402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hành: Sử dụng compa để vẽ đường tròn.</a:t>
            </a:r>
            <a:endParaRPr lang="en-US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đường tròn tâm I, bán kính 2 cm.</a:t>
            </a:r>
            <a:endParaRPr lang="vi-VN" sz="4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47ED497-83BE-89FE-F3E1-20DC5BDB6915}"/>
              </a:ext>
            </a:extLst>
          </p:cNvPr>
          <p:cNvSpPr/>
          <p:nvPr/>
        </p:nvSpPr>
        <p:spPr>
          <a:xfrm rot="5400000">
            <a:off x="1066800" y="2857500"/>
            <a:ext cx="3491729" cy="34917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F4283E-942E-2AE7-657E-C17C1452D594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2884441" y="4603365"/>
            <a:ext cx="1674088" cy="178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FA27C3E-CA40-D921-01E0-5CFE556B2A2C}"/>
              </a:ext>
            </a:extLst>
          </p:cNvPr>
          <p:cNvSpPr/>
          <p:nvPr/>
        </p:nvSpPr>
        <p:spPr>
          <a:xfrm>
            <a:off x="2819400" y="4610100"/>
            <a:ext cx="76200" cy="76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FD062-5E2E-7E8F-9774-E4E4AFA4FAE8}"/>
              </a:ext>
            </a:extLst>
          </p:cNvPr>
          <p:cNvSpPr txBox="1"/>
          <p:nvPr/>
        </p:nvSpPr>
        <p:spPr>
          <a:xfrm>
            <a:off x="2590800" y="46101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746748-8BC9-3ED4-C744-21B89D6AFF2B}"/>
              </a:ext>
            </a:extLst>
          </p:cNvPr>
          <p:cNvSpPr txBox="1"/>
          <p:nvPr/>
        </p:nvSpPr>
        <p:spPr>
          <a:xfrm>
            <a:off x="4572000" y="43053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D1ECDE-7B64-0503-DACF-E5D0EBE3D9A0}"/>
              </a:ext>
            </a:extLst>
          </p:cNvPr>
          <p:cNvSpPr txBox="1"/>
          <p:nvPr/>
        </p:nvSpPr>
        <p:spPr>
          <a:xfrm>
            <a:off x="3124200" y="40005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 cm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325BEB2-9021-6641-582F-A9C030D61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933700"/>
            <a:ext cx="11734800" cy="422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7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/>
      <p:bldP spid="1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prstClr val="white"/>
                </a:solidFill>
                <a:latin typeface="Calibri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tròn tâm 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 kính 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4 cm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6781800" y="2705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6787043" y="1378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8824911" y="4197910"/>
            <a:ext cx="591829" cy="1174190"/>
            <a:chOff x="14038717" y="1814204"/>
            <a:chExt cx="591829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5918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ingdings"/>
                </a:rPr>
                <a:t>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9133138" y="5048934"/>
            <a:ext cx="2285337" cy="913030"/>
            <a:chOff x="6782462" y="5943601"/>
            <a:chExt cx="2285337" cy="91303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021924" y="6210300"/>
              <a:ext cx="1828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cm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>
            <a:cxnSpLocks/>
          </p:cNvCxnSpPr>
          <p:nvPr/>
        </p:nvCxnSpPr>
        <p:spPr>
          <a:xfrm flipH="1">
            <a:off x="9133138" y="5048934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D38585F-BE94-92D8-A88B-1CE001A3E22F}"/>
              </a:ext>
            </a:extLst>
          </p:cNvPr>
          <p:cNvSpPr txBox="1"/>
          <p:nvPr/>
        </p:nvSpPr>
        <p:spPr>
          <a:xfrm>
            <a:off x="11506200" y="4457700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Vẽ đường tròn tâm M, đường kính CD = 5 cm.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6781800" y="2705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6787043" y="1378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8824911" y="4197910"/>
            <a:ext cx="716863" cy="1174190"/>
            <a:chOff x="14038717" y="1814204"/>
            <a:chExt cx="716863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71686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ingdings"/>
                </a:rPr>
                <a:t>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6857999" y="5048934"/>
            <a:ext cx="5325839" cy="817097"/>
            <a:chOff x="6782462" y="5943601"/>
            <a:chExt cx="2668875" cy="817097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622537" y="6114367"/>
              <a:ext cx="1828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cm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>
            <a:cxnSpLocks/>
          </p:cNvCxnSpPr>
          <p:nvPr/>
        </p:nvCxnSpPr>
        <p:spPr>
          <a:xfrm>
            <a:off x="6781800" y="4991100"/>
            <a:ext cx="4559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D38585F-BE94-92D8-A88B-1CE001A3E22F}"/>
              </a:ext>
            </a:extLst>
          </p:cNvPr>
          <p:cNvSpPr txBox="1"/>
          <p:nvPr/>
        </p:nvSpPr>
        <p:spPr>
          <a:xfrm>
            <a:off x="11506200" y="4610100"/>
            <a:ext cx="1120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41E58-3CAD-C9D4-51FF-7A1AAAA8903A}"/>
              </a:ext>
            </a:extLst>
          </p:cNvPr>
          <p:cNvSpPr txBox="1"/>
          <p:nvPr/>
        </p:nvSpPr>
        <p:spPr>
          <a:xfrm>
            <a:off x="6172200" y="4762500"/>
            <a:ext cx="1120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60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438400" y="800100"/>
            <a:ext cx="1402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Quan sát phần tô màu của các hình tròn sau rồi nêu nhận xét: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4E2D3BD-6753-5E15-B1E7-CE8DCF37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24100"/>
            <a:ext cx="9829800" cy="24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2862C5-F01B-121C-922C-AB59E6019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5067300"/>
            <a:ext cx="11963400" cy="416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9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438400" y="800100"/>
            <a:ext cx="1402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Phần đã tô màu của mỗi hình tròn sau có phải hình quạt tròn không?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44FF7-C7B2-BFAD-F0F1-D182047D0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781300"/>
            <a:ext cx="14372359" cy="3276600"/>
          </a:xfrm>
          <a:prstGeom prst="rect">
            <a:avLst/>
          </a:prstGeom>
        </p:spPr>
      </p:pic>
      <p:pic>
        <p:nvPicPr>
          <p:cNvPr id="9" name="Picture 8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1511C5A-D273-2180-20C2-6292D36D09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2857500"/>
            <a:ext cx="1669193" cy="1413272"/>
          </a:xfrm>
          <a:prstGeom prst="rect">
            <a:avLst/>
          </a:prstGeom>
        </p:spPr>
      </p:pic>
      <p:pic>
        <p:nvPicPr>
          <p:cNvPr id="10" name="Picture 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C37ADFE-EA46-DD78-E08E-D26B11AF06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2400300"/>
            <a:ext cx="1669193" cy="14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9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438400" y="800100"/>
            <a:ext cx="1402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hình theo hướng dẫn sau: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9B8B4-4B2A-8022-70CE-C61DDFDA8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2400300"/>
            <a:ext cx="132588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8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438400" y="800100"/>
            <a:ext cx="1402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trang trí hình tròn theo ý tưởng sáng tạo của em.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3F54393-1BE7-79F3-330D-E7923F7B4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09900"/>
            <a:ext cx="1311510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5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038761" y="3307703"/>
            <a:ext cx="5428127" cy="8157021"/>
          </a:xfrm>
          <a:custGeom>
            <a:avLst/>
            <a:gdLst/>
            <a:ahLst/>
            <a:cxnLst/>
            <a:rect l="l" t="t" r="r" b="b"/>
            <a:pathLst>
              <a:path w="5428127" h="8157021">
                <a:moveTo>
                  <a:pt x="0" y="0"/>
                </a:moveTo>
                <a:lnTo>
                  <a:pt x="5428127" y="0"/>
                </a:lnTo>
                <a:lnTo>
                  <a:pt x="5428127" y="8157021"/>
                </a:lnTo>
                <a:lnTo>
                  <a:pt x="0" y="8157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58228" y="3155817"/>
            <a:ext cx="5522590" cy="8460792"/>
          </a:xfrm>
          <a:custGeom>
            <a:avLst/>
            <a:gdLst/>
            <a:ahLst/>
            <a:cxnLst/>
            <a:rect l="l" t="t" r="r" b="b"/>
            <a:pathLst>
              <a:path w="5522590" h="8460792">
                <a:moveTo>
                  <a:pt x="0" y="0"/>
                </a:moveTo>
                <a:lnTo>
                  <a:pt x="5522590" y="0"/>
                </a:lnTo>
                <a:lnTo>
                  <a:pt x="5522590" y="8460792"/>
                </a:lnTo>
                <a:lnTo>
                  <a:pt x="0" y="8460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07094">
            <a:off x="-862945" y="458495"/>
            <a:ext cx="3484586" cy="1140410"/>
          </a:xfrm>
          <a:custGeom>
            <a:avLst/>
            <a:gdLst/>
            <a:ahLst/>
            <a:cxnLst/>
            <a:rect l="l" t="t" r="r" b="b"/>
            <a:pathLst>
              <a:path w="3484586" h="1140410">
                <a:moveTo>
                  <a:pt x="0" y="0"/>
                </a:moveTo>
                <a:lnTo>
                  <a:pt x="3484586" y="0"/>
                </a:lnTo>
                <a:lnTo>
                  <a:pt x="3484586" y="1140410"/>
                </a:lnTo>
                <a:lnTo>
                  <a:pt x="0" y="1140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3413313">
            <a:off x="15695802" y="575005"/>
            <a:ext cx="3478405" cy="2354354"/>
          </a:xfrm>
          <a:custGeom>
            <a:avLst/>
            <a:gdLst/>
            <a:ahLst/>
            <a:cxnLst/>
            <a:rect l="l" t="t" r="r" b="b"/>
            <a:pathLst>
              <a:path w="3478405" h="2354354">
                <a:moveTo>
                  <a:pt x="0" y="0"/>
                </a:moveTo>
                <a:lnTo>
                  <a:pt x="3478404" y="0"/>
                </a:lnTo>
                <a:lnTo>
                  <a:pt x="3478404" y="2354354"/>
                </a:lnTo>
                <a:lnTo>
                  <a:pt x="0" y="2354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16127" y="1414550"/>
            <a:ext cx="1076207" cy="1424654"/>
          </a:xfrm>
          <a:custGeom>
            <a:avLst/>
            <a:gdLst/>
            <a:ahLst/>
            <a:cxnLst/>
            <a:rect l="l" t="t" r="r" b="b"/>
            <a:pathLst>
              <a:path w="1076207" h="1424654">
                <a:moveTo>
                  <a:pt x="0" y="0"/>
                </a:moveTo>
                <a:lnTo>
                  <a:pt x="1076207" y="0"/>
                </a:lnTo>
                <a:lnTo>
                  <a:pt x="1076207" y="1424654"/>
                </a:lnTo>
                <a:lnTo>
                  <a:pt x="0" y="1424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25059" flipH="1">
            <a:off x="2203067" y="1752182"/>
            <a:ext cx="1237731" cy="749390"/>
          </a:xfrm>
          <a:custGeom>
            <a:avLst/>
            <a:gdLst/>
            <a:ahLst/>
            <a:cxnLst/>
            <a:rect l="l" t="t" r="r" b="b"/>
            <a:pathLst>
              <a:path w="1237731" h="749390">
                <a:moveTo>
                  <a:pt x="1237732" y="0"/>
                </a:moveTo>
                <a:lnTo>
                  <a:pt x="0" y="0"/>
                </a:lnTo>
                <a:lnTo>
                  <a:pt x="0" y="749390"/>
                </a:lnTo>
                <a:lnTo>
                  <a:pt x="1237732" y="749390"/>
                </a:lnTo>
                <a:lnTo>
                  <a:pt x="123773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03F8E3-4E9C-991B-D91F-2DA171FCC5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9600" y="723900"/>
            <a:ext cx="9437426" cy="7791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81262" y="3609422"/>
            <a:ext cx="4366530" cy="471148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617450" y="4657292"/>
            <a:ext cx="3412755" cy="36273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29F1A-15A7-1FC3-B2A2-8EE5FB42DD31}"/>
              </a:ext>
            </a:extLst>
          </p:cNvPr>
          <p:cNvSpPr txBox="1"/>
          <p:nvPr/>
        </p:nvSpPr>
        <p:spPr>
          <a:xfrm>
            <a:off x="4857750" y="971550"/>
            <a:ext cx="7743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Những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học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ngoan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xinh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yêu</a:t>
            </a:r>
            <a:endParaRPr lang="en-US" sz="81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71550" y="2"/>
            <a:ext cx="3385566" cy="434046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376" y="2185988"/>
            <a:ext cx="5556624" cy="7390938"/>
          </a:xfrm>
          <a:prstGeom prst="rect">
            <a:avLst/>
          </a:prstGeom>
        </p:spPr>
      </p:pic>
      <p:pic>
        <p:nvPicPr>
          <p:cNvPr id="15" name="Picture 14" descr="A cartoon of a child holding a bouquet of flowers&#10;&#10;Description automatically generated">
            <a:extLst>
              <a:ext uri="{FF2B5EF4-FFF2-40B4-BE49-F238E27FC236}">
                <a16:creationId xmlns:a16="http://schemas.microsoft.com/office/drawing/2014/main" id="{F811CF99-68D4-D482-702F-231E6B0791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04" y="3700463"/>
            <a:ext cx="3072953" cy="3736181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2AA48E0C-0011-D359-1714-BBD3A472F6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28561" y="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138" y="785813"/>
            <a:ext cx="10687050" cy="608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E9B41-7D40-865E-02E2-5F8AFCFBC1F3}"/>
              </a:ext>
            </a:extLst>
          </p:cNvPr>
          <p:cNvSpPr txBox="1"/>
          <p:nvPr/>
        </p:nvSpPr>
        <p:spPr>
          <a:xfrm>
            <a:off x="3800476" y="1957388"/>
            <a:ext cx="9929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FA234367-6F91-AD92-160D-FB6D0A44DDEF}"/>
              </a:ext>
            </a:extLst>
          </p:cNvPr>
          <p:cNvSpPr/>
          <p:nvPr/>
        </p:nvSpPr>
        <p:spPr>
          <a:xfrm>
            <a:off x="12673012" y="3800476"/>
            <a:ext cx="5386388" cy="6586538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ACD979F0-946E-FAD0-DD66-823A3515F6B1}"/>
              </a:ext>
            </a:extLst>
          </p:cNvPr>
          <p:cNvSpPr/>
          <p:nvPr/>
        </p:nvSpPr>
        <p:spPr>
          <a:xfrm>
            <a:off x="280882" y="5400677"/>
            <a:ext cx="5476982" cy="4886324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AC1B383-5990-5220-698A-08D7D2CAF158}"/>
              </a:ext>
            </a:extLst>
          </p:cNvPr>
          <p:cNvSpPr/>
          <p:nvPr/>
        </p:nvSpPr>
        <p:spPr>
          <a:xfrm>
            <a:off x="14101763" y="1042987"/>
            <a:ext cx="3800474" cy="2414588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07EA7793-FDE4-F247-C671-DC772D8EFEC3}"/>
              </a:ext>
            </a:extLst>
          </p:cNvPr>
          <p:cNvSpPr/>
          <p:nvPr/>
        </p:nvSpPr>
        <p:spPr>
          <a:xfrm>
            <a:off x="1000126" y="3871913"/>
            <a:ext cx="3200399" cy="1557336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8DD22F4-0772-85A5-3B66-DFEDFD9E4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21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4" name="Picture 103">
            <a:hlinkClick r:id="rId8" action="ppaction://hlinksldjump"/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88862" y="5157355"/>
            <a:ext cx="3412755" cy="362734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14325" y="1"/>
            <a:ext cx="4042791" cy="51830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882" y="2357438"/>
            <a:ext cx="5556624" cy="7390938"/>
          </a:xfrm>
          <a:prstGeom prst="rect">
            <a:avLst/>
          </a:prstGeom>
        </p:spPr>
      </p:pic>
      <p:pic>
        <p:nvPicPr>
          <p:cNvPr id="3" name="j">
            <a:hlinkClick r:id="rId15" action="ppaction://hlinksldjump"/>
            <a:extLst>
              <a:ext uri="{FF2B5EF4-FFF2-40B4-BE49-F238E27FC236}">
                <a16:creationId xmlns:a16="http://schemas.microsoft.com/office/drawing/2014/main" id="{D890C6F6-E40E-6167-CFBF-FD84941F32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8" name="g">
            <a:hlinkClick r:id="rId18" action="ppaction://hlinksldjump"/>
            <a:extLst>
              <a:ext uri="{FF2B5EF4-FFF2-40B4-BE49-F238E27FC236}">
                <a16:creationId xmlns:a16="http://schemas.microsoft.com/office/drawing/2014/main" id="{F658C6DB-8A35-3DF0-F403-AB70B98FD87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81274" y="3537984"/>
            <a:ext cx="4366530" cy="4711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C0CC7-CAEE-585E-B95A-FCCA228672F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pic>
        <p:nvPicPr>
          <p:cNvPr id="13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id="{036C0EA1-CC9D-4CE4-0C66-993D813C0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88" y="420011"/>
            <a:ext cx="5345007" cy="53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23" action="ppaction://hlinksldjump"/>
            <a:extLst>
              <a:ext uri="{FF2B5EF4-FFF2-40B4-BE49-F238E27FC236}">
                <a16:creationId xmlns:a16="http://schemas.microsoft.com/office/drawing/2014/main" id="{F95EB278-706A-C40E-9CA7-7578837BBDC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93112" y="3492275"/>
            <a:ext cx="3072651" cy="37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46758 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597 0.10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66731 0.02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531 0.1652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869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4147848" y="731521"/>
            <a:ext cx="100710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OA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4419600" y="7353300"/>
            <a:ext cx="93726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4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OA là bán kính của hình tròn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DC74D16-AFAB-4F90-132F-558BDEEF43A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000500"/>
            <a:ext cx="3185043" cy="52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C9AFA-1260-4C91-B45E-F4B08C2A3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9E15A-2CA9-4628-88B5-AAD3151A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3BBA5-48B7-4C49-AE0F-94308409E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522980C-95C6-4A52-98D0-C06B957A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66904-D455-4515-B8F0-D76B26E3A7B9}"/>
              </a:ext>
            </a:extLst>
          </p:cNvPr>
          <p:cNvSpPr txBox="1"/>
          <p:nvPr/>
        </p:nvSpPr>
        <p:spPr>
          <a:xfrm>
            <a:off x="4147848" y="731521"/>
            <a:ext cx="10071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bán kính của hình tròn như thế nào với nhau?</a:t>
            </a:r>
            <a:endParaRPr lang="en-US" sz="5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70AAA89-EDC5-4D8A-8DF4-287CFE2A8247}"/>
              </a:ext>
            </a:extLst>
          </p:cNvPr>
          <p:cNvSpPr/>
          <p:nvPr/>
        </p:nvSpPr>
        <p:spPr>
          <a:xfrm>
            <a:off x="2971800" y="6362700"/>
            <a:ext cx="9829800" cy="2362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bán kính của hình tròn bằng nhau.</a:t>
            </a:r>
            <a:endParaRPr lang="en-US" sz="6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7A3B7C94-3F52-45EA-9E9D-8FA429A4D3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1040118C-8E63-B3D2-48D8-BE90FF15DA4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686300"/>
            <a:ext cx="2847926" cy="409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6D5B7-A652-499B-8367-A2C763323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41B09-76B4-4D96-B745-E28F59D0A0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27ABD-5C27-4EBE-9803-7C1A1088F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9B759FDA-A26C-42D9-8CF4-608F5758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64D45-9857-4A7A-ADD8-1EE69BEC4B74}"/>
              </a:ext>
            </a:extLst>
          </p:cNvPr>
          <p:cNvSpPr txBox="1"/>
          <p:nvPr/>
        </p:nvSpPr>
        <p:spPr>
          <a:xfrm>
            <a:off x="4191000" y="1409700"/>
            <a:ext cx="10071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60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 kính như thế nào với đường kính?</a:t>
            </a:r>
            <a:endParaRPr lang="en-US" sz="6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D08D11D3-F344-45A1-9102-18221A40D1DF}"/>
              </a:ext>
            </a:extLst>
          </p:cNvPr>
          <p:cNvSpPr/>
          <p:nvPr/>
        </p:nvSpPr>
        <p:spPr>
          <a:xfrm>
            <a:off x="2895600" y="6286500"/>
            <a:ext cx="9829800" cy="2438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vi-VN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 kính bằng một nửa đường kính</a:t>
            </a:r>
            <a:endParaRPr lang="en-US" sz="6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9296A991-DB0A-4F31-8BD5-A0FC589A75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A948A0A-849D-44EB-F7CC-5DC5000D07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277600" y="5448300"/>
            <a:ext cx="3689885" cy="26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8A86F-551F-4B3D-8D40-091043922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68DD7-C1C4-486F-B390-1C1C0CE2AC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4B14-EB5F-4EE5-9A0B-334E38135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21907F6-7B65-431D-941E-EB4E1954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61E7B-1981-4A9E-BDEC-B004026084B0}"/>
              </a:ext>
            </a:extLst>
          </p:cNvPr>
          <p:cNvSpPr txBox="1"/>
          <p:nvPr/>
        </p:nvSpPr>
        <p:spPr>
          <a:xfrm>
            <a:off x="4147848" y="731521"/>
            <a:ext cx="100710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6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kính gấp mấy lần bán kính</a:t>
            </a:r>
            <a:r>
              <a:rPr lang="en-US" sz="6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91307AC-722F-4484-8DA8-258CB2ACE412}"/>
              </a:ext>
            </a:extLst>
          </p:cNvPr>
          <p:cNvSpPr/>
          <p:nvPr/>
        </p:nvSpPr>
        <p:spPr>
          <a:xfrm>
            <a:off x="2438400" y="6357922"/>
            <a:ext cx="8751426" cy="22145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ường kính gấp 2 lần bán kính.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F715578-1139-450D-9758-FDFE2A183C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A6BF786-5B83-8C4B-4E7E-6B3F48C171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68000" y="4610100"/>
            <a:ext cx="4988784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082410" y="1265632"/>
            <a:ext cx="1154459" cy="1528242"/>
          </a:xfrm>
          <a:custGeom>
            <a:avLst/>
            <a:gdLst/>
            <a:ahLst/>
            <a:cxnLst/>
            <a:rect l="l" t="t" r="r" b="b"/>
            <a:pathLst>
              <a:path w="1154459" h="1528242">
                <a:moveTo>
                  <a:pt x="0" y="0"/>
                </a:moveTo>
                <a:lnTo>
                  <a:pt x="1154459" y="0"/>
                </a:lnTo>
                <a:lnTo>
                  <a:pt x="1154459" y="1528242"/>
                </a:lnTo>
                <a:lnTo>
                  <a:pt x="0" y="1528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60133">
            <a:off x="-753590" y="218844"/>
            <a:ext cx="3294055" cy="1934509"/>
          </a:xfrm>
          <a:custGeom>
            <a:avLst/>
            <a:gdLst/>
            <a:ahLst/>
            <a:cxnLst/>
            <a:rect l="l" t="t" r="r" b="b"/>
            <a:pathLst>
              <a:path w="3294055" h="1934509">
                <a:moveTo>
                  <a:pt x="0" y="0"/>
                </a:moveTo>
                <a:lnTo>
                  <a:pt x="3294056" y="0"/>
                </a:lnTo>
                <a:lnTo>
                  <a:pt x="3294056" y="1934508"/>
                </a:lnTo>
                <a:lnTo>
                  <a:pt x="0" y="1934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413313">
            <a:off x="15550410" y="413629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5" y="0"/>
                </a:lnTo>
                <a:lnTo>
                  <a:pt x="3240805" y="2193535"/>
                </a:lnTo>
                <a:lnTo>
                  <a:pt x="0" y="21935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335351" y="1265632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221490" y="2793874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82410" y="4412607"/>
            <a:ext cx="4278160" cy="6517973"/>
          </a:xfrm>
          <a:custGeom>
            <a:avLst/>
            <a:gdLst/>
            <a:ahLst/>
            <a:cxnLst/>
            <a:rect l="l" t="t" r="r" b="b"/>
            <a:pathLst>
              <a:path w="4278160" h="6517973">
                <a:moveTo>
                  <a:pt x="0" y="0"/>
                </a:moveTo>
                <a:lnTo>
                  <a:pt x="4278160" y="0"/>
                </a:lnTo>
                <a:lnTo>
                  <a:pt x="4278160" y="6517973"/>
                </a:lnTo>
                <a:lnTo>
                  <a:pt x="0" y="65179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874573">
            <a:off x="2059385" y="2721903"/>
            <a:ext cx="770946" cy="1197797"/>
          </a:xfrm>
          <a:custGeom>
            <a:avLst/>
            <a:gdLst/>
            <a:ahLst/>
            <a:cxnLst/>
            <a:rect l="l" t="t" r="r" b="b"/>
            <a:pathLst>
              <a:path w="770946" h="1197797">
                <a:moveTo>
                  <a:pt x="0" y="0"/>
                </a:moveTo>
                <a:lnTo>
                  <a:pt x="770946" y="0"/>
                </a:lnTo>
                <a:lnTo>
                  <a:pt x="770946" y="1197796"/>
                </a:lnTo>
                <a:lnTo>
                  <a:pt x="0" y="11977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28600" y="5524500"/>
            <a:ext cx="4437728" cy="4437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6E8C7D-8D92-5FA6-23AC-F96848805D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43600" y="800100"/>
            <a:ext cx="4343400" cy="22665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0BFD31-3603-797E-465E-5B5A55484B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14600" y="3009900"/>
            <a:ext cx="12682077" cy="4838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A68D99-9791-8E32-202B-97F9B8D2C2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1400" y="8677517"/>
            <a:ext cx="3072650" cy="1609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284</Words>
  <Application>Microsoft Office PowerPoint</Application>
  <PresentationFormat>Custom</PresentationFormat>
  <Paragraphs>58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Cambria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40</cp:revision>
  <dcterms:created xsi:type="dcterms:W3CDTF">2006-08-16T00:00:00Z</dcterms:created>
  <dcterms:modified xsi:type="dcterms:W3CDTF">2024-12-26T13:39:45Z</dcterms:modified>
  <dc:identifier>DAGSGSjGnWM</dc:identifier>
</cp:coreProperties>
</file>