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0"/>
  </p:notesMasterIdLst>
  <p:sldIdLst>
    <p:sldId id="263" r:id="rId4"/>
    <p:sldId id="349" r:id="rId5"/>
    <p:sldId id="265" r:id="rId6"/>
    <p:sldId id="326" r:id="rId7"/>
    <p:sldId id="327" r:id="rId8"/>
    <p:sldId id="350" r:id="rId9"/>
    <p:sldId id="262" r:id="rId10"/>
    <p:sldId id="292" r:id="rId11"/>
    <p:sldId id="297" r:id="rId12"/>
    <p:sldId id="342" r:id="rId13"/>
    <p:sldId id="351" r:id="rId14"/>
    <p:sldId id="352" r:id="rId15"/>
    <p:sldId id="355" r:id="rId16"/>
    <p:sldId id="353" r:id="rId17"/>
    <p:sldId id="354" r:id="rId18"/>
    <p:sldId id="33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C2B80"/>
    <a:srgbClr val="FF0066"/>
    <a:srgbClr val="CC99FF"/>
    <a:srgbClr val="E8D1FF"/>
    <a:srgbClr val="009999"/>
    <a:srgbClr val="008080"/>
    <a:srgbClr val="FFCC00"/>
    <a:srgbClr val="FF99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805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D17D7-D6F0-4B00-848D-B18654C0DD7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15278-8453-4339-A1E3-8F1F94562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6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52A-A5F3-0086-3D59-67B9F228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B556-F456-21D6-EC87-D37736841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C2031-1DAA-63DF-E944-A77CEB1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DE21-8F00-4159-DCB0-FA134C37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A061-21B6-DDAD-2734-B0D9DBD6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E081-30B3-A908-5CDC-58AB53B5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EA365-648C-3AE6-94C4-3B11DDA21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3569-1634-508F-99FA-537FE98B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07AF-FC7A-2AD0-CEFB-C6AB27E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D16B-AFBD-8032-1D15-01E70C62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B3C67-E4AB-FECC-16BC-422A9B931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0F34-B6D7-BC83-2832-748AE8C0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2545-0AAD-FEE8-B41A-2A148B68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48433-1447-992C-3268-0AB6C991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80D38-2D09-1AD6-8F45-8D77A565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92E9-5FCD-D305-4248-9A2336AA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125E-4F22-BF33-49C5-19C3A015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FCE4-8C7C-D9D6-A7B4-F50CEB3E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AC2B1-267E-239F-499A-16E552A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87FA9-CE57-431A-D182-9F7971A3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9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3DEF-F346-61FB-C1E1-DEE25573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846A7-00C7-DE62-A5C5-8EC55B6B7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A79E-D3E5-E88A-1F72-F37956E5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B4D8-3FA8-9F93-0953-B341B1D9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F7C38-F0A4-75D3-BB3C-20E532A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5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DB8F-F46B-3E59-C456-D21F0C1B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CAD2-1014-A560-4078-DA374529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720C-CBD4-335B-F628-9C70B1F0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59B25-22AE-E7E2-1D51-942E0A10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E144-D83D-E2A7-42D9-E830864D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8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7EEF-470B-1EF1-C540-F5062748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B14CC-9FB5-BB98-5A7E-B45A4EB9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70E3-4ACC-9D55-497B-3026FBF5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B88FD-1B43-CF7C-A530-B2CCFB69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526F-E957-2B96-7A6A-6854EE7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7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6042-7018-7806-9331-B0F05593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23B1-7C7D-9D1D-4619-03908D6A5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5D32B-FB43-0494-591F-5DB3B1EE1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28929-E83B-7E09-6DC3-CBD9AD9A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8765-4607-5EF3-49D5-55692AA6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B8832-89A1-E35A-E27E-707A50AF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E861-A05F-0C2D-B88C-C36CD7CA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984AC-C7C9-4CC6-BA36-FD81B15CC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A8E8E-134E-08E8-1D5E-F1CC956B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004C5-D0B0-055F-14AE-65DC3F73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FFB40-2E03-1529-E92D-1CA7CAD52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C9883-A4AE-7A29-CC8B-5092D5B3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202AB-F5FE-4AD0-6773-A5DEBC5C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DD932-E82A-DEF6-7255-28D045D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B44A-1C57-0F80-12F6-A51E2C3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EF584-19F2-6B08-43DA-8D1990F2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F8DD5-62F0-A606-DF4A-F7EA9494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BD79-EBB3-F8A6-9480-0B7A37DA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F60D-061C-E36D-1FF9-30E906AE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9994-54C6-7A83-72E6-2725E06A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EBFD-F6DD-B5D2-F72B-5A4ACB26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2D96-04CD-FB9A-256B-ECB8A761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CBD5-0C07-F1D4-8A3C-FC92BD83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47592-F764-9729-CA9A-510DAB1B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93CB8-E08B-392B-05A9-B721EE1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8B8F6-48ED-9128-94BB-32E7B278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1AB5-2AA9-B9DD-82E9-06A53F0F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6196-E426-7CF5-4DCF-38EF3BE6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80367-37D2-50F1-5905-5FC06367E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B88DC-F400-9E7D-91E6-68023512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5A774-056F-57E2-BD7D-66097378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1DD6B-EC10-E4B3-A459-F36F64FC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6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62A4-0E55-6478-CD14-94B2723F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D2196-D6A0-4DB9-B48C-138089032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AEBBB-3E54-F470-695A-636C8C14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7231A-0FE6-A45A-45A7-CF439E51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B83E-5DAF-D549-A20B-4A706AF5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B545-468C-2126-FA5A-1B96FC8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306C-2A7C-6473-31FE-25213713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63FDA-47B3-7D4D-1A22-475CFA983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6209-BF10-C39E-CF10-995FBD5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0FDE-300B-E8DE-E728-6ADB643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3C72-F3C9-F3C5-8FFD-FA74ECF2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5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2CE92-BE18-3F17-79EC-05FA7A1FF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E5E9C-9C69-3CAE-5ACE-69CD2EC76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A1B84-D320-05A9-1C4A-3522E19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C02A6-5A5B-40D7-B547-7949ECFB4B0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8D25-A990-5A6A-A7AE-4AFD727E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7CE69-2D3B-23E8-3E44-48D37672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30D1A6-4718-4A7B-A582-9C8CF1FD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5BF-0C37-3D2B-E56D-EB3B58D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E232-630C-A727-6228-DC34C8DF6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D920-31D1-6C33-C545-C4761F85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6AF8D-287B-D2B3-20B9-DBB54C0B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003A-F842-5BF2-9E99-20391A4A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F0F0-716F-517F-EFCE-E9BAF310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D796-8BA5-08F3-5D8F-2D3AE11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336E-EA3F-1587-ED68-A58DB7C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C2B64-DCC5-B868-A90E-44665FBF2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C70A1-F03D-5A1E-CFF0-165E3710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DAD74-E773-301B-C724-F1DCA8A0A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1DD0F-5BC6-BC54-0952-5405D35E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D9805-1EA5-D41A-D507-D5DA1956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98F00-FDCA-38A3-3AF8-686ACB4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3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476B-133D-6A61-836A-51F86B59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F7349-88AD-2805-C780-BA0E0A15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556A-4405-6F5C-4CD2-999B6373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EB20-1E42-C9F2-C466-8F98D65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FD26F-AB0D-4209-040F-6437A524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96E4F-B377-E207-CE26-29AF0F32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C36F-CB55-C65A-6FA9-5B9E758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C07B-45A3-0619-2FB3-5F183BD5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76AE-6B5D-ED06-4924-9EB3AF68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B5F8-DDCC-122E-D6A1-638A7669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3663-D736-24FA-818D-7522D38B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2A6C3-DFFB-5022-19F3-265FB115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C25C-DD18-437F-9C86-ABA8A7B8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1D37-7A5D-731D-D3D2-9A0E0C0D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BAC1D-60FD-47CE-6FFD-4397A294D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5156-642C-52CB-2EAE-327023F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A59E-A358-517D-C93D-D0D5C859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3FA6-AF13-CA44-9DBE-035265E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A2321-746A-4EAB-082E-D98CC52C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9C0B5CE-B6BB-28E9-9AA3-665002AB32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071" y="113769"/>
            <a:ext cx="1337344" cy="13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06E80D6-E0FC-BBC3-826E-3C05BB3CD8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E4ACDCD-243B-838D-5EE1-42B3D0E5C0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071" y="113769"/>
            <a:ext cx="1337344" cy="13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6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45019-CF63-305F-B289-FFD2271A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30" y="1311674"/>
            <a:ext cx="932768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/>
              <p:nvPr/>
            </p:nvSpPr>
            <p:spPr>
              <a:xfrm>
                <a:off x="2987040" y="548640"/>
                <a:ext cx="7274560" cy="5446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1,2 x 1,8 = 2,16 (m</a:t>
                </a:r>
                <a:r>
                  <a:rPr lang="fr-FR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32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x 9 = 36 (m</a:t>
                </a:r>
                <a:r>
                  <a:rPr lang="fr-FR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sơn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 + 9 – 2,16 = 42,84 (m</a:t>
                </a:r>
                <a:r>
                  <a:rPr lang="fr-FR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42,84 (m</a:t>
                </a:r>
                <a:r>
                  <a:rPr lang="fr-FR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0" y="548640"/>
                <a:ext cx="7274560" cy="5446299"/>
              </a:xfrm>
              <a:prstGeom prst="rect">
                <a:avLst/>
              </a:prstGeom>
              <a:blipFill>
                <a:blip r:embed="rId4"/>
                <a:stretch>
                  <a:fillRect t="-1456" r="-2096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58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552EB-2357-9AE9-58AE-5C965EAF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728662"/>
            <a:ext cx="102298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4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/>
              <p:nvPr/>
            </p:nvSpPr>
            <p:spPr>
              <a:xfrm>
                <a:off x="2987040" y="548640"/>
                <a:ext cx="7274560" cy="547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fr-FR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nửa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</a:p>
              <a:p>
                <a:pPr lvl="0" algn="ctr"/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 : 2 = 4 (cm)</a:t>
                </a:r>
              </a:p>
              <a:p>
                <a:pPr lvl="0"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nửa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</a:p>
              <a:p>
                <a:pPr lvl="0" algn="ctr"/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x 4 x 3,14 : 2 =25,12(c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aseline="30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ctr"/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thang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32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miếng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nhựa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25,12 + 44 = 69,12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aseline="30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69,12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aseline="30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0" y="548640"/>
                <a:ext cx="7274560" cy="5476820"/>
              </a:xfrm>
              <a:prstGeom prst="rect">
                <a:avLst/>
              </a:prstGeom>
              <a:blipFill>
                <a:blip r:embed="rId4"/>
                <a:stretch>
                  <a:fillRect t="-1448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60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7404FF9E-FBA3-CA54-B1A1-102E9E85E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8" y="77698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C8F63-6CF6-3EF2-2306-D4071B77F64D}"/>
              </a:ext>
            </a:extLst>
          </p:cNvPr>
          <p:cNvSpPr txBox="1"/>
          <p:nvPr/>
        </p:nvSpPr>
        <p:spPr>
          <a:xfrm>
            <a:off x="1656080" y="508000"/>
            <a:ext cx="961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Khu vườn nhà bà Năm có dạng hình chữ nhật. Vừa qua, thành phố làm một con đường đi qua một phần khu vườn.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3710E-7038-A0BF-5739-73406823D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" y="567372"/>
            <a:ext cx="824548" cy="824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A695B-25E3-E330-654B-970706870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279" y="1518642"/>
            <a:ext cx="6118225" cy="4659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7D2196-7791-D405-587A-C8B85F7DEF2B}"/>
              </a:ext>
            </a:extLst>
          </p:cNvPr>
          <p:cNvSpPr txBox="1"/>
          <p:nvPr/>
        </p:nvSpPr>
        <p:spPr>
          <a:xfrm>
            <a:off x="7711440" y="2245360"/>
            <a:ext cx="373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Cho các số đo như hình trên, em hãy tính diện tích phần còn lại của khu vườn nhà bà Năm.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/>
              <p:nvPr/>
            </p:nvSpPr>
            <p:spPr>
              <a:xfrm>
                <a:off x="2326640" y="741680"/>
                <a:ext cx="7914640" cy="5405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vườn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 x (18 + 12) = 1 080 (m</a:t>
                </a:r>
                <a:r>
                  <a:rPr lang="en-US" sz="36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qua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vườn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18 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324 (m</a:t>
                </a:r>
                <a:r>
                  <a:rPr lang="en-US" sz="36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vườn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1 080 - 324 = 756 (m</a:t>
                </a:r>
                <a:r>
                  <a:rPr lang="en-US" sz="36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756 m</a:t>
                </a:r>
                <a:r>
                  <a:rPr lang="en-US" sz="36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7435E-3BE1-D3C3-DFF6-E336B22B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40" y="741680"/>
                <a:ext cx="7914640" cy="5405967"/>
              </a:xfrm>
              <a:prstGeom prst="rect">
                <a:avLst/>
              </a:prstGeom>
              <a:blipFill>
                <a:blip r:embed="rId4"/>
                <a:stretch>
                  <a:fillRect l="-1233" t="-1806" r="-2311" b="-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44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8871EC-583C-9213-162D-19CC1898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45217-AE59-8F32-3965-CD63AE77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4" y="1406769"/>
            <a:ext cx="12391587" cy="31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BFFA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FEF374-35EA-7FC3-7207-0A15067E3AC4}"/>
              </a:ext>
            </a:extLst>
          </p:cNvPr>
          <p:cNvGrpSpPr/>
          <p:nvPr/>
        </p:nvGrpSpPr>
        <p:grpSpPr>
          <a:xfrm>
            <a:off x="2353228" y="1893759"/>
            <a:ext cx="4134749" cy="1019771"/>
            <a:chOff x="-69671" y="807048"/>
            <a:chExt cx="8085908" cy="1019771"/>
          </a:xfrm>
        </p:grpSpPr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id="{2457E2EB-4BBC-BC56-7EF7-8EA4181FB9B1}"/>
                </a:ext>
              </a:extLst>
            </p:cNvPr>
            <p:cNvSpPr txBox="1"/>
            <p:nvPr/>
          </p:nvSpPr>
          <p:spPr>
            <a:xfrm>
              <a:off x="-69671" y="807048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Luật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chơi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:</a:t>
              </a:r>
              <a:endParaRPr kumimoji="0" lang="vi-VN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srgbClr val="9CF69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Hộp Văn bản 8">
              <a:extLst>
                <a:ext uri="{FF2B5EF4-FFF2-40B4-BE49-F238E27FC236}">
                  <a16:creationId xmlns:a16="http://schemas.microsoft.com/office/drawing/2014/main" id="{A49557CD-489A-5B17-ACF5-E56FA02AB84E}"/>
                </a:ext>
              </a:extLst>
            </p:cNvPr>
            <p:cNvSpPr txBox="1"/>
            <p:nvPr/>
          </p:nvSpPr>
          <p:spPr>
            <a:xfrm>
              <a:off x="-69671" y="811156"/>
              <a:ext cx="8085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Luật</a:t>
              </a:r>
              <a:r>
                <a:rPr kumimoji="0" lang="en-US" sz="60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 w="28575">
                    <a:solidFill>
                      <a:prstClr val="black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chơi</a:t>
              </a:r>
              <a:r>
                <a:rPr kumimoji="0" lang="en-US" sz="60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srgbClr val="9CF698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:</a:t>
              </a:r>
              <a:endParaRPr kumimoji="0" lang="vi-VN" sz="60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CF69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4D522-1527-A417-8D03-FAA3FEFFE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77" y="455311"/>
            <a:ext cx="12192000" cy="27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2307327"/>
            <a:chOff x="329404" y="304195"/>
            <a:chExt cx="10248541" cy="23073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890A83-85D6-93A9-BFC6-C9D657786905}"/>
                </a:ext>
              </a:extLst>
            </p:cNvPr>
            <p:cNvGrpSpPr/>
            <p:nvPr/>
          </p:nvGrpSpPr>
          <p:grpSpPr>
            <a:xfrm>
              <a:off x="329404" y="304195"/>
              <a:ext cx="10248541" cy="2307327"/>
              <a:chOff x="310354" y="568160"/>
              <a:chExt cx="10248541" cy="2307327"/>
            </a:xfrm>
          </p:grpSpPr>
          <p:sp>
            <p:nvSpPr>
              <p:cNvPr id="6" name="Hình chữ nhật: Góc Tròn 6">
                <a:extLst>
                  <a:ext uri="{FF2B5EF4-FFF2-40B4-BE49-F238E27FC236}">
                    <a16:creationId xmlns:a16="http://schemas.microsoft.com/office/drawing/2014/main" id="{62510821-5E35-FC02-77B0-9D37C1BB573E}"/>
                  </a:ext>
                </a:extLst>
              </p:cNvPr>
              <p:cNvSpPr/>
              <p:nvPr/>
            </p:nvSpPr>
            <p:spPr>
              <a:xfrm>
                <a:off x="310354" y="568160"/>
                <a:ext cx="10248541" cy="1581755"/>
              </a:xfrm>
              <a:custGeom>
                <a:avLst/>
                <a:gdLst>
                  <a:gd name="connsiteX0" fmla="*/ 0 w 10248541"/>
                  <a:gd name="connsiteY0" fmla="*/ 263631 h 1581755"/>
                  <a:gd name="connsiteX1" fmla="*/ 263631 w 10248541"/>
                  <a:gd name="connsiteY1" fmla="*/ 0 h 1581755"/>
                  <a:gd name="connsiteX2" fmla="*/ 9984910 w 10248541"/>
                  <a:gd name="connsiteY2" fmla="*/ 0 h 1581755"/>
                  <a:gd name="connsiteX3" fmla="*/ 10248541 w 10248541"/>
                  <a:gd name="connsiteY3" fmla="*/ 263631 h 1581755"/>
                  <a:gd name="connsiteX4" fmla="*/ 10248541 w 10248541"/>
                  <a:gd name="connsiteY4" fmla="*/ 1318124 h 1581755"/>
                  <a:gd name="connsiteX5" fmla="*/ 9984910 w 10248541"/>
                  <a:gd name="connsiteY5" fmla="*/ 1581755 h 1581755"/>
                  <a:gd name="connsiteX6" fmla="*/ 263631 w 10248541"/>
                  <a:gd name="connsiteY6" fmla="*/ 1581755 h 1581755"/>
                  <a:gd name="connsiteX7" fmla="*/ 0 w 10248541"/>
                  <a:gd name="connsiteY7" fmla="*/ 1318124 h 1581755"/>
                  <a:gd name="connsiteX8" fmla="*/ 0 w 10248541"/>
                  <a:gd name="connsiteY8" fmla="*/ 263631 h 158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8541" h="1581755" fill="none" extrusionOk="0">
                    <a:moveTo>
                      <a:pt x="0" y="263631"/>
                    </a:moveTo>
                    <a:cubicBezTo>
                      <a:pt x="-12414" y="118804"/>
                      <a:pt x="114958" y="17456"/>
                      <a:pt x="263631" y="0"/>
                    </a:cubicBezTo>
                    <a:cubicBezTo>
                      <a:pt x="2715349" y="77600"/>
                      <a:pt x="8613103" y="-27269"/>
                      <a:pt x="9984910" y="0"/>
                    </a:cubicBezTo>
                    <a:cubicBezTo>
                      <a:pt x="10136065" y="-7329"/>
                      <a:pt x="10273651" y="125424"/>
                      <a:pt x="10248541" y="263631"/>
                    </a:cubicBezTo>
                    <a:cubicBezTo>
                      <a:pt x="10265274" y="466366"/>
                      <a:pt x="10239766" y="843052"/>
                      <a:pt x="10248541" y="1318124"/>
                    </a:cubicBezTo>
                    <a:cubicBezTo>
                      <a:pt x="10241449" y="1460949"/>
                      <a:pt x="10106182" y="1592484"/>
                      <a:pt x="9984910" y="1581755"/>
                    </a:cubicBezTo>
                    <a:cubicBezTo>
                      <a:pt x="6041872" y="1630932"/>
                      <a:pt x="2806558" y="1459053"/>
                      <a:pt x="263631" y="1581755"/>
                    </a:cubicBezTo>
                    <a:cubicBezTo>
                      <a:pt x="116502" y="1593503"/>
                      <a:pt x="-15229" y="1476835"/>
                      <a:pt x="0" y="1318124"/>
                    </a:cubicBezTo>
                    <a:cubicBezTo>
                      <a:pt x="72944" y="1105614"/>
                      <a:pt x="30382" y="373413"/>
                      <a:pt x="0" y="263631"/>
                    </a:cubicBezTo>
                    <a:close/>
                  </a:path>
                  <a:path w="10248541" h="1581755" stroke="0" extrusionOk="0">
                    <a:moveTo>
                      <a:pt x="0" y="263631"/>
                    </a:moveTo>
                    <a:cubicBezTo>
                      <a:pt x="4838" y="117479"/>
                      <a:pt x="122130" y="-273"/>
                      <a:pt x="263631" y="0"/>
                    </a:cubicBezTo>
                    <a:cubicBezTo>
                      <a:pt x="1783922" y="-129276"/>
                      <a:pt x="7969989" y="-77778"/>
                      <a:pt x="9984910" y="0"/>
                    </a:cubicBezTo>
                    <a:cubicBezTo>
                      <a:pt x="10122402" y="-25844"/>
                      <a:pt x="10246197" y="131550"/>
                      <a:pt x="10248541" y="263631"/>
                    </a:cubicBezTo>
                    <a:cubicBezTo>
                      <a:pt x="10323726" y="679011"/>
                      <a:pt x="10339664" y="982816"/>
                      <a:pt x="10248541" y="1318124"/>
                    </a:cubicBezTo>
                    <a:cubicBezTo>
                      <a:pt x="10259253" y="1486313"/>
                      <a:pt x="10123023" y="1584299"/>
                      <a:pt x="9984910" y="1581755"/>
                    </a:cubicBezTo>
                    <a:cubicBezTo>
                      <a:pt x="7368508" y="1625975"/>
                      <a:pt x="1939118" y="1552373"/>
                      <a:pt x="263631" y="1581755"/>
                    </a:cubicBezTo>
                    <a:cubicBezTo>
                      <a:pt x="111551" y="1556855"/>
                      <a:pt x="-21428" y="1458771"/>
                      <a:pt x="0" y="1318124"/>
                    </a:cubicBezTo>
                    <a:cubicBezTo>
                      <a:pt x="24222" y="1038753"/>
                      <a:pt x="-4369" y="596174"/>
                      <a:pt x="0" y="263631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7" name="Nhóm 23">
                <a:extLst>
                  <a:ext uri="{FF2B5EF4-FFF2-40B4-BE49-F238E27FC236}">
                    <a16:creationId xmlns:a16="http://schemas.microsoft.com/office/drawing/2014/main" id="{FA33C508-A357-DF99-8137-9845E8B73F06}"/>
                  </a:ext>
                </a:extLst>
              </p:cNvPr>
              <p:cNvGrpSpPr/>
              <p:nvPr/>
            </p:nvGrpSpPr>
            <p:grpSpPr>
              <a:xfrm>
                <a:off x="436502" y="1467210"/>
                <a:ext cx="4433654" cy="1408277"/>
                <a:chOff x="4484637" y="4755162"/>
                <a:chExt cx="4280542" cy="1408277"/>
              </a:xfrm>
            </p:grpSpPr>
            <p:sp>
              <p:nvSpPr>
                <p:cNvPr id="8" name="TextBox 67">
                  <a:extLst>
                    <a:ext uri="{FF2B5EF4-FFF2-40B4-BE49-F238E27FC236}">
                      <a16:creationId xmlns:a16="http://schemas.microsoft.com/office/drawing/2014/main" id="{F2A1B660-5018-106D-25DB-69E6CA566B1B}"/>
                    </a:ext>
                  </a:extLst>
                </p:cNvPr>
                <p:cNvSpPr txBox="1"/>
                <p:nvPr/>
              </p:nvSpPr>
              <p:spPr>
                <a:xfrm>
                  <a:off x="4484637" y="475516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9" name="TextBox 67">
                  <a:extLst>
                    <a:ext uri="{FF2B5EF4-FFF2-40B4-BE49-F238E27FC236}">
                      <a16:creationId xmlns:a16="http://schemas.microsoft.com/office/drawing/2014/main" id="{8BEF645C-2262-1DBF-E7DF-4B64E2A62C2D}"/>
                    </a:ext>
                  </a:extLst>
                </p:cNvPr>
                <p:cNvSpPr txBox="1"/>
                <p:nvPr/>
              </p:nvSpPr>
              <p:spPr>
                <a:xfrm>
                  <a:off x="4484637" y="478196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4357851" y="549602"/>
              <a:ext cx="59421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pl-PL" sz="3600" b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êu công thức tính diện tích hình tam giác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478A4-446B-5938-7F1F-9265DAB11E6A}"/>
              </a:ext>
            </a:extLst>
          </p:cNvPr>
          <p:cNvGrpSpPr/>
          <p:nvPr/>
        </p:nvGrpSpPr>
        <p:grpSpPr>
          <a:xfrm>
            <a:off x="971729" y="3428999"/>
            <a:ext cx="10248541" cy="2682819"/>
            <a:chOff x="329404" y="304195"/>
            <a:chExt cx="10248541" cy="1581755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id="{FFFE34EB-9AA0-C273-BC3A-3564AB4F8497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447145 h 2682819"/>
                <a:gd name="connsiteX1" fmla="*/ 447145 w 10248541"/>
                <a:gd name="connsiteY1" fmla="*/ 0 h 2682819"/>
                <a:gd name="connsiteX2" fmla="*/ 9801396 w 10248541"/>
                <a:gd name="connsiteY2" fmla="*/ 0 h 2682819"/>
                <a:gd name="connsiteX3" fmla="*/ 10248541 w 10248541"/>
                <a:gd name="connsiteY3" fmla="*/ 447145 h 2682819"/>
                <a:gd name="connsiteX4" fmla="*/ 10248541 w 10248541"/>
                <a:gd name="connsiteY4" fmla="*/ 2235674 h 2682819"/>
                <a:gd name="connsiteX5" fmla="*/ 9801396 w 10248541"/>
                <a:gd name="connsiteY5" fmla="*/ 2682819 h 2682819"/>
                <a:gd name="connsiteX6" fmla="*/ 447145 w 10248541"/>
                <a:gd name="connsiteY6" fmla="*/ 2682819 h 2682819"/>
                <a:gd name="connsiteX7" fmla="*/ 0 w 10248541"/>
                <a:gd name="connsiteY7" fmla="*/ 2235674 h 2682819"/>
                <a:gd name="connsiteX8" fmla="*/ 0 w 10248541"/>
                <a:gd name="connsiteY8" fmla="*/ 447145 h 268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2682819" fill="none" extrusionOk="0">
                  <a:moveTo>
                    <a:pt x="0" y="447145"/>
                  </a:moveTo>
                  <a:cubicBezTo>
                    <a:pt x="-5847" y="200558"/>
                    <a:pt x="192115" y="45873"/>
                    <a:pt x="447145" y="0"/>
                  </a:cubicBezTo>
                  <a:cubicBezTo>
                    <a:pt x="4957202" y="77600"/>
                    <a:pt x="7228317" y="-27269"/>
                    <a:pt x="9801396" y="0"/>
                  </a:cubicBezTo>
                  <a:cubicBezTo>
                    <a:pt x="10055418" y="-9328"/>
                    <a:pt x="10270029" y="206520"/>
                    <a:pt x="10248541" y="447145"/>
                  </a:cubicBezTo>
                  <a:cubicBezTo>
                    <a:pt x="10407808" y="1168626"/>
                    <a:pt x="10349310" y="1409902"/>
                    <a:pt x="10248541" y="2235674"/>
                  </a:cubicBezTo>
                  <a:cubicBezTo>
                    <a:pt x="10209403" y="2467315"/>
                    <a:pt x="10030180" y="2690831"/>
                    <a:pt x="9801396" y="2682819"/>
                  </a:cubicBezTo>
                  <a:cubicBezTo>
                    <a:pt x="6367232" y="2731996"/>
                    <a:pt x="3667583" y="2560117"/>
                    <a:pt x="447145" y="2682819"/>
                  </a:cubicBezTo>
                  <a:cubicBezTo>
                    <a:pt x="194516" y="2726422"/>
                    <a:pt x="-21373" y="2501028"/>
                    <a:pt x="0" y="2235674"/>
                  </a:cubicBezTo>
                  <a:cubicBezTo>
                    <a:pt x="146066" y="1985513"/>
                    <a:pt x="118571" y="1204729"/>
                    <a:pt x="0" y="447145"/>
                  </a:cubicBezTo>
                  <a:close/>
                </a:path>
                <a:path w="10248541" h="2682819" stroke="0" extrusionOk="0">
                  <a:moveTo>
                    <a:pt x="0" y="447145"/>
                  </a:moveTo>
                  <a:cubicBezTo>
                    <a:pt x="19681" y="197944"/>
                    <a:pt x="222779" y="-1507"/>
                    <a:pt x="447145" y="0"/>
                  </a:cubicBezTo>
                  <a:cubicBezTo>
                    <a:pt x="4065459" y="-129276"/>
                    <a:pt x="7037543" y="-77778"/>
                    <a:pt x="9801396" y="0"/>
                  </a:cubicBezTo>
                  <a:cubicBezTo>
                    <a:pt x="10035909" y="-39652"/>
                    <a:pt x="10246809" y="210179"/>
                    <a:pt x="10248541" y="447145"/>
                  </a:cubicBezTo>
                  <a:cubicBezTo>
                    <a:pt x="10294983" y="789681"/>
                    <a:pt x="10119153" y="1701519"/>
                    <a:pt x="10248541" y="2235674"/>
                  </a:cubicBezTo>
                  <a:cubicBezTo>
                    <a:pt x="10267620" y="2522861"/>
                    <a:pt x="10016381" y="2693683"/>
                    <a:pt x="9801396" y="2682819"/>
                  </a:cubicBezTo>
                  <a:cubicBezTo>
                    <a:pt x="5765480" y="2727039"/>
                    <a:pt x="2109730" y="2653437"/>
                    <a:pt x="447145" y="2682819"/>
                  </a:cubicBezTo>
                  <a:cubicBezTo>
                    <a:pt x="194517" y="2661008"/>
                    <a:pt x="-40699" y="2473219"/>
                    <a:pt x="0" y="2235674"/>
                  </a:cubicBezTo>
                  <a:cubicBezTo>
                    <a:pt x="-152274" y="1604233"/>
                    <a:pt x="14186" y="710707"/>
                    <a:pt x="0" y="4471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Hộp Văn bản 25">
              <a:extLst>
                <a:ext uri="{FF2B5EF4-FFF2-40B4-BE49-F238E27FC236}">
                  <a16:creationId xmlns:a16="http://schemas.microsoft.com/office/drawing/2014/main" id="{CC6E3020-BDBD-C530-01AA-DAEB5DD9CC1D}"/>
                </a:ext>
              </a:extLst>
            </p:cNvPr>
            <p:cNvSpPr txBox="1"/>
            <p:nvPr/>
          </p:nvSpPr>
          <p:spPr>
            <a:xfrm>
              <a:off x="455552" y="534353"/>
              <a:ext cx="9913834" cy="653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600" kern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lang="pt-BR" sz="6600" kern="0" baseline="-25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tam giác </a:t>
              </a:r>
              <a:r>
                <a:rPr lang="pt-BR" sz="6600" kern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a x h : 2 </a:t>
              </a:r>
              <a:endParaRPr kumimoji="0" 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2280523"/>
            <a:chOff x="329404" y="304195"/>
            <a:chExt cx="10248541" cy="22805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890A83-85D6-93A9-BFC6-C9D657786905}"/>
                </a:ext>
              </a:extLst>
            </p:cNvPr>
            <p:cNvGrpSpPr/>
            <p:nvPr/>
          </p:nvGrpSpPr>
          <p:grpSpPr>
            <a:xfrm>
              <a:off x="329404" y="304195"/>
              <a:ext cx="10248541" cy="2280523"/>
              <a:chOff x="310354" y="568160"/>
              <a:chExt cx="10248541" cy="2280523"/>
            </a:xfrm>
          </p:grpSpPr>
          <p:sp>
            <p:nvSpPr>
              <p:cNvPr id="6" name="Hình chữ nhật: Góc Tròn 6">
                <a:extLst>
                  <a:ext uri="{FF2B5EF4-FFF2-40B4-BE49-F238E27FC236}">
                    <a16:creationId xmlns:a16="http://schemas.microsoft.com/office/drawing/2014/main" id="{62510821-5E35-FC02-77B0-9D37C1BB573E}"/>
                  </a:ext>
                </a:extLst>
              </p:cNvPr>
              <p:cNvSpPr/>
              <p:nvPr/>
            </p:nvSpPr>
            <p:spPr>
              <a:xfrm>
                <a:off x="310354" y="568160"/>
                <a:ext cx="10248541" cy="1581755"/>
              </a:xfrm>
              <a:custGeom>
                <a:avLst/>
                <a:gdLst>
                  <a:gd name="connsiteX0" fmla="*/ 0 w 10248541"/>
                  <a:gd name="connsiteY0" fmla="*/ 263631 h 1581755"/>
                  <a:gd name="connsiteX1" fmla="*/ 263631 w 10248541"/>
                  <a:gd name="connsiteY1" fmla="*/ 0 h 1581755"/>
                  <a:gd name="connsiteX2" fmla="*/ 9984910 w 10248541"/>
                  <a:gd name="connsiteY2" fmla="*/ 0 h 1581755"/>
                  <a:gd name="connsiteX3" fmla="*/ 10248541 w 10248541"/>
                  <a:gd name="connsiteY3" fmla="*/ 263631 h 1581755"/>
                  <a:gd name="connsiteX4" fmla="*/ 10248541 w 10248541"/>
                  <a:gd name="connsiteY4" fmla="*/ 1318124 h 1581755"/>
                  <a:gd name="connsiteX5" fmla="*/ 9984910 w 10248541"/>
                  <a:gd name="connsiteY5" fmla="*/ 1581755 h 1581755"/>
                  <a:gd name="connsiteX6" fmla="*/ 263631 w 10248541"/>
                  <a:gd name="connsiteY6" fmla="*/ 1581755 h 1581755"/>
                  <a:gd name="connsiteX7" fmla="*/ 0 w 10248541"/>
                  <a:gd name="connsiteY7" fmla="*/ 1318124 h 1581755"/>
                  <a:gd name="connsiteX8" fmla="*/ 0 w 10248541"/>
                  <a:gd name="connsiteY8" fmla="*/ 263631 h 158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8541" h="1581755" fill="none" extrusionOk="0">
                    <a:moveTo>
                      <a:pt x="0" y="263631"/>
                    </a:moveTo>
                    <a:cubicBezTo>
                      <a:pt x="-12414" y="118804"/>
                      <a:pt x="114958" y="17456"/>
                      <a:pt x="263631" y="0"/>
                    </a:cubicBezTo>
                    <a:cubicBezTo>
                      <a:pt x="2715349" y="77600"/>
                      <a:pt x="8613103" y="-27269"/>
                      <a:pt x="9984910" y="0"/>
                    </a:cubicBezTo>
                    <a:cubicBezTo>
                      <a:pt x="10136065" y="-7329"/>
                      <a:pt x="10273651" y="125424"/>
                      <a:pt x="10248541" y="263631"/>
                    </a:cubicBezTo>
                    <a:cubicBezTo>
                      <a:pt x="10265274" y="466366"/>
                      <a:pt x="10239766" y="843052"/>
                      <a:pt x="10248541" y="1318124"/>
                    </a:cubicBezTo>
                    <a:cubicBezTo>
                      <a:pt x="10241449" y="1460949"/>
                      <a:pt x="10106182" y="1592484"/>
                      <a:pt x="9984910" y="1581755"/>
                    </a:cubicBezTo>
                    <a:cubicBezTo>
                      <a:pt x="6041872" y="1630932"/>
                      <a:pt x="2806558" y="1459053"/>
                      <a:pt x="263631" y="1581755"/>
                    </a:cubicBezTo>
                    <a:cubicBezTo>
                      <a:pt x="116502" y="1593503"/>
                      <a:pt x="-15229" y="1476835"/>
                      <a:pt x="0" y="1318124"/>
                    </a:cubicBezTo>
                    <a:cubicBezTo>
                      <a:pt x="72944" y="1105614"/>
                      <a:pt x="30382" y="373413"/>
                      <a:pt x="0" y="263631"/>
                    </a:cubicBezTo>
                    <a:close/>
                  </a:path>
                  <a:path w="10248541" h="1581755" stroke="0" extrusionOk="0">
                    <a:moveTo>
                      <a:pt x="0" y="263631"/>
                    </a:moveTo>
                    <a:cubicBezTo>
                      <a:pt x="4838" y="117479"/>
                      <a:pt x="122130" y="-273"/>
                      <a:pt x="263631" y="0"/>
                    </a:cubicBezTo>
                    <a:cubicBezTo>
                      <a:pt x="1783922" y="-129276"/>
                      <a:pt x="7969989" y="-77778"/>
                      <a:pt x="9984910" y="0"/>
                    </a:cubicBezTo>
                    <a:cubicBezTo>
                      <a:pt x="10122402" y="-25844"/>
                      <a:pt x="10246197" y="131550"/>
                      <a:pt x="10248541" y="263631"/>
                    </a:cubicBezTo>
                    <a:cubicBezTo>
                      <a:pt x="10323726" y="679011"/>
                      <a:pt x="10339664" y="982816"/>
                      <a:pt x="10248541" y="1318124"/>
                    </a:cubicBezTo>
                    <a:cubicBezTo>
                      <a:pt x="10259253" y="1486313"/>
                      <a:pt x="10123023" y="1584299"/>
                      <a:pt x="9984910" y="1581755"/>
                    </a:cubicBezTo>
                    <a:cubicBezTo>
                      <a:pt x="7368508" y="1625975"/>
                      <a:pt x="1939118" y="1552373"/>
                      <a:pt x="263631" y="1581755"/>
                    </a:cubicBezTo>
                    <a:cubicBezTo>
                      <a:pt x="111551" y="1556855"/>
                      <a:pt x="-21428" y="1458771"/>
                      <a:pt x="0" y="1318124"/>
                    </a:cubicBezTo>
                    <a:cubicBezTo>
                      <a:pt x="24222" y="1038753"/>
                      <a:pt x="-4369" y="596174"/>
                      <a:pt x="0" y="263631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7" name="Nhóm 23">
                <a:extLst>
                  <a:ext uri="{FF2B5EF4-FFF2-40B4-BE49-F238E27FC236}">
                    <a16:creationId xmlns:a16="http://schemas.microsoft.com/office/drawing/2014/main" id="{FA33C508-A357-DF99-8137-9845E8B73F06}"/>
                  </a:ext>
                </a:extLst>
              </p:cNvPr>
              <p:cNvGrpSpPr/>
              <p:nvPr/>
            </p:nvGrpSpPr>
            <p:grpSpPr>
              <a:xfrm>
                <a:off x="436502" y="1422894"/>
                <a:ext cx="4433654" cy="1425789"/>
                <a:chOff x="4484637" y="4710846"/>
                <a:chExt cx="4280542" cy="1425789"/>
              </a:xfrm>
            </p:grpSpPr>
            <p:sp>
              <p:nvSpPr>
                <p:cNvPr id="8" name="TextBox 67">
                  <a:extLst>
                    <a:ext uri="{FF2B5EF4-FFF2-40B4-BE49-F238E27FC236}">
                      <a16:creationId xmlns:a16="http://schemas.microsoft.com/office/drawing/2014/main" id="{F2A1B660-5018-106D-25DB-69E6CA566B1B}"/>
                    </a:ext>
                  </a:extLst>
                </p:cNvPr>
                <p:cNvSpPr txBox="1"/>
                <p:nvPr/>
              </p:nvSpPr>
              <p:spPr>
                <a:xfrm>
                  <a:off x="4484637" y="475516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9" name="TextBox 67">
                  <a:extLst>
                    <a:ext uri="{FF2B5EF4-FFF2-40B4-BE49-F238E27FC236}">
                      <a16:creationId xmlns:a16="http://schemas.microsoft.com/office/drawing/2014/main" id="{8BEF645C-2262-1DBF-E7DF-4B64E2A62C2D}"/>
                    </a:ext>
                  </a:extLst>
                </p:cNvPr>
                <p:cNvSpPr txBox="1"/>
                <p:nvPr/>
              </p:nvSpPr>
              <p:spPr>
                <a:xfrm>
                  <a:off x="4484637" y="471084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err="1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2:</a:t>
                  </a:r>
                  <a:endPara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A02B93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endParaRPr>
                </a:p>
              </p:txBody>
            </p:sp>
          </p:grpSp>
        </p:grp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4357852" y="326082"/>
              <a:ext cx="572309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thang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478A4-446B-5938-7F1F-9265DAB11E6A}"/>
              </a:ext>
            </a:extLst>
          </p:cNvPr>
          <p:cNvGrpSpPr/>
          <p:nvPr/>
        </p:nvGrpSpPr>
        <p:grpSpPr>
          <a:xfrm>
            <a:off x="716085" y="3428999"/>
            <a:ext cx="10759828" cy="2682819"/>
            <a:chOff x="329404" y="304195"/>
            <a:chExt cx="10759828" cy="1581755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id="{FFFE34EB-9AA0-C273-BC3A-3564AB4F8497}"/>
                </a:ext>
              </a:extLst>
            </p:cNvPr>
            <p:cNvSpPr/>
            <p:nvPr/>
          </p:nvSpPr>
          <p:spPr>
            <a:xfrm>
              <a:off x="329404" y="304195"/>
              <a:ext cx="10759828" cy="1581755"/>
            </a:xfrm>
            <a:custGeom>
              <a:avLst/>
              <a:gdLst>
                <a:gd name="connsiteX0" fmla="*/ 0 w 10759828"/>
                <a:gd name="connsiteY0" fmla="*/ 447145 h 2682819"/>
                <a:gd name="connsiteX1" fmla="*/ 447145 w 10759828"/>
                <a:gd name="connsiteY1" fmla="*/ 0 h 2682819"/>
                <a:gd name="connsiteX2" fmla="*/ 10312683 w 10759828"/>
                <a:gd name="connsiteY2" fmla="*/ 0 h 2682819"/>
                <a:gd name="connsiteX3" fmla="*/ 10759828 w 10759828"/>
                <a:gd name="connsiteY3" fmla="*/ 447145 h 2682819"/>
                <a:gd name="connsiteX4" fmla="*/ 10759828 w 10759828"/>
                <a:gd name="connsiteY4" fmla="*/ 2235674 h 2682819"/>
                <a:gd name="connsiteX5" fmla="*/ 10312683 w 10759828"/>
                <a:gd name="connsiteY5" fmla="*/ 2682819 h 2682819"/>
                <a:gd name="connsiteX6" fmla="*/ 447145 w 10759828"/>
                <a:gd name="connsiteY6" fmla="*/ 2682819 h 2682819"/>
                <a:gd name="connsiteX7" fmla="*/ 0 w 10759828"/>
                <a:gd name="connsiteY7" fmla="*/ 2235674 h 2682819"/>
                <a:gd name="connsiteX8" fmla="*/ 0 w 10759828"/>
                <a:gd name="connsiteY8" fmla="*/ 447145 h 268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9828" h="2682819" fill="none" extrusionOk="0">
                  <a:moveTo>
                    <a:pt x="0" y="447145"/>
                  </a:moveTo>
                  <a:cubicBezTo>
                    <a:pt x="-5847" y="200558"/>
                    <a:pt x="192115" y="45873"/>
                    <a:pt x="447145" y="0"/>
                  </a:cubicBezTo>
                  <a:cubicBezTo>
                    <a:pt x="4246333" y="77600"/>
                    <a:pt x="6005938" y="-27269"/>
                    <a:pt x="10312683" y="0"/>
                  </a:cubicBezTo>
                  <a:cubicBezTo>
                    <a:pt x="10566705" y="-9328"/>
                    <a:pt x="10781316" y="206520"/>
                    <a:pt x="10759828" y="447145"/>
                  </a:cubicBezTo>
                  <a:cubicBezTo>
                    <a:pt x="10919095" y="1168626"/>
                    <a:pt x="10860597" y="1409902"/>
                    <a:pt x="10759828" y="2235674"/>
                  </a:cubicBezTo>
                  <a:cubicBezTo>
                    <a:pt x="10720690" y="2467315"/>
                    <a:pt x="10541467" y="2690831"/>
                    <a:pt x="10312683" y="2682819"/>
                  </a:cubicBezTo>
                  <a:cubicBezTo>
                    <a:pt x="5483805" y="2731996"/>
                    <a:pt x="1645533" y="2560117"/>
                    <a:pt x="447145" y="2682819"/>
                  </a:cubicBezTo>
                  <a:cubicBezTo>
                    <a:pt x="194516" y="2726422"/>
                    <a:pt x="-21373" y="2501028"/>
                    <a:pt x="0" y="2235674"/>
                  </a:cubicBezTo>
                  <a:cubicBezTo>
                    <a:pt x="146066" y="1985513"/>
                    <a:pt x="118571" y="1204729"/>
                    <a:pt x="0" y="447145"/>
                  </a:cubicBezTo>
                  <a:close/>
                </a:path>
                <a:path w="10759828" h="2682819" stroke="0" extrusionOk="0">
                  <a:moveTo>
                    <a:pt x="0" y="447145"/>
                  </a:moveTo>
                  <a:cubicBezTo>
                    <a:pt x="19681" y="197944"/>
                    <a:pt x="222779" y="-1507"/>
                    <a:pt x="447145" y="0"/>
                  </a:cubicBezTo>
                  <a:cubicBezTo>
                    <a:pt x="1509583" y="-129276"/>
                    <a:pt x="8199711" y="-77778"/>
                    <a:pt x="10312683" y="0"/>
                  </a:cubicBezTo>
                  <a:cubicBezTo>
                    <a:pt x="10547196" y="-39652"/>
                    <a:pt x="10758096" y="210179"/>
                    <a:pt x="10759828" y="447145"/>
                  </a:cubicBezTo>
                  <a:cubicBezTo>
                    <a:pt x="10806270" y="789681"/>
                    <a:pt x="10630440" y="1701519"/>
                    <a:pt x="10759828" y="2235674"/>
                  </a:cubicBezTo>
                  <a:cubicBezTo>
                    <a:pt x="10778907" y="2522861"/>
                    <a:pt x="10527668" y="2693683"/>
                    <a:pt x="10312683" y="2682819"/>
                  </a:cubicBezTo>
                  <a:cubicBezTo>
                    <a:pt x="6490141" y="2727039"/>
                    <a:pt x="3378305" y="2653437"/>
                    <a:pt x="447145" y="2682819"/>
                  </a:cubicBezTo>
                  <a:cubicBezTo>
                    <a:pt x="194517" y="2661008"/>
                    <a:pt x="-40699" y="2473219"/>
                    <a:pt x="0" y="2235674"/>
                  </a:cubicBezTo>
                  <a:cubicBezTo>
                    <a:pt x="-152274" y="1604233"/>
                    <a:pt x="14186" y="710707"/>
                    <a:pt x="0" y="4471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Hộp Văn bản 25">
              <a:extLst>
                <a:ext uri="{FF2B5EF4-FFF2-40B4-BE49-F238E27FC236}">
                  <a16:creationId xmlns:a16="http://schemas.microsoft.com/office/drawing/2014/main" id="{CC6E3020-BDBD-C530-01AA-DAEB5DD9CC1D}"/>
                </a:ext>
              </a:extLst>
            </p:cNvPr>
            <p:cNvSpPr txBox="1"/>
            <p:nvPr/>
          </p:nvSpPr>
          <p:spPr>
            <a:xfrm>
              <a:off x="640975" y="710461"/>
              <a:ext cx="10248540" cy="653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6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 </a:t>
              </a:r>
              <a:r>
                <a:rPr lang="pt-BR" sz="6600" kern="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thang</a:t>
              </a:r>
              <a:r>
                <a:rPr lang="pt-BR" sz="6600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=  (a + b ) x h : 2 </a:t>
              </a:r>
              <a:endPara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19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2280523"/>
            <a:chOff x="329404" y="304195"/>
            <a:chExt cx="10248541" cy="22805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890A83-85D6-93A9-BFC6-C9D657786905}"/>
                </a:ext>
              </a:extLst>
            </p:cNvPr>
            <p:cNvGrpSpPr/>
            <p:nvPr/>
          </p:nvGrpSpPr>
          <p:grpSpPr>
            <a:xfrm>
              <a:off x="329404" y="304195"/>
              <a:ext cx="10248541" cy="2280523"/>
              <a:chOff x="310354" y="568160"/>
              <a:chExt cx="10248541" cy="2280523"/>
            </a:xfrm>
          </p:grpSpPr>
          <p:sp>
            <p:nvSpPr>
              <p:cNvPr id="6" name="Hình chữ nhật: Góc Tròn 6">
                <a:extLst>
                  <a:ext uri="{FF2B5EF4-FFF2-40B4-BE49-F238E27FC236}">
                    <a16:creationId xmlns:a16="http://schemas.microsoft.com/office/drawing/2014/main" id="{62510821-5E35-FC02-77B0-9D37C1BB573E}"/>
                  </a:ext>
                </a:extLst>
              </p:cNvPr>
              <p:cNvSpPr/>
              <p:nvPr/>
            </p:nvSpPr>
            <p:spPr>
              <a:xfrm>
                <a:off x="310354" y="568160"/>
                <a:ext cx="10248541" cy="1581755"/>
              </a:xfrm>
              <a:custGeom>
                <a:avLst/>
                <a:gdLst>
                  <a:gd name="connsiteX0" fmla="*/ 0 w 10248541"/>
                  <a:gd name="connsiteY0" fmla="*/ 263631 h 1581755"/>
                  <a:gd name="connsiteX1" fmla="*/ 263631 w 10248541"/>
                  <a:gd name="connsiteY1" fmla="*/ 0 h 1581755"/>
                  <a:gd name="connsiteX2" fmla="*/ 9984910 w 10248541"/>
                  <a:gd name="connsiteY2" fmla="*/ 0 h 1581755"/>
                  <a:gd name="connsiteX3" fmla="*/ 10248541 w 10248541"/>
                  <a:gd name="connsiteY3" fmla="*/ 263631 h 1581755"/>
                  <a:gd name="connsiteX4" fmla="*/ 10248541 w 10248541"/>
                  <a:gd name="connsiteY4" fmla="*/ 1318124 h 1581755"/>
                  <a:gd name="connsiteX5" fmla="*/ 9984910 w 10248541"/>
                  <a:gd name="connsiteY5" fmla="*/ 1581755 h 1581755"/>
                  <a:gd name="connsiteX6" fmla="*/ 263631 w 10248541"/>
                  <a:gd name="connsiteY6" fmla="*/ 1581755 h 1581755"/>
                  <a:gd name="connsiteX7" fmla="*/ 0 w 10248541"/>
                  <a:gd name="connsiteY7" fmla="*/ 1318124 h 1581755"/>
                  <a:gd name="connsiteX8" fmla="*/ 0 w 10248541"/>
                  <a:gd name="connsiteY8" fmla="*/ 263631 h 158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8541" h="1581755" fill="none" extrusionOk="0">
                    <a:moveTo>
                      <a:pt x="0" y="263631"/>
                    </a:moveTo>
                    <a:cubicBezTo>
                      <a:pt x="-12414" y="118804"/>
                      <a:pt x="114958" y="17456"/>
                      <a:pt x="263631" y="0"/>
                    </a:cubicBezTo>
                    <a:cubicBezTo>
                      <a:pt x="2715349" y="77600"/>
                      <a:pt x="8613103" y="-27269"/>
                      <a:pt x="9984910" y="0"/>
                    </a:cubicBezTo>
                    <a:cubicBezTo>
                      <a:pt x="10136065" y="-7329"/>
                      <a:pt x="10273651" y="125424"/>
                      <a:pt x="10248541" y="263631"/>
                    </a:cubicBezTo>
                    <a:cubicBezTo>
                      <a:pt x="10265274" y="466366"/>
                      <a:pt x="10239766" y="843052"/>
                      <a:pt x="10248541" y="1318124"/>
                    </a:cubicBezTo>
                    <a:cubicBezTo>
                      <a:pt x="10241449" y="1460949"/>
                      <a:pt x="10106182" y="1592484"/>
                      <a:pt x="9984910" y="1581755"/>
                    </a:cubicBezTo>
                    <a:cubicBezTo>
                      <a:pt x="6041872" y="1630932"/>
                      <a:pt x="2806558" y="1459053"/>
                      <a:pt x="263631" y="1581755"/>
                    </a:cubicBezTo>
                    <a:cubicBezTo>
                      <a:pt x="116502" y="1593503"/>
                      <a:pt x="-15229" y="1476835"/>
                      <a:pt x="0" y="1318124"/>
                    </a:cubicBezTo>
                    <a:cubicBezTo>
                      <a:pt x="72944" y="1105614"/>
                      <a:pt x="30382" y="373413"/>
                      <a:pt x="0" y="263631"/>
                    </a:cubicBezTo>
                    <a:close/>
                  </a:path>
                  <a:path w="10248541" h="1581755" stroke="0" extrusionOk="0">
                    <a:moveTo>
                      <a:pt x="0" y="263631"/>
                    </a:moveTo>
                    <a:cubicBezTo>
                      <a:pt x="4838" y="117479"/>
                      <a:pt x="122130" y="-273"/>
                      <a:pt x="263631" y="0"/>
                    </a:cubicBezTo>
                    <a:cubicBezTo>
                      <a:pt x="1783922" y="-129276"/>
                      <a:pt x="7969989" y="-77778"/>
                      <a:pt x="9984910" y="0"/>
                    </a:cubicBezTo>
                    <a:cubicBezTo>
                      <a:pt x="10122402" y="-25844"/>
                      <a:pt x="10246197" y="131550"/>
                      <a:pt x="10248541" y="263631"/>
                    </a:cubicBezTo>
                    <a:cubicBezTo>
                      <a:pt x="10323726" y="679011"/>
                      <a:pt x="10339664" y="982816"/>
                      <a:pt x="10248541" y="1318124"/>
                    </a:cubicBezTo>
                    <a:cubicBezTo>
                      <a:pt x="10259253" y="1486313"/>
                      <a:pt x="10123023" y="1584299"/>
                      <a:pt x="9984910" y="1581755"/>
                    </a:cubicBezTo>
                    <a:cubicBezTo>
                      <a:pt x="7368508" y="1625975"/>
                      <a:pt x="1939118" y="1552373"/>
                      <a:pt x="263631" y="1581755"/>
                    </a:cubicBezTo>
                    <a:cubicBezTo>
                      <a:pt x="111551" y="1556855"/>
                      <a:pt x="-21428" y="1458771"/>
                      <a:pt x="0" y="1318124"/>
                    </a:cubicBezTo>
                    <a:cubicBezTo>
                      <a:pt x="24222" y="1038753"/>
                      <a:pt x="-4369" y="596174"/>
                      <a:pt x="0" y="263631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7" name="Nhóm 23">
                <a:extLst>
                  <a:ext uri="{FF2B5EF4-FFF2-40B4-BE49-F238E27FC236}">
                    <a16:creationId xmlns:a16="http://schemas.microsoft.com/office/drawing/2014/main" id="{FA33C508-A357-DF99-8137-9845E8B73F06}"/>
                  </a:ext>
                </a:extLst>
              </p:cNvPr>
              <p:cNvGrpSpPr/>
              <p:nvPr/>
            </p:nvGrpSpPr>
            <p:grpSpPr>
              <a:xfrm>
                <a:off x="436502" y="1422894"/>
                <a:ext cx="4433654" cy="1425789"/>
                <a:chOff x="4484637" y="4710846"/>
                <a:chExt cx="4280542" cy="1425789"/>
              </a:xfrm>
            </p:grpSpPr>
            <p:sp>
              <p:nvSpPr>
                <p:cNvPr id="8" name="TextBox 67">
                  <a:extLst>
                    <a:ext uri="{FF2B5EF4-FFF2-40B4-BE49-F238E27FC236}">
                      <a16:creationId xmlns:a16="http://schemas.microsoft.com/office/drawing/2014/main" id="{F2A1B660-5018-106D-25DB-69E6CA566B1B}"/>
                    </a:ext>
                  </a:extLst>
                </p:cNvPr>
                <p:cNvSpPr txBox="1"/>
                <p:nvPr/>
              </p:nvSpPr>
              <p:spPr>
                <a:xfrm>
                  <a:off x="4484637" y="475516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9" name="TextBox 67">
                  <a:extLst>
                    <a:ext uri="{FF2B5EF4-FFF2-40B4-BE49-F238E27FC236}">
                      <a16:creationId xmlns:a16="http://schemas.microsoft.com/office/drawing/2014/main" id="{8BEF645C-2262-1DBF-E7DF-4B64E2A62C2D}"/>
                    </a:ext>
                  </a:extLst>
                </p:cNvPr>
                <p:cNvSpPr txBox="1"/>
                <p:nvPr/>
              </p:nvSpPr>
              <p:spPr>
                <a:xfrm>
                  <a:off x="4484637" y="471084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err="1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3:</a:t>
                  </a:r>
                  <a:endPara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A02B93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endParaRPr>
                </a:p>
              </p:txBody>
            </p:sp>
          </p:grpSp>
        </p:grp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4299486" y="304195"/>
              <a:ext cx="572309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vuông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BBB29B-11F3-F0BE-AFF9-2F4477A10B67}"/>
              </a:ext>
            </a:extLst>
          </p:cNvPr>
          <p:cNvGrpSpPr/>
          <p:nvPr/>
        </p:nvGrpSpPr>
        <p:grpSpPr>
          <a:xfrm>
            <a:off x="716085" y="2791060"/>
            <a:ext cx="10759828" cy="3416320"/>
            <a:chOff x="329404" y="304195"/>
            <a:chExt cx="10759828" cy="1695076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109C0708-0A6F-2769-2490-B6A8D862054B}"/>
                </a:ext>
              </a:extLst>
            </p:cNvPr>
            <p:cNvSpPr/>
            <p:nvPr/>
          </p:nvSpPr>
          <p:spPr>
            <a:xfrm>
              <a:off x="329404" y="304195"/>
              <a:ext cx="10759828" cy="1695076"/>
            </a:xfrm>
            <a:custGeom>
              <a:avLst/>
              <a:gdLst>
                <a:gd name="connsiteX0" fmla="*/ 0 w 10759828"/>
                <a:gd name="connsiteY0" fmla="*/ 569398 h 3416320"/>
                <a:gd name="connsiteX1" fmla="*/ 569398 w 10759828"/>
                <a:gd name="connsiteY1" fmla="*/ 0 h 3416320"/>
                <a:gd name="connsiteX2" fmla="*/ 10190430 w 10759828"/>
                <a:gd name="connsiteY2" fmla="*/ 0 h 3416320"/>
                <a:gd name="connsiteX3" fmla="*/ 10759828 w 10759828"/>
                <a:gd name="connsiteY3" fmla="*/ 569398 h 3416320"/>
                <a:gd name="connsiteX4" fmla="*/ 10759828 w 10759828"/>
                <a:gd name="connsiteY4" fmla="*/ 2846922 h 3416320"/>
                <a:gd name="connsiteX5" fmla="*/ 10190430 w 10759828"/>
                <a:gd name="connsiteY5" fmla="*/ 3416320 h 3416320"/>
                <a:gd name="connsiteX6" fmla="*/ 569398 w 10759828"/>
                <a:gd name="connsiteY6" fmla="*/ 3416320 h 3416320"/>
                <a:gd name="connsiteX7" fmla="*/ 0 w 10759828"/>
                <a:gd name="connsiteY7" fmla="*/ 2846922 h 3416320"/>
                <a:gd name="connsiteX8" fmla="*/ 0 w 10759828"/>
                <a:gd name="connsiteY8" fmla="*/ 569398 h 341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9828" h="3416320" fill="none" extrusionOk="0">
                  <a:moveTo>
                    <a:pt x="0" y="569398"/>
                  </a:moveTo>
                  <a:cubicBezTo>
                    <a:pt x="-22115" y="256303"/>
                    <a:pt x="252891" y="11565"/>
                    <a:pt x="569398" y="0"/>
                  </a:cubicBezTo>
                  <a:cubicBezTo>
                    <a:pt x="4780794" y="77600"/>
                    <a:pt x="5903577" y="-27269"/>
                    <a:pt x="10190430" y="0"/>
                  </a:cubicBezTo>
                  <a:cubicBezTo>
                    <a:pt x="10541431" y="-48190"/>
                    <a:pt x="10802230" y="267411"/>
                    <a:pt x="10759828" y="569398"/>
                  </a:cubicBezTo>
                  <a:cubicBezTo>
                    <a:pt x="10868828" y="1584346"/>
                    <a:pt x="10681619" y="2457407"/>
                    <a:pt x="10759828" y="2846922"/>
                  </a:cubicBezTo>
                  <a:cubicBezTo>
                    <a:pt x="10748872" y="3157106"/>
                    <a:pt x="10450664" y="3440239"/>
                    <a:pt x="10190430" y="3416320"/>
                  </a:cubicBezTo>
                  <a:cubicBezTo>
                    <a:pt x="8015338" y="3465497"/>
                    <a:pt x="4622842" y="3293618"/>
                    <a:pt x="569398" y="3416320"/>
                  </a:cubicBezTo>
                  <a:cubicBezTo>
                    <a:pt x="248652" y="3464519"/>
                    <a:pt x="-34292" y="3190918"/>
                    <a:pt x="0" y="2846922"/>
                  </a:cubicBezTo>
                  <a:cubicBezTo>
                    <a:pt x="47022" y="1890179"/>
                    <a:pt x="104569" y="1217560"/>
                    <a:pt x="0" y="569398"/>
                  </a:cubicBezTo>
                  <a:close/>
                </a:path>
                <a:path w="10759828" h="3416320" stroke="0" extrusionOk="0">
                  <a:moveTo>
                    <a:pt x="0" y="569398"/>
                  </a:moveTo>
                  <a:cubicBezTo>
                    <a:pt x="35391" y="250883"/>
                    <a:pt x="290016" y="-2341"/>
                    <a:pt x="569398" y="0"/>
                  </a:cubicBezTo>
                  <a:cubicBezTo>
                    <a:pt x="5057686" y="-129276"/>
                    <a:pt x="7667462" y="-77778"/>
                    <a:pt x="10190430" y="0"/>
                  </a:cubicBezTo>
                  <a:cubicBezTo>
                    <a:pt x="10495190" y="-30957"/>
                    <a:pt x="10756020" y="276886"/>
                    <a:pt x="10759828" y="569398"/>
                  </a:cubicBezTo>
                  <a:cubicBezTo>
                    <a:pt x="10841427" y="880382"/>
                    <a:pt x="10914128" y="1993158"/>
                    <a:pt x="10759828" y="2846922"/>
                  </a:cubicBezTo>
                  <a:cubicBezTo>
                    <a:pt x="10772906" y="3188973"/>
                    <a:pt x="10472051" y="3427484"/>
                    <a:pt x="10190430" y="3416320"/>
                  </a:cubicBezTo>
                  <a:cubicBezTo>
                    <a:pt x="6292323" y="3460540"/>
                    <a:pt x="3630821" y="3386938"/>
                    <a:pt x="569398" y="3416320"/>
                  </a:cubicBezTo>
                  <a:cubicBezTo>
                    <a:pt x="242129" y="3367143"/>
                    <a:pt x="-52354" y="3149292"/>
                    <a:pt x="0" y="2846922"/>
                  </a:cubicBezTo>
                  <a:cubicBezTo>
                    <a:pt x="-159954" y="2424447"/>
                    <a:pt x="22140" y="1231416"/>
                    <a:pt x="0" y="56939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ộp Văn bản 25">
              <a:extLst>
                <a:ext uri="{FF2B5EF4-FFF2-40B4-BE49-F238E27FC236}">
                  <a16:creationId xmlns:a16="http://schemas.microsoft.com/office/drawing/2014/main" id="{59B44E9A-A298-6C00-E25E-7F0AB09DD5E8}"/>
                </a:ext>
              </a:extLst>
            </p:cNvPr>
            <p:cNvSpPr txBox="1"/>
            <p:nvPr/>
          </p:nvSpPr>
          <p:spPr>
            <a:xfrm>
              <a:off x="549535" y="768887"/>
              <a:ext cx="10448257" cy="656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 vuông = a x a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342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2280523"/>
            <a:chOff x="329404" y="304195"/>
            <a:chExt cx="10248541" cy="22805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890A83-85D6-93A9-BFC6-C9D657786905}"/>
                </a:ext>
              </a:extLst>
            </p:cNvPr>
            <p:cNvGrpSpPr/>
            <p:nvPr/>
          </p:nvGrpSpPr>
          <p:grpSpPr>
            <a:xfrm>
              <a:off x="329404" y="304195"/>
              <a:ext cx="10248541" cy="2280523"/>
              <a:chOff x="310354" y="568160"/>
              <a:chExt cx="10248541" cy="2280523"/>
            </a:xfrm>
          </p:grpSpPr>
          <p:sp>
            <p:nvSpPr>
              <p:cNvPr id="6" name="Hình chữ nhật: Góc Tròn 6">
                <a:extLst>
                  <a:ext uri="{FF2B5EF4-FFF2-40B4-BE49-F238E27FC236}">
                    <a16:creationId xmlns:a16="http://schemas.microsoft.com/office/drawing/2014/main" id="{62510821-5E35-FC02-77B0-9D37C1BB573E}"/>
                  </a:ext>
                </a:extLst>
              </p:cNvPr>
              <p:cNvSpPr/>
              <p:nvPr/>
            </p:nvSpPr>
            <p:spPr>
              <a:xfrm>
                <a:off x="310354" y="568160"/>
                <a:ext cx="10248541" cy="1581755"/>
              </a:xfrm>
              <a:custGeom>
                <a:avLst/>
                <a:gdLst>
                  <a:gd name="connsiteX0" fmla="*/ 0 w 10248541"/>
                  <a:gd name="connsiteY0" fmla="*/ 263631 h 1581755"/>
                  <a:gd name="connsiteX1" fmla="*/ 263631 w 10248541"/>
                  <a:gd name="connsiteY1" fmla="*/ 0 h 1581755"/>
                  <a:gd name="connsiteX2" fmla="*/ 9984910 w 10248541"/>
                  <a:gd name="connsiteY2" fmla="*/ 0 h 1581755"/>
                  <a:gd name="connsiteX3" fmla="*/ 10248541 w 10248541"/>
                  <a:gd name="connsiteY3" fmla="*/ 263631 h 1581755"/>
                  <a:gd name="connsiteX4" fmla="*/ 10248541 w 10248541"/>
                  <a:gd name="connsiteY4" fmla="*/ 1318124 h 1581755"/>
                  <a:gd name="connsiteX5" fmla="*/ 9984910 w 10248541"/>
                  <a:gd name="connsiteY5" fmla="*/ 1581755 h 1581755"/>
                  <a:gd name="connsiteX6" fmla="*/ 263631 w 10248541"/>
                  <a:gd name="connsiteY6" fmla="*/ 1581755 h 1581755"/>
                  <a:gd name="connsiteX7" fmla="*/ 0 w 10248541"/>
                  <a:gd name="connsiteY7" fmla="*/ 1318124 h 1581755"/>
                  <a:gd name="connsiteX8" fmla="*/ 0 w 10248541"/>
                  <a:gd name="connsiteY8" fmla="*/ 263631 h 158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8541" h="1581755" fill="none" extrusionOk="0">
                    <a:moveTo>
                      <a:pt x="0" y="263631"/>
                    </a:moveTo>
                    <a:cubicBezTo>
                      <a:pt x="-12414" y="118804"/>
                      <a:pt x="114958" y="17456"/>
                      <a:pt x="263631" y="0"/>
                    </a:cubicBezTo>
                    <a:cubicBezTo>
                      <a:pt x="2715349" y="77600"/>
                      <a:pt x="8613103" y="-27269"/>
                      <a:pt x="9984910" y="0"/>
                    </a:cubicBezTo>
                    <a:cubicBezTo>
                      <a:pt x="10136065" y="-7329"/>
                      <a:pt x="10273651" y="125424"/>
                      <a:pt x="10248541" y="263631"/>
                    </a:cubicBezTo>
                    <a:cubicBezTo>
                      <a:pt x="10265274" y="466366"/>
                      <a:pt x="10239766" y="843052"/>
                      <a:pt x="10248541" y="1318124"/>
                    </a:cubicBezTo>
                    <a:cubicBezTo>
                      <a:pt x="10241449" y="1460949"/>
                      <a:pt x="10106182" y="1592484"/>
                      <a:pt x="9984910" y="1581755"/>
                    </a:cubicBezTo>
                    <a:cubicBezTo>
                      <a:pt x="6041872" y="1630932"/>
                      <a:pt x="2806558" y="1459053"/>
                      <a:pt x="263631" y="1581755"/>
                    </a:cubicBezTo>
                    <a:cubicBezTo>
                      <a:pt x="116502" y="1593503"/>
                      <a:pt x="-15229" y="1476835"/>
                      <a:pt x="0" y="1318124"/>
                    </a:cubicBezTo>
                    <a:cubicBezTo>
                      <a:pt x="72944" y="1105614"/>
                      <a:pt x="30382" y="373413"/>
                      <a:pt x="0" y="263631"/>
                    </a:cubicBezTo>
                    <a:close/>
                  </a:path>
                  <a:path w="10248541" h="1581755" stroke="0" extrusionOk="0">
                    <a:moveTo>
                      <a:pt x="0" y="263631"/>
                    </a:moveTo>
                    <a:cubicBezTo>
                      <a:pt x="4838" y="117479"/>
                      <a:pt x="122130" y="-273"/>
                      <a:pt x="263631" y="0"/>
                    </a:cubicBezTo>
                    <a:cubicBezTo>
                      <a:pt x="1783922" y="-129276"/>
                      <a:pt x="7969989" y="-77778"/>
                      <a:pt x="9984910" y="0"/>
                    </a:cubicBezTo>
                    <a:cubicBezTo>
                      <a:pt x="10122402" y="-25844"/>
                      <a:pt x="10246197" y="131550"/>
                      <a:pt x="10248541" y="263631"/>
                    </a:cubicBezTo>
                    <a:cubicBezTo>
                      <a:pt x="10323726" y="679011"/>
                      <a:pt x="10339664" y="982816"/>
                      <a:pt x="10248541" y="1318124"/>
                    </a:cubicBezTo>
                    <a:cubicBezTo>
                      <a:pt x="10259253" y="1486313"/>
                      <a:pt x="10123023" y="1584299"/>
                      <a:pt x="9984910" y="1581755"/>
                    </a:cubicBezTo>
                    <a:cubicBezTo>
                      <a:pt x="7368508" y="1625975"/>
                      <a:pt x="1939118" y="1552373"/>
                      <a:pt x="263631" y="1581755"/>
                    </a:cubicBezTo>
                    <a:cubicBezTo>
                      <a:pt x="111551" y="1556855"/>
                      <a:pt x="-21428" y="1458771"/>
                      <a:pt x="0" y="1318124"/>
                    </a:cubicBezTo>
                    <a:cubicBezTo>
                      <a:pt x="24222" y="1038753"/>
                      <a:pt x="-4369" y="596174"/>
                      <a:pt x="0" y="263631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grpSp>
            <p:nvGrpSpPr>
              <p:cNvPr id="7" name="Nhóm 23">
                <a:extLst>
                  <a:ext uri="{FF2B5EF4-FFF2-40B4-BE49-F238E27FC236}">
                    <a16:creationId xmlns:a16="http://schemas.microsoft.com/office/drawing/2014/main" id="{FA33C508-A357-DF99-8137-9845E8B73F06}"/>
                  </a:ext>
                </a:extLst>
              </p:cNvPr>
              <p:cNvGrpSpPr/>
              <p:nvPr/>
            </p:nvGrpSpPr>
            <p:grpSpPr>
              <a:xfrm>
                <a:off x="436502" y="1422894"/>
                <a:ext cx="4433654" cy="1425789"/>
                <a:chOff x="4484637" y="4710846"/>
                <a:chExt cx="4280542" cy="1425789"/>
              </a:xfrm>
            </p:grpSpPr>
            <p:sp>
              <p:nvSpPr>
                <p:cNvPr id="8" name="TextBox 67">
                  <a:extLst>
                    <a:ext uri="{FF2B5EF4-FFF2-40B4-BE49-F238E27FC236}">
                      <a16:creationId xmlns:a16="http://schemas.microsoft.com/office/drawing/2014/main" id="{F2A1B660-5018-106D-25DB-69E6CA566B1B}"/>
                    </a:ext>
                  </a:extLst>
                </p:cNvPr>
                <p:cNvSpPr txBox="1"/>
                <p:nvPr/>
              </p:nvSpPr>
              <p:spPr>
                <a:xfrm>
                  <a:off x="4484637" y="475516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9" name="TextBox 67">
                  <a:extLst>
                    <a:ext uri="{FF2B5EF4-FFF2-40B4-BE49-F238E27FC236}">
                      <a16:creationId xmlns:a16="http://schemas.microsoft.com/office/drawing/2014/main" id="{8BEF645C-2262-1DBF-E7DF-4B64E2A62C2D}"/>
                    </a:ext>
                  </a:extLst>
                </p:cNvPr>
                <p:cNvSpPr txBox="1"/>
                <p:nvPr/>
              </p:nvSpPr>
              <p:spPr>
                <a:xfrm>
                  <a:off x="4484637" y="471084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Câu</a:t>
                  </a:r>
                  <a:r>
                    <a:rPr kumimoji="0" lang="en-US" sz="8000" b="0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E1E6E"/>
                      </a:solidFill>
                      <a:effectLst>
                        <a:outerShdw blurRad="12700" dist="38100" dir="2700000" algn="tl" rotWithShape="0">
                          <a:srgbClr val="A02B93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LNTH-LuoLuoNotangYuanTi 1" pitchFamily="2" charset="-128"/>
                    </a:rPr>
                    <a:t> 4:</a:t>
                  </a:r>
                </a:p>
              </p:txBody>
            </p:sp>
          </p:grpSp>
        </p:grp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4299486" y="304195"/>
              <a:ext cx="572309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nhật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BBB29B-11F3-F0BE-AFF9-2F4477A10B67}"/>
              </a:ext>
            </a:extLst>
          </p:cNvPr>
          <p:cNvGrpSpPr/>
          <p:nvPr/>
        </p:nvGrpSpPr>
        <p:grpSpPr>
          <a:xfrm>
            <a:off x="716085" y="2791060"/>
            <a:ext cx="10759828" cy="3416320"/>
            <a:chOff x="329404" y="304195"/>
            <a:chExt cx="10759828" cy="1695076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109C0708-0A6F-2769-2490-B6A8D862054B}"/>
                </a:ext>
              </a:extLst>
            </p:cNvPr>
            <p:cNvSpPr/>
            <p:nvPr/>
          </p:nvSpPr>
          <p:spPr>
            <a:xfrm>
              <a:off x="329404" y="304195"/>
              <a:ext cx="10759828" cy="1695076"/>
            </a:xfrm>
            <a:custGeom>
              <a:avLst/>
              <a:gdLst>
                <a:gd name="connsiteX0" fmla="*/ 0 w 10759828"/>
                <a:gd name="connsiteY0" fmla="*/ 569398 h 3416320"/>
                <a:gd name="connsiteX1" fmla="*/ 569398 w 10759828"/>
                <a:gd name="connsiteY1" fmla="*/ 0 h 3416320"/>
                <a:gd name="connsiteX2" fmla="*/ 10190430 w 10759828"/>
                <a:gd name="connsiteY2" fmla="*/ 0 h 3416320"/>
                <a:gd name="connsiteX3" fmla="*/ 10759828 w 10759828"/>
                <a:gd name="connsiteY3" fmla="*/ 569398 h 3416320"/>
                <a:gd name="connsiteX4" fmla="*/ 10759828 w 10759828"/>
                <a:gd name="connsiteY4" fmla="*/ 2846922 h 3416320"/>
                <a:gd name="connsiteX5" fmla="*/ 10190430 w 10759828"/>
                <a:gd name="connsiteY5" fmla="*/ 3416320 h 3416320"/>
                <a:gd name="connsiteX6" fmla="*/ 569398 w 10759828"/>
                <a:gd name="connsiteY6" fmla="*/ 3416320 h 3416320"/>
                <a:gd name="connsiteX7" fmla="*/ 0 w 10759828"/>
                <a:gd name="connsiteY7" fmla="*/ 2846922 h 3416320"/>
                <a:gd name="connsiteX8" fmla="*/ 0 w 10759828"/>
                <a:gd name="connsiteY8" fmla="*/ 569398 h 341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9828" h="3416320" fill="none" extrusionOk="0">
                  <a:moveTo>
                    <a:pt x="0" y="569398"/>
                  </a:moveTo>
                  <a:cubicBezTo>
                    <a:pt x="-22115" y="256303"/>
                    <a:pt x="252891" y="11565"/>
                    <a:pt x="569398" y="0"/>
                  </a:cubicBezTo>
                  <a:cubicBezTo>
                    <a:pt x="4780794" y="77600"/>
                    <a:pt x="5903577" y="-27269"/>
                    <a:pt x="10190430" y="0"/>
                  </a:cubicBezTo>
                  <a:cubicBezTo>
                    <a:pt x="10541431" y="-48190"/>
                    <a:pt x="10802230" y="267411"/>
                    <a:pt x="10759828" y="569398"/>
                  </a:cubicBezTo>
                  <a:cubicBezTo>
                    <a:pt x="10868828" y="1584346"/>
                    <a:pt x="10681619" y="2457407"/>
                    <a:pt x="10759828" y="2846922"/>
                  </a:cubicBezTo>
                  <a:cubicBezTo>
                    <a:pt x="10748872" y="3157106"/>
                    <a:pt x="10450664" y="3440239"/>
                    <a:pt x="10190430" y="3416320"/>
                  </a:cubicBezTo>
                  <a:cubicBezTo>
                    <a:pt x="8015338" y="3465497"/>
                    <a:pt x="4622842" y="3293618"/>
                    <a:pt x="569398" y="3416320"/>
                  </a:cubicBezTo>
                  <a:cubicBezTo>
                    <a:pt x="248652" y="3464519"/>
                    <a:pt x="-34292" y="3190918"/>
                    <a:pt x="0" y="2846922"/>
                  </a:cubicBezTo>
                  <a:cubicBezTo>
                    <a:pt x="47022" y="1890179"/>
                    <a:pt x="104569" y="1217560"/>
                    <a:pt x="0" y="569398"/>
                  </a:cubicBezTo>
                  <a:close/>
                </a:path>
                <a:path w="10759828" h="3416320" stroke="0" extrusionOk="0">
                  <a:moveTo>
                    <a:pt x="0" y="569398"/>
                  </a:moveTo>
                  <a:cubicBezTo>
                    <a:pt x="35391" y="250883"/>
                    <a:pt x="290016" y="-2341"/>
                    <a:pt x="569398" y="0"/>
                  </a:cubicBezTo>
                  <a:cubicBezTo>
                    <a:pt x="5057686" y="-129276"/>
                    <a:pt x="7667462" y="-77778"/>
                    <a:pt x="10190430" y="0"/>
                  </a:cubicBezTo>
                  <a:cubicBezTo>
                    <a:pt x="10495190" y="-30957"/>
                    <a:pt x="10756020" y="276886"/>
                    <a:pt x="10759828" y="569398"/>
                  </a:cubicBezTo>
                  <a:cubicBezTo>
                    <a:pt x="10841427" y="880382"/>
                    <a:pt x="10914128" y="1993158"/>
                    <a:pt x="10759828" y="2846922"/>
                  </a:cubicBezTo>
                  <a:cubicBezTo>
                    <a:pt x="10772906" y="3188973"/>
                    <a:pt x="10472051" y="3427484"/>
                    <a:pt x="10190430" y="3416320"/>
                  </a:cubicBezTo>
                  <a:cubicBezTo>
                    <a:pt x="6292323" y="3460540"/>
                    <a:pt x="3630821" y="3386938"/>
                    <a:pt x="569398" y="3416320"/>
                  </a:cubicBezTo>
                  <a:cubicBezTo>
                    <a:pt x="242129" y="3367143"/>
                    <a:pt x="-52354" y="3149292"/>
                    <a:pt x="0" y="2846922"/>
                  </a:cubicBezTo>
                  <a:cubicBezTo>
                    <a:pt x="-159954" y="2424447"/>
                    <a:pt x="22140" y="1231416"/>
                    <a:pt x="0" y="56939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Hộp Văn bản 25">
              <a:extLst>
                <a:ext uri="{FF2B5EF4-FFF2-40B4-BE49-F238E27FC236}">
                  <a16:creationId xmlns:a16="http://schemas.microsoft.com/office/drawing/2014/main" id="{59B44E9A-A298-6C00-E25E-7F0AB09DD5E8}"/>
                </a:ext>
              </a:extLst>
            </p:cNvPr>
            <p:cNvSpPr txBox="1"/>
            <p:nvPr/>
          </p:nvSpPr>
          <p:spPr>
            <a:xfrm>
              <a:off x="407295" y="748723"/>
              <a:ext cx="10448257" cy="778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9600" kern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lang="pt-BR" sz="9600" kern="0" baseline="-25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hcn </a:t>
              </a:r>
              <a:r>
                <a:rPr lang="pt-BR" sz="9600" kern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a x b</a:t>
              </a:r>
              <a:endParaRPr kumimoji="0" lang="vi-VN" sz="10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625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side out HD wallpapers, backgrounds">
            <a:extLst>
              <a:ext uri="{FF2B5EF4-FFF2-40B4-BE49-F238E27FC236}">
                <a16:creationId xmlns:a16="http://schemas.microsoft.com/office/drawing/2014/main" id="{1261B566-1303-74F5-F744-D215A263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B00EE96C-1E81-3E36-F0A9-5DCB6F2DA0E9}"/>
              </a:ext>
            </a:extLst>
          </p:cNvPr>
          <p:cNvSpPr/>
          <p:nvPr/>
        </p:nvSpPr>
        <p:spPr>
          <a:xfrm>
            <a:off x="213107" y="656396"/>
            <a:ext cx="8151819" cy="5545208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rgbClr val="CCECFF">
              <a:alpha val="83000"/>
            </a:srgb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0F4089C6-245D-7FF8-2042-4EA888D9D72E}"/>
              </a:ext>
            </a:extLst>
          </p:cNvPr>
          <p:cNvSpPr txBox="1"/>
          <p:nvPr/>
        </p:nvSpPr>
        <p:spPr>
          <a:xfrm>
            <a:off x="-46611" y="644983"/>
            <a:ext cx="8671249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n w="6600">
                  <a:solidFill>
                    <a:srgbClr val="063F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63F99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 … ngày … tháng … năm 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D39D61-2B5C-0924-9B5F-B2E794A72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36123"/>
          <a:stretch/>
        </p:blipFill>
        <p:spPr>
          <a:xfrm>
            <a:off x="-347392" y="3477903"/>
            <a:ext cx="1975507" cy="3261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F42E69-A025-8757-0414-631A38E1F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81" y="1634704"/>
            <a:ext cx="5590517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BE7FC-7F33-7DE7-C66D-ACCA0EC61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42" y="2770551"/>
            <a:ext cx="6962235" cy="1865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E4F4F-1EFE-9931-9988-9B62B7191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308" y="4634954"/>
            <a:ext cx="26641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477DABD6-49E9-896C-2AC3-C7078F2B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5EAC197-5967-54A6-7CAE-97C90843E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13438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4439E-361A-B504-3DFC-95C46CF53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" y="1046265"/>
            <a:ext cx="10556240" cy="40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2683</TotalTime>
  <Words>393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Cambria Math</vt:lpstr>
      <vt:lpstr>iCiel Pony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53</cp:revision>
  <dcterms:created xsi:type="dcterms:W3CDTF">2023-08-21T15:19:28Z</dcterms:created>
  <dcterms:modified xsi:type="dcterms:W3CDTF">2025-01-09T04:03:07Z</dcterms:modified>
  <cp:category>9Slide.vn</cp:category>
</cp:coreProperties>
</file>