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4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7" r:id="rId2"/>
    <p:sldMasterId id="2147483669" r:id="rId3"/>
    <p:sldMasterId id="2147483679" r:id="rId4"/>
    <p:sldMasterId id="2147483687" r:id="rId5"/>
  </p:sldMasterIdLst>
  <p:notesMasterIdLst>
    <p:notesMasterId r:id="rId29"/>
  </p:notesMasterIdLst>
  <p:sldIdLst>
    <p:sldId id="325" r:id="rId6"/>
    <p:sldId id="326" r:id="rId7"/>
    <p:sldId id="327" r:id="rId8"/>
    <p:sldId id="334" r:id="rId9"/>
    <p:sldId id="490" r:id="rId10"/>
    <p:sldId id="489" r:id="rId11"/>
    <p:sldId id="491" r:id="rId12"/>
    <p:sldId id="329" r:id="rId13"/>
    <p:sldId id="493" r:id="rId14"/>
    <p:sldId id="564" r:id="rId15"/>
    <p:sldId id="565" r:id="rId16"/>
    <p:sldId id="566" r:id="rId17"/>
    <p:sldId id="563" r:id="rId18"/>
    <p:sldId id="561" r:id="rId19"/>
    <p:sldId id="333" r:id="rId20"/>
    <p:sldId id="567" r:id="rId21"/>
    <p:sldId id="560" r:id="rId22"/>
    <p:sldId id="568" r:id="rId23"/>
    <p:sldId id="569" r:id="rId24"/>
    <p:sldId id="570" r:id="rId25"/>
    <p:sldId id="562" r:id="rId26"/>
    <p:sldId id="571" r:id="rId27"/>
    <p:sldId id="353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54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FE3D61-FE85-4A36-B40E-EE3679FC3AE6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C78067-893A-4758-90AD-92D3463476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0625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" name="Google Shape;1392;gabf9762155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3" name="Google Shape;1393;gabf9762155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/>
              <a:t>GV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ô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tình</a:t>
            </a:r>
            <a:r>
              <a:rPr lang="en-US" dirty="0"/>
              <a:t> =&gt;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đổi</a:t>
            </a:r>
            <a:r>
              <a:rPr lang="en-US" dirty="0"/>
              <a:t> </a:t>
            </a:r>
            <a:r>
              <a:rPr lang="en-US" dirty="0" err="1"/>
              <a:t>màu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GV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bào</a:t>
            </a:r>
            <a:r>
              <a:rPr lang="en-US" dirty="0"/>
              <a:t> </a:t>
            </a:r>
            <a:r>
              <a:rPr lang="en-US" dirty="0" err="1"/>
              <a:t>đám</a:t>
            </a:r>
            <a:r>
              <a:rPr lang="en-US" dirty="0"/>
              <a:t> </a:t>
            </a:r>
            <a:r>
              <a:rPr lang="en-US" dirty="0" err="1"/>
              <a:t>mây</a:t>
            </a:r>
            <a:r>
              <a:rPr lang="en-US" dirty="0"/>
              <a:t> =&gt; quay </a:t>
            </a:r>
            <a:r>
              <a:rPr lang="en-US" dirty="0" err="1"/>
              <a:t>lại</a:t>
            </a:r>
            <a:r>
              <a:rPr lang="en-US" dirty="0"/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346820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C1D54-5805-4D40-B801-1A331E8BC5DA}" type="datetimeFigureOut">
              <a:rPr lang="zh-CN" altLang="en-US" smtClean="0"/>
              <a:t>2023/12/12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446738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560A19F-6F04-46DB-B190-530AE3C00D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8DD537B-5EC0-4EEB-9AD2-A1CFEF92E195}" type="datetimeFigureOut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2023/12/12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C2B4791-C0D8-4CC9-B28F-AADA6977D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A22A9BD-205B-4BEF-A7A2-40AF7DF34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8AB53F8-1A2F-4ADB-82F4-1BBC221A6E77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753963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0BC9FC1-8316-48B1-B8F7-62CB0304E7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8DD537B-5EC0-4EEB-9AD2-A1CFEF92E195}" type="datetimeFigureOut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2023/12/12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53869CB-0FEF-4C28-AF25-26E51341D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BDD0123-6546-4BC0-9C32-E87E3B0768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8AB53F8-1A2F-4ADB-82F4-1BBC221A6E77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0471846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3FB15EC-A078-4F6C-8386-6EE202524B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8DD537B-5EC0-4EEB-9AD2-A1CFEF92E195}" type="datetimeFigureOut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2023/12/12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A0FA400-28A5-4D6A-B178-34DD7139B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6BD707D-3BA1-490F-AF20-393D2223D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8AB53F8-1A2F-4ADB-82F4-1BBC221A6E77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558042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25937C2-2FFF-4BD5-8761-F993E36716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8DD537B-5EC0-4EEB-9AD2-A1CFEF92E195}" type="datetimeFigureOut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2023/12/12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29257F0-257A-4CF5-85E7-B8A2BBA500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1FB6C23-926B-44D0-B35E-20EC6B24F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8AB53F8-1A2F-4ADB-82F4-1BBC221A6E77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992097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E2216E3-02CB-4B4F-8D19-27A25AA26F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8DD537B-5EC0-4EEB-9AD2-A1CFEF92E195}" type="datetimeFigureOut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2023/12/12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1CA18E0-D6D4-4CE5-A535-DD48E71560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B07E948-A761-446A-BA45-F4A6A7A21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8AB53F8-1A2F-4ADB-82F4-1BBC221A6E77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5211658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A1630A0-3860-4E0F-8A14-D75D48C3AF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8DD537B-5EC0-4EEB-9AD2-A1CFEF92E195}" type="datetimeFigureOut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2023/12/12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3801C82-29EC-441D-BC09-BFC507DF3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4C2AF03-6167-426A-B751-4BCE1ADC5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8AB53F8-1A2F-4ADB-82F4-1BBC221A6E77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4732685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025DA1-34B9-4609-A933-AB73ED69FC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8DD537B-5EC0-4EEB-9AD2-A1CFEF92E195}" type="datetimeFigureOut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2023/12/12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26878C2-C037-4C0A-AB75-2BC4C0CF9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FF81A73-3FDD-45B0-91BF-EFF73945C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8AB53F8-1A2F-4ADB-82F4-1BBC221A6E77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0529893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rot="-571728">
            <a:off x="6515832" y="-1031456"/>
            <a:ext cx="3498599" cy="2524120"/>
          </a:xfrm>
          <a:custGeom>
            <a:avLst/>
            <a:gdLst/>
            <a:ahLst/>
            <a:cxnLst/>
            <a:rect l="l" t="t" r="r" b="b"/>
            <a:pathLst>
              <a:path w="77154" h="55664" extrusionOk="0">
                <a:moveTo>
                  <a:pt x="37409" y="1"/>
                </a:moveTo>
                <a:cubicBezTo>
                  <a:pt x="29885" y="1"/>
                  <a:pt x="23753" y="6058"/>
                  <a:pt x="23670" y="13598"/>
                </a:cubicBezTo>
                <a:cubicBezTo>
                  <a:pt x="23587" y="13575"/>
                  <a:pt x="23503" y="13551"/>
                  <a:pt x="23408" y="13539"/>
                </a:cubicBezTo>
                <a:cubicBezTo>
                  <a:pt x="22631" y="13370"/>
                  <a:pt x="21847" y="13287"/>
                  <a:pt x="21070" y="13287"/>
                </a:cubicBezTo>
                <a:cubicBezTo>
                  <a:pt x="17862" y="13287"/>
                  <a:pt x="14766" y="14695"/>
                  <a:pt x="12657" y="17206"/>
                </a:cubicBezTo>
                <a:cubicBezTo>
                  <a:pt x="10026" y="20337"/>
                  <a:pt x="9347" y="24659"/>
                  <a:pt x="10895" y="28446"/>
                </a:cubicBezTo>
                <a:cubicBezTo>
                  <a:pt x="3811" y="29469"/>
                  <a:pt x="1" y="37328"/>
                  <a:pt x="3596" y="43531"/>
                </a:cubicBezTo>
                <a:cubicBezTo>
                  <a:pt x="5522" y="46858"/>
                  <a:pt x="8931" y="48573"/>
                  <a:pt x="12357" y="48573"/>
                </a:cubicBezTo>
                <a:cubicBezTo>
                  <a:pt x="15306" y="48573"/>
                  <a:pt x="18269" y="47303"/>
                  <a:pt x="20313" y="44698"/>
                </a:cubicBezTo>
                <a:cubicBezTo>
                  <a:pt x="23081" y="47690"/>
                  <a:pt x="26898" y="49270"/>
                  <a:pt x="30772" y="49270"/>
                </a:cubicBezTo>
                <a:cubicBezTo>
                  <a:pt x="33078" y="49270"/>
                  <a:pt x="35404" y="48710"/>
                  <a:pt x="37541" y="47555"/>
                </a:cubicBezTo>
                <a:cubicBezTo>
                  <a:pt x="39923" y="49778"/>
                  <a:pt x="43011" y="50945"/>
                  <a:pt x="46141" y="50945"/>
                </a:cubicBezTo>
                <a:cubicBezTo>
                  <a:pt x="47938" y="50945"/>
                  <a:pt x="49749" y="50560"/>
                  <a:pt x="51447" y="49770"/>
                </a:cubicBezTo>
                <a:cubicBezTo>
                  <a:pt x="54016" y="53457"/>
                  <a:pt x="58227" y="55664"/>
                  <a:pt x="62710" y="55664"/>
                </a:cubicBezTo>
                <a:cubicBezTo>
                  <a:pt x="62758" y="55664"/>
                  <a:pt x="62806" y="55664"/>
                  <a:pt x="62854" y="55663"/>
                </a:cubicBezTo>
                <a:cubicBezTo>
                  <a:pt x="67402" y="55627"/>
                  <a:pt x="71629" y="53330"/>
                  <a:pt x="74153" y="49555"/>
                </a:cubicBezTo>
                <a:cubicBezTo>
                  <a:pt x="76665" y="45769"/>
                  <a:pt x="77153" y="40995"/>
                  <a:pt x="75450" y="36780"/>
                </a:cubicBezTo>
                <a:cubicBezTo>
                  <a:pt x="73748" y="32565"/>
                  <a:pt x="70069" y="29469"/>
                  <a:pt x="65628" y="28517"/>
                </a:cubicBezTo>
                <a:cubicBezTo>
                  <a:pt x="64701" y="28311"/>
                  <a:pt x="63748" y="28212"/>
                  <a:pt x="62799" y="28212"/>
                </a:cubicBezTo>
                <a:cubicBezTo>
                  <a:pt x="62651" y="28212"/>
                  <a:pt x="62502" y="28214"/>
                  <a:pt x="62354" y="28219"/>
                </a:cubicBezTo>
                <a:cubicBezTo>
                  <a:pt x="62461" y="27874"/>
                  <a:pt x="62556" y="27529"/>
                  <a:pt x="62627" y="27172"/>
                </a:cubicBezTo>
                <a:cubicBezTo>
                  <a:pt x="64121" y="20265"/>
                  <a:pt x="58827" y="13847"/>
                  <a:pt x="51895" y="13847"/>
                </a:cubicBezTo>
                <a:cubicBezTo>
                  <a:pt x="51645" y="13847"/>
                  <a:pt x="51392" y="13855"/>
                  <a:pt x="51138" y="13872"/>
                </a:cubicBezTo>
                <a:cubicBezTo>
                  <a:pt x="51221" y="6288"/>
                  <a:pt x="45125" y="73"/>
                  <a:pt x="37541" y="2"/>
                </a:cubicBezTo>
                <a:cubicBezTo>
                  <a:pt x="37497" y="1"/>
                  <a:pt x="37453" y="1"/>
                  <a:pt x="3740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7728566" y="2303537"/>
            <a:ext cx="4003855" cy="2144239"/>
          </a:xfrm>
          <a:custGeom>
            <a:avLst/>
            <a:gdLst/>
            <a:ahLst/>
            <a:cxnLst/>
            <a:rect l="l" t="t" r="r" b="b"/>
            <a:pathLst>
              <a:path w="75611" h="40493" extrusionOk="0">
                <a:moveTo>
                  <a:pt x="56636" y="0"/>
                </a:moveTo>
                <a:cubicBezTo>
                  <a:pt x="53130" y="0"/>
                  <a:pt x="49674" y="1375"/>
                  <a:pt x="47095" y="3991"/>
                </a:cubicBezTo>
                <a:cubicBezTo>
                  <a:pt x="45798" y="3427"/>
                  <a:pt x="44448" y="3161"/>
                  <a:pt x="43120" y="3161"/>
                </a:cubicBezTo>
                <a:cubicBezTo>
                  <a:pt x="39124" y="3161"/>
                  <a:pt x="35330" y="5575"/>
                  <a:pt x="33784" y="9552"/>
                </a:cubicBezTo>
                <a:cubicBezTo>
                  <a:pt x="33009" y="9173"/>
                  <a:pt x="32176" y="8988"/>
                  <a:pt x="31349" y="8988"/>
                </a:cubicBezTo>
                <a:cubicBezTo>
                  <a:pt x="29917" y="8988"/>
                  <a:pt x="28503" y="9542"/>
                  <a:pt x="27438" y="10599"/>
                </a:cubicBezTo>
                <a:cubicBezTo>
                  <a:pt x="25732" y="7406"/>
                  <a:pt x="22431" y="5510"/>
                  <a:pt x="18952" y="5510"/>
                </a:cubicBezTo>
                <a:cubicBezTo>
                  <a:pt x="18086" y="5510"/>
                  <a:pt x="17208" y="5628"/>
                  <a:pt x="16341" y="5873"/>
                </a:cubicBezTo>
                <a:cubicBezTo>
                  <a:pt x="11984" y="7099"/>
                  <a:pt x="9079" y="11195"/>
                  <a:pt x="9353" y="15707"/>
                </a:cubicBezTo>
                <a:cubicBezTo>
                  <a:pt x="9269" y="15695"/>
                  <a:pt x="9198" y="15671"/>
                  <a:pt x="9114" y="15659"/>
                </a:cubicBezTo>
                <a:lnTo>
                  <a:pt x="9114" y="15671"/>
                </a:lnTo>
                <a:cubicBezTo>
                  <a:pt x="8693" y="15601"/>
                  <a:pt x="8275" y="15567"/>
                  <a:pt x="7865" y="15567"/>
                </a:cubicBezTo>
                <a:cubicBezTo>
                  <a:pt x="3538" y="15567"/>
                  <a:pt x="1" y="19323"/>
                  <a:pt x="447" y="23803"/>
                </a:cubicBezTo>
                <a:cubicBezTo>
                  <a:pt x="850" y="27760"/>
                  <a:pt x="4188" y="30531"/>
                  <a:pt x="7882" y="30531"/>
                </a:cubicBezTo>
                <a:cubicBezTo>
                  <a:pt x="8769" y="30531"/>
                  <a:pt x="9675" y="30371"/>
                  <a:pt x="10567" y="30030"/>
                </a:cubicBezTo>
                <a:cubicBezTo>
                  <a:pt x="11317" y="33828"/>
                  <a:pt x="14079" y="36888"/>
                  <a:pt x="17782" y="38019"/>
                </a:cubicBezTo>
                <a:cubicBezTo>
                  <a:pt x="18781" y="38322"/>
                  <a:pt x="19803" y="38470"/>
                  <a:pt x="20818" y="38470"/>
                </a:cubicBezTo>
                <a:cubicBezTo>
                  <a:pt x="23551" y="38470"/>
                  <a:pt x="26223" y="37397"/>
                  <a:pt x="28212" y="35400"/>
                </a:cubicBezTo>
                <a:cubicBezTo>
                  <a:pt x="29131" y="35647"/>
                  <a:pt x="30067" y="35769"/>
                  <a:pt x="30999" y="35769"/>
                </a:cubicBezTo>
                <a:cubicBezTo>
                  <a:pt x="33205" y="35769"/>
                  <a:pt x="35380" y="35087"/>
                  <a:pt x="37213" y="33781"/>
                </a:cubicBezTo>
                <a:cubicBezTo>
                  <a:pt x="39004" y="37859"/>
                  <a:pt x="42944" y="40144"/>
                  <a:pt x="46978" y="40144"/>
                </a:cubicBezTo>
                <a:cubicBezTo>
                  <a:pt x="49327" y="40144"/>
                  <a:pt x="51708" y="39369"/>
                  <a:pt x="53715" y="37722"/>
                </a:cubicBezTo>
                <a:cubicBezTo>
                  <a:pt x="55691" y="39546"/>
                  <a:pt x="58234" y="40493"/>
                  <a:pt x="60806" y="40493"/>
                </a:cubicBezTo>
                <a:cubicBezTo>
                  <a:pt x="62481" y="40493"/>
                  <a:pt x="64167" y="40091"/>
                  <a:pt x="65717" y="39270"/>
                </a:cubicBezTo>
                <a:cubicBezTo>
                  <a:pt x="69646" y="37174"/>
                  <a:pt x="71813" y="32840"/>
                  <a:pt x="71134" y="28447"/>
                </a:cubicBezTo>
                <a:cubicBezTo>
                  <a:pt x="73908" y="27363"/>
                  <a:pt x="75611" y="24553"/>
                  <a:pt x="75301" y="21589"/>
                </a:cubicBezTo>
                <a:cubicBezTo>
                  <a:pt x="74992" y="18636"/>
                  <a:pt x="72729" y="16243"/>
                  <a:pt x="69801" y="15767"/>
                </a:cubicBezTo>
                <a:cubicBezTo>
                  <a:pt x="69812" y="15695"/>
                  <a:pt x="69824" y="15636"/>
                  <a:pt x="69836" y="15564"/>
                </a:cubicBezTo>
                <a:cubicBezTo>
                  <a:pt x="70789" y="9814"/>
                  <a:pt x="67896" y="4110"/>
                  <a:pt x="62704" y="1455"/>
                </a:cubicBezTo>
                <a:cubicBezTo>
                  <a:pt x="60777" y="476"/>
                  <a:pt x="58698" y="0"/>
                  <a:pt x="5663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 rot="-571728">
            <a:off x="2424999" y="412377"/>
            <a:ext cx="3498599" cy="2524120"/>
          </a:xfrm>
          <a:custGeom>
            <a:avLst/>
            <a:gdLst/>
            <a:ahLst/>
            <a:cxnLst/>
            <a:rect l="l" t="t" r="r" b="b"/>
            <a:pathLst>
              <a:path w="77154" h="55664" extrusionOk="0">
                <a:moveTo>
                  <a:pt x="37409" y="1"/>
                </a:moveTo>
                <a:cubicBezTo>
                  <a:pt x="29885" y="1"/>
                  <a:pt x="23753" y="6058"/>
                  <a:pt x="23670" y="13598"/>
                </a:cubicBezTo>
                <a:cubicBezTo>
                  <a:pt x="23587" y="13575"/>
                  <a:pt x="23503" y="13551"/>
                  <a:pt x="23408" y="13539"/>
                </a:cubicBezTo>
                <a:cubicBezTo>
                  <a:pt x="22631" y="13370"/>
                  <a:pt x="21847" y="13287"/>
                  <a:pt x="21070" y="13287"/>
                </a:cubicBezTo>
                <a:cubicBezTo>
                  <a:pt x="17862" y="13287"/>
                  <a:pt x="14766" y="14695"/>
                  <a:pt x="12657" y="17206"/>
                </a:cubicBezTo>
                <a:cubicBezTo>
                  <a:pt x="10026" y="20337"/>
                  <a:pt x="9347" y="24659"/>
                  <a:pt x="10895" y="28446"/>
                </a:cubicBezTo>
                <a:cubicBezTo>
                  <a:pt x="3811" y="29469"/>
                  <a:pt x="1" y="37328"/>
                  <a:pt x="3596" y="43531"/>
                </a:cubicBezTo>
                <a:cubicBezTo>
                  <a:pt x="5522" y="46858"/>
                  <a:pt x="8931" y="48573"/>
                  <a:pt x="12357" y="48573"/>
                </a:cubicBezTo>
                <a:cubicBezTo>
                  <a:pt x="15306" y="48573"/>
                  <a:pt x="18269" y="47303"/>
                  <a:pt x="20313" y="44698"/>
                </a:cubicBezTo>
                <a:cubicBezTo>
                  <a:pt x="23081" y="47690"/>
                  <a:pt x="26898" y="49270"/>
                  <a:pt x="30772" y="49270"/>
                </a:cubicBezTo>
                <a:cubicBezTo>
                  <a:pt x="33078" y="49270"/>
                  <a:pt x="35404" y="48710"/>
                  <a:pt x="37541" y="47555"/>
                </a:cubicBezTo>
                <a:cubicBezTo>
                  <a:pt x="39923" y="49778"/>
                  <a:pt x="43011" y="50945"/>
                  <a:pt x="46141" y="50945"/>
                </a:cubicBezTo>
                <a:cubicBezTo>
                  <a:pt x="47938" y="50945"/>
                  <a:pt x="49749" y="50560"/>
                  <a:pt x="51447" y="49770"/>
                </a:cubicBezTo>
                <a:cubicBezTo>
                  <a:pt x="54016" y="53457"/>
                  <a:pt x="58227" y="55664"/>
                  <a:pt x="62710" y="55664"/>
                </a:cubicBezTo>
                <a:cubicBezTo>
                  <a:pt x="62758" y="55664"/>
                  <a:pt x="62806" y="55664"/>
                  <a:pt x="62854" y="55663"/>
                </a:cubicBezTo>
                <a:cubicBezTo>
                  <a:pt x="67402" y="55627"/>
                  <a:pt x="71629" y="53330"/>
                  <a:pt x="74153" y="49555"/>
                </a:cubicBezTo>
                <a:cubicBezTo>
                  <a:pt x="76665" y="45769"/>
                  <a:pt x="77153" y="40995"/>
                  <a:pt x="75450" y="36780"/>
                </a:cubicBezTo>
                <a:cubicBezTo>
                  <a:pt x="73748" y="32565"/>
                  <a:pt x="70069" y="29469"/>
                  <a:pt x="65628" y="28517"/>
                </a:cubicBezTo>
                <a:cubicBezTo>
                  <a:pt x="64701" y="28311"/>
                  <a:pt x="63748" y="28212"/>
                  <a:pt x="62799" y="28212"/>
                </a:cubicBezTo>
                <a:cubicBezTo>
                  <a:pt x="62651" y="28212"/>
                  <a:pt x="62502" y="28214"/>
                  <a:pt x="62354" y="28219"/>
                </a:cubicBezTo>
                <a:cubicBezTo>
                  <a:pt x="62461" y="27874"/>
                  <a:pt x="62556" y="27529"/>
                  <a:pt x="62627" y="27172"/>
                </a:cubicBezTo>
                <a:cubicBezTo>
                  <a:pt x="64121" y="20265"/>
                  <a:pt x="58827" y="13847"/>
                  <a:pt x="51895" y="13847"/>
                </a:cubicBezTo>
                <a:cubicBezTo>
                  <a:pt x="51645" y="13847"/>
                  <a:pt x="51392" y="13855"/>
                  <a:pt x="51138" y="13872"/>
                </a:cubicBezTo>
                <a:cubicBezTo>
                  <a:pt x="51221" y="6288"/>
                  <a:pt x="45125" y="73"/>
                  <a:pt x="37541" y="2"/>
                </a:cubicBezTo>
                <a:cubicBezTo>
                  <a:pt x="37497" y="1"/>
                  <a:pt x="37453" y="1"/>
                  <a:pt x="3740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" name="Google Shape;12;p2"/>
          <p:cNvGrpSpPr/>
          <p:nvPr/>
        </p:nvGrpSpPr>
        <p:grpSpPr>
          <a:xfrm>
            <a:off x="-124682" y="-79165"/>
            <a:ext cx="12504012" cy="7016336"/>
            <a:chOff x="-93512" y="-59374"/>
            <a:chExt cx="9378009" cy="5262252"/>
          </a:xfrm>
        </p:grpSpPr>
        <p:grpSp>
          <p:nvGrpSpPr>
            <p:cNvPr id="13" name="Google Shape;13;p2"/>
            <p:cNvGrpSpPr/>
            <p:nvPr/>
          </p:nvGrpSpPr>
          <p:grpSpPr>
            <a:xfrm>
              <a:off x="-93512" y="-59374"/>
              <a:ext cx="9331015" cy="5262252"/>
              <a:chOff x="-46525" y="7001"/>
              <a:chExt cx="9331015" cy="5262252"/>
            </a:xfrm>
          </p:grpSpPr>
          <p:sp>
            <p:nvSpPr>
              <p:cNvPr id="14" name="Google Shape;14;p2"/>
              <p:cNvSpPr/>
              <p:nvPr/>
            </p:nvSpPr>
            <p:spPr>
              <a:xfrm>
                <a:off x="-46525" y="7001"/>
                <a:ext cx="9331015" cy="5262252"/>
              </a:xfrm>
              <a:custGeom>
                <a:avLst/>
                <a:gdLst/>
                <a:ahLst/>
                <a:cxnLst/>
                <a:rect l="l" t="t" r="r" b="b"/>
                <a:pathLst>
                  <a:path w="284960" h="189973" extrusionOk="0">
                    <a:moveTo>
                      <a:pt x="0" y="0"/>
                    </a:moveTo>
                    <a:lnTo>
                      <a:pt x="0" y="189972"/>
                    </a:lnTo>
                    <a:lnTo>
                      <a:pt x="284960" y="189972"/>
                    </a:lnTo>
                    <a:lnTo>
                      <a:pt x="284960" y="56901"/>
                    </a:lnTo>
                    <a:cubicBezTo>
                      <a:pt x="271190" y="100184"/>
                      <a:pt x="231433" y="122889"/>
                      <a:pt x="190368" y="128117"/>
                    </a:cubicBezTo>
                    <a:cubicBezTo>
                      <a:pt x="184259" y="128908"/>
                      <a:pt x="178088" y="129303"/>
                      <a:pt x="171948" y="129303"/>
                    </a:cubicBezTo>
                    <a:cubicBezTo>
                      <a:pt x="171592" y="129308"/>
                      <a:pt x="171237" y="129311"/>
                      <a:pt x="170883" y="129311"/>
                    </a:cubicBezTo>
                    <a:cubicBezTo>
                      <a:pt x="169311" y="129311"/>
                      <a:pt x="167767" y="129261"/>
                      <a:pt x="166204" y="129212"/>
                    </a:cubicBezTo>
                    <a:cubicBezTo>
                      <a:pt x="165413" y="129181"/>
                      <a:pt x="164593" y="129151"/>
                      <a:pt x="163802" y="129090"/>
                    </a:cubicBezTo>
                    <a:cubicBezTo>
                      <a:pt x="152951" y="128573"/>
                      <a:pt x="142222" y="126719"/>
                      <a:pt x="131857" y="123588"/>
                    </a:cubicBezTo>
                    <a:cubicBezTo>
                      <a:pt x="121856" y="120518"/>
                      <a:pt x="112677" y="116263"/>
                      <a:pt x="104804" y="110853"/>
                    </a:cubicBezTo>
                    <a:lnTo>
                      <a:pt x="103984" y="110275"/>
                    </a:lnTo>
                    <a:cubicBezTo>
                      <a:pt x="92129" y="101947"/>
                      <a:pt x="83375" y="90944"/>
                      <a:pt x="79546" y="77570"/>
                    </a:cubicBezTo>
                    <a:cubicBezTo>
                      <a:pt x="77296" y="69636"/>
                      <a:pt x="74621" y="61855"/>
                      <a:pt x="71521" y="54226"/>
                    </a:cubicBezTo>
                    <a:cubicBezTo>
                      <a:pt x="70883" y="52645"/>
                      <a:pt x="70244" y="51095"/>
                      <a:pt x="69576" y="49606"/>
                    </a:cubicBezTo>
                    <a:cubicBezTo>
                      <a:pt x="68816" y="47873"/>
                      <a:pt x="68056" y="46232"/>
                      <a:pt x="67296" y="44621"/>
                    </a:cubicBezTo>
                    <a:cubicBezTo>
                      <a:pt x="48208" y="4833"/>
                      <a:pt x="26110" y="0"/>
                      <a:pt x="2611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-46525" y="7001"/>
                <a:ext cx="9331015" cy="5262252"/>
              </a:xfrm>
              <a:custGeom>
                <a:avLst/>
                <a:gdLst/>
                <a:ahLst/>
                <a:cxnLst/>
                <a:rect l="l" t="t" r="r" b="b"/>
                <a:pathLst>
                  <a:path w="284960" h="189973" extrusionOk="0">
                    <a:moveTo>
                      <a:pt x="0" y="0"/>
                    </a:moveTo>
                    <a:lnTo>
                      <a:pt x="0" y="189972"/>
                    </a:lnTo>
                    <a:lnTo>
                      <a:pt x="284960" y="189972"/>
                    </a:lnTo>
                    <a:lnTo>
                      <a:pt x="284960" y="85594"/>
                    </a:lnTo>
                    <a:cubicBezTo>
                      <a:pt x="275811" y="102676"/>
                      <a:pt x="258546" y="121522"/>
                      <a:pt x="218241" y="133315"/>
                    </a:cubicBezTo>
                    <a:cubicBezTo>
                      <a:pt x="203695" y="137570"/>
                      <a:pt x="188105" y="139661"/>
                      <a:pt x="172631" y="139661"/>
                    </a:cubicBezTo>
                    <a:cubicBezTo>
                      <a:pt x="123438" y="139661"/>
                      <a:pt x="75424" y="118521"/>
                      <a:pt x="65898" y="78542"/>
                    </a:cubicBezTo>
                    <a:cubicBezTo>
                      <a:pt x="53405" y="25988"/>
                      <a:pt x="10395" y="0"/>
                      <a:pt x="1039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-46525" y="427955"/>
                <a:ext cx="9331015" cy="4841295"/>
              </a:xfrm>
              <a:custGeom>
                <a:avLst/>
                <a:gdLst/>
                <a:ahLst/>
                <a:cxnLst/>
                <a:rect l="l" t="t" r="r" b="b"/>
                <a:pathLst>
                  <a:path w="284960" h="174776" extrusionOk="0">
                    <a:moveTo>
                      <a:pt x="0" y="1"/>
                    </a:moveTo>
                    <a:lnTo>
                      <a:pt x="0" y="174775"/>
                    </a:lnTo>
                    <a:lnTo>
                      <a:pt x="284960" y="174775"/>
                    </a:lnTo>
                    <a:lnTo>
                      <a:pt x="284960" y="97084"/>
                    </a:lnTo>
                    <a:cubicBezTo>
                      <a:pt x="273835" y="111401"/>
                      <a:pt x="253318" y="126690"/>
                      <a:pt x="212162" y="135291"/>
                    </a:cubicBezTo>
                    <a:cubicBezTo>
                      <a:pt x="198601" y="138120"/>
                      <a:pt x="184547" y="139671"/>
                      <a:pt x="170599" y="139671"/>
                    </a:cubicBezTo>
                    <a:cubicBezTo>
                      <a:pt x="120831" y="139671"/>
                      <a:pt x="72399" y="119915"/>
                      <a:pt x="52433" y="67874"/>
                    </a:cubicBezTo>
                    <a:cubicBezTo>
                      <a:pt x="26870" y="1277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-46525" y="1070370"/>
                <a:ext cx="9331015" cy="4198877"/>
              </a:xfrm>
              <a:custGeom>
                <a:avLst/>
                <a:gdLst/>
                <a:ahLst/>
                <a:cxnLst/>
                <a:rect l="l" t="t" r="r" b="b"/>
                <a:pathLst>
                  <a:path w="284960" h="151584" extrusionOk="0">
                    <a:moveTo>
                      <a:pt x="0" y="1"/>
                    </a:moveTo>
                    <a:lnTo>
                      <a:pt x="0" y="151583"/>
                    </a:lnTo>
                    <a:lnTo>
                      <a:pt x="284960" y="151583"/>
                    </a:lnTo>
                    <a:lnTo>
                      <a:pt x="284960" y="102616"/>
                    </a:lnTo>
                    <a:cubicBezTo>
                      <a:pt x="257060" y="128494"/>
                      <a:pt x="218375" y="139934"/>
                      <a:pt x="179725" y="139934"/>
                    </a:cubicBezTo>
                    <a:cubicBezTo>
                      <a:pt x="119590" y="139934"/>
                      <a:pt x="59541" y="112241"/>
                      <a:pt x="40335" y="68147"/>
                    </a:cubicBezTo>
                    <a:cubicBezTo>
                      <a:pt x="21703" y="25351"/>
                      <a:pt x="7933" y="7448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-46525" y="2363621"/>
                <a:ext cx="3143193" cy="2905619"/>
              </a:xfrm>
              <a:custGeom>
                <a:avLst/>
                <a:gdLst/>
                <a:ahLst/>
                <a:cxnLst/>
                <a:rect l="l" t="t" r="r" b="b"/>
                <a:pathLst>
                  <a:path w="95990" h="104896" extrusionOk="0">
                    <a:moveTo>
                      <a:pt x="0" y="0"/>
                    </a:moveTo>
                    <a:lnTo>
                      <a:pt x="0" y="104895"/>
                    </a:lnTo>
                    <a:lnTo>
                      <a:pt x="95990" y="104895"/>
                    </a:lnTo>
                    <a:cubicBezTo>
                      <a:pt x="52007" y="88208"/>
                      <a:pt x="27174" y="60548"/>
                      <a:pt x="19909" y="38481"/>
                    </a:cubicBezTo>
                    <a:cubicBezTo>
                      <a:pt x="10395" y="9666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-46525" y="4224332"/>
                <a:ext cx="1119748" cy="1044899"/>
              </a:xfrm>
              <a:custGeom>
                <a:avLst/>
                <a:gdLst/>
                <a:ahLst/>
                <a:cxnLst/>
                <a:rect l="l" t="t" r="r" b="b"/>
                <a:pathLst>
                  <a:path w="34196" h="37722" extrusionOk="0">
                    <a:moveTo>
                      <a:pt x="0" y="0"/>
                    </a:moveTo>
                    <a:lnTo>
                      <a:pt x="0" y="37721"/>
                    </a:lnTo>
                    <a:lnTo>
                      <a:pt x="34195" y="37721"/>
                    </a:lnTo>
                    <a:cubicBezTo>
                      <a:pt x="17356" y="27873"/>
                      <a:pt x="6018" y="12007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" name="Google Shape;20;p2"/>
            <p:cNvSpPr/>
            <p:nvPr/>
          </p:nvSpPr>
          <p:spPr>
            <a:xfrm>
              <a:off x="8652452" y="4829600"/>
              <a:ext cx="632044" cy="373260"/>
            </a:xfrm>
            <a:custGeom>
              <a:avLst/>
              <a:gdLst/>
              <a:ahLst/>
              <a:cxnLst/>
              <a:rect l="l" t="t" r="r" b="b"/>
              <a:pathLst>
                <a:path w="19302" h="11399" extrusionOk="0">
                  <a:moveTo>
                    <a:pt x="19302" y="0"/>
                  </a:moveTo>
                  <a:cubicBezTo>
                    <a:pt x="13891" y="4286"/>
                    <a:pt x="7387" y="8086"/>
                    <a:pt x="0" y="11399"/>
                  </a:cubicBezTo>
                  <a:lnTo>
                    <a:pt x="19302" y="11399"/>
                  </a:lnTo>
                  <a:lnTo>
                    <a:pt x="1930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" name="Google Shape;21;p2"/>
          <p:cNvSpPr txBox="1">
            <a:spLocks noGrp="1"/>
          </p:cNvSpPr>
          <p:nvPr>
            <p:ph type="title"/>
          </p:nvPr>
        </p:nvSpPr>
        <p:spPr>
          <a:xfrm>
            <a:off x="4948917" y="670667"/>
            <a:ext cx="6429200" cy="24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8000" b="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2" name="Google Shape;22;p2"/>
          <p:cNvSpPr txBox="1">
            <a:spLocks noGrp="1"/>
          </p:cNvSpPr>
          <p:nvPr>
            <p:ph type="subTitle" idx="1"/>
          </p:nvPr>
        </p:nvSpPr>
        <p:spPr>
          <a:xfrm>
            <a:off x="4881917" y="2844917"/>
            <a:ext cx="6563200" cy="58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133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grpSp>
        <p:nvGrpSpPr>
          <p:cNvPr id="23" name="Google Shape;23;p2"/>
          <p:cNvGrpSpPr/>
          <p:nvPr/>
        </p:nvGrpSpPr>
        <p:grpSpPr>
          <a:xfrm>
            <a:off x="109153" y="140213"/>
            <a:ext cx="12697548" cy="6831679"/>
            <a:chOff x="81864" y="105159"/>
            <a:chExt cx="9523161" cy="5123759"/>
          </a:xfrm>
        </p:grpSpPr>
        <p:sp>
          <p:nvSpPr>
            <p:cNvPr id="24" name="Google Shape;24;p2"/>
            <p:cNvSpPr/>
            <p:nvPr/>
          </p:nvSpPr>
          <p:spPr>
            <a:xfrm>
              <a:off x="5073375" y="3782263"/>
              <a:ext cx="322506" cy="315531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1"/>
                  </a:moveTo>
                  <a:lnTo>
                    <a:pt x="4529" y="1855"/>
                  </a:lnTo>
                  <a:lnTo>
                    <a:pt x="1368" y="548"/>
                  </a:lnTo>
                  <a:lnTo>
                    <a:pt x="1368" y="548"/>
                  </a:lnTo>
                  <a:lnTo>
                    <a:pt x="2250" y="3861"/>
                  </a:lnTo>
                  <a:lnTo>
                    <a:pt x="0" y="6475"/>
                  </a:lnTo>
                  <a:lnTo>
                    <a:pt x="3435" y="6688"/>
                  </a:lnTo>
                  <a:lnTo>
                    <a:pt x="5229" y="9636"/>
                  </a:lnTo>
                  <a:lnTo>
                    <a:pt x="6475" y="6414"/>
                  </a:lnTo>
                  <a:lnTo>
                    <a:pt x="9849" y="5624"/>
                  </a:lnTo>
                  <a:lnTo>
                    <a:pt x="7174" y="3435"/>
                  </a:lnTo>
                  <a:lnTo>
                    <a:pt x="74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1864" y="4869574"/>
              <a:ext cx="367301" cy="359344"/>
            </a:xfrm>
            <a:custGeom>
              <a:avLst/>
              <a:gdLst/>
              <a:ahLst/>
              <a:cxnLst/>
              <a:rect l="l" t="t" r="r" b="b"/>
              <a:pathLst>
                <a:path w="11217" h="10974" extrusionOk="0">
                  <a:moveTo>
                    <a:pt x="8481" y="1"/>
                  </a:moveTo>
                  <a:lnTo>
                    <a:pt x="5168" y="2129"/>
                  </a:lnTo>
                  <a:lnTo>
                    <a:pt x="1551" y="639"/>
                  </a:lnTo>
                  <a:lnTo>
                    <a:pt x="2554" y="4439"/>
                  </a:lnTo>
                  <a:lnTo>
                    <a:pt x="1" y="7417"/>
                  </a:lnTo>
                  <a:lnTo>
                    <a:pt x="3922" y="7630"/>
                  </a:lnTo>
                  <a:lnTo>
                    <a:pt x="5958" y="10974"/>
                  </a:lnTo>
                  <a:lnTo>
                    <a:pt x="7387" y="7326"/>
                  </a:lnTo>
                  <a:lnTo>
                    <a:pt x="11217" y="6414"/>
                  </a:lnTo>
                  <a:lnTo>
                    <a:pt x="8177" y="3922"/>
                  </a:lnTo>
                  <a:lnTo>
                    <a:pt x="848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186363" y="3669733"/>
              <a:ext cx="158289" cy="155310"/>
            </a:xfrm>
            <a:custGeom>
              <a:avLst/>
              <a:gdLst/>
              <a:ahLst/>
              <a:cxnLst/>
              <a:rect l="l" t="t" r="r" b="b"/>
              <a:pathLst>
                <a:path w="4834" h="4743" extrusionOk="0">
                  <a:moveTo>
                    <a:pt x="3648" y="1"/>
                  </a:moveTo>
                  <a:lnTo>
                    <a:pt x="2219" y="913"/>
                  </a:lnTo>
                  <a:lnTo>
                    <a:pt x="669" y="274"/>
                  </a:lnTo>
                  <a:lnTo>
                    <a:pt x="1095" y="1916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34" y="2767"/>
                  </a:lnTo>
                  <a:lnTo>
                    <a:pt x="3526" y="1703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7053062" y="3669732"/>
              <a:ext cx="158289" cy="155310"/>
            </a:xfrm>
            <a:custGeom>
              <a:avLst/>
              <a:gdLst/>
              <a:ahLst/>
              <a:cxnLst/>
              <a:rect l="l" t="t" r="r" b="b"/>
              <a:pathLst>
                <a:path w="4834" h="4743" extrusionOk="0">
                  <a:moveTo>
                    <a:pt x="3648" y="1"/>
                  </a:moveTo>
                  <a:lnTo>
                    <a:pt x="2219" y="943"/>
                  </a:lnTo>
                  <a:lnTo>
                    <a:pt x="669" y="274"/>
                  </a:lnTo>
                  <a:lnTo>
                    <a:pt x="1095" y="1916"/>
                  </a:lnTo>
                  <a:lnTo>
                    <a:pt x="0" y="3192"/>
                  </a:lnTo>
                  <a:lnTo>
                    <a:pt x="1672" y="3284"/>
                  </a:lnTo>
                  <a:lnTo>
                    <a:pt x="2554" y="4743"/>
                  </a:lnTo>
                  <a:lnTo>
                    <a:pt x="3192" y="3162"/>
                  </a:lnTo>
                  <a:lnTo>
                    <a:pt x="4833" y="2767"/>
                  </a:lnTo>
                  <a:lnTo>
                    <a:pt x="3526" y="1703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1789314" y="4971591"/>
              <a:ext cx="159272" cy="155310"/>
            </a:xfrm>
            <a:custGeom>
              <a:avLst/>
              <a:gdLst/>
              <a:ahLst/>
              <a:cxnLst/>
              <a:rect l="l" t="t" r="r" b="b"/>
              <a:pathLst>
                <a:path w="4864" h="4743" extrusionOk="0">
                  <a:moveTo>
                    <a:pt x="3679" y="0"/>
                  </a:moveTo>
                  <a:lnTo>
                    <a:pt x="2250" y="912"/>
                  </a:lnTo>
                  <a:lnTo>
                    <a:pt x="700" y="274"/>
                  </a:lnTo>
                  <a:lnTo>
                    <a:pt x="1125" y="1915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64" y="2766"/>
                  </a:lnTo>
                  <a:lnTo>
                    <a:pt x="3527" y="1703"/>
                  </a:lnTo>
                  <a:lnTo>
                    <a:pt x="367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338428" y="4930299"/>
              <a:ext cx="242870" cy="237892"/>
            </a:xfrm>
            <a:custGeom>
              <a:avLst/>
              <a:gdLst/>
              <a:ahLst/>
              <a:cxnLst/>
              <a:rect l="l" t="t" r="r" b="b"/>
              <a:pathLst>
                <a:path w="7417" h="7265" extrusionOk="0">
                  <a:moveTo>
                    <a:pt x="5593" y="0"/>
                  </a:moveTo>
                  <a:lnTo>
                    <a:pt x="3405" y="1429"/>
                  </a:lnTo>
                  <a:lnTo>
                    <a:pt x="1003" y="426"/>
                  </a:lnTo>
                  <a:lnTo>
                    <a:pt x="1672" y="2948"/>
                  </a:lnTo>
                  <a:lnTo>
                    <a:pt x="0" y="4924"/>
                  </a:lnTo>
                  <a:lnTo>
                    <a:pt x="2584" y="5046"/>
                  </a:lnTo>
                  <a:lnTo>
                    <a:pt x="3952" y="7265"/>
                  </a:lnTo>
                  <a:lnTo>
                    <a:pt x="4864" y="4863"/>
                  </a:lnTo>
                  <a:lnTo>
                    <a:pt x="7417" y="4255"/>
                  </a:lnTo>
                  <a:lnTo>
                    <a:pt x="5380" y="2614"/>
                  </a:lnTo>
                  <a:lnTo>
                    <a:pt x="55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915257" y="2526422"/>
              <a:ext cx="286680" cy="281236"/>
            </a:xfrm>
            <a:custGeom>
              <a:avLst/>
              <a:gdLst/>
              <a:ahLst/>
              <a:cxnLst/>
              <a:rect l="l" t="t" r="r" b="b"/>
              <a:pathLst>
                <a:path w="4834" h="4742" extrusionOk="0">
                  <a:moveTo>
                    <a:pt x="3648" y="0"/>
                  </a:moveTo>
                  <a:lnTo>
                    <a:pt x="2219" y="912"/>
                  </a:lnTo>
                  <a:lnTo>
                    <a:pt x="669" y="274"/>
                  </a:lnTo>
                  <a:lnTo>
                    <a:pt x="669" y="274"/>
                  </a:lnTo>
                  <a:lnTo>
                    <a:pt x="1094" y="191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42"/>
                  </a:lnTo>
                  <a:lnTo>
                    <a:pt x="3192" y="3161"/>
                  </a:lnTo>
                  <a:lnTo>
                    <a:pt x="4833" y="2766"/>
                  </a:lnTo>
                  <a:lnTo>
                    <a:pt x="3526" y="1702"/>
                  </a:lnTo>
                  <a:lnTo>
                    <a:pt x="36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7312825" y="4883093"/>
              <a:ext cx="242872" cy="236731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02932" y="105159"/>
              <a:ext cx="430990" cy="450931"/>
            </a:xfrm>
            <a:custGeom>
              <a:avLst/>
              <a:gdLst/>
              <a:ahLst/>
              <a:cxnLst/>
              <a:rect l="l" t="t" r="r" b="b"/>
              <a:pathLst>
                <a:path w="13162" h="13771" extrusionOk="0">
                  <a:moveTo>
                    <a:pt x="4894" y="1"/>
                  </a:moveTo>
                  <a:lnTo>
                    <a:pt x="4286" y="4773"/>
                  </a:lnTo>
                  <a:lnTo>
                    <a:pt x="0" y="6962"/>
                  </a:lnTo>
                  <a:lnTo>
                    <a:pt x="4347" y="9028"/>
                  </a:lnTo>
                  <a:lnTo>
                    <a:pt x="5107" y="13770"/>
                  </a:lnTo>
                  <a:lnTo>
                    <a:pt x="8420" y="10275"/>
                  </a:lnTo>
                  <a:lnTo>
                    <a:pt x="13162" y="11004"/>
                  </a:lnTo>
                  <a:lnTo>
                    <a:pt x="10852" y="6779"/>
                  </a:lnTo>
                  <a:lnTo>
                    <a:pt x="13010" y="2493"/>
                  </a:lnTo>
                  <a:lnTo>
                    <a:pt x="8298" y="3405"/>
                  </a:lnTo>
                  <a:lnTo>
                    <a:pt x="489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8915252" y="4194710"/>
              <a:ext cx="689773" cy="674874"/>
            </a:xfrm>
            <a:custGeom>
              <a:avLst/>
              <a:gdLst/>
              <a:ahLst/>
              <a:cxnLst/>
              <a:rect l="l" t="t" r="r" b="b"/>
              <a:pathLst>
                <a:path w="21065" h="20610" extrusionOk="0">
                  <a:moveTo>
                    <a:pt x="15928" y="1"/>
                  </a:moveTo>
                  <a:lnTo>
                    <a:pt x="9727" y="4013"/>
                  </a:lnTo>
                  <a:lnTo>
                    <a:pt x="2918" y="1156"/>
                  </a:lnTo>
                  <a:lnTo>
                    <a:pt x="2918" y="1156"/>
                  </a:lnTo>
                  <a:lnTo>
                    <a:pt x="4803" y="8299"/>
                  </a:lnTo>
                  <a:lnTo>
                    <a:pt x="0" y="13892"/>
                  </a:lnTo>
                  <a:lnTo>
                    <a:pt x="7387" y="14287"/>
                  </a:lnTo>
                  <a:lnTo>
                    <a:pt x="11216" y="20609"/>
                  </a:lnTo>
                  <a:lnTo>
                    <a:pt x="13891" y="13709"/>
                  </a:lnTo>
                  <a:lnTo>
                    <a:pt x="21065" y="12007"/>
                  </a:lnTo>
                  <a:lnTo>
                    <a:pt x="15350" y="7357"/>
                  </a:lnTo>
                  <a:lnTo>
                    <a:pt x="159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142502" y="1818152"/>
              <a:ext cx="242876" cy="237624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0"/>
                  </a:moveTo>
                  <a:lnTo>
                    <a:pt x="4560" y="1854"/>
                  </a:lnTo>
                  <a:lnTo>
                    <a:pt x="1368" y="547"/>
                  </a:lnTo>
                  <a:lnTo>
                    <a:pt x="2250" y="3860"/>
                  </a:lnTo>
                  <a:lnTo>
                    <a:pt x="0" y="6505"/>
                  </a:lnTo>
                  <a:lnTo>
                    <a:pt x="3435" y="6687"/>
                  </a:lnTo>
                  <a:lnTo>
                    <a:pt x="5259" y="9636"/>
                  </a:lnTo>
                  <a:lnTo>
                    <a:pt x="6505" y="6414"/>
                  </a:lnTo>
                  <a:lnTo>
                    <a:pt x="9849" y="5623"/>
                  </a:lnTo>
                  <a:lnTo>
                    <a:pt x="7174" y="3435"/>
                  </a:lnTo>
                  <a:lnTo>
                    <a:pt x="744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584362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title and description">
  <p:cSld name="Section title and description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0" name="Google Shape;170;p9"/>
          <p:cNvGrpSpPr/>
          <p:nvPr/>
        </p:nvGrpSpPr>
        <p:grpSpPr>
          <a:xfrm>
            <a:off x="-245087" y="4802563"/>
            <a:ext cx="12514633" cy="3691163"/>
            <a:chOff x="-183816" y="3601922"/>
            <a:chExt cx="9385975" cy="2768372"/>
          </a:xfrm>
        </p:grpSpPr>
        <p:sp>
          <p:nvSpPr>
            <p:cNvPr id="171" name="Google Shape;171;p9"/>
            <p:cNvSpPr/>
            <p:nvPr/>
          </p:nvSpPr>
          <p:spPr>
            <a:xfrm>
              <a:off x="-58157" y="3601922"/>
              <a:ext cx="9260316" cy="998078"/>
            </a:xfrm>
            <a:custGeom>
              <a:avLst/>
              <a:gdLst/>
              <a:ahLst/>
              <a:cxnLst/>
              <a:rect l="l" t="t" r="r" b="b"/>
              <a:pathLst>
                <a:path w="42064" h="9892" extrusionOk="0">
                  <a:moveTo>
                    <a:pt x="42064" y="0"/>
                  </a:moveTo>
                  <a:cubicBezTo>
                    <a:pt x="38336" y="5162"/>
                    <a:pt x="34610" y="6811"/>
                    <a:pt x="30887" y="6811"/>
                  </a:cubicBezTo>
                  <a:cubicBezTo>
                    <a:pt x="24306" y="6811"/>
                    <a:pt x="17731" y="1662"/>
                    <a:pt x="11157" y="1662"/>
                  </a:cubicBezTo>
                  <a:cubicBezTo>
                    <a:pt x="7438" y="1662"/>
                    <a:pt x="3719" y="3311"/>
                    <a:pt x="0" y="8473"/>
                  </a:cubicBezTo>
                  <a:lnTo>
                    <a:pt x="0" y="9440"/>
                  </a:lnTo>
                  <a:cubicBezTo>
                    <a:pt x="3447" y="4886"/>
                    <a:pt x="6894" y="3351"/>
                    <a:pt x="10341" y="3351"/>
                  </a:cubicBezTo>
                  <a:cubicBezTo>
                    <a:pt x="17458" y="3351"/>
                    <a:pt x="24578" y="9892"/>
                    <a:pt x="31704" y="9892"/>
                  </a:cubicBezTo>
                  <a:cubicBezTo>
                    <a:pt x="35156" y="9892"/>
                    <a:pt x="38609" y="8358"/>
                    <a:pt x="42064" y="3803"/>
                  </a:cubicBezTo>
                  <a:lnTo>
                    <a:pt x="4206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9"/>
            <p:cNvSpPr/>
            <p:nvPr/>
          </p:nvSpPr>
          <p:spPr>
            <a:xfrm>
              <a:off x="-58157" y="3940032"/>
              <a:ext cx="9260316" cy="976688"/>
            </a:xfrm>
            <a:custGeom>
              <a:avLst/>
              <a:gdLst/>
              <a:ahLst/>
              <a:cxnLst/>
              <a:rect l="l" t="t" r="r" b="b"/>
              <a:pathLst>
                <a:path w="42064" h="9680" extrusionOk="0">
                  <a:moveTo>
                    <a:pt x="10341" y="0"/>
                  </a:moveTo>
                  <a:cubicBezTo>
                    <a:pt x="6894" y="0"/>
                    <a:pt x="3447" y="1535"/>
                    <a:pt x="0" y="6089"/>
                  </a:cubicBezTo>
                  <a:lnTo>
                    <a:pt x="0" y="7090"/>
                  </a:lnTo>
                  <a:cubicBezTo>
                    <a:pt x="3198" y="3078"/>
                    <a:pt x="6395" y="1665"/>
                    <a:pt x="9593" y="1665"/>
                  </a:cubicBezTo>
                  <a:cubicBezTo>
                    <a:pt x="17209" y="1665"/>
                    <a:pt x="24827" y="9679"/>
                    <a:pt x="32453" y="9679"/>
                  </a:cubicBezTo>
                  <a:cubicBezTo>
                    <a:pt x="35655" y="9679"/>
                    <a:pt x="38859" y="8267"/>
                    <a:pt x="42064" y="4255"/>
                  </a:cubicBezTo>
                  <a:lnTo>
                    <a:pt x="42064" y="452"/>
                  </a:lnTo>
                  <a:cubicBezTo>
                    <a:pt x="38609" y="5007"/>
                    <a:pt x="35156" y="6541"/>
                    <a:pt x="31704" y="6541"/>
                  </a:cubicBezTo>
                  <a:cubicBezTo>
                    <a:pt x="24578" y="6541"/>
                    <a:pt x="17458" y="0"/>
                    <a:pt x="10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9"/>
            <p:cNvSpPr/>
            <p:nvPr/>
          </p:nvSpPr>
          <p:spPr>
            <a:xfrm>
              <a:off x="-58157" y="4108028"/>
              <a:ext cx="9260316" cy="1130254"/>
            </a:xfrm>
            <a:custGeom>
              <a:avLst/>
              <a:gdLst/>
              <a:ahLst/>
              <a:cxnLst/>
              <a:rect l="l" t="t" r="r" b="b"/>
              <a:pathLst>
                <a:path w="42064" h="11202" extrusionOk="0">
                  <a:moveTo>
                    <a:pt x="9593" y="0"/>
                  </a:moveTo>
                  <a:cubicBezTo>
                    <a:pt x="6395" y="0"/>
                    <a:pt x="3198" y="1413"/>
                    <a:pt x="0" y="5425"/>
                  </a:cubicBezTo>
                  <a:lnTo>
                    <a:pt x="0" y="6392"/>
                  </a:lnTo>
                  <a:cubicBezTo>
                    <a:pt x="2958" y="2885"/>
                    <a:pt x="5917" y="1601"/>
                    <a:pt x="8875" y="1601"/>
                  </a:cubicBezTo>
                  <a:cubicBezTo>
                    <a:pt x="16965" y="1601"/>
                    <a:pt x="25057" y="11201"/>
                    <a:pt x="33157" y="11201"/>
                  </a:cubicBezTo>
                  <a:cubicBezTo>
                    <a:pt x="36125" y="11201"/>
                    <a:pt x="39093" y="9913"/>
                    <a:pt x="42064" y="6392"/>
                  </a:cubicBezTo>
                  <a:lnTo>
                    <a:pt x="42064" y="2590"/>
                  </a:lnTo>
                  <a:cubicBezTo>
                    <a:pt x="38859" y="6602"/>
                    <a:pt x="35655" y="8014"/>
                    <a:pt x="32453" y="8014"/>
                  </a:cubicBezTo>
                  <a:cubicBezTo>
                    <a:pt x="24827" y="8014"/>
                    <a:pt x="17209" y="0"/>
                    <a:pt x="95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9"/>
            <p:cNvSpPr/>
            <p:nvPr/>
          </p:nvSpPr>
          <p:spPr>
            <a:xfrm>
              <a:off x="-58157" y="4268153"/>
              <a:ext cx="9260316" cy="1294616"/>
            </a:xfrm>
            <a:custGeom>
              <a:avLst/>
              <a:gdLst/>
              <a:ahLst/>
              <a:cxnLst/>
              <a:rect l="l" t="t" r="r" b="b"/>
              <a:pathLst>
                <a:path w="42064" h="12831" extrusionOk="0">
                  <a:moveTo>
                    <a:pt x="8882" y="0"/>
                  </a:moveTo>
                  <a:cubicBezTo>
                    <a:pt x="5921" y="0"/>
                    <a:pt x="2961" y="1288"/>
                    <a:pt x="0" y="4805"/>
                  </a:cubicBezTo>
                  <a:lnTo>
                    <a:pt x="0" y="5773"/>
                  </a:lnTo>
                  <a:cubicBezTo>
                    <a:pt x="2737" y="2710"/>
                    <a:pt x="5474" y="1550"/>
                    <a:pt x="8211" y="1550"/>
                  </a:cubicBezTo>
                  <a:cubicBezTo>
                    <a:pt x="16748" y="1550"/>
                    <a:pt x="25287" y="12830"/>
                    <a:pt x="33837" y="12830"/>
                  </a:cubicBezTo>
                  <a:cubicBezTo>
                    <a:pt x="36578" y="12830"/>
                    <a:pt x="39320" y="11671"/>
                    <a:pt x="42064" y="8608"/>
                  </a:cubicBezTo>
                  <a:lnTo>
                    <a:pt x="42064" y="4805"/>
                  </a:lnTo>
                  <a:cubicBezTo>
                    <a:pt x="39096" y="8323"/>
                    <a:pt x="36130" y="9611"/>
                    <a:pt x="33165" y="9611"/>
                  </a:cubicBezTo>
                  <a:cubicBezTo>
                    <a:pt x="25064" y="9611"/>
                    <a:pt x="16972" y="0"/>
                    <a:pt x="88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9"/>
            <p:cNvSpPr/>
            <p:nvPr/>
          </p:nvSpPr>
          <p:spPr>
            <a:xfrm>
              <a:off x="-58157" y="4424545"/>
              <a:ext cx="9260316" cy="1468765"/>
            </a:xfrm>
            <a:custGeom>
              <a:avLst/>
              <a:gdLst/>
              <a:ahLst/>
              <a:cxnLst/>
              <a:rect l="l" t="t" r="r" b="b"/>
              <a:pathLst>
                <a:path w="42064" h="14557" extrusionOk="0">
                  <a:moveTo>
                    <a:pt x="8211" y="0"/>
                  </a:moveTo>
                  <a:cubicBezTo>
                    <a:pt x="5474" y="0"/>
                    <a:pt x="2737" y="1160"/>
                    <a:pt x="0" y="4223"/>
                  </a:cubicBezTo>
                  <a:lnTo>
                    <a:pt x="0" y="5224"/>
                  </a:lnTo>
                  <a:cubicBezTo>
                    <a:pt x="2527" y="2564"/>
                    <a:pt x="5054" y="1527"/>
                    <a:pt x="7581" y="1527"/>
                  </a:cubicBezTo>
                  <a:cubicBezTo>
                    <a:pt x="16538" y="1527"/>
                    <a:pt x="25497" y="14557"/>
                    <a:pt x="34468" y="14557"/>
                  </a:cubicBezTo>
                  <a:cubicBezTo>
                    <a:pt x="36999" y="14557"/>
                    <a:pt x="39531" y="13520"/>
                    <a:pt x="42064" y="10861"/>
                  </a:cubicBezTo>
                  <a:lnTo>
                    <a:pt x="42064" y="7058"/>
                  </a:lnTo>
                  <a:cubicBezTo>
                    <a:pt x="39320" y="10121"/>
                    <a:pt x="36578" y="11280"/>
                    <a:pt x="33837" y="11280"/>
                  </a:cubicBezTo>
                  <a:cubicBezTo>
                    <a:pt x="25287" y="11280"/>
                    <a:pt x="16748" y="0"/>
                    <a:pt x="82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9"/>
            <p:cNvSpPr/>
            <p:nvPr/>
          </p:nvSpPr>
          <p:spPr>
            <a:xfrm>
              <a:off x="-58157" y="4578616"/>
              <a:ext cx="9260316" cy="1649271"/>
            </a:xfrm>
            <a:custGeom>
              <a:avLst/>
              <a:gdLst/>
              <a:ahLst/>
              <a:cxnLst/>
              <a:rect l="l" t="t" r="r" b="b"/>
              <a:pathLst>
                <a:path w="42064" h="16346" extrusionOk="0">
                  <a:moveTo>
                    <a:pt x="7581" y="0"/>
                  </a:moveTo>
                  <a:cubicBezTo>
                    <a:pt x="5054" y="0"/>
                    <a:pt x="2527" y="1037"/>
                    <a:pt x="0" y="3697"/>
                  </a:cubicBezTo>
                  <a:lnTo>
                    <a:pt x="0" y="4664"/>
                  </a:lnTo>
                  <a:cubicBezTo>
                    <a:pt x="2324" y="2373"/>
                    <a:pt x="4648" y="1455"/>
                    <a:pt x="6973" y="1455"/>
                  </a:cubicBezTo>
                  <a:cubicBezTo>
                    <a:pt x="16335" y="1455"/>
                    <a:pt x="25700" y="16345"/>
                    <a:pt x="35077" y="16345"/>
                  </a:cubicBezTo>
                  <a:cubicBezTo>
                    <a:pt x="37405" y="16345"/>
                    <a:pt x="39734" y="15428"/>
                    <a:pt x="42064" y="13137"/>
                  </a:cubicBezTo>
                  <a:lnTo>
                    <a:pt x="42064" y="9334"/>
                  </a:lnTo>
                  <a:cubicBezTo>
                    <a:pt x="39531" y="11993"/>
                    <a:pt x="36999" y="13030"/>
                    <a:pt x="34468" y="13030"/>
                  </a:cubicBezTo>
                  <a:cubicBezTo>
                    <a:pt x="25497" y="13030"/>
                    <a:pt x="16538" y="0"/>
                    <a:pt x="75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9"/>
            <p:cNvSpPr/>
            <p:nvPr/>
          </p:nvSpPr>
          <p:spPr>
            <a:xfrm>
              <a:off x="-183816" y="4721024"/>
              <a:ext cx="9260284" cy="1649271"/>
            </a:xfrm>
            <a:custGeom>
              <a:avLst/>
              <a:gdLst/>
              <a:ahLst/>
              <a:cxnLst/>
              <a:rect l="l" t="t" r="r" b="b"/>
              <a:pathLst>
                <a:path w="42064" h="16346" extrusionOk="0">
                  <a:moveTo>
                    <a:pt x="7581" y="0"/>
                  </a:moveTo>
                  <a:cubicBezTo>
                    <a:pt x="5054" y="0"/>
                    <a:pt x="2527" y="1037"/>
                    <a:pt x="0" y="3697"/>
                  </a:cubicBezTo>
                  <a:lnTo>
                    <a:pt x="0" y="4664"/>
                  </a:lnTo>
                  <a:cubicBezTo>
                    <a:pt x="2324" y="2373"/>
                    <a:pt x="4648" y="1455"/>
                    <a:pt x="6973" y="1455"/>
                  </a:cubicBezTo>
                  <a:cubicBezTo>
                    <a:pt x="16335" y="1455"/>
                    <a:pt x="25700" y="16345"/>
                    <a:pt x="35077" y="16345"/>
                  </a:cubicBezTo>
                  <a:cubicBezTo>
                    <a:pt x="37405" y="16345"/>
                    <a:pt x="39734" y="15428"/>
                    <a:pt x="42064" y="13137"/>
                  </a:cubicBezTo>
                  <a:lnTo>
                    <a:pt x="42064" y="9334"/>
                  </a:lnTo>
                  <a:cubicBezTo>
                    <a:pt x="39531" y="11993"/>
                    <a:pt x="36999" y="13030"/>
                    <a:pt x="34468" y="13030"/>
                  </a:cubicBezTo>
                  <a:cubicBezTo>
                    <a:pt x="25497" y="13030"/>
                    <a:pt x="16538" y="0"/>
                    <a:pt x="7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8" name="Google Shape;178;p9"/>
          <p:cNvSpPr txBox="1">
            <a:spLocks noGrp="1"/>
          </p:cNvSpPr>
          <p:nvPr>
            <p:ph type="title"/>
          </p:nvPr>
        </p:nvSpPr>
        <p:spPr>
          <a:xfrm>
            <a:off x="3127200" y="1766684"/>
            <a:ext cx="5937600" cy="15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15066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80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80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80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80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80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80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80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8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79" name="Google Shape;179;p9"/>
          <p:cNvSpPr txBox="1">
            <a:spLocks noGrp="1"/>
          </p:cNvSpPr>
          <p:nvPr>
            <p:ph type="subTitle" idx="1"/>
          </p:nvPr>
        </p:nvSpPr>
        <p:spPr>
          <a:xfrm>
            <a:off x="2874800" y="3388684"/>
            <a:ext cx="6442400" cy="8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endParaRPr/>
          </a:p>
        </p:txBody>
      </p:sp>
      <p:grpSp>
        <p:nvGrpSpPr>
          <p:cNvPr id="180" name="Google Shape;180;p9"/>
          <p:cNvGrpSpPr/>
          <p:nvPr/>
        </p:nvGrpSpPr>
        <p:grpSpPr>
          <a:xfrm>
            <a:off x="-291290" y="-282102"/>
            <a:ext cx="12600559" cy="6650665"/>
            <a:chOff x="-218468" y="-287777"/>
            <a:chExt cx="9450419" cy="4987999"/>
          </a:xfrm>
        </p:grpSpPr>
        <p:sp>
          <p:nvSpPr>
            <p:cNvPr id="181" name="Google Shape;181;p9"/>
            <p:cNvSpPr/>
            <p:nvPr/>
          </p:nvSpPr>
          <p:spPr>
            <a:xfrm rot="-636707">
              <a:off x="7082639" y="-238540"/>
              <a:ext cx="588260" cy="576347"/>
            </a:xfrm>
            <a:custGeom>
              <a:avLst/>
              <a:gdLst/>
              <a:ahLst/>
              <a:cxnLst/>
              <a:rect l="l" t="t" r="r" b="b"/>
              <a:pathLst>
                <a:path w="21035" h="20609" extrusionOk="0">
                  <a:moveTo>
                    <a:pt x="15928" y="0"/>
                  </a:moveTo>
                  <a:lnTo>
                    <a:pt x="9727" y="4013"/>
                  </a:lnTo>
                  <a:lnTo>
                    <a:pt x="2919" y="1156"/>
                  </a:lnTo>
                  <a:lnTo>
                    <a:pt x="4803" y="8298"/>
                  </a:lnTo>
                  <a:lnTo>
                    <a:pt x="1" y="13891"/>
                  </a:lnTo>
                  <a:lnTo>
                    <a:pt x="7356" y="14286"/>
                  </a:lnTo>
                  <a:lnTo>
                    <a:pt x="11186" y="20609"/>
                  </a:lnTo>
                  <a:lnTo>
                    <a:pt x="13861" y="13709"/>
                  </a:lnTo>
                  <a:lnTo>
                    <a:pt x="21034" y="12007"/>
                  </a:lnTo>
                  <a:lnTo>
                    <a:pt x="15320" y="7356"/>
                  </a:lnTo>
                  <a:lnTo>
                    <a:pt x="1592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9"/>
            <p:cNvSpPr/>
            <p:nvPr/>
          </p:nvSpPr>
          <p:spPr>
            <a:xfrm>
              <a:off x="6339325" y="4364700"/>
              <a:ext cx="322530" cy="315555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1"/>
                  </a:moveTo>
                  <a:lnTo>
                    <a:pt x="4529" y="1855"/>
                  </a:lnTo>
                  <a:lnTo>
                    <a:pt x="1368" y="548"/>
                  </a:lnTo>
                  <a:lnTo>
                    <a:pt x="1368" y="548"/>
                  </a:lnTo>
                  <a:lnTo>
                    <a:pt x="2250" y="3861"/>
                  </a:lnTo>
                  <a:lnTo>
                    <a:pt x="0" y="6475"/>
                  </a:lnTo>
                  <a:lnTo>
                    <a:pt x="3435" y="6688"/>
                  </a:lnTo>
                  <a:lnTo>
                    <a:pt x="5229" y="9636"/>
                  </a:lnTo>
                  <a:lnTo>
                    <a:pt x="6475" y="6414"/>
                  </a:lnTo>
                  <a:lnTo>
                    <a:pt x="9849" y="5624"/>
                  </a:lnTo>
                  <a:lnTo>
                    <a:pt x="7174" y="3435"/>
                  </a:lnTo>
                  <a:lnTo>
                    <a:pt x="74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9"/>
            <p:cNvSpPr/>
            <p:nvPr/>
          </p:nvSpPr>
          <p:spPr>
            <a:xfrm>
              <a:off x="-218468" y="2823193"/>
              <a:ext cx="597838" cy="584914"/>
            </a:xfrm>
            <a:custGeom>
              <a:avLst/>
              <a:gdLst/>
              <a:ahLst/>
              <a:cxnLst/>
              <a:rect l="l" t="t" r="r" b="b"/>
              <a:pathLst>
                <a:path w="11217" h="10974" extrusionOk="0">
                  <a:moveTo>
                    <a:pt x="8481" y="1"/>
                  </a:moveTo>
                  <a:lnTo>
                    <a:pt x="5168" y="2129"/>
                  </a:lnTo>
                  <a:lnTo>
                    <a:pt x="1551" y="639"/>
                  </a:lnTo>
                  <a:lnTo>
                    <a:pt x="2554" y="4439"/>
                  </a:lnTo>
                  <a:lnTo>
                    <a:pt x="1" y="7417"/>
                  </a:lnTo>
                  <a:lnTo>
                    <a:pt x="3922" y="7630"/>
                  </a:lnTo>
                  <a:lnTo>
                    <a:pt x="5958" y="10974"/>
                  </a:lnTo>
                  <a:lnTo>
                    <a:pt x="7387" y="7326"/>
                  </a:lnTo>
                  <a:lnTo>
                    <a:pt x="11217" y="6414"/>
                  </a:lnTo>
                  <a:lnTo>
                    <a:pt x="8177" y="3922"/>
                  </a:lnTo>
                  <a:lnTo>
                    <a:pt x="848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9"/>
            <p:cNvSpPr/>
            <p:nvPr/>
          </p:nvSpPr>
          <p:spPr>
            <a:xfrm rot="2254481">
              <a:off x="2994003" y="4202145"/>
              <a:ext cx="242871" cy="238309"/>
            </a:xfrm>
            <a:custGeom>
              <a:avLst/>
              <a:gdLst/>
              <a:ahLst/>
              <a:cxnLst/>
              <a:rect l="l" t="t" r="r" b="b"/>
              <a:pathLst>
                <a:path w="4834" h="4743" extrusionOk="0">
                  <a:moveTo>
                    <a:pt x="3648" y="1"/>
                  </a:moveTo>
                  <a:lnTo>
                    <a:pt x="2219" y="913"/>
                  </a:lnTo>
                  <a:lnTo>
                    <a:pt x="669" y="274"/>
                  </a:lnTo>
                  <a:lnTo>
                    <a:pt x="1095" y="1916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34" y="2767"/>
                  </a:lnTo>
                  <a:lnTo>
                    <a:pt x="3526" y="1703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9"/>
            <p:cNvSpPr/>
            <p:nvPr/>
          </p:nvSpPr>
          <p:spPr>
            <a:xfrm>
              <a:off x="7444387" y="3615757"/>
              <a:ext cx="158289" cy="155310"/>
            </a:xfrm>
            <a:custGeom>
              <a:avLst/>
              <a:gdLst/>
              <a:ahLst/>
              <a:cxnLst/>
              <a:rect l="l" t="t" r="r" b="b"/>
              <a:pathLst>
                <a:path w="4834" h="4743" extrusionOk="0">
                  <a:moveTo>
                    <a:pt x="3648" y="1"/>
                  </a:moveTo>
                  <a:lnTo>
                    <a:pt x="2219" y="943"/>
                  </a:lnTo>
                  <a:lnTo>
                    <a:pt x="669" y="274"/>
                  </a:lnTo>
                  <a:lnTo>
                    <a:pt x="1095" y="1916"/>
                  </a:lnTo>
                  <a:lnTo>
                    <a:pt x="0" y="3192"/>
                  </a:lnTo>
                  <a:lnTo>
                    <a:pt x="1672" y="3284"/>
                  </a:lnTo>
                  <a:lnTo>
                    <a:pt x="2554" y="4743"/>
                  </a:lnTo>
                  <a:lnTo>
                    <a:pt x="3192" y="3162"/>
                  </a:lnTo>
                  <a:lnTo>
                    <a:pt x="4833" y="2767"/>
                  </a:lnTo>
                  <a:lnTo>
                    <a:pt x="3526" y="1703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9"/>
            <p:cNvSpPr/>
            <p:nvPr/>
          </p:nvSpPr>
          <p:spPr>
            <a:xfrm>
              <a:off x="8765628" y="1839437"/>
              <a:ext cx="242870" cy="237892"/>
            </a:xfrm>
            <a:custGeom>
              <a:avLst/>
              <a:gdLst/>
              <a:ahLst/>
              <a:cxnLst/>
              <a:rect l="l" t="t" r="r" b="b"/>
              <a:pathLst>
                <a:path w="7417" h="7265" extrusionOk="0">
                  <a:moveTo>
                    <a:pt x="5593" y="0"/>
                  </a:moveTo>
                  <a:lnTo>
                    <a:pt x="3405" y="1429"/>
                  </a:lnTo>
                  <a:lnTo>
                    <a:pt x="1003" y="426"/>
                  </a:lnTo>
                  <a:lnTo>
                    <a:pt x="1672" y="2948"/>
                  </a:lnTo>
                  <a:lnTo>
                    <a:pt x="0" y="4924"/>
                  </a:lnTo>
                  <a:lnTo>
                    <a:pt x="2584" y="5046"/>
                  </a:lnTo>
                  <a:lnTo>
                    <a:pt x="3952" y="7265"/>
                  </a:lnTo>
                  <a:lnTo>
                    <a:pt x="4864" y="4863"/>
                  </a:lnTo>
                  <a:lnTo>
                    <a:pt x="7417" y="4255"/>
                  </a:lnTo>
                  <a:lnTo>
                    <a:pt x="5380" y="2614"/>
                  </a:lnTo>
                  <a:lnTo>
                    <a:pt x="55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9"/>
            <p:cNvSpPr/>
            <p:nvPr/>
          </p:nvSpPr>
          <p:spPr>
            <a:xfrm>
              <a:off x="5173502" y="840974"/>
              <a:ext cx="159280" cy="155348"/>
            </a:xfrm>
            <a:custGeom>
              <a:avLst/>
              <a:gdLst/>
              <a:ahLst/>
              <a:cxnLst/>
              <a:rect l="l" t="t" r="r" b="b"/>
              <a:pathLst>
                <a:path w="4834" h="4742" extrusionOk="0">
                  <a:moveTo>
                    <a:pt x="3648" y="0"/>
                  </a:moveTo>
                  <a:lnTo>
                    <a:pt x="2219" y="912"/>
                  </a:lnTo>
                  <a:lnTo>
                    <a:pt x="669" y="274"/>
                  </a:lnTo>
                  <a:lnTo>
                    <a:pt x="669" y="274"/>
                  </a:lnTo>
                  <a:lnTo>
                    <a:pt x="1094" y="191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42"/>
                  </a:lnTo>
                  <a:lnTo>
                    <a:pt x="3192" y="3161"/>
                  </a:lnTo>
                  <a:lnTo>
                    <a:pt x="4833" y="2766"/>
                  </a:lnTo>
                  <a:lnTo>
                    <a:pt x="3526" y="1702"/>
                  </a:lnTo>
                  <a:lnTo>
                    <a:pt x="36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9"/>
            <p:cNvSpPr/>
            <p:nvPr/>
          </p:nvSpPr>
          <p:spPr>
            <a:xfrm>
              <a:off x="3271006" y="84733"/>
              <a:ext cx="158289" cy="15429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9"/>
            <p:cNvSpPr/>
            <p:nvPr/>
          </p:nvSpPr>
          <p:spPr>
            <a:xfrm>
              <a:off x="450676" y="197649"/>
              <a:ext cx="367286" cy="384280"/>
            </a:xfrm>
            <a:custGeom>
              <a:avLst/>
              <a:gdLst/>
              <a:ahLst/>
              <a:cxnLst/>
              <a:rect l="l" t="t" r="r" b="b"/>
              <a:pathLst>
                <a:path w="13162" h="13771" extrusionOk="0">
                  <a:moveTo>
                    <a:pt x="4894" y="1"/>
                  </a:moveTo>
                  <a:lnTo>
                    <a:pt x="4286" y="4773"/>
                  </a:lnTo>
                  <a:lnTo>
                    <a:pt x="0" y="6962"/>
                  </a:lnTo>
                  <a:lnTo>
                    <a:pt x="4347" y="9028"/>
                  </a:lnTo>
                  <a:lnTo>
                    <a:pt x="5107" y="13770"/>
                  </a:lnTo>
                  <a:lnTo>
                    <a:pt x="8420" y="10275"/>
                  </a:lnTo>
                  <a:lnTo>
                    <a:pt x="13162" y="11004"/>
                  </a:lnTo>
                  <a:lnTo>
                    <a:pt x="10852" y="6779"/>
                  </a:lnTo>
                  <a:lnTo>
                    <a:pt x="13010" y="2493"/>
                  </a:lnTo>
                  <a:lnTo>
                    <a:pt x="8298" y="3405"/>
                  </a:lnTo>
                  <a:lnTo>
                    <a:pt x="489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9"/>
            <p:cNvSpPr/>
            <p:nvPr/>
          </p:nvSpPr>
          <p:spPr>
            <a:xfrm>
              <a:off x="8542177" y="4025348"/>
              <a:ext cx="689773" cy="674874"/>
            </a:xfrm>
            <a:custGeom>
              <a:avLst/>
              <a:gdLst/>
              <a:ahLst/>
              <a:cxnLst/>
              <a:rect l="l" t="t" r="r" b="b"/>
              <a:pathLst>
                <a:path w="21065" h="20610" extrusionOk="0">
                  <a:moveTo>
                    <a:pt x="15928" y="1"/>
                  </a:moveTo>
                  <a:lnTo>
                    <a:pt x="9727" y="4013"/>
                  </a:lnTo>
                  <a:lnTo>
                    <a:pt x="2918" y="1156"/>
                  </a:lnTo>
                  <a:lnTo>
                    <a:pt x="2918" y="1156"/>
                  </a:lnTo>
                  <a:lnTo>
                    <a:pt x="4803" y="8299"/>
                  </a:lnTo>
                  <a:lnTo>
                    <a:pt x="0" y="13892"/>
                  </a:lnTo>
                  <a:lnTo>
                    <a:pt x="7387" y="14287"/>
                  </a:lnTo>
                  <a:lnTo>
                    <a:pt x="11216" y="20609"/>
                  </a:lnTo>
                  <a:lnTo>
                    <a:pt x="13891" y="13709"/>
                  </a:lnTo>
                  <a:lnTo>
                    <a:pt x="21065" y="12007"/>
                  </a:lnTo>
                  <a:lnTo>
                    <a:pt x="15350" y="7357"/>
                  </a:lnTo>
                  <a:lnTo>
                    <a:pt x="159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9"/>
            <p:cNvSpPr/>
            <p:nvPr/>
          </p:nvSpPr>
          <p:spPr>
            <a:xfrm>
              <a:off x="220098" y="4364706"/>
              <a:ext cx="159283" cy="155353"/>
            </a:xfrm>
            <a:custGeom>
              <a:avLst/>
              <a:gdLst/>
              <a:ahLst/>
              <a:cxnLst/>
              <a:rect l="l" t="t" r="r" b="b"/>
              <a:pathLst>
                <a:path w="9849" h="9606" extrusionOk="0">
                  <a:moveTo>
                    <a:pt x="7448" y="1"/>
                  </a:moveTo>
                  <a:lnTo>
                    <a:pt x="4560" y="1855"/>
                  </a:lnTo>
                  <a:lnTo>
                    <a:pt x="1369" y="548"/>
                  </a:lnTo>
                  <a:lnTo>
                    <a:pt x="2250" y="3861"/>
                  </a:lnTo>
                  <a:lnTo>
                    <a:pt x="1" y="6475"/>
                  </a:lnTo>
                  <a:lnTo>
                    <a:pt x="3435" y="6688"/>
                  </a:lnTo>
                  <a:lnTo>
                    <a:pt x="5229" y="9606"/>
                  </a:lnTo>
                  <a:lnTo>
                    <a:pt x="6475" y="6414"/>
                  </a:lnTo>
                  <a:lnTo>
                    <a:pt x="9849" y="5593"/>
                  </a:lnTo>
                  <a:lnTo>
                    <a:pt x="7174" y="3435"/>
                  </a:lnTo>
                  <a:lnTo>
                    <a:pt x="74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9"/>
            <p:cNvSpPr/>
            <p:nvPr/>
          </p:nvSpPr>
          <p:spPr>
            <a:xfrm>
              <a:off x="1434353" y="1834849"/>
              <a:ext cx="253471" cy="24707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2125107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11706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250B69D-E236-4F2F-9CF0-7D7ECB2EAB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C1D54-5805-4D40-B801-1A331E8BC5DA}" type="datetimeFigureOut">
              <a:rPr lang="zh-CN" altLang="en-US" smtClean="0"/>
              <a:t>2023/12/12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35DC152-1957-4A19-BCB0-C496DCCB5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2AFCBCC-BCCF-4988-99B4-413E06613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934595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hree columns ">
  <p:cSld name="Title and three columns "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18"/>
          <p:cNvSpPr txBox="1">
            <a:spLocks noGrp="1"/>
          </p:cNvSpPr>
          <p:nvPr>
            <p:ph type="subTitle" idx="1"/>
          </p:nvPr>
        </p:nvSpPr>
        <p:spPr>
          <a:xfrm>
            <a:off x="8300903" y="3991984"/>
            <a:ext cx="1841200" cy="5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200"/>
            </a:lvl9pPr>
          </a:lstStyle>
          <a:p>
            <a:endParaRPr/>
          </a:p>
        </p:txBody>
      </p:sp>
      <p:sp>
        <p:nvSpPr>
          <p:cNvPr id="380" name="Google Shape;380;p18"/>
          <p:cNvSpPr txBox="1">
            <a:spLocks noGrp="1"/>
          </p:cNvSpPr>
          <p:nvPr>
            <p:ph type="subTitle" idx="2"/>
          </p:nvPr>
        </p:nvSpPr>
        <p:spPr>
          <a:xfrm>
            <a:off x="7522303" y="4464641"/>
            <a:ext cx="3398400" cy="10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Ubuntu"/>
                <a:ea typeface="Ubuntu"/>
                <a:cs typeface="Ubuntu"/>
                <a:sym typeface="Ubuntu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Ubuntu"/>
                <a:ea typeface="Ubuntu"/>
                <a:cs typeface="Ubuntu"/>
                <a:sym typeface="Ubuntu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Ubuntu"/>
                <a:ea typeface="Ubuntu"/>
                <a:cs typeface="Ubuntu"/>
                <a:sym typeface="Ubuntu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Ubuntu"/>
                <a:ea typeface="Ubuntu"/>
                <a:cs typeface="Ubuntu"/>
                <a:sym typeface="Ubuntu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Ubuntu"/>
                <a:ea typeface="Ubuntu"/>
                <a:cs typeface="Ubuntu"/>
                <a:sym typeface="Ubuntu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Ubuntu"/>
                <a:ea typeface="Ubuntu"/>
                <a:cs typeface="Ubuntu"/>
                <a:sym typeface="Ubuntu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Ubuntu"/>
                <a:ea typeface="Ubuntu"/>
                <a:cs typeface="Ubuntu"/>
                <a:sym typeface="Ubuntu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Ubuntu"/>
                <a:ea typeface="Ubuntu"/>
                <a:cs typeface="Ubuntu"/>
                <a:sym typeface="Ubuntu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endParaRPr/>
          </a:p>
        </p:txBody>
      </p:sp>
      <p:sp>
        <p:nvSpPr>
          <p:cNvPr id="381" name="Google Shape;381;p18"/>
          <p:cNvSpPr txBox="1">
            <a:spLocks noGrp="1"/>
          </p:cNvSpPr>
          <p:nvPr>
            <p:ph type="subTitle" idx="3"/>
          </p:nvPr>
        </p:nvSpPr>
        <p:spPr>
          <a:xfrm>
            <a:off x="2049897" y="3991984"/>
            <a:ext cx="1841200" cy="5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200"/>
            </a:lvl9pPr>
          </a:lstStyle>
          <a:p>
            <a:endParaRPr/>
          </a:p>
        </p:txBody>
      </p:sp>
      <p:sp>
        <p:nvSpPr>
          <p:cNvPr id="382" name="Google Shape;382;p18"/>
          <p:cNvSpPr txBox="1">
            <a:spLocks noGrp="1"/>
          </p:cNvSpPr>
          <p:nvPr>
            <p:ph type="subTitle" idx="4"/>
          </p:nvPr>
        </p:nvSpPr>
        <p:spPr>
          <a:xfrm>
            <a:off x="1271297" y="4464641"/>
            <a:ext cx="3398400" cy="10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Ubuntu"/>
                <a:ea typeface="Ubuntu"/>
                <a:cs typeface="Ubuntu"/>
                <a:sym typeface="Ubuntu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Ubuntu"/>
                <a:ea typeface="Ubuntu"/>
                <a:cs typeface="Ubuntu"/>
                <a:sym typeface="Ubuntu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Ubuntu"/>
                <a:ea typeface="Ubuntu"/>
                <a:cs typeface="Ubuntu"/>
                <a:sym typeface="Ubuntu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Ubuntu"/>
                <a:ea typeface="Ubuntu"/>
                <a:cs typeface="Ubuntu"/>
                <a:sym typeface="Ubuntu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Ubuntu"/>
                <a:ea typeface="Ubuntu"/>
                <a:cs typeface="Ubuntu"/>
                <a:sym typeface="Ubuntu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Ubuntu"/>
                <a:ea typeface="Ubuntu"/>
                <a:cs typeface="Ubuntu"/>
                <a:sym typeface="Ubuntu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Ubuntu"/>
                <a:ea typeface="Ubuntu"/>
                <a:cs typeface="Ubuntu"/>
                <a:sym typeface="Ubuntu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Ubuntu"/>
                <a:ea typeface="Ubuntu"/>
                <a:cs typeface="Ubuntu"/>
                <a:sym typeface="Ubuntu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endParaRPr/>
          </a:p>
        </p:txBody>
      </p:sp>
      <p:sp>
        <p:nvSpPr>
          <p:cNvPr id="383" name="Google Shape;383;p18"/>
          <p:cNvSpPr txBox="1">
            <a:spLocks noGrp="1"/>
          </p:cNvSpPr>
          <p:nvPr>
            <p:ph type="subTitle" idx="5"/>
          </p:nvPr>
        </p:nvSpPr>
        <p:spPr>
          <a:xfrm>
            <a:off x="5175400" y="3209951"/>
            <a:ext cx="1841200" cy="5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200"/>
            </a:lvl9pPr>
          </a:lstStyle>
          <a:p>
            <a:endParaRPr/>
          </a:p>
        </p:txBody>
      </p:sp>
      <p:sp>
        <p:nvSpPr>
          <p:cNvPr id="384" name="Google Shape;384;p18"/>
          <p:cNvSpPr txBox="1">
            <a:spLocks noGrp="1"/>
          </p:cNvSpPr>
          <p:nvPr>
            <p:ph type="subTitle" idx="6"/>
          </p:nvPr>
        </p:nvSpPr>
        <p:spPr>
          <a:xfrm>
            <a:off x="4396800" y="3694041"/>
            <a:ext cx="3398400" cy="10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Ubuntu"/>
                <a:ea typeface="Ubuntu"/>
                <a:cs typeface="Ubuntu"/>
                <a:sym typeface="Ubuntu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Ubuntu"/>
                <a:ea typeface="Ubuntu"/>
                <a:cs typeface="Ubuntu"/>
                <a:sym typeface="Ubuntu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Ubuntu"/>
                <a:ea typeface="Ubuntu"/>
                <a:cs typeface="Ubuntu"/>
                <a:sym typeface="Ubuntu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Ubuntu"/>
                <a:ea typeface="Ubuntu"/>
                <a:cs typeface="Ubuntu"/>
                <a:sym typeface="Ubuntu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Ubuntu"/>
                <a:ea typeface="Ubuntu"/>
                <a:cs typeface="Ubuntu"/>
                <a:sym typeface="Ubuntu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Ubuntu"/>
                <a:ea typeface="Ubuntu"/>
                <a:cs typeface="Ubuntu"/>
                <a:sym typeface="Ubuntu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Ubuntu"/>
                <a:ea typeface="Ubuntu"/>
                <a:cs typeface="Ubuntu"/>
                <a:sym typeface="Ubuntu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Ubuntu"/>
                <a:ea typeface="Ubuntu"/>
                <a:cs typeface="Ubuntu"/>
                <a:sym typeface="Ubuntu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endParaRPr/>
          </a:p>
        </p:txBody>
      </p:sp>
      <p:sp>
        <p:nvSpPr>
          <p:cNvPr id="385" name="Google Shape;385;p18"/>
          <p:cNvSpPr txBox="1">
            <a:spLocks noGrp="1"/>
          </p:cNvSpPr>
          <p:nvPr>
            <p:ph type="title"/>
          </p:nvPr>
        </p:nvSpPr>
        <p:spPr>
          <a:xfrm>
            <a:off x="1297200" y="382900"/>
            <a:ext cx="9597600" cy="9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86" name="Google Shape;386;p18"/>
          <p:cNvSpPr/>
          <p:nvPr/>
        </p:nvSpPr>
        <p:spPr>
          <a:xfrm rot="-5400000">
            <a:off x="411859" y="6580600"/>
            <a:ext cx="489715" cy="512373"/>
          </a:xfrm>
          <a:custGeom>
            <a:avLst/>
            <a:gdLst/>
            <a:ahLst/>
            <a:cxnLst/>
            <a:rect l="l" t="t" r="r" b="b"/>
            <a:pathLst>
              <a:path w="13162" h="13771" extrusionOk="0">
                <a:moveTo>
                  <a:pt x="4894" y="1"/>
                </a:moveTo>
                <a:lnTo>
                  <a:pt x="4286" y="4773"/>
                </a:lnTo>
                <a:lnTo>
                  <a:pt x="0" y="6962"/>
                </a:lnTo>
                <a:lnTo>
                  <a:pt x="4347" y="9028"/>
                </a:lnTo>
                <a:lnTo>
                  <a:pt x="5107" y="13770"/>
                </a:lnTo>
                <a:lnTo>
                  <a:pt x="8420" y="10275"/>
                </a:lnTo>
                <a:lnTo>
                  <a:pt x="13162" y="11004"/>
                </a:lnTo>
                <a:lnTo>
                  <a:pt x="10852" y="6779"/>
                </a:lnTo>
                <a:lnTo>
                  <a:pt x="13010" y="2493"/>
                </a:lnTo>
                <a:lnTo>
                  <a:pt x="8298" y="3405"/>
                </a:lnTo>
                <a:lnTo>
                  <a:pt x="489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7" name="Google Shape;387;p18"/>
          <p:cNvSpPr/>
          <p:nvPr/>
        </p:nvSpPr>
        <p:spPr>
          <a:xfrm rot="-5400000">
            <a:off x="7615492" y="6167215"/>
            <a:ext cx="430008" cy="419397"/>
          </a:xfrm>
          <a:custGeom>
            <a:avLst/>
            <a:gdLst/>
            <a:ahLst/>
            <a:cxnLst/>
            <a:rect l="l" t="t" r="r" b="b"/>
            <a:pathLst>
              <a:path w="9849" h="9606" extrusionOk="0">
                <a:moveTo>
                  <a:pt x="7448" y="1"/>
                </a:moveTo>
                <a:lnTo>
                  <a:pt x="4560" y="1855"/>
                </a:lnTo>
                <a:lnTo>
                  <a:pt x="1369" y="548"/>
                </a:lnTo>
                <a:lnTo>
                  <a:pt x="2250" y="3861"/>
                </a:lnTo>
                <a:lnTo>
                  <a:pt x="1" y="6475"/>
                </a:lnTo>
                <a:lnTo>
                  <a:pt x="3435" y="6688"/>
                </a:lnTo>
                <a:lnTo>
                  <a:pt x="5229" y="9606"/>
                </a:lnTo>
                <a:lnTo>
                  <a:pt x="6475" y="6414"/>
                </a:lnTo>
                <a:lnTo>
                  <a:pt x="9849" y="5593"/>
                </a:lnTo>
                <a:lnTo>
                  <a:pt x="7174" y="3435"/>
                </a:lnTo>
                <a:lnTo>
                  <a:pt x="744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8" name="Google Shape;388;p18"/>
          <p:cNvSpPr/>
          <p:nvPr/>
        </p:nvSpPr>
        <p:spPr>
          <a:xfrm rot="-5400000">
            <a:off x="10413993" y="6158523"/>
            <a:ext cx="212363" cy="207080"/>
          </a:xfrm>
          <a:custGeom>
            <a:avLst/>
            <a:gdLst/>
            <a:ahLst/>
            <a:cxnLst/>
            <a:rect l="l" t="t" r="r" b="b"/>
            <a:pathLst>
              <a:path w="4864" h="4743" extrusionOk="0">
                <a:moveTo>
                  <a:pt x="3679" y="0"/>
                </a:moveTo>
                <a:lnTo>
                  <a:pt x="2250" y="912"/>
                </a:lnTo>
                <a:lnTo>
                  <a:pt x="700" y="274"/>
                </a:lnTo>
                <a:lnTo>
                  <a:pt x="1125" y="1915"/>
                </a:lnTo>
                <a:lnTo>
                  <a:pt x="1" y="3192"/>
                </a:lnTo>
                <a:lnTo>
                  <a:pt x="1703" y="3283"/>
                </a:lnTo>
                <a:lnTo>
                  <a:pt x="2584" y="4742"/>
                </a:lnTo>
                <a:lnTo>
                  <a:pt x="3192" y="3162"/>
                </a:lnTo>
                <a:lnTo>
                  <a:pt x="4864" y="2766"/>
                </a:lnTo>
                <a:lnTo>
                  <a:pt x="3527" y="1703"/>
                </a:lnTo>
                <a:lnTo>
                  <a:pt x="367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9" name="Google Shape;389;p18"/>
          <p:cNvSpPr/>
          <p:nvPr/>
        </p:nvSpPr>
        <p:spPr>
          <a:xfrm rot="-5400000">
            <a:off x="3771627" y="6534889"/>
            <a:ext cx="212363" cy="207080"/>
          </a:xfrm>
          <a:custGeom>
            <a:avLst/>
            <a:gdLst/>
            <a:ahLst/>
            <a:cxnLst/>
            <a:rect l="l" t="t" r="r" b="b"/>
            <a:pathLst>
              <a:path w="4864" h="4743" extrusionOk="0">
                <a:moveTo>
                  <a:pt x="3679" y="0"/>
                </a:moveTo>
                <a:lnTo>
                  <a:pt x="2250" y="912"/>
                </a:lnTo>
                <a:lnTo>
                  <a:pt x="700" y="274"/>
                </a:lnTo>
                <a:lnTo>
                  <a:pt x="1125" y="1915"/>
                </a:lnTo>
                <a:lnTo>
                  <a:pt x="1" y="3192"/>
                </a:lnTo>
                <a:lnTo>
                  <a:pt x="1703" y="3283"/>
                </a:lnTo>
                <a:lnTo>
                  <a:pt x="2584" y="4742"/>
                </a:lnTo>
                <a:lnTo>
                  <a:pt x="3192" y="3162"/>
                </a:lnTo>
                <a:lnTo>
                  <a:pt x="4864" y="2766"/>
                </a:lnTo>
                <a:lnTo>
                  <a:pt x="3527" y="1703"/>
                </a:lnTo>
                <a:lnTo>
                  <a:pt x="367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90" name="Google Shape;390;p18"/>
          <p:cNvGrpSpPr/>
          <p:nvPr/>
        </p:nvGrpSpPr>
        <p:grpSpPr>
          <a:xfrm>
            <a:off x="-192316" y="-61400"/>
            <a:ext cx="12384301" cy="3847609"/>
            <a:chOff x="-114512" y="-46051"/>
            <a:chExt cx="9288226" cy="2885707"/>
          </a:xfrm>
        </p:grpSpPr>
        <p:sp>
          <p:nvSpPr>
            <p:cNvPr id="391" name="Google Shape;391;p18"/>
            <p:cNvSpPr/>
            <p:nvPr/>
          </p:nvSpPr>
          <p:spPr>
            <a:xfrm>
              <a:off x="8920250" y="2591674"/>
              <a:ext cx="253464" cy="247982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1"/>
                  </a:moveTo>
                  <a:lnTo>
                    <a:pt x="4529" y="1855"/>
                  </a:lnTo>
                  <a:lnTo>
                    <a:pt x="1368" y="548"/>
                  </a:lnTo>
                  <a:lnTo>
                    <a:pt x="1368" y="548"/>
                  </a:lnTo>
                  <a:lnTo>
                    <a:pt x="2250" y="3861"/>
                  </a:lnTo>
                  <a:lnTo>
                    <a:pt x="0" y="6475"/>
                  </a:lnTo>
                  <a:lnTo>
                    <a:pt x="3435" y="6688"/>
                  </a:lnTo>
                  <a:lnTo>
                    <a:pt x="5229" y="9636"/>
                  </a:lnTo>
                  <a:lnTo>
                    <a:pt x="6475" y="6414"/>
                  </a:lnTo>
                  <a:lnTo>
                    <a:pt x="9849" y="5624"/>
                  </a:lnTo>
                  <a:lnTo>
                    <a:pt x="7174" y="3435"/>
                  </a:lnTo>
                  <a:lnTo>
                    <a:pt x="74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18"/>
            <p:cNvSpPr/>
            <p:nvPr/>
          </p:nvSpPr>
          <p:spPr>
            <a:xfrm>
              <a:off x="-114512" y="387470"/>
              <a:ext cx="431017" cy="411997"/>
            </a:xfrm>
            <a:custGeom>
              <a:avLst/>
              <a:gdLst/>
              <a:ahLst/>
              <a:cxnLst/>
              <a:rect l="l" t="t" r="r" b="b"/>
              <a:pathLst>
                <a:path w="15138" h="14470" extrusionOk="0">
                  <a:moveTo>
                    <a:pt x="7508" y="1"/>
                  </a:moveTo>
                  <a:lnTo>
                    <a:pt x="5228" y="4773"/>
                  </a:lnTo>
                  <a:lnTo>
                    <a:pt x="0" y="5594"/>
                  </a:lnTo>
                  <a:lnTo>
                    <a:pt x="3830" y="9241"/>
                  </a:lnTo>
                  <a:lnTo>
                    <a:pt x="3010" y="14469"/>
                  </a:lnTo>
                  <a:lnTo>
                    <a:pt x="3010" y="14469"/>
                  </a:lnTo>
                  <a:lnTo>
                    <a:pt x="7660" y="11946"/>
                  </a:lnTo>
                  <a:lnTo>
                    <a:pt x="12371" y="14347"/>
                  </a:lnTo>
                  <a:lnTo>
                    <a:pt x="11399" y="9150"/>
                  </a:lnTo>
                  <a:lnTo>
                    <a:pt x="15137" y="5411"/>
                  </a:lnTo>
                  <a:lnTo>
                    <a:pt x="9909" y="4712"/>
                  </a:lnTo>
                  <a:lnTo>
                    <a:pt x="750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18"/>
            <p:cNvSpPr/>
            <p:nvPr/>
          </p:nvSpPr>
          <p:spPr>
            <a:xfrm>
              <a:off x="377226" y="2684341"/>
              <a:ext cx="159272" cy="155310"/>
            </a:xfrm>
            <a:custGeom>
              <a:avLst/>
              <a:gdLst/>
              <a:ahLst/>
              <a:cxnLst/>
              <a:rect l="l" t="t" r="r" b="b"/>
              <a:pathLst>
                <a:path w="4864" h="4743" extrusionOk="0">
                  <a:moveTo>
                    <a:pt x="3679" y="0"/>
                  </a:moveTo>
                  <a:lnTo>
                    <a:pt x="2250" y="912"/>
                  </a:lnTo>
                  <a:lnTo>
                    <a:pt x="700" y="274"/>
                  </a:lnTo>
                  <a:lnTo>
                    <a:pt x="1125" y="1915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64" y="2766"/>
                  </a:lnTo>
                  <a:lnTo>
                    <a:pt x="3527" y="1703"/>
                  </a:lnTo>
                  <a:lnTo>
                    <a:pt x="367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18"/>
            <p:cNvSpPr/>
            <p:nvPr/>
          </p:nvSpPr>
          <p:spPr>
            <a:xfrm>
              <a:off x="6291206" y="46733"/>
              <a:ext cx="158289" cy="15429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18"/>
            <p:cNvSpPr/>
            <p:nvPr/>
          </p:nvSpPr>
          <p:spPr>
            <a:xfrm>
              <a:off x="8275209" y="435707"/>
              <a:ext cx="322506" cy="315531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0"/>
                  </a:moveTo>
                  <a:lnTo>
                    <a:pt x="4560" y="1854"/>
                  </a:lnTo>
                  <a:lnTo>
                    <a:pt x="1368" y="547"/>
                  </a:lnTo>
                  <a:lnTo>
                    <a:pt x="2250" y="3860"/>
                  </a:lnTo>
                  <a:lnTo>
                    <a:pt x="0" y="6505"/>
                  </a:lnTo>
                  <a:lnTo>
                    <a:pt x="3435" y="6687"/>
                  </a:lnTo>
                  <a:lnTo>
                    <a:pt x="5259" y="9636"/>
                  </a:lnTo>
                  <a:lnTo>
                    <a:pt x="6505" y="6414"/>
                  </a:lnTo>
                  <a:lnTo>
                    <a:pt x="9849" y="5623"/>
                  </a:lnTo>
                  <a:lnTo>
                    <a:pt x="7174" y="3435"/>
                  </a:lnTo>
                  <a:lnTo>
                    <a:pt x="744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18"/>
            <p:cNvSpPr/>
            <p:nvPr/>
          </p:nvSpPr>
          <p:spPr>
            <a:xfrm>
              <a:off x="2540478" y="-46051"/>
              <a:ext cx="253471" cy="24707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97" name="Google Shape;397;p18"/>
          <p:cNvGrpSpPr/>
          <p:nvPr/>
        </p:nvGrpSpPr>
        <p:grpSpPr>
          <a:xfrm rot="-5399633" flipH="1">
            <a:off x="4821974" y="-62730"/>
            <a:ext cx="2732068" cy="12879289"/>
            <a:chOff x="7936330" y="-198069"/>
            <a:chExt cx="2187989" cy="5483037"/>
          </a:xfrm>
        </p:grpSpPr>
        <p:sp>
          <p:nvSpPr>
            <p:cNvPr id="398" name="Google Shape;398;p18"/>
            <p:cNvSpPr/>
            <p:nvPr/>
          </p:nvSpPr>
          <p:spPr>
            <a:xfrm rot="-5058270" flipH="1">
              <a:off x="5877738" y="2147352"/>
              <a:ext cx="5356449" cy="711357"/>
            </a:xfrm>
            <a:custGeom>
              <a:avLst/>
              <a:gdLst/>
              <a:ahLst/>
              <a:cxnLst/>
              <a:rect l="l" t="t" r="r" b="b"/>
              <a:pathLst>
                <a:path w="48502" h="12299" extrusionOk="0">
                  <a:moveTo>
                    <a:pt x="10245" y="0"/>
                  </a:moveTo>
                  <a:cubicBezTo>
                    <a:pt x="6831" y="0"/>
                    <a:pt x="3417" y="1277"/>
                    <a:pt x="0" y="4763"/>
                  </a:cubicBezTo>
                  <a:lnTo>
                    <a:pt x="0" y="7532"/>
                  </a:lnTo>
                  <a:cubicBezTo>
                    <a:pt x="3419" y="4042"/>
                    <a:pt x="6837" y="2765"/>
                    <a:pt x="10253" y="2765"/>
                  </a:cubicBezTo>
                  <a:cubicBezTo>
                    <a:pt x="19587" y="2765"/>
                    <a:pt x="28915" y="12298"/>
                    <a:pt x="38249" y="12298"/>
                  </a:cubicBezTo>
                  <a:cubicBezTo>
                    <a:pt x="41666" y="12298"/>
                    <a:pt x="45083" y="11021"/>
                    <a:pt x="48502" y="7532"/>
                  </a:cubicBezTo>
                  <a:lnTo>
                    <a:pt x="48502" y="4763"/>
                  </a:lnTo>
                  <a:cubicBezTo>
                    <a:pt x="45080" y="8262"/>
                    <a:pt x="41660" y="9543"/>
                    <a:pt x="38241" y="9543"/>
                  </a:cubicBezTo>
                  <a:cubicBezTo>
                    <a:pt x="28907" y="9543"/>
                    <a:pt x="19579" y="0"/>
                    <a:pt x="102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18"/>
            <p:cNvSpPr/>
            <p:nvPr/>
          </p:nvSpPr>
          <p:spPr>
            <a:xfrm rot="-5058270" flipH="1">
              <a:off x="6036836" y="2163581"/>
              <a:ext cx="5356449" cy="711357"/>
            </a:xfrm>
            <a:custGeom>
              <a:avLst/>
              <a:gdLst/>
              <a:ahLst/>
              <a:cxnLst/>
              <a:rect l="l" t="t" r="r" b="b"/>
              <a:pathLst>
                <a:path w="48502" h="12299" extrusionOk="0">
                  <a:moveTo>
                    <a:pt x="10253" y="0"/>
                  </a:moveTo>
                  <a:cubicBezTo>
                    <a:pt x="6837" y="0"/>
                    <a:pt x="3419" y="1277"/>
                    <a:pt x="0" y="4767"/>
                  </a:cubicBezTo>
                  <a:lnTo>
                    <a:pt x="0" y="7535"/>
                  </a:lnTo>
                  <a:cubicBezTo>
                    <a:pt x="3422" y="4036"/>
                    <a:pt x="6842" y="2756"/>
                    <a:pt x="10261" y="2756"/>
                  </a:cubicBezTo>
                  <a:cubicBezTo>
                    <a:pt x="19595" y="2756"/>
                    <a:pt x="28923" y="12299"/>
                    <a:pt x="38257" y="12299"/>
                  </a:cubicBezTo>
                  <a:cubicBezTo>
                    <a:pt x="41671" y="12299"/>
                    <a:pt x="45086" y="11022"/>
                    <a:pt x="48502" y="7535"/>
                  </a:cubicBezTo>
                  <a:lnTo>
                    <a:pt x="48502" y="4767"/>
                  </a:lnTo>
                  <a:cubicBezTo>
                    <a:pt x="45083" y="8256"/>
                    <a:pt x="41666" y="9533"/>
                    <a:pt x="38249" y="9533"/>
                  </a:cubicBezTo>
                  <a:cubicBezTo>
                    <a:pt x="28915" y="9533"/>
                    <a:pt x="19587" y="0"/>
                    <a:pt x="102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18"/>
            <p:cNvSpPr/>
            <p:nvPr/>
          </p:nvSpPr>
          <p:spPr>
            <a:xfrm rot="-5058270" flipH="1">
              <a:off x="6194812" y="2179319"/>
              <a:ext cx="5356449" cy="712109"/>
            </a:xfrm>
            <a:custGeom>
              <a:avLst/>
              <a:gdLst/>
              <a:ahLst/>
              <a:cxnLst/>
              <a:rect l="l" t="t" r="r" b="b"/>
              <a:pathLst>
                <a:path w="48502" h="12312" extrusionOk="0">
                  <a:moveTo>
                    <a:pt x="10245" y="0"/>
                  </a:moveTo>
                  <a:cubicBezTo>
                    <a:pt x="6831" y="0"/>
                    <a:pt x="3417" y="1277"/>
                    <a:pt x="0" y="4763"/>
                  </a:cubicBezTo>
                  <a:lnTo>
                    <a:pt x="0" y="7532"/>
                  </a:lnTo>
                  <a:cubicBezTo>
                    <a:pt x="3417" y="4045"/>
                    <a:pt x="6831" y="2769"/>
                    <a:pt x="10245" y="2769"/>
                  </a:cubicBezTo>
                  <a:cubicBezTo>
                    <a:pt x="19579" y="2769"/>
                    <a:pt x="28907" y="12311"/>
                    <a:pt x="38241" y="12311"/>
                  </a:cubicBezTo>
                  <a:cubicBezTo>
                    <a:pt x="41660" y="12311"/>
                    <a:pt x="45080" y="11031"/>
                    <a:pt x="48502" y="7532"/>
                  </a:cubicBezTo>
                  <a:lnTo>
                    <a:pt x="48502" y="4763"/>
                  </a:lnTo>
                  <a:cubicBezTo>
                    <a:pt x="45080" y="8262"/>
                    <a:pt x="41660" y="9543"/>
                    <a:pt x="38241" y="9543"/>
                  </a:cubicBezTo>
                  <a:cubicBezTo>
                    <a:pt x="28907" y="9543"/>
                    <a:pt x="19579" y="0"/>
                    <a:pt x="102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18"/>
            <p:cNvSpPr/>
            <p:nvPr/>
          </p:nvSpPr>
          <p:spPr>
            <a:xfrm rot="-5058270" flipH="1">
              <a:off x="6353622" y="2195980"/>
              <a:ext cx="5356449" cy="711184"/>
            </a:xfrm>
            <a:custGeom>
              <a:avLst/>
              <a:gdLst/>
              <a:ahLst/>
              <a:cxnLst/>
              <a:rect l="l" t="t" r="r" b="b"/>
              <a:pathLst>
                <a:path w="48502" h="12296" extrusionOk="0">
                  <a:moveTo>
                    <a:pt x="10245" y="1"/>
                  </a:moveTo>
                  <a:cubicBezTo>
                    <a:pt x="6831" y="1"/>
                    <a:pt x="3417" y="1277"/>
                    <a:pt x="0" y="4764"/>
                  </a:cubicBezTo>
                  <a:lnTo>
                    <a:pt x="0" y="7532"/>
                  </a:lnTo>
                  <a:cubicBezTo>
                    <a:pt x="3422" y="4033"/>
                    <a:pt x="6842" y="2753"/>
                    <a:pt x="10261" y="2753"/>
                  </a:cubicBezTo>
                  <a:cubicBezTo>
                    <a:pt x="19595" y="2753"/>
                    <a:pt x="28923" y="12295"/>
                    <a:pt x="38257" y="12295"/>
                  </a:cubicBezTo>
                  <a:cubicBezTo>
                    <a:pt x="41671" y="12295"/>
                    <a:pt x="45086" y="11019"/>
                    <a:pt x="48502" y="7532"/>
                  </a:cubicBezTo>
                  <a:lnTo>
                    <a:pt x="48502" y="4764"/>
                  </a:lnTo>
                  <a:cubicBezTo>
                    <a:pt x="45080" y="8263"/>
                    <a:pt x="41660" y="9543"/>
                    <a:pt x="38241" y="9543"/>
                  </a:cubicBezTo>
                  <a:cubicBezTo>
                    <a:pt x="28907" y="9543"/>
                    <a:pt x="19579" y="1"/>
                    <a:pt x="102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18"/>
            <p:cNvSpPr/>
            <p:nvPr/>
          </p:nvSpPr>
          <p:spPr>
            <a:xfrm rot="-5058270" flipH="1">
              <a:off x="6511972" y="2212132"/>
              <a:ext cx="5356449" cy="711184"/>
            </a:xfrm>
            <a:custGeom>
              <a:avLst/>
              <a:gdLst/>
              <a:ahLst/>
              <a:cxnLst/>
              <a:rect l="l" t="t" r="r" b="b"/>
              <a:pathLst>
                <a:path w="48502" h="12296" extrusionOk="0">
                  <a:moveTo>
                    <a:pt x="10261" y="1"/>
                  </a:moveTo>
                  <a:cubicBezTo>
                    <a:pt x="6842" y="1"/>
                    <a:pt x="3422" y="1281"/>
                    <a:pt x="0" y="4780"/>
                  </a:cubicBezTo>
                  <a:lnTo>
                    <a:pt x="0" y="7516"/>
                  </a:lnTo>
                  <a:cubicBezTo>
                    <a:pt x="3417" y="4029"/>
                    <a:pt x="6831" y="2753"/>
                    <a:pt x="10245" y="2753"/>
                  </a:cubicBezTo>
                  <a:cubicBezTo>
                    <a:pt x="19579" y="2753"/>
                    <a:pt x="28907" y="12295"/>
                    <a:pt x="38241" y="12295"/>
                  </a:cubicBezTo>
                  <a:cubicBezTo>
                    <a:pt x="41660" y="12295"/>
                    <a:pt x="45080" y="11015"/>
                    <a:pt x="48502" y="7516"/>
                  </a:cubicBezTo>
                  <a:lnTo>
                    <a:pt x="48502" y="4780"/>
                  </a:lnTo>
                  <a:cubicBezTo>
                    <a:pt x="45086" y="8267"/>
                    <a:pt x="41671" y="9543"/>
                    <a:pt x="38257" y="9543"/>
                  </a:cubicBezTo>
                  <a:cubicBezTo>
                    <a:pt x="28923" y="9543"/>
                    <a:pt x="19595" y="1"/>
                    <a:pt x="1026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18"/>
            <p:cNvSpPr/>
            <p:nvPr/>
          </p:nvSpPr>
          <p:spPr>
            <a:xfrm rot="-5058270" flipH="1">
              <a:off x="6670322" y="2228284"/>
              <a:ext cx="5356449" cy="711184"/>
            </a:xfrm>
            <a:custGeom>
              <a:avLst/>
              <a:gdLst/>
              <a:ahLst/>
              <a:cxnLst/>
              <a:rect l="l" t="t" r="r" b="b"/>
              <a:pathLst>
                <a:path w="48502" h="12296" extrusionOk="0">
                  <a:moveTo>
                    <a:pt x="10245" y="1"/>
                  </a:moveTo>
                  <a:cubicBezTo>
                    <a:pt x="6831" y="1"/>
                    <a:pt x="3417" y="1277"/>
                    <a:pt x="0" y="4764"/>
                  </a:cubicBezTo>
                  <a:lnTo>
                    <a:pt x="0" y="7532"/>
                  </a:lnTo>
                  <a:cubicBezTo>
                    <a:pt x="3422" y="4033"/>
                    <a:pt x="6842" y="2753"/>
                    <a:pt x="10261" y="2753"/>
                  </a:cubicBezTo>
                  <a:cubicBezTo>
                    <a:pt x="19595" y="2753"/>
                    <a:pt x="28923" y="12295"/>
                    <a:pt x="38257" y="12295"/>
                  </a:cubicBezTo>
                  <a:cubicBezTo>
                    <a:pt x="41671" y="12295"/>
                    <a:pt x="45086" y="11019"/>
                    <a:pt x="48502" y="7532"/>
                  </a:cubicBezTo>
                  <a:lnTo>
                    <a:pt x="48502" y="4764"/>
                  </a:lnTo>
                  <a:cubicBezTo>
                    <a:pt x="45080" y="8263"/>
                    <a:pt x="41660" y="9543"/>
                    <a:pt x="38241" y="9543"/>
                  </a:cubicBezTo>
                  <a:cubicBezTo>
                    <a:pt x="28907" y="9543"/>
                    <a:pt x="19579" y="1"/>
                    <a:pt x="102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18"/>
            <p:cNvSpPr/>
            <p:nvPr/>
          </p:nvSpPr>
          <p:spPr>
            <a:xfrm rot="-5058270" flipH="1">
              <a:off x="6826547" y="2228272"/>
              <a:ext cx="5356449" cy="711184"/>
            </a:xfrm>
            <a:custGeom>
              <a:avLst/>
              <a:gdLst/>
              <a:ahLst/>
              <a:cxnLst/>
              <a:rect l="l" t="t" r="r" b="b"/>
              <a:pathLst>
                <a:path w="48502" h="12296" extrusionOk="0">
                  <a:moveTo>
                    <a:pt x="10245" y="1"/>
                  </a:moveTo>
                  <a:cubicBezTo>
                    <a:pt x="6831" y="1"/>
                    <a:pt x="3417" y="1277"/>
                    <a:pt x="0" y="4764"/>
                  </a:cubicBezTo>
                  <a:lnTo>
                    <a:pt x="0" y="7532"/>
                  </a:lnTo>
                  <a:cubicBezTo>
                    <a:pt x="3422" y="4033"/>
                    <a:pt x="6842" y="2753"/>
                    <a:pt x="10261" y="2753"/>
                  </a:cubicBezTo>
                  <a:cubicBezTo>
                    <a:pt x="19595" y="2753"/>
                    <a:pt x="28923" y="12295"/>
                    <a:pt x="38257" y="12295"/>
                  </a:cubicBezTo>
                  <a:cubicBezTo>
                    <a:pt x="41671" y="12295"/>
                    <a:pt x="45086" y="11019"/>
                    <a:pt x="48502" y="7532"/>
                  </a:cubicBezTo>
                  <a:lnTo>
                    <a:pt x="48502" y="4764"/>
                  </a:lnTo>
                  <a:cubicBezTo>
                    <a:pt x="45080" y="8263"/>
                    <a:pt x="41660" y="9543"/>
                    <a:pt x="38241" y="9543"/>
                  </a:cubicBezTo>
                  <a:cubicBezTo>
                    <a:pt x="28907" y="9543"/>
                    <a:pt x="19579" y="1"/>
                    <a:pt x="102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2682927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3">
  <p:cSld name="Title and text 3"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p27"/>
          <p:cNvSpPr txBox="1">
            <a:spLocks noGrp="1"/>
          </p:cNvSpPr>
          <p:nvPr>
            <p:ph type="body" idx="1"/>
          </p:nvPr>
        </p:nvSpPr>
        <p:spPr>
          <a:xfrm>
            <a:off x="3423600" y="1359767"/>
            <a:ext cx="5344800" cy="11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solidFill>
                  <a:schemeClr val="dk1"/>
                </a:solidFill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50" name="Google Shape;650;p27"/>
          <p:cNvSpPr txBox="1">
            <a:spLocks noGrp="1"/>
          </p:cNvSpPr>
          <p:nvPr>
            <p:ph type="title"/>
          </p:nvPr>
        </p:nvSpPr>
        <p:spPr>
          <a:xfrm>
            <a:off x="1297200" y="382900"/>
            <a:ext cx="9597600" cy="9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grpSp>
        <p:nvGrpSpPr>
          <p:cNvPr id="651" name="Google Shape;651;p27"/>
          <p:cNvGrpSpPr/>
          <p:nvPr/>
        </p:nvGrpSpPr>
        <p:grpSpPr>
          <a:xfrm flipH="1">
            <a:off x="7450333" y="3043130"/>
            <a:ext cx="8319592" cy="8605827"/>
            <a:chOff x="-3218587" y="884526"/>
            <a:chExt cx="7453051" cy="7709473"/>
          </a:xfrm>
        </p:grpSpPr>
        <p:sp>
          <p:nvSpPr>
            <p:cNvPr id="652" name="Google Shape;652;p27"/>
            <p:cNvSpPr/>
            <p:nvPr/>
          </p:nvSpPr>
          <p:spPr>
            <a:xfrm rot="-8420990" flipH="1">
              <a:off x="-2620856" y="3088982"/>
              <a:ext cx="6354845" cy="3723090"/>
            </a:xfrm>
            <a:custGeom>
              <a:avLst/>
              <a:gdLst/>
              <a:ahLst/>
              <a:cxnLst/>
              <a:rect l="l" t="t" r="r" b="b"/>
              <a:pathLst>
                <a:path w="45367" h="26579" extrusionOk="0">
                  <a:moveTo>
                    <a:pt x="45315" y="0"/>
                  </a:moveTo>
                  <a:cubicBezTo>
                    <a:pt x="32084" y="0"/>
                    <a:pt x="13418" y="25719"/>
                    <a:pt x="227" y="25719"/>
                  </a:cubicBezTo>
                  <a:cubicBezTo>
                    <a:pt x="218" y="25719"/>
                    <a:pt x="210" y="25719"/>
                    <a:pt x="201" y="25719"/>
                  </a:cubicBezTo>
                  <a:cubicBezTo>
                    <a:pt x="134" y="25986"/>
                    <a:pt x="68" y="26252"/>
                    <a:pt x="1" y="26553"/>
                  </a:cubicBezTo>
                  <a:cubicBezTo>
                    <a:pt x="241" y="26570"/>
                    <a:pt x="483" y="26578"/>
                    <a:pt x="727" y="26578"/>
                  </a:cubicBezTo>
                  <a:cubicBezTo>
                    <a:pt x="13512" y="26578"/>
                    <a:pt x="31155" y="3444"/>
                    <a:pt x="43908" y="3444"/>
                  </a:cubicBezTo>
                  <a:cubicBezTo>
                    <a:pt x="44151" y="3444"/>
                    <a:pt x="44393" y="3452"/>
                    <a:pt x="44633" y="3469"/>
                  </a:cubicBezTo>
                  <a:lnTo>
                    <a:pt x="45367" y="0"/>
                  </a:lnTo>
                  <a:cubicBezTo>
                    <a:pt x="45350" y="0"/>
                    <a:pt x="45332" y="0"/>
                    <a:pt x="453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" name="Google Shape;653;p27"/>
            <p:cNvSpPr/>
            <p:nvPr/>
          </p:nvSpPr>
          <p:spPr>
            <a:xfrm rot="-8420990" flipH="1">
              <a:off x="-2436929" y="2993462"/>
              <a:ext cx="6275282" cy="3367436"/>
            </a:xfrm>
            <a:custGeom>
              <a:avLst/>
              <a:gdLst/>
              <a:ahLst/>
              <a:cxnLst/>
              <a:rect l="l" t="t" r="r" b="b"/>
              <a:pathLst>
                <a:path w="44799" h="24040" extrusionOk="0">
                  <a:moveTo>
                    <a:pt x="44074" y="1"/>
                  </a:moveTo>
                  <a:cubicBezTo>
                    <a:pt x="31320" y="1"/>
                    <a:pt x="13647" y="23135"/>
                    <a:pt x="923" y="23135"/>
                  </a:cubicBezTo>
                  <a:cubicBezTo>
                    <a:pt x="680" y="23135"/>
                    <a:pt x="439" y="23127"/>
                    <a:pt x="200" y="23110"/>
                  </a:cubicBezTo>
                  <a:cubicBezTo>
                    <a:pt x="134" y="23376"/>
                    <a:pt x="67" y="23643"/>
                    <a:pt x="0" y="23944"/>
                  </a:cubicBezTo>
                  <a:cubicBezTo>
                    <a:pt x="466" y="24009"/>
                    <a:pt x="938" y="24040"/>
                    <a:pt x="1417" y="24040"/>
                  </a:cubicBezTo>
                  <a:cubicBezTo>
                    <a:pt x="13716" y="24040"/>
                    <a:pt x="30381" y="3399"/>
                    <a:pt x="42651" y="3399"/>
                  </a:cubicBezTo>
                  <a:cubicBezTo>
                    <a:pt x="43129" y="3399"/>
                    <a:pt x="43601" y="3430"/>
                    <a:pt x="44065" y="3496"/>
                  </a:cubicBezTo>
                  <a:lnTo>
                    <a:pt x="44799" y="26"/>
                  </a:lnTo>
                  <a:cubicBezTo>
                    <a:pt x="44559" y="9"/>
                    <a:pt x="44317" y="1"/>
                    <a:pt x="440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" name="Google Shape;654;p27"/>
            <p:cNvSpPr/>
            <p:nvPr/>
          </p:nvSpPr>
          <p:spPr>
            <a:xfrm rot="-8420990" flipH="1">
              <a:off x="-2248483" y="2893653"/>
              <a:ext cx="6195859" cy="3021167"/>
            </a:xfrm>
            <a:custGeom>
              <a:avLst/>
              <a:gdLst/>
              <a:ahLst/>
              <a:cxnLst/>
              <a:rect l="l" t="t" r="r" b="b"/>
              <a:pathLst>
                <a:path w="44232" h="21568" extrusionOk="0">
                  <a:moveTo>
                    <a:pt x="42795" y="0"/>
                  </a:moveTo>
                  <a:cubicBezTo>
                    <a:pt x="30535" y="0"/>
                    <a:pt x="13896" y="20614"/>
                    <a:pt x="1608" y="20614"/>
                  </a:cubicBezTo>
                  <a:cubicBezTo>
                    <a:pt x="1121" y="20614"/>
                    <a:pt x="640" y="20582"/>
                    <a:pt x="167" y="20515"/>
                  </a:cubicBezTo>
                  <a:cubicBezTo>
                    <a:pt x="134" y="20781"/>
                    <a:pt x="67" y="21082"/>
                    <a:pt x="0" y="21348"/>
                  </a:cubicBezTo>
                  <a:cubicBezTo>
                    <a:pt x="701" y="21498"/>
                    <a:pt x="1417" y="21568"/>
                    <a:pt x="2149" y="21568"/>
                  </a:cubicBezTo>
                  <a:cubicBezTo>
                    <a:pt x="13941" y="21568"/>
                    <a:pt x="29589" y="3321"/>
                    <a:pt x="41375" y="3321"/>
                  </a:cubicBezTo>
                  <a:cubicBezTo>
                    <a:pt x="42098" y="3321"/>
                    <a:pt x="42806" y="3390"/>
                    <a:pt x="43498" y="3536"/>
                  </a:cubicBezTo>
                  <a:lnTo>
                    <a:pt x="44232" y="100"/>
                  </a:lnTo>
                  <a:cubicBezTo>
                    <a:pt x="43760" y="33"/>
                    <a:pt x="43281" y="0"/>
                    <a:pt x="427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" name="Google Shape;655;p27"/>
            <p:cNvSpPr/>
            <p:nvPr/>
          </p:nvSpPr>
          <p:spPr>
            <a:xfrm rot="-8420990" flipH="1">
              <a:off x="-2066441" y="2786527"/>
              <a:ext cx="6116435" cy="2692548"/>
            </a:xfrm>
            <a:custGeom>
              <a:avLst/>
              <a:gdLst/>
              <a:ahLst/>
              <a:cxnLst/>
              <a:rect l="l" t="t" r="r" b="b"/>
              <a:pathLst>
                <a:path w="43665" h="19222" extrusionOk="0">
                  <a:moveTo>
                    <a:pt x="41521" y="1"/>
                  </a:moveTo>
                  <a:cubicBezTo>
                    <a:pt x="29761" y="1"/>
                    <a:pt x="14102" y="18219"/>
                    <a:pt x="2316" y="18219"/>
                  </a:cubicBezTo>
                  <a:cubicBezTo>
                    <a:pt x="1584" y="18219"/>
                    <a:pt x="867" y="18149"/>
                    <a:pt x="167" y="17999"/>
                  </a:cubicBezTo>
                  <a:cubicBezTo>
                    <a:pt x="134" y="18266"/>
                    <a:pt x="67" y="18567"/>
                    <a:pt x="0" y="18833"/>
                  </a:cubicBezTo>
                  <a:cubicBezTo>
                    <a:pt x="932" y="19099"/>
                    <a:pt x="1894" y="19222"/>
                    <a:pt x="2882" y="19222"/>
                  </a:cubicBezTo>
                  <a:cubicBezTo>
                    <a:pt x="14169" y="19222"/>
                    <a:pt x="28826" y="3268"/>
                    <a:pt x="40089" y="3268"/>
                  </a:cubicBezTo>
                  <a:cubicBezTo>
                    <a:pt x="41075" y="3268"/>
                    <a:pt x="42035" y="3390"/>
                    <a:pt x="42964" y="3656"/>
                  </a:cubicBezTo>
                  <a:lnTo>
                    <a:pt x="43665" y="220"/>
                  </a:lnTo>
                  <a:cubicBezTo>
                    <a:pt x="42966" y="71"/>
                    <a:pt x="42251" y="1"/>
                    <a:pt x="415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" name="Google Shape;656;p27"/>
            <p:cNvSpPr/>
            <p:nvPr/>
          </p:nvSpPr>
          <p:spPr>
            <a:xfrm rot="-8420990" flipH="1">
              <a:off x="-1883421" y="2670583"/>
              <a:ext cx="6041775" cy="2378917"/>
            </a:xfrm>
            <a:custGeom>
              <a:avLst/>
              <a:gdLst/>
              <a:ahLst/>
              <a:cxnLst/>
              <a:rect l="l" t="t" r="r" b="b"/>
              <a:pathLst>
                <a:path w="43132" h="16983" extrusionOk="0">
                  <a:moveTo>
                    <a:pt x="40250" y="0"/>
                  </a:moveTo>
                  <a:cubicBezTo>
                    <a:pt x="28975" y="0"/>
                    <a:pt x="14356" y="15927"/>
                    <a:pt x="3101" y="15927"/>
                  </a:cubicBezTo>
                  <a:cubicBezTo>
                    <a:pt x="2106" y="15927"/>
                    <a:pt x="1138" y="15803"/>
                    <a:pt x="201" y="15532"/>
                  </a:cubicBezTo>
                  <a:lnTo>
                    <a:pt x="0" y="16366"/>
                  </a:lnTo>
                  <a:cubicBezTo>
                    <a:pt x="1174" y="16792"/>
                    <a:pt x="2396" y="16983"/>
                    <a:pt x="3660" y="16983"/>
                  </a:cubicBezTo>
                  <a:cubicBezTo>
                    <a:pt x="14385" y="16983"/>
                    <a:pt x="28010" y="3241"/>
                    <a:pt x="38713" y="3241"/>
                  </a:cubicBezTo>
                  <a:cubicBezTo>
                    <a:pt x="39974" y="3241"/>
                    <a:pt x="41194" y="3431"/>
                    <a:pt x="42364" y="3857"/>
                  </a:cubicBezTo>
                  <a:cubicBezTo>
                    <a:pt x="42631" y="2690"/>
                    <a:pt x="42864" y="1522"/>
                    <a:pt x="43131" y="388"/>
                  </a:cubicBezTo>
                  <a:cubicBezTo>
                    <a:pt x="42199" y="122"/>
                    <a:pt x="41237" y="0"/>
                    <a:pt x="402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" name="Google Shape;657;p27"/>
            <p:cNvSpPr/>
            <p:nvPr/>
          </p:nvSpPr>
          <p:spPr>
            <a:xfrm rot="-8420990" flipH="1">
              <a:off x="-1702382" y="2545721"/>
              <a:ext cx="5957589" cy="2082796"/>
            </a:xfrm>
            <a:custGeom>
              <a:avLst/>
              <a:gdLst/>
              <a:ahLst/>
              <a:cxnLst/>
              <a:rect l="l" t="t" r="r" b="b"/>
              <a:pathLst>
                <a:path w="42531" h="14869" extrusionOk="0">
                  <a:moveTo>
                    <a:pt x="38901" y="1"/>
                  </a:moveTo>
                  <a:cubicBezTo>
                    <a:pt x="28187" y="1"/>
                    <a:pt x="14542" y="13760"/>
                    <a:pt x="3806" y="13760"/>
                  </a:cubicBezTo>
                  <a:cubicBezTo>
                    <a:pt x="2550" y="13760"/>
                    <a:pt x="1334" y="13572"/>
                    <a:pt x="167" y="13152"/>
                  </a:cubicBezTo>
                  <a:cubicBezTo>
                    <a:pt x="134" y="13419"/>
                    <a:pt x="67" y="13685"/>
                    <a:pt x="1" y="13986"/>
                  </a:cubicBezTo>
                  <a:cubicBezTo>
                    <a:pt x="1406" y="14601"/>
                    <a:pt x="2885" y="14869"/>
                    <a:pt x="4422" y="14869"/>
                  </a:cubicBezTo>
                  <a:cubicBezTo>
                    <a:pt x="14578" y="14869"/>
                    <a:pt x="27220" y="3185"/>
                    <a:pt x="37361" y="3185"/>
                  </a:cubicBezTo>
                  <a:cubicBezTo>
                    <a:pt x="38903" y="3185"/>
                    <a:pt x="40388" y="3456"/>
                    <a:pt x="41797" y="4079"/>
                  </a:cubicBezTo>
                  <a:lnTo>
                    <a:pt x="42531" y="609"/>
                  </a:lnTo>
                  <a:cubicBezTo>
                    <a:pt x="41367" y="189"/>
                    <a:pt x="40154" y="1"/>
                    <a:pt x="389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" name="Google Shape;658;p27"/>
            <p:cNvSpPr/>
            <p:nvPr/>
          </p:nvSpPr>
          <p:spPr>
            <a:xfrm rot="-8312805" flipH="1">
              <a:off x="-2782181" y="3233710"/>
              <a:ext cx="6354894" cy="3723119"/>
            </a:xfrm>
            <a:custGeom>
              <a:avLst/>
              <a:gdLst/>
              <a:ahLst/>
              <a:cxnLst/>
              <a:rect l="l" t="t" r="r" b="b"/>
              <a:pathLst>
                <a:path w="45367" h="26579" extrusionOk="0">
                  <a:moveTo>
                    <a:pt x="45315" y="0"/>
                  </a:moveTo>
                  <a:cubicBezTo>
                    <a:pt x="32084" y="0"/>
                    <a:pt x="13418" y="25719"/>
                    <a:pt x="227" y="25719"/>
                  </a:cubicBezTo>
                  <a:cubicBezTo>
                    <a:pt x="218" y="25719"/>
                    <a:pt x="210" y="25719"/>
                    <a:pt x="201" y="25719"/>
                  </a:cubicBezTo>
                  <a:cubicBezTo>
                    <a:pt x="134" y="25986"/>
                    <a:pt x="68" y="26252"/>
                    <a:pt x="1" y="26553"/>
                  </a:cubicBezTo>
                  <a:cubicBezTo>
                    <a:pt x="241" y="26570"/>
                    <a:pt x="483" y="26578"/>
                    <a:pt x="727" y="26578"/>
                  </a:cubicBezTo>
                  <a:cubicBezTo>
                    <a:pt x="13512" y="26578"/>
                    <a:pt x="31155" y="3444"/>
                    <a:pt x="43908" y="3444"/>
                  </a:cubicBezTo>
                  <a:cubicBezTo>
                    <a:pt x="44151" y="3444"/>
                    <a:pt x="44393" y="3452"/>
                    <a:pt x="44633" y="3469"/>
                  </a:cubicBezTo>
                  <a:lnTo>
                    <a:pt x="45367" y="0"/>
                  </a:lnTo>
                  <a:cubicBezTo>
                    <a:pt x="45350" y="0"/>
                    <a:pt x="45332" y="0"/>
                    <a:pt x="453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59" name="Google Shape;659;p27"/>
          <p:cNvGrpSpPr/>
          <p:nvPr/>
        </p:nvGrpSpPr>
        <p:grpSpPr>
          <a:xfrm>
            <a:off x="-3570391" y="3043145"/>
            <a:ext cx="8319592" cy="8605827"/>
            <a:chOff x="-3218587" y="884526"/>
            <a:chExt cx="7453051" cy="7709473"/>
          </a:xfrm>
        </p:grpSpPr>
        <p:sp>
          <p:nvSpPr>
            <p:cNvPr id="660" name="Google Shape;660;p27"/>
            <p:cNvSpPr/>
            <p:nvPr/>
          </p:nvSpPr>
          <p:spPr>
            <a:xfrm rot="-8420990" flipH="1">
              <a:off x="-2620856" y="3088982"/>
              <a:ext cx="6354845" cy="3723090"/>
            </a:xfrm>
            <a:custGeom>
              <a:avLst/>
              <a:gdLst/>
              <a:ahLst/>
              <a:cxnLst/>
              <a:rect l="l" t="t" r="r" b="b"/>
              <a:pathLst>
                <a:path w="45367" h="26579" extrusionOk="0">
                  <a:moveTo>
                    <a:pt x="45315" y="0"/>
                  </a:moveTo>
                  <a:cubicBezTo>
                    <a:pt x="32084" y="0"/>
                    <a:pt x="13418" y="25719"/>
                    <a:pt x="227" y="25719"/>
                  </a:cubicBezTo>
                  <a:cubicBezTo>
                    <a:pt x="218" y="25719"/>
                    <a:pt x="210" y="25719"/>
                    <a:pt x="201" y="25719"/>
                  </a:cubicBezTo>
                  <a:cubicBezTo>
                    <a:pt x="134" y="25986"/>
                    <a:pt x="68" y="26252"/>
                    <a:pt x="1" y="26553"/>
                  </a:cubicBezTo>
                  <a:cubicBezTo>
                    <a:pt x="241" y="26570"/>
                    <a:pt x="483" y="26578"/>
                    <a:pt x="727" y="26578"/>
                  </a:cubicBezTo>
                  <a:cubicBezTo>
                    <a:pt x="13512" y="26578"/>
                    <a:pt x="31155" y="3444"/>
                    <a:pt x="43908" y="3444"/>
                  </a:cubicBezTo>
                  <a:cubicBezTo>
                    <a:pt x="44151" y="3444"/>
                    <a:pt x="44393" y="3452"/>
                    <a:pt x="44633" y="3469"/>
                  </a:cubicBezTo>
                  <a:lnTo>
                    <a:pt x="45367" y="0"/>
                  </a:lnTo>
                  <a:cubicBezTo>
                    <a:pt x="45350" y="0"/>
                    <a:pt x="45332" y="0"/>
                    <a:pt x="453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" name="Google Shape;661;p27"/>
            <p:cNvSpPr/>
            <p:nvPr/>
          </p:nvSpPr>
          <p:spPr>
            <a:xfrm rot="-8420990" flipH="1">
              <a:off x="-2436929" y="2993462"/>
              <a:ext cx="6275282" cy="3367436"/>
            </a:xfrm>
            <a:custGeom>
              <a:avLst/>
              <a:gdLst/>
              <a:ahLst/>
              <a:cxnLst/>
              <a:rect l="l" t="t" r="r" b="b"/>
              <a:pathLst>
                <a:path w="44799" h="24040" extrusionOk="0">
                  <a:moveTo>
                    <a:pt x="44074" y="1"/>
                  </a:moveTo>
                  <a:cubicBezTo>
                    <a:pt x="31320" y="1"/>
                    <a:pt x="13647" y="23135"/>
                    <a:pt x="923" y="23135"/>
                  </a:cubicBezTo>
                  <a:cubicBezTo>
                    <a:pt x="680" y="23135"/>
                    <a:pt x="439" y="23127"/>
                    <a:pt x="200" y="23110"/>
                  </a:cubicBezTo>
                  <a:cubicBezTo>
                    <a:pt x="134" y="23376"/>
                    <a:pt x="67" y="23643"/>
                    <a:pt x="0" y="23944"/>
                  </a:cubicBezTo>
                  <a:cubicBezTo>
                    <a:pt x="466" y="24009"/>
                    <a:pt x="938" y="24040"/>
                    <a:pt x="1417" y="24040"/>
                  </a:cubicBezTo>
                  <a:cubicBezTo>
                    <a:pt x="13716" y="24040"/>
                    <a:pt x="30381" y="3399"/>
                    <a:pt x="42651" y="3399"/>
                  </a:cubicBezTo>
                  <a:cubicBezTo>
                    <a:pt x="43129" y="3399"/>
                    <a:pt x="43601" y="3430"/>
                    <a:pt x="44065" y="3496"/>
                  </a:cubicBezTo>
                  <a:lnTo>
                    <a:pt x="44799" y="26"/>
                  </a:lnTo>
                  <a:cubicBezTo>
                    <a:pt x="44559" y="9"/>
                    <a:pt x="44317" y="1"/>
                    <a:pt x="440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" name="Google Shape;662;p27"/>
            <p:cNvSpPr/>
            <p:nvPr/>
          </p:nvSpPr>
          <p:spPr>
            <a:xfrm rot="-8420990" flipH="1">
              <a:off x="-2248483" y="2893653"/>
              <a:ext cx="6195859" cy="3021167"/>
            </a:xfrm>
            <a:custGeom>
              <a:avLst/>
              <a:gdLst/>
              <a:ahLst/>
              <a:cxnLst/>
              <a:rect l="l" t="t" r="r" b="b"/>
              <a:pathLst>
                <a:path w="44232" h="21568" extrusionOk="0">
                  <a:moveTo>
                    <a:pt x="42795" y="0"/>
                  </a:moveTo>
                  <a:cubicBezTo>
                    <a:pt x="30535" y="0"/>
                    <a:pt x="13896" y="20614"/>
                    <a:pt x="1608" y="20614"/>
                  </a:cubicBezTo>
                  <a:cubicBezTo>
                    <a:pt x="1121" y="20614"/>
                    <a:pt x="640" y="20582"/>
                    <a:pt x="167" y="20515"/>
                  </a:cubicBezTo>
                  <a:cubicBezTo>
                    <a:pt x="134" y="20781"/>
                    <a:pt x="67" y="21082"/>
                    <a:pt x="0" y="21348"/>
                  </a:cubicBezTo>
                  <a:cubicBezTo>
                    <a:pt x="701" y="21498"/>
                    <a:pt x="1417" y="21568"/>
                    <a:pt x="2149" y="21568"/>
                  </a:cubicBezTo>
                  <a:cubicBezTo>
                    <a:pt x="13941" y="21568"/>
                    <a:pt x="29589" y="3321"/>
                    <a:pt x="41375" y="3321"/>
                  </a:cubicBezTo>
                  <a:cubicBezTo>
                    <a:pt x="42098" y="3321"/>
                    <a:pt x="42806" y="3390"/>
                    <a:pt x="43498" y="3536"/>
                  </a:cubicBezTo>
                  <a:lnTo>
                    <a:pt x="44232" y="100"/>
                  </a:lnTo>
                  <a:cubicBezTo>
                    <a:pt x="43760" y="33"/>
                    <a:pt x="43281" y="0"/>
                    <a:pt x="427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" name="Google Shape;663;p27"/>
            <p:cNvSpPr/>
            <p:nvPr/>
          </p:nvSpPr>
          <p:spPr>
            <a:xfrm rot="-8420990" flipH="1">
              <a:off x="-2066441" y="2786527"/>
              <a:ext cx="6116435" cy="2692548"/>
            </a:xfrm>
            <a:custGeom>
              <a:avLst/>
              <a:gdLst/>
              <a:ahLst/>
              <a:cxnLst/>
              <a:rect l="l" t="t" r="r" b="b"/>
              <a:pathLst>
                <a:path w="43665" h="19222" extrusionOk="0">
                  <a:moveTo>
                    <a:pt x="41521" y="1"/>
                  </a:moveTo>
                  <a:cubicBezTo>
                    <a:pt x="29761" y="1"/>
                    <a:pt x="14102" y="18219"/>
                    <a:pt x="2316" y="18219"/>
                  </a:cubicBezTo>
                  <a:cubicBezTo>
                    <a:pt x="1584" y="18219"/>
                    <a:pt x="867" y="18149"/>
                    <a:pt x="167" y="17999"/>
                  </a:cubicBezTo>
                  <a:cubicBezTo>
                    <a:pt x="134" y="18266"/>
                    <a:pt x="67" y="18567"/>
                    <a:pt x="0" y="18833"/>
                  </a:cubicBezTo>
                  <a:cubicBezTo>
                    <a:pt x="932" y="19099"/>
                    <a:pt x="1894" y="19222"/>
                    <a:pt x="2882" y="19222"/>
                  </a:cubicBezTo>
                  <a:cubicBezTo>
                    <a:pt x="14169" y="19222"/>
                    <a:pt x="28826" y="3268"/>
                    <a:pt x="40089" y="3268"/>
                  </a:cubicBezTo>
                  <a:cubicBezTo>
                    <a:pt x="41075" y="3268"/>
                    <a:pt x="42035" y="3390"/>
                    <a:pt x="42964" y="3656"/>
                  </a:cubicBezTo>
                  <a:lnTo>
                    <a:pt x="43665" y="220"/>
                  </a:lnTo>
                  <a:cubicBezTo>
                    <a:pt x="42966" y="71"/>
                    <a:pt x="42251" y="1"/>
                    <a:pt x="415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4" name="Google Shape;664;p27"/>
            <p:cNvSpPr/>
            <p:nvPr/>
          </p:nvSpPr>
          <p:spPr>
            <a:xfrm rot="-8420990" flipH="1">
              <a:off x="-1883421" y="2670583"/>
              <a:ext cx="6041775" cy="2378917"/>
            </a:xfrm>
            <a:custGeom>
              <a:avLst/>
              <a:gdLst/>
              <a:ahLst/>
              <a:cxnLst/>
              <a:rect l="l" t="t" r="r" b="b"/>
              <a:pathLst>
                <a:path w="43132" h="16983" extrusionOk="0">
                  <a:moveTo>
                    <a:pt x="40250" y="0"/>
                  </a:moveTo>
                  <a:cubicBezTo>
                    <a:pt x="28975" y="0"/>
                    <a:pt x="14356" y="15927"/>
                    <a:pt x="3101" y="15927"/>
                  </a:cubicBezTo>
                  <a:cubicBezTo>
                    <a:pt x="2106" y="15927"/>
                    <a:pt x="1138" y="15803"/>
                    <a:pt x="201" y="15532"/>
                  </a:cubicBezTo>
                  <a:lnTo>
                    <a:pt x="0" y="16366"/>
                  </a:lnTo>
                  <a:cubicBezTo>
                    <a:pt x="1174" y="16792"/>
                    <a:pt x="2396" y="16983"/>
                    <a:pt x="3660" y="16983"/>
                  </a:cubicBezTo>
                  <a:cubicBezTo>
                    <a:pt x="14385" y="16983"/>
                    <a:pt x="28010" y="3241"/>
                    <a:pt x="38713" y="3241"/>
                  </a:cubicBezTo>
                  <a:cubicBezTo>
                    <a:pt x="39974" y="3241"/>
                    <a:pt x="41194" y="3431"/>
                    <a:pt x="42364" y="3857"/>
                  </a:cubicBezTo>
                  <a:cubicBezTo>
                    <a:pt x="42631" y="2690"/>
                    <a:pt x="42864" y="1522"/>
                    <a:pt x="43131" y="388"/>
                  </a:cubicBezTo>
                  <a:cubicBezTo>
                    <a:pt x="42199" y="122"/>
                    <a:pt x="41237" y="0"/>
                    <a:pt x="402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5" name="Google Shape;665;p27"/>
            <p:cNvSpPr/>
            <p:nvPr/>
          </p:nvSpPr>
          <p:spPr>
            <a:xfrm rot="-8420990" flipH="1">
              <a:off x="-1702382" y="2545721"/>
              <a:ext cx="5957589" cy="2082796"/>
            </a:xfrm>
            <a:custGeom>
              <a:avLst/>
              <a:gdLst/>
              <a:ahLst/>
              <a:cxnLst/>
              <a:rect l="l" t="t" r="r" b="b"/>
              <a:pathLst>
                <a:path w="42531" h="14869" extrusionOk="0">
                  <a:moveTo>
                    <a:pt x="38901" y="1"/>
                  </a:moveTo>
                  <a:cubicBezTo>
                    <a:pt x="28187" y="1"/>
                    <a:pt x="14542" y="13760"/>
                    <a:pt x="3806" y="13760"/>
                  </a:cubicBezTo>
                  <a:cubicBezTo>
                    <a:pt x="2550" y="13760"/>
                    <a:pt x="1334" y="13572"/>
                    <a:pt x="167" y="13152"/>
                  </a:cubicBezTo>
                  <a:cubicBezTo>
                    <a:pt x="134" y="13419"/>
                    <a:pt x="67" y="13685"/>
                    <a:pt x="1" y="13986"/>
                  </a:cubicBezTo>
                  <a:cubicBezTo>
                    <a:pt x="1406" y="14601"/>
                    <a:pt x="2885" y="14869"/>
                    <a:pt x="4422" y="14869"/>
                  </a:cubicBezTo>
                  <a:cubicBezTo>
                    <a:pt x="14578" y="14869"/>
                    <a:pt x="27220" y="3185"/>
                    <a:pt x="37361" y="3185"/>
                  </a:cubicBezTo>
                  <a:cubicBezTo>
                    <a:pt x="38903" y="3185"/>
                    <a:pt x="40388" y="3456"/>
                    <a:pt x="41797" y="4079"/>
                  </a:cubicBezTo>
                  <a:lnTo>
                    <a:pt x="42531" y="609"/>
                  </a:lnTo>
                  <a:cubicBezTo>
                    <a:pt x="41367" y="189"/>
                    <a:pt x="40154" y="1"/>
                    <a:pt x="389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" name="Google Shape;666;p27"/>
            <p:cNvSpPr/>
            <p:nvPr/>
          </p:nvSpPr>
          <p:spPr>
            <a:xfrm rot="-8312805" flipH="1">
              <a:off x="-2782181" y="3233710"/>
              <a:ext cx="6354894" cy="3723119"/>
            </a:xfrm>
            <a:custGeom>
              <a:avLst/>
              <a:gdLst/>
              <a:ahLst/>
              <a:cxnLst/>
              <a:rect l="l" t="t" r="r" b="b"/>
              <a:pathLst>
                <a:path w="45367" h="26579" extrusionOk="0">
                  <a:moveTo>
                    <a:pt x="45315" y="0"/>
                  </a:moveTo>
                  <a:cubicBezTo>
                    <a:pt x="32084" y="0"/>
                    <a:pt x="13418" y="25719"/>
                    <a:pt x="227" y="25719"/>
                  </a:cubicBezTo>
                  <a:cubicBezTo>
                    <a:pt x="218" y="25719"/>
                    <a:pt x="210" y="25719"/>
                    <a:pt x="201" y="25719"/>
                  </a:cubicBezTo>
                  <a:cubicBezTo>
                    <a:pt x="134" y="25986"/>
                    <a:pt x="68" y="26252"/>
                    <a:pt x="1" y="26553"/>
                  </a:cubicBezTo>
                  <a:cubicBezTo>
                    <a:pt x="241" y="26570"/>
                    <a:pt x="483" y="26578"/>
                    <a:pt x="727" y="26578"/>
                  </a:cubicBezTo>
                  <a:cubicBezTo>
                    <a:pt x="13512" y="26578"/>
                    <a:pt x="31155" y="3444"/>
                    <a:pt x="43908" y="3444"/>
                  </a:cubicBezTo>
                  <a:cubicBezTo>
                    <a:pt x="44151" y="3444"/>
                    <a:pt x="44393" y="3452"/>
                    <a:pt x="44633" y="3469"/>
                  </a:cubicBezTo>
                  <a:lnTo>
                    <a:pt x="45367" y="0"/>
                  </a:lnTo>
                  <a:cubicBezTo>
                    <a:pt x="45350" y="0"/>
                    <a:pt x="45332" y="0"/>
                    <a:pt x="453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67" name="Google Shape;667;p27"/>
          <p:cNvGrpSpPr/>
          <p:nvPr/>
        </p:nvGrpSpPr>
        <p:grpSpPr>
          <a:xfrm>
            <a:off x="-152682" y="-61401"/>
            <a:ext cx="12370180" cy="7144743"/>
            <a:chOff x="-114512" y="-46051"/>
            <a:chExt cx="9277635" cy="5358557"/>
          </a:xfrm>
        </p:grpSpPr>
        <p:sp>
          <p:nvSpPr>
            <p:cNvPr id="668" name="Google Shape;668;p27"/>
            <p:cNvSpPr/>
            <p:nvPr/>
          </p:nvSpPr>
          <p:spPr>
            <a:xfrm rot="-636707">
              <a:off x="283939" y="4686922"/>
              <a:ext cx="588260" cy="576347"/>
            </a:xfrm>
            <a:custGeom>
              <a:avLst/>
              <a:gdLst/>
              <a:ahLst/>
              <a:cxnLst/>
              <a:rect l="l" t="t" r="r" b="b"/>
              <a:pathLst>
                <a:path w="21035" h="20609" extrusionOk="0">
                  <a:moveTo>
                    <a:pt x="15928" y="0"/>
                  </a:moveTo>
                  <a:lnTo>
                    <a:pt x="9727" y="4013"/>
                  </a:lnTo>
                  <a:lnTo>
                    <a:pt x="2919" y="1156"/>
                  </a:lnTo>
                  <a:lnTo>
                    <a:pt x="4803" y="8298"/>
                  </a:lnTo>
                  <a:lnTo>
                    <a:pt x="1" y="13891"/>
                  </a:lnTo>
                  <a:lnTo>
                    <a:pt x="7356" y="14286"/>
                  </a:lnTo>
                  <a:lnTo>
                    <a:pt x="11186" y="20609"/>
                  </a:lnTo>
                  <a:lnTo>
                    <a:pt x="13861" y="13709"/>
                  </a:lnTo>
                  <a:lnTo>
                    <a:pt x="21034" y="12007"/>
                  </a:lnTo>
                  <a:lnTo>
                    <a:pt x="15320" y="7356"/>
                  </a:lnTo>
                  <a:lnTo>
                    <a:pt x="1592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" name="Google Shape;669;p27"/>
            <p:cNvSpPr/>
            <p:nvPr/>
          </p:nvSpPr>
          <p:spPr>
            <a:xfrm>
              <a:off x="6196025" y="4724524"/>
              <a:ext cx="253464" cy="247982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1"/>
                  </a:moveTo>
                  <a:lnTo>
                    <a:pt x="4529" y="1855"/>
                  </a:lnTo>
                  <a:lnTo>
                    <a:pt x="1368" y="548"/>
                  </a:lnTo>
                  <a:lnTo>
                    <a:pt x="1368" y="548"/>
                  </a:lnTo>
                  <a:lnTo>
                    <a:pt x="2250" y="3861"/>
                  </a:lnTo>
                  <a:lnTo>
                    <a:pt x="0" y="6475"/>
                  </a:lnTo>
                  <a:lnTo>
                    <a:pt x="3435" y="6688"/>
                  </a:lnTo>
                  <a:lnTo>
                    <a:pt x="5229" y="9636"/>
                  </a:lnTo>
                  <a:lnTo>
                    <a:pt x="6475" y="6414"/>
                  </a:lnTo>
                  <a:lnTo>
                    <a:pt x="9849" y="5624"/>
                  </a:lnTo>
                  <a:lnTo>
                    <a:pt x="7174" y="3435"/>
                  </a:lnTo>
                  <a:lnTo>
                    <a:pt x="74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" name="Google Shape;670;p27"/>
            <p:cNvSpPr/>
            <p:nvPr/>
          </p:nvSpPr>
          <p:spPr>
            <a:xfrm>
              <a:off x="-114512" y="387470"/>
              <a:ext cx="431017" cy="411997"/>
            </a:xfrm>
            <a:custGeom>
              <a:avLst/>
              <a:gdLst/>
              <a:ahLst/>
              <a:cxnLst/>
              <a:rect l="l" t="t" r="r" b="b"/>
              <a:pathLst>
                <a:path w="15138" h="14470" extrusionOk="0">
                  <a:moveTo>
                    <a:pt x="7508" y="1"/>
                  </a:moveTo>
                  <a:lnTo>
                    <a:pt x="5228" y="4773"/>
                  </a:lnTo>
                  <a:lnTo>
                    <a:pt x="0" y="5594"/>
                  </a:lnTo>
                  <a:lnTo>
                    <a:pt x="3830" y="9241"/>
                  </a:lnTo>
                  <a:lnTo>
                    <a:pt x="3010" y="14469"/>
                  </a:lnTo>
                  <a:lnTo>
                    <a:pt x="3010" y="14469"/>
                  </a:lnTo>
                  <a:lnTo>
                    <a:pt x="7660" y="11946"/>
                  </a:lnTo>
                  <a:lnTo>
                    <a:pt x="12371" y="14347"/>
                  </a:lnTo>
                  <a:lnTo>
                    <a:pt x="11399" y="9150"/>
                  </a:lnTo>
                  <a:lnTo>
                    <a:pt x="15137" y="5411"/>
                  </a:lnTo>
                  <a:lnTo>
                    <a:pt x="9909" y="4712"/>
                  </a:lnTo>
                  <a:lnTo>
                    <a:pt x="750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1" name="Google Shape;671;p27"/>
            <p:cNvSpPr/>
            <p:nvPr/>
          </p:nvSpPr>
          <p:spPr>
            <a:xfrm>
              <a:off x="3134101" y="4724533"/>
              <a:ext cx="158289" cy="155310"/>
            </a:xfrm>
            <a:custGeom>
              <a:avLst/>
              <a:gdLst/>
              <a:ahLst/>
              <a:cxnLst/>
              <a:rect l="l" t="t" r="r" b="b"/>
              <a:pathLst>
                <a:path w="4834" h="4743" extrusionOk="0">
                  <a:moveTo>
                    <a:pt x="3648" y="1"/>
                  </a:moveTo>
                  <a:lnTo>
                    <a:pt x="2219" y="913"/>
                  </a:lnTo>
                  <a:lnTo>
                    <a:pt x="669" y="274"/>
                  </a:lnTo>
                  <a:lnTo>
                    <a:pt x="1095" y="1916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34" y="2767"/>
                  </a:lnTo>
                  <a:lnTo>
                    <a:pt x="3526" y="1703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2" name="Google Shape;672;p27"/>
            <p:cNvSpPr/>
            <p:nvPr/>
          </p:nvSpPr>
          <p:spPr>
            <a:xfrm>
              <a:off x="157226" y="2922466"/>
              <a:ext cx="159272" cy="155310"/>
            </a:xfrm>
            <a:custGeom>
              <a:avLst/>
              <a:gdLst/>
              <a:ahLst/>
              <a:cxnLst/>
              <a:rect l="l" t="t" r="r" b="b"/>
              <a:pathLst>
                <a:path w="4864" h="4743" extrusionOk="0">
                  <a:moveTo>
                    <a:pt x="3679" y="0"/>
                  </a:moveTo>
                  <a:lnTo>
                    <a:pt x="2250" y="912"/>
                  </a:lnTo>
                  <a:lnTo>
                    <a:pt x="700" y="274"/>
                  </a:lnTo>
                  <a:lnTo>
                    <a:pt x="1125" y="1915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64" y="2766"/>
                  </a:lnTo>
                  <a:lnTo>
                    <a:pt x="3527" y="1703"/>
                  </a:lnTo>
                  <a:lnTo>
                    <a:pt x="367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3" name="Google Shape;673;p27"/>
            <p:cNvSpPr/>
            <p:nvPr/>
          </p:nvSpPr>
          <p:spPr>
            <a:xfrm>
              <a:off x="8920253" y="2881174"/>
              <a:ext cx="242870" cy="237892"/>
            </a:xfrm>
            <a:custGeom>
              <a:avLst/>
              <a:gdLst/>
              <a:ahLst/>
              <a:cxnLst/>
              <a:rect l="l" t="t" r="r" b="b"/>
              <a:pathLst>
                <a:path w="7417" h="7265" extrusionOk="0">
                  <a:moveTo>
                    <a:pt x="5593" y="0"/>
                  </a:moveTo>
                  <a:lnTo>
                    <a:pt x="3405" y="1429"/>
                  </a:lnTo>
                  <a:lnTo>
                    <a:pt x="1003" y="426"/>
                  </a:lnTo>
                  <a:lnTo>
                    <a:pt x="1672" y="2948"/>
                  </a:lnTo>
                  <a:lnTo>
                    <a:pt x="0" y="4924"/>
                  </a:lnTo>
                  <a:lnTo>
                    <a:pt x="2584" y="5046"/>
                  </a:lnTo>
                  <a:lnTo>
                    <a:pt x="3952" y="7265"/>
                  </a:lnTo>
                  <a:lnTo>
                    <a:pt x="4864" y="4863"/>
                  </a:lnTo>
                  <a:lnTo>
                    <a:pt x="7417" y="4255"/>
                  </a:lnTo>
                  <a:lnTo>
                    <a:pt x="5380" y="2614"/>
                  </a:lnTo>
                  <a:lnTo>
                    <a:pt x="55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4" name="Google Shape;674;p27"/>
            <p:cNvSpPr/>
            <p:nvPr/>
          </p:nvSpPr>
          <p:spPr>
            <a:xfrm rot="1358496">
              <a:off x="8357676" y="3867840"/>
              <a:ext cx="156868" cy="151161"/>
            </a:xfrm>
            <a:custGeom>
              <a:avLst/>
              <a:gdLst/>
              <a:ahLst/>
              <a:cxnLst/>
              <a:rect l="l" t="t" r="r" b="b"/>
              <a:pathLst>
                <a:path w="4834" h="4742" extrusionOk="0">
                  <a:moveTo>
                    <a:pt x="3648" y="0"/>
                  </a:moveTo>
                  <a:lnTo>
                    <a:pt x="2219" y="912"/>
                  </a:lnTo>
                  <a:lnTo>
                    <a:pt x="669" y="274"/>
                  </a:lnTo>
                  <a:lnTo>
                    <a:pt x="669" y="274"/>
                  </a:lnTo>
                  <a:lnTo>
                    <a:pt x="1094" y="191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42"/>
                  </a:lnTo>
                  <a:lnTo>
                    <a:pt x="3192" y="3161"/>
                  </a:lnTo>
                  <a:lnTo>
                    <a:pt x="4833" y="2766"/>
                  </a:lnTo>
                  <a:lnTo>
                    <a:pt x="3526" y="1702"/>
                  </a:lnTo>
                  <a:lnTo>
                    <a:pt x="36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5" name="Google Shape;675;p27"/>
            <p:cNvSpPr/>
            <p:nvPr/>
          </p:nvSpPr>
          <p:spPr>
            <a:xfrm>
              <a:off x="6291206" y="46733"/>
              <a:ext cx="158289" cy="15429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6" name="Google Shape;676;p27"/>
            <p:cNvSpPr/>
            <p:nvPr/>
          </p:nvSpPr>
          <p:spPr>
            <a:xfrm>
              <a:off x="8334626" y="4637671"/>
              <a:ext cx="430990" cy="421681"/>
            </a:xfrm>
            <a:custGeom>
              <a:avLst/>
              <a:gdLst/>
              <a:ahLst/>
              <a:cxnLst/>
              <a:rect l="l" t="t" r="r" b="b"/>
              <a:pathLst>
                <a:path w="21065" h="20610" extrusionOk="0">
                  <a:moveTo>
                    <a:pt x="15928" y="1"/>
                  </a:moveTo>
                  <a:lnTo>
                    <a:pt x="9727" y="4013"/>
                  </a:lnTo>
                  <a:lnTo>
                    <a:pt x="2918" y="1156"/>
                  </a:lnTo>
                  <a:lnTo>
                    <a:pt x="2918" y="1156"/>
                  </a:lnTo>
                  <a:lnTo>
                    <a:pt x="4803" y="8299"/>
                  </a:lnTo>
                  <a:lnTo>
                    <a:pt x="0" y="13892"/>
                  </a:lnTo>
                  <a:lnTo>
                    <a:pt x="7387" y="14287"/>
                  </a:lnTo>
                  <a:lnTo>
                    <a:pt x="11216" y="20609"/>
                  </a:lnTo>
                  <a:lnTo>
                    <a:pt x="13891" y="13709"/>
                  </a:lnTo>
                  <a:lnTo>
                    <a:pt x="21065" y="12007"/>
                  </a:lnTo>
                  <a:lnTo>
                    <a:pt x="15350" y="7357"/>
                  </a:lnTo>
                  <a:lnTo>
                    <a:pt x="159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7" name="Google Shape;677;p27"/>
            <p:cNvSpPr/>
            <p:nvPr/>
          </p:nvSpPr>
          <p:spPr>
            <a:xfrm>
              <a:off x="8597734" y="201020"/>
              <a:ext cx="322506" cy="315531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0"/>
                  </a:moveTo>
                  <a:lnTo>
                    <a:pt x="4560" y="1854"/>
                  </a:lnTo>
                  <a:lnTo>
                    <a:pt x="1368" y="547"/>
                  </a:lnTo>
                  <a:lnTo>
                    <a:pt x="2250" y="3860"/>
                  </a:lnTo>
                  <a:lnTo>
                    <a:pt x="0" y="6505"/>
                  </a:lnTo>
                  <a:lnTo>
                    <a:pt x="3435" y="6687"/>
                  </a:lnTo>
                  <a:lnTo>
                    <a:pt x="5259" y="9636"/>
                  </a:lnTo>
                  <a:lnTo>
                    <a:pt x="6505" y="6414"/>
                  </a:lnTo>
                  <a:lnTo>
                    <a:pt x="9849" y="5623"/>
                  </a:lnTo>
                  <a:lnTo>
                    <a:pt x="7174" y="3435"/>
                  </a:lnTo>
                  <a:lnTo>
                    <a:pt x="744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8" name="Google Shape;678;p27"/>
            <p:cNvSpPr/>
            <p:nvPr/>
          </p:nvSpPr>
          <p:spPr>
            <a:xfrm>
              <a:off x="2303878" y="-46051"/>
              <a:ext cx="253471" cy="24707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3967406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">
  <p:cSld name="Background">
    <p:spTree>
      <p:nvGrpSpPr>
        <p:cNvPr id="1" name="Shape 1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3" name="Google Shape;1153;p31"/>
          <p:cNvGrpSpPr/>
          <p:nvPr/>
        </p:nvGrpSpPr>
        <p:grpSpPr>
          <a:xfrm>
            <a:off x="-346688" y="4904163"/>
            <a:ext cx="12514591" cy="3691163"/>
            <a:chOff x="-183816" y="3601922"/>
            <a:chExt cx="9385943" cy="2768372"/>
          </a:xfrm>
        </p:grpSpPr>
        <p:sp>
          <p:nvSpPr>
            <p:cNvPr id="1154" name="Google Shape;1154;p31"/>
            <p:cNvSpPr/>
            <p:nvPr/>
          </p:nvSpPr>
          <p:spPr>
            <a:xfrm>
              <a:off x="-58157" y="3601922"/>
              <a:ext cx="9260284" cy="998078"/>
            </a:xfrm>
            <a:custGeom>
              <a:avLst/>
              <a:gdLst/>
              <a:ahLst/>
              <a:cxnLst/>
              <a:rect l="l" t="t" r="r" b="b"/>
              <a:pathLst>
                <a:path w="42064" h="9892" extrusionOk="0">
                  <a:moveTo>
                    <a:pt x="42064" y="0"/>
                  </a:moveTo>
                  <a:cubicBezTo>
                    <a:pt x="38336" y="5162"/>
                    <a:pt x="34610" y="6811"/>
                    <a:pt x="30887" y="6811"/>
                  </a:cubicBezTo>
                  <a:cubicBezTo>
                    <a:pt x="24306" y="6811"/>
                    <a:pt x="17731" y="1662"/>
                    <a:pt x="11157" y="1662"/>
                  </a:cubicBezTo>
                  <a:cubicBezTo>
                    <a:pt x="7438" y="1662"/>
                    <a:pt x="3719" y="3311"/>
                    <a:pt x="0" y="8473"/>
                  </a:cubicBezTo>
                  <a:lnTo>
                    <a:pt x="0" y="9440"/>
                  </a:lnTo>
                  <a:cubicBezTo>
                    <a:pt x="3447" y="4886"/>
                    <a:pt x="6894" y="3351"/>
                    <a:pt x="10341" y="3351"/>
                  </a:cubicBezTo>
                  <a:cubicBezTo>
                    <a:pt x="17458" y="3351"/>
                    <a:pt x="24578" y="9892"/>
                    <a:pt x="31704" y="9892"/>
                  </a:cubicBezTo>
                  <a:cubicBezTo>
                    <a:pt x="35156" y="9892"/>
                    <a:pt x="38609" y="8358"/>
                    <a:pt x="42064" y="3803"/>
                  </a:cubicBezTo>
                  <a:lnTo>
                    <a:pt x="4206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31"/>
            <p:cNvSpPr/>
            <p:nvPr/>
          </p:nvSpPr>
          <p:spPr>
            <a:xfrm>
              <a:off x="-58157" y="3940032"/>
              <a:ext cx="9260284" cy="976688"/>
            </a:xfrm>
            <a:custGeom>
              <a:avLst/>
              <a:gdLst/>
              <a:ahLst/>
              <a:cxnLst/>
              <a:rect l="l" t="t" r="r" b="b"/>
              <a:pathLst>
                <a:path w="42064" h="9680" extrusionOk="0">
                  <a:moveTo>
                    <a:pt x="10341" y="0"/>
                  </a:moveTo>
                  <a:cubicBezTo>
                    <a:pt x="6894" y="0"/>
                    <a:pt x="3447" y="1535"/>
                    <a:pt x="0" y="6089"/>
                  </a:cubicBezTo>
                  <a:lnTo>
                    <a:pt x="0" y="7090"/>
                  </a:lnTo>
                  <a:cubicBezTo>
                    <a:pt x="3198" y="3078"/>
                    <a:pt x="6395" y="1665"/>
                    <a:pt x="9593" y="1665"/>
                  </a:cubicBezTo>
                  <a:cubicBezTo>
                    <a:pt x="17209" y="1665"/>
                    <a:pt x="24827" y="9679"/>
                    <a:pt x="32453" y="9679"/>
                  </a:cubicBezTo>
                  <a:cubicBezTo>
                    <a:pt x="35655" y="9679"/>
                    <a:pt x="38859" y="8267"/>
                    <a:pt x="42064" y="4255"/>
                  </a:cubicBezTo>
                  <a:lnTo>
                    <a:pt x="42064" y="452"/>
                  </a:lnTo>
                  <a:cubicBezTo>
                    <a:pt x="38609" y="5007"/>
                    <a:pt x="35156" y="6541"/>
                    <a:pt x="31704" y="6541"/>
                  </a:cubicBezTo>
                  <a:cubicBezTo>
                    <a:pt x="24578" y="6541"/>
                    <a:pt x="17458" y="0"/>
                    <a:pt x="10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6" name="Google Shape;1156;p31"/>
            <p:cNvSpPr/>
            <p:nvPr/>
          </p:nvSpPr>
          <p:spPr>
            <a:xfrm>
              <a:off x="-58157" y="4108028"/>
              <a:ext cx="9260284" cy="1130254"/>
            </a:xfrm>
            <a:custGeom>
              <a:avLst/>
              <a:gdLst/>
              <a:ahLst/>
              <a:cxnLst/>
              <a:rect l="l" t="t" r="r" b="b"/>
              <a:pathLst>
                <a:path w="42064" h="11202" extrusionOk="0">
                  <a:moveTo>
                    <a:pt x="9593" y="0"/>
                  </a:moveTo>
                  <a:cubicBezTo>
                    <a:pt x="6395" y="0"/>
                    <a:pt x="3198" y="1413"/>
                    <a:pt x="0" y="5425"/>
                  </a:cubicBezTo>
                  <a:lnTo>
                    <a:pt x="0" y="6392"/>
                  </a:lnTo>
                  <a:cubicBezTo>
                    <a:pt x="2958" y="2885"/>
                    <a:pt x="5917" y="1601"/>
                    <a:pt x="8875" y="1601"/>
                  </a:cubicBezTo>
                  <a:cubicBezTo>
                    <a:pt x="16965" y="1601"/>
                    <a:pt x="25057" y="11201"/>
                    <a:pt x="33157" y="11201"/>
                  </a:cubicBezTo>
                  <a:cubicBezTo>
                    <a:pt x="36125" y="11201"/>
                    <a:pt x="39093" y="9913"/>
                    <a:pt x="42064" y="6392"/>
                  </a:cubicBezTo>
                  <a:lnTo>
                    <a:pt x="42064" y="2590"/>
                  </a:lnTo>
                  <a:cubicBezTo>
                    <a:pt x="38859" y="6602"/>
                    <a:pt x="35655" y="8014"/>
                    <a:pt x="32453" y="8014"/>
                  </a:cubicBezTo>
                  <a:cubicBezTo>
                    <a:pt x="24827" y="8014"/>
                    <a:pt x="17209" y="0"/>
                    <a:pt x="95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7" name="Google Shape;1157;p31"/>
            <p:cNvSpPr/>
            <p:nvPr/>
          </p:nvSpPr>
          <p:spPr>
            <a:xfrm>
              <a:off x="-58157" y="4268153"/>
              <a:ext cx="9260284" cy="1294616"/>
            </a:xfrm>
            <a:custGeom>
              <a:avLst/>
              <a:gdLst/>
              <a:ahLst/>
              <a:cxnLst/>
              <a:rect l="l" t="t" r="r" b="b"/>
              <a:pathLst>
                <a:path w="42064" h="12831" extrusionOk="0">
                  <a:moveTo>
                    <a:pt x="8882" y="0"/>
                  </a:moveTo>
                  <a:cubicBezTo>
                    <a:pt x="5921" y="0"/>
                    <a:pt x="2961" y="1288"/>
                    <a:pt x="0" y="4805"/>
                  </a:cubicBezTo>
                  <a:lnTo>
                    <a:pt x="0" y="5773"/>
                  </a:lnTo>
                  <a:cubicBezTo>
                    <a:pt x="2737" y="2710"/>
                    <a:pt x="5474" y="1550"/>
                    <a:pt x="8211" y="1550"/>
                  </a:cubicBezTo>
                  <a:cubicBezTo>
                    <a:pt x="16748" y="1550"/>
                    <a:pt x="25287" y="12830"/>
                    <a:pt x="33837" y="12830"/>
                  </a:cubicBezTo>
                  <a:cubicBezTo>
                    <a:pt x="36578" y="12830"/>
                    <a:pt x="39320" y="11671"/>
                    <a:pt x="42064" y="8608"/>
                  </a:cubicBezTo>
                  <a:lnTo>
                    <a:pt x="42064" y="4805"/>
                  </a:lnTo>
                  <a:cubicBezTo>
                    <a:pt x="39096" y="8323"/>
                    <a:pt x="36130" y="9611"/>
                    <a:pt x="33165" y="9611"/>
                  </a:cubicBezTo>
                  <a:cubicBezTo>
                    <a:pt x="25064" y="9611"/>
                    <a:pt x="16972" y="0"/>
                    <a:pt x="88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8" name="Google Shape;1158;p31"/>
            <p:cNvSpPr/>
            <p:nvPr/>
          </p:nvSpPr>
          <p:spPr>
            <a:xfrm>
              <a:off x="-58157" y="4424545"/>
              <a:ext cx="9260284" cy="1468765"/>
            </a:xfrm>
            <a:custGeom>
              <a:avLst/>
              <a:gdLst/>
              <a:ahLst/>
              <a:cxnLst/>
              <a:rect l="l" t="t" r="r" b="b"/>
              <a:pathLst>
                <a:path w="42064" h="14557" extrusionOk="0">
                  <a:moveTo>
                    <a:pt x="8211" y="0"/>
                  </a:moveTo>
                  <a:cubicBezTo>
                    <a:pt x="5474" y="0"/>
                    <a:pt x="2737" y="1160"/>
                    <a:pt x="0" y="4223"/>
                  </a:cubicBezTo>
                  <a:lnTo>
                    <a:pt x="0" y="5224"/>
                  </a:lnTo>
                  <a:cubicBezTo>
                    <a:pt x="2527" y="2564"/>
                    <a:pt x="5054" y="1527"/>
                    <a:pt x="7581" y="1527"/>
                  </a:cubicBezTo>
                  <a:cubicBezTo>
                    <a:pt x="16538" y="1527"/>
                    <a:pt x="25497" y="14557"/>
                    <a:pt x="34468" y="14557"/>
                  </a:cubicBezTo>
                  <a:cubicBezTo>
                    <a:pt x="36999" y="14557"/>
                    <a:pt x="39531" y="13520"/>
                    <a:pt x="42064" y="10861"/>
                  </a:cubicBezTo>
                  <a:lnTo>
                    <a:pt x="42064" y="7058"/>
                  </a:lnTo>
                  <a:cubicBezTo>
                    <a:pt x="39320" y="10121"/>
                    <a:pt x="36578" y="11280"/>
                    <a:pt x="33837" y="11280"/>
                  </a:cubicBezTo>
                  <a:cubicBezTo>
                    <a:pt x="25287" y="11280"/>
                    <a:pt x="16748" y="0"/>
                    <a:pt x="82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9" name="Google Shape;1159;p31"/>
            <p:cNvSpPr/>
            <p:nvPr/>
          </p:nvSpPr>
          <p:spPr>
            <a:xfrm>
              <a:off x="-58157" y="4578616"/>
              <a:ext cx="9260284" cy="1649271"/>
            </a:xfrm>
            <a:custGeom>
              <a:avLst/>
              <a:gdLst/>
              <a:ahLst/>
              <a:cxnLst/>
              <a:rect l="l" t="t" r="r" b="b"/>
              <a:pathLst>
                <a:path w="42064" h="16346" extrusionOk="0">
                  <a:moveTo>
                    <a:pt x="7581" y="0"/>
                  </a:moveTo>
                  <a:cubicBezTo>
                    <a:pt x="5054" y="0"/>
                    <a:pt x="2527" y="1037"/>
                    <a:pt x="0" y="3697"/>
                  </a:cubicBezTo>
                  <a:lnTo>
                    <a:pt x="0" y="4664"/>
                  </a:lnTo>
                  <a:cubicBezTo>
                    <a:pt x="2324" y="2373"/>
                    <a:pt x="4648" y="1455"/>
                    <a:pt x="6973" y="1455"/>
                  </a:cubicBezTo>
                  <a:cubicBezTo>
                    <a:pt x="16335" y="1455"/>
                    <a:pt x="25700" y="16345"/>
                    <a:pt x="35077" y="16345"/>
                  </a:cubicBezTo>
                  <a:cubicBezTo>
                    <a:pt x="37405" y="16345"/>
                    <a:pt x="39734" y="15428"/>
                    <a:pt x="42064" y="13137"/>
                  </a:cubicBezTo>
                  <a:lnTo>
                    <a:pt x="42064" y="9334"/>
                  </a:lnTo>
                  <a:cubicBezTo>
                    <a:pt x="39531" y="11993"/>
                    <a:pt x="36999" y="13030"/>
                    <a:pt x="34468" y="13030"/>
                  </a:cubicBezTo>
                  <a:cubicBezTo>
                    <a:pt x="25497" y="13030"/>
                    <a:pt x="16538" y="0"/>
                    <a:pt x="75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0" name="Google Shape;1160;p31"/>
            <p:cNvSpPr/>
            <p:nvPr/>
          </p:nvSpPr>
          <p:spPr>
            <a:xfrm>
              <a:off x="-183816" y="4721024"/>
              <a:ext cx="9260284" cy="1649271"/>
            </a:xfrm>
            <a:custGeom>
              <a:avLst/>
              <a:gdLst/>
              <a:ahLst/>
              <a:cxnLst/>
              <a:rect l="l" t="t" r="r" b="b"/>
              <a:pathLst>
                <a:path w="42064" h="16346" extrusionOk="0">
                  <a:moveTo>
                    <a:pt x="7581" y="0"/>
                  </a:moveTo>
                  <a:cubicBezTo>
                    <a:pt x="5054" y="0"/>
                    <a:pt x="2527" y="1037"/>
                    <a:pt x="0" y="3697"/>
                  </a:cubicBezTo>
                  <a:lnTo>
                    <a:pt x="0" y="4664"/>
                  </a:lnTo>
                  <a:cubicBezTo>
                    <a:pt x="2324" y="2373"/>
                    <a:pt x="4648" y="1455"/>
                    <a:pt x="6973" y="1455"/>
                  </a:cubicBezTo>
                  <a:cubicBezTo>
                    <a:pt x="16335" y="1455"/>
                    <a:pt x="25700" y="16345"/>
                    <a:pt x="35077" y="16345"/>
                  </a:cubicBezTo>
                  <a:cubicBezTo>
                    <a:pt x="37405" y="16345"/>
                    <a:pt x="39734" y="15428"/>
                    <a:pt x="42064" y="13137"/>
                  </a:cubicBezTo>
                  <a:lnTo>
                    <a:pt x="42064" y="9334"/>
                  </a:lnTo>
                  <a:cubicBezTo>
                    <a:pt x="39531" y="11993"/>
                    <a:pt x="36999" y="13030"/>
                    <a:pt x="34468" y="13030"/>
                  </a:cubicBezTo>
                  <a:cubicBezTo>
                    <a:pt x="25497" y="13030"/>
                    <a:pt x="16538" y="0"/>
                    <a:pt x="7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61" name="Google Shape;1161;p31"/>
          <p:cNvGrpSpPr/>
          <p:nvPr/>
        </p:nvGrpSpPr>
        <p:grpSpPr>
          <a:xfrm>
            <a:off x="-250791" y="-188636"/>
            <a:ext cx="12560059" cy="6760399"/>
            <a:chOff x="-188093" y="-370077"/>
            <a:chExt cx="9420044" cy="5070299"/>
          </a:xfrm>
        </p:grpSpPr>
        <p:sp>
          <p:nvSpPr>
            <p:cNvPr id="1162" name="Google Shape;1162;p31"/>
            <p:cNvSpPr/>
            <p:nvPr/>
          </p:nvSpPr>
          <p:spPr>
            <a:xfrm rot="-636707">
              <a:off x="7961364" y="-320840"/>
              <a:ext cx="588260" cy="576347"/>
            </a:xfrm>
            <a:custGeom>
              <a:avLst/>
              <a:gdLst/>
              <a:ahLst/>
              <a:cxnLst/>
              <a:rect l="l" t="t" r="r" b="b"/>
              <a:pathLst>
                <a:path w="21035" h="20609" extrusionOk="0">
                  <a:moveTo>
                    <a:pt x="15928" y="0"/>
                  </a:moveTo>
                  <a:lnTo>
                    <a:pt x="9727" y="4013"/>
                  </a:lnTo>
                  <a:lnTo>
                    <a:pt x="2919" y="1156"/>
                  </a:lnTo>
                  <a:lnTo>
                    <a:pt x="4803" y="8298"/>
                  </a:lnTo>
                  <a:lnTo>
                    <a:pt x="1" y="13891"/>
                  </a:lnTo>
                  <a:lnTo>
                    <a:pt x="7356" y="14286"/>
                  </a:lnTo>
                  <a:lnTo>
                    <a:pt x="11186" y="20609"/>
                  </a:lnTo>
                  <a:lnTo>
                    <a:pt x="13861" y="13709"/>
                  </a:lnTo>
                  <a:lnTo>
                    <a:pt x="21034" y="12007"/>
                  </a:lnTo>
                  <a:lnTo>
                    <a:pt x="15320" y="7356"/>
                  </a:lnTo>
                  <a:lnTo>
                    <a:pt x="1592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3" name="Google Shape;1163;p31"/>
            <p:cNvSpPr/>
            <p:nvPr/>
          </p:nvSpPr>
          <p:spPr>
            <a:xfrm>
              <a:off x="6339325" y="4364700"/>
              <a:ext cx="322530" cy="315555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1"/>
                  </a:moveTo>
                  <a:lnTo>
                    <a:pt x="4529" y="1855"/>
                  </a:lnTo>
                  <a:lnTo>
                    <a:pt x="1368" y="548"/>
                  </a:lnTo>
                  <a:lnTo>
                    <a:pt x="1368" y="548"/>
                  </a:lnTo>
                  <a:lnTo>
                    <a:pt x="2250" y="3861"/>
                  </a:lnTo>
                  <a:lnTo>
                    <a:pt x="0" y="6475"/>
                  </a:lnTo>
                  <a:lnTo>
                    <a:pt x="3435" y="6688"/>
                  </a:lnTo>
                  <a:lnTo>
                    <a:pt x="5229" y="9636"/>
                  </a:lnTo>
                  <a:lnTo>
                    <a:pt x="6475" y="6414"/>
                  </a:lnTo>
                  <a:lnTo>
                    <a:pt x="9849" y="5624"/>
                  </a:lnTo>
                  <a:lnTo>
                    <a:pt x="7174" y="3435"/>
                  </a:lnTo>
                  <a:lnTo>
                    <a:pt x="74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4" name="Google Shape;1164;p31"/>
            <p:cNvSpPr/>
            <p:nvPr/>
          </p:nvSpPr>
          <p:spPr>
            <a:xfrm>
              <a:off x="-188093" y="2987793"/>
              <a:ext cx="597838" cy="584914"/>
            </a:xfrm>
            <a:custGeom>
              <a:avLst/>
              <a:gdLst/>
              <a:ahLst/>
              <a:cxnLst/>
              <a:rect l="l" t="t" r="r" b="b"/>
              <a:pathLst>
                <a:path w="11217" h="10974" extrusionOk="0">
                  <a:moveTo>
                    <a:pt x="8481" y="1"/>
                  </a:moveTo>
                  <a:lnTo>
                    <a:pt x="5168" y="2129"/>
                  </a:lnTo>
                  <a:lnTo>
                    <a:pt x="1551" y="639"/>
                  </a:lnTo>
                  <a:lnTo>
                    <a:pt x="2554" y="4439"/>
                  </a:lnTo>
                  <a:lnTo>
                    <a:pt x="1" y="7417"/>
                  </a:lnTo>
                  <a:lnTo>
                    <a:pt x="3922" y="7630"/>
                  </a:lnTo>
                  <a:lnTo>
                    <a:pt x="5958" y="10974"/>
                  </a:lnTo>
                  <a:lnTo>
                    <a:pt x="7387" y="7326"/>
                  </a:lnTo>
                  <a:lnTo>
                    <a:pt x="11217" y="6414"/>
                  </a:lnTo>
                  <a:lnTo>
                    <a:pt x="8177" y="3922"/>
                  </a:lnTo>
                  <a:lnTo>
                    <a:pt x="848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5" name="Google Shape;1165;p31"/>
            <p:cNvSpPr/>
            <p:nvPr/>
          </p:nvSpPr>
          <p:spPr>
            <a:xfrm rot="2254481">
              <a:off x="2994003" y="4202145"/>
              <a:ext cx="242871" cy="238309"/>
            </a:xfrm>
            <a:custGeom>
              <a:avLst/>
              <a:gdLst/>
              <a:ahLst/>
              <a:cxnLst/>
              <a:rect l="l" t="t" r="r" b="b"/>
              <a:pathLst>
                <a:path w="4834" h="4743" extrusionOk="0">
                  <a:moveTo>
                    <a:pt x="3648" y="1"/>
                  </a:moveTo>
                  <a:lnTo>
                    <a:pt x="2219" y="913"/>
                  </a:lnTo>
                  <a:lnTo>
                    <a:pt x="669" y="274"/>
                  </a:lnTo>
                  <a:lnTo>
                    <a:pt x="1095" y="1916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34" y="2767"/>
                  </a:lnTo>
                  <a:lnTo>
                    <a:pt x="3526" y="1703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6" name="Google Shape;1166;p31"/>
            <p:cNvSpPr/>
            <p:nvPr/>
          </p:nvSpPr>
          <p:spPr>
            <a:xfrm>
              <a:off x="7444387" y="3615757"/>
              <a:ext cx="158289" cy="155310"/>
            </a:xfrm>
            <a:custGeom>
              <a:avLst/>
              <a:gdLst/>
              <a:ahLst/>
              <a:cxnLst/>
              <a:rect l="l" t="t" r="r" b="b"/>
              <a:pathLst>
                <a:path w="4834" h="4743" extrusionOk="0">
                  <a:moveTo>
                    <a:pt x="3648" y="1"/>
                  </a:moveTo>
                  <a:lnTo>
                    <a:pt x="2219" y="943"/>
                  </a:lnTo>
                  <a:lnTo>
                    <a:pt x="669" y="274"/>
                  </a:lnTo>
                  <a:lnTo>
                    <a:pt x="1095" y="1916"/>
                  </a:lnTo>
                  <a:lnTo>
                    <a:pt x="0" y="3192"/>
                  </a:lnTo>
                  <a:lnTo>
                    <a:pt x="1672" y="3284"/>
                  </a:lnTo>
                  <a:lnTo>
                    <a:pt x="2554" y="4743"/>
                  </a:lnTo>
                  <a:lnTo>
                    <a:pt x="3192" y="3162"/>
                  </a:lnTo>
                  <a:lnTo>
                    <a:pt x="4833" y="2767"/>
                  </a:lnTo>
                  <a:lnTo>
                    <a:pt x="3526" y="1703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7" name="Google Shape;1167;p31"/>
            <p:cNvSpPr/>
            <p:nvPr/>
          </p:nvSpPr>
          <p:spPr>
            <a:xfrm>
              <a:off x="8765628" y="1839437"/>
              <a:ext cx="242870" cy="237892"/>
            </a:xfrm>
            <a:custGeom>
              <a:avLst/>
              <a:gdLst/>
              <a:ahLst/>
              <a:cxnLst/>
              <a:rect l="l" t="t" r="r" b="b"/>
              <a:pathLst>
                <a:path w="7417" h="7265" extrusionOk="0">
                  <a:moveTo>
                    <a:pt x="5593" y="0"/>
                  </a:moveTo>
                  <a:lnTo>
                    <a:pt x="3405" y="1429"/>
                  </a:lnTo>
                  <a:lnTo>
                    <a:pt x="1003" y="426"/>
                  </a:lnTo>
                  <a:lnTo>
                    <a:pt x="1672" y="2948"/>
                  </a:lnTo>
                  <a:lnTo>
                    <a:pt x="0" y="4924"/>
                  </a:lnTo>
                  <a:lnTo>
                    <a:pt x="2584" y="5046"/>
                  </a:lnTo>
                  <a:lnTo>
                    <a:pt x="3952" y="7265"/>
                  </a:lnTo>
                  <a:lnTo>
                    <a:pt x="4864" y="4863"/>
                  </a:lnTo>
                  <a:lnTo>
                    <a:pt x="7417" y="4255"/>
                  </a:lnTo>
                  <a:lnTo>
                    <a:pt x="5380" y="2614"/>
                  </a:lnTo>
                  <a:lnTo>
                    <a:pt x="55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8" name="Google Shape;1168;p31"/>
            <p:cNvSpPr/>
            <p:nvPr/>
          </p:nvSpPr>
          <p:spPr>
            <a:xfrm>
              <a:off x="5173502" y="840974"/>
              <a:ext cx="159280" cy="155348"/>
            </a:xfrm>
            <a:custGeom>
              <a:avLst/>
              <a:gdLst/>
              <a:ahLst/>
              <a:cxnLst/>
              <a:rect l="l" t="t" r="r" b="b"/>
              <a:pathLst>
                <a:path w="4834" h="4742" extrusionOk="0">
                  <a:moveTo>
                    <a:pt x="3648" y="0"/>
                  </a:moveTo>
                  <a:lnTo>
                    <a:pt x="2219" y="912"/>
                  </a:lnTo>
                  <a:lnTo>
                    <a:pt x="669" y="274"/>
                  </a:lnTo>
                  <a:lnTo>
                    <a:pt x="669" y="274"/>
                  </a:lnTo>
                  <a:lnTo>
                    <a:pt x="1094" y="191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42"/>
                  </a:lnTo>
                  <a:lnTo>
                    <a:pt x="3192" y="3161"/>
                  </a:lnTo>
                  <a:lnTo>
                    <a:pt x="4833" y="2766"/>
                  </a:lnTo>
                  <a:lnTo>
                    <a:pt x="3526" y="1702"/>
                  </a:lnTo>
                  <a:lnTo>
                    <a:pt x="36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9" name="Google Shape;1169;p31"/>
            <p:cNvSpPr/>
            <p:nvPr/>
          </p:nvSpPr>
          <p:spPr>
            <a:xfrm>
              <a:off x="3271006" y="-67667"/>
              <a:ext cx="158289" cy="15429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0" name="Google Shape;1170;p31"/>
            <p:cNvSpPr/>
            <p:nvPr/>
          </p:nvSpPr>
          <p:spPr>
            <a:xfrm>
              <a:off x="116101" y="-67676"/>
              <a:ext cx="367286" cy="384280"/>
            </a:xfrm>
            <a:custGeom>
              <a:avLst/>
              <a:gdLst/>
              <a:ahLst/>
              <a:cxnLst/>
              <a:rect l="l" t="t" r="r" b="b"/>
              <a:pathLst>
                <a:path w="13162" h="13771" extrusionOk="0">
                  <a:moveTo>
                    <a:pt x="4894" y="1"/>
                  </a:moveTo>
                  <a:lnTo>
                    <a:pt x="4286" y="4773"/>
                  </a:lnTo>
                  <a:lnTo>
                    <a:pt x="0" y="6962"/>
                  </a:lnTo>
                  <a:lnTo>
                    <a:pt x="4347" y="9028"/>
                  </a:lnTo>
                  <a:lnTo>
                    <a:pt x="5107" y="13770"/>
                  </a:lnTo>
                  <a:lnTo>
                    <a:pt x="8420" y="10275"/>
                  </a:lnTo>
                  <a:lnTo>
                    <a:pt x="13162" y="11004"/>
                  </a:lnTo>
                  <a:lnTo>
                    <a:pt x="10852" y="6779"/>
                  </a:lnTo>
                  <a:lnTo>
                    <a:pt x="13010" y="2493"/>
                  </a:lnTo>
                  <a:lnTo>
                    <a:pt x="8298" y="3405"/>
                  </a:lnTo>
                  <a:lnTo>
                    <a:pt x="489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1" name="Google Shape;1171;p31"/>
            <p:cNvSpPr/>
            <p:nvPr/>
          </p:nvSpPr>
          <p:spPr>
            <a:xfrm>
              <a:off x="8542177" y="4025348"/>
              <a:ext cx="689773" cy="674874"/>
            </a:xfrm>
            <a:custGeom>
              <a:avLst/>
              <a:gdLst/>
              <a:ahLst/>
              <a:cxnLst/>
              <a:rect l="l" t="t" r="r" b="b"/>
              <a:pathLst>
                <a:path w="21065" h="20610" extrusionOk="0">
                  <a:moveTo>
                    <a:pt x="15928" y="1"/>
                  </a:moveTo>
                  <a:lnTo>
                    <a:pt x="9727" y="4013"/>
                  </a:lnTo>
                  <a:lnTo>
                    <a:pt x="2918" y="1156"/>
                  </a:lnTo>
                  <a:lnTo>
                    <a:pt x="2918" y="1156"/>
                  </a:lnTo>
                  <a:lnTo>
                    <a:pt x="4803" y="8299"/>
                  </a:lnTo>
                  <a:lnTo>
                    <a:pt x="0" y="13892"/>
                  </a:lnTo>
                  <a:lnTo>
                    <a:pt x="7387" y="14287"/>
                  </a:lnTo>
                  <a:lnTo>
                    <a:pt x="11216" y="20609"/>
                  </a:lnTo>
                  <a:lnTo>
                    <a:pt x="13891" y="13709"/>
                  </a:lnTo>
                  <a:lnTo>
                    <a:pt x="21065" y="12007"/>
                  </a:lnTo>
                  <a:lnTo>
                    <a:pt x="15350" y="7357"/>
                  </a:lnTo>
                  <a:lnTo>
                    <a:pt x="159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2" name="Google Shape;1172;p31"/>
            <p:cNvSpPr/>
            <p:nvPr/>
          </p:nvSpPr>
          <p:spPr>
            <a:xfrm>
              <a:off x="220098" y="4364706"/>
              <a:ext cx="159283" cy="155353"/>
            </a:xfrm>
            <a:custGeom>
              <a:avLst/>
              <a:gdLst/>
              <a:ahLst/>
              <a:cxnLst/>
              <a:rect l="l" t="t" r="r" b="b"/>
              <a:pathLst>
                <a:path w="9849" h="9606" extrusionOk="0">
                  <a:moveTo>
                    <a:pt x="7448" y="1"/>
                  </a:moveTo>
                  <a:lnTo>
                    <a:pt x="4560" y="1855"/>
                  </a:lnTo>
                  <a:lnTo>
                    <a:pt x="1369" y="548"/>
                  </a:lnTo>
                  <a:lnTo>
                    <a:pt x="2250" y="3861"/>
                  </a:lnTo>
                  <a:lnTo>
                    <a:pt x="1" y="6475"/>
                  </a:lnTo>
                  <a:lnTo>
                    <a:pt x="3435" y="6688"/>
                  </a:lnTo>
                  <a:lnTo>
                    <a:pt x="5229" y="9606"/>
                  </a:lnTo>
                  <a:lnTo>
                    <a:pt x="6475" y="6414"/>
                  </a:lnTo>
                  <a:lnTo>
                    <a:pt x="9849" y="5593"/>
                  </a:lnTo>
                  <a:lnTo>
                    <a:pt x="7174" y="3435"/>
                  </a:lnTo>
                  <a:lnTo>
                    <a:pt x="74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3" name="Google Shape;1173;p31"/>
            <p:cNvSpPr/>
            <p:nvPr/>
          </p:nvSpPr>
          <p:spPr>
            <a:xfrm>
              <a:off x="564478" y="1547049"/>
              <a:ext cx="253471" cy="24707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7184691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1">
  <p:cSld name="Background 1"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5" name="Google Shape;1175;p32"/>
          <p:cNvGrpSpPr/>
          <p:nvPr/>
        </p:nvGrpSpPr>
        <p:grpSpPr>
          <a:xfrm flipH="1">
            <a:off x="8798702" y="-199517"/>
            <a:ext cx="4061405" cy="7257036"/>
            <a:chOff x="-514649" y="-178950"/>
            <a:chExt cx="3046054" cy="5442777"/>
          </a:xfrm>
        </p:grpSpPr>
        <p:sp>
          <p:nvSpPr>
            <p:cNvPr id="1176" name="Google Shape;1176;p32"/>
            <p:cNvSpPr/>
            <p:nvPr/>
          </p:nvSpPr>
          <p:spPr>
            <a:xfrm rot="-5400000" flipH="1">
              <a:off x="-2279192" y="2070392"/>
              <a:ext cx="5284395" cy="1017541"/>
            </a:xfrm>
            <a:custGeom>
              <a:avLst/>
              <a:gdLst/>
              <a:ahLst/>
              <a:cxnLst/>
              <a:rect l="l" t="t" r="r" b="b"/>
              <a:pathLst>
                <a:path w="42064" h="9892" extrusionOk="0">
                  <a:moveTo>
                    <a:pt x="42064" y="0"/>
                  </a:moveTo>
                  <a:cubicBezTo>
                    <a:pt x="38336" y="5162"/>
                    <a:pt x="34610" y="6811"/>
                    <a:pt x="30887" y="6811"/>
                  </a:cubicBezTo>
                  <a:cubicBezTo>
                    <a:pt x="24306" y="6811"/>
                    <a:pt x="17731" y="1662"/>
                    <a:pt x="11157" y="1662"/>
                  </a:cubicBezTo>
                  <a:cubicBezTo>
                    <a:pt x="7438" y="1662"/>
                    <a:pt x="3719" y="3311"/>
                    <a:pt x="0" y="8473"/>
                  </a:cubicBezTo>
                  <a:lnTo>
                    <a:pt x="0" y="9440"/>
                  </a:lnTo>
                  <a:cubicBezTo>
                    <a:pt x="3447" y="4886"/>
                    <a:pt x="6894" y="3351"/>
                    <a:pt x="10341" y="3351"/>
                  </a:cubicBezTo>
                  <a:cubicBezTo>
                    <a:pt x="17458" y="3351"/>
                    <a:pt x="24578" y="9892"/>
                    <a:pt x="31704" y="9892"/>
                  </a:cubicBezTo>
                  <a:cubicBezTo>
                    <a:pt x="35156" y="9892"/>
                    <a:pt x="38609" y="8358"/>
                    <a:pt x="42064" y="3803"/>
                  </a:cubicBezTo>
                  <a:lnTo>
                    <a:pt x="4206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32"/>
            <p:cNvSpPr/>
            <p:nvPr/>
          </p:nvSpPr>
          <p:spPr>
            <a:xfrm rot="-5400000" flipH="1">
              <a:off x="-1945393" y="2081296"/>
              <a:ext cx="5284395" cy="995733"/>
            </a:xfrm>
            <a:custGeom>
              <a:avLst/>
              <a:gdLst/>
              <a:ahLst/>
              <a:cxnLst/>
              <a:rect l="l" t="t" r="r" b="b"/>
              <a:pathLst>
                <a:path w="42064" h="9680" extrusionOk="0">
                  <a:moveTo>
                    <a:pt x="10341" y="0"/>
                  </a:moveTo>
                  <a:cubicBezTo>
                    <a:pt x="6894" y="0"/>
                    <a:pt x="3447" y="1535"/>
                    <a:pt x="0" y="6089"/>
                  </a:cubicBezTo>
                  <a:lnTo>
                    <a:pt x="0" y="7090"/>
                  </a:lnTo>
                  <a:cubicBezTo>
                    <a:pt x="3198" y="3078"/>
                    <a:pt x="6395" y="1665"/>
                    <a:pt x="9593" y="1665"/>
                  </a:cubicBezTo>
                  <a:cubicBezTo>
                    <a:pt x="17209" y="1665"/>
                    <a:pt x="24827" y="9679"/>
                    <a:pt x="32453" y="9679"/>
                  </a:cubicBezTo>
                  <a:cubicBezTo>
                    <a:pt x="35655" y="9679"/>
                    <a:pt x="38859" y="8267"/>
                    <a:pt x="42064" y="4255"/>
                  </a:cubicBezTo>
                  <a:lnTo>
                    <a:pt x="42064" y="452"/>
                  </a:lnTo>
                  <a:cubicBezTo>
                    <a:pt x="38609" y="5007"/>
                    <a:pt x="35156" y="6541"/>
                    <a:pt x="31704" y="6541"/>
                  </a:cubicBezTo>
                  <a:cubicBezTo>
                    <a:pt x="24578" y="6541"/>
                    <a:pt x="17458" y="0"/>
                    <a:pt x="103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8" name="Google Shape;1178;p32"/>
            <p:cNvSpPr/>
            <p:nvPr/>
          </p:nvSpPr>
          <p:spPr>
            <a:xfrm rot="-5400000" flipH="1">
              <a:off x="-1695842" y="2003015"/>
              <a:ext cx="5284395" cy="1152294"/>
            </a:xfrm>
            <a:custGeom>
              <a:avLst/>
              <a:gdLst/>
              <a:ahLst/>
              <a:cxnLst/>
              <a:rect l="l" t="t" r="r" b="b"/>
              <a:pathLst>
                <a:path w="42064" h="11202" extrusionOk="0">
                  <a:moveTo>
                    <a:pt x="9593" y="0"/>
                  </a:moveTo>
                  <a:cubicBezTo>
                    <a:pt x="6395" y="0"/>
                    <a:pt x="3198" y="1413"/>
                    <a:pt x="0" y="5425"/>
                  </a:cubicBezTo>
                  <a:lnTo>
                    <a:pt x="0" y="6392"/>
                  </a:lnTo>
                  <a:cubicBezTo>
                    <a:pt x="2958" y="2885"/>
                    <a:pt x="5917" y="1601"/>
                    <a:pt x="8875" y="1601"/>
                  </a:cubicBezTo>
                  <a:cubicBezTo>
                    <a:pt x="16965" y="1601"/>
                    <a:pt x="25057" y="11201"/>
                    <a:pt x="33157" y="11201"/>
                  </a:cubicBezTo>
                  <a:cubicBezTo>
                    <a:pt x="36125" y="11201"/>
                    <a:pt x="39093" y="9913"/>
                    <a:pt x="42064" y="6392"/>
                  </a:cubicBezTo>
                  <a:lnTo>
                    <a:pt x="42064" y="2590"/>
                  </a:lnTo>
                  <a:cubicBezTo>
                    <a:pt x="38859" y="6602"/>
                    <a:pt x="35655" y="8014"/>
                    <a:pt x="32453" y="8014"/>
                  </a:cubicBezTo>
                  <a:cubicBezTo>
                    <a:pt x="24827" y="8014"/>
                    <a:pt x="17209" y="0"/>
                    <a:pt x="95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9" name="Google Shape;1179;p32"/>
            <p:cNvSpPr/>
            <p:nvPr/>
          </p:nvSpPr>
          <p:spPr>
            <a:xfrm rot="-5400000" flipH="1">
              <a:off x="-1448810" y="1919232"/>
              <a:ext cx="5284395" cy="1319861"/>
            </a:xfrm>
            <a:custGeom>
              <a:avLst/>
              <a:gdLst/>
              <a:ahLst/>
              <a:cxnLst/>
              <a:rect l="l" t="t" r="r" b="b"/>
              <a:pathLst>
                <a:path w="42064" h="12831" extrusionOk="0">
                  <a:moveTo>
                    <a:pt x="8882" y="0"/>
                  </a:moveTo>
                  <a:cubicBezTo>
                    <a:pt x="5921" y="0"/>
                    <a:pt x="2961" y="1288"/>
                    <a:pt x="0" y="4805"/>
                  </a:cubicBezTo>
                  <a:lnTo>
                    <a:pt x="0" y="5773"/>
                  </a:lnTo>
                  <a:cubicBezTo>
                    <a:pt x="2737" y="2710"/>
                    <a:pt x="5474" y="1550"/>
                    <a:pt x="8211" y="1550"/>
                  </a:cubicBezTo>
                  <a:cubicBezTo>
                    <a:pt x="16748" y="1550"/>
                    <a:pt x="25287" y="12830"/>
                    <a:pt x="33837" y="12830"/>
                  </a:cubicBezTo>
                  <a:cubicBezTo>
                    <a:pt x="36578" y="12830"/>
                    <a:pt x="39320" y="11671"/>
                    <a:pt x="42064" y="8608"/>
                  </a:cubicBezTo>
                  <a:lnTo>
                    <a:pt x="42064" y="4805"/>
                  </a:lnTo>
                  <a:cubicBezTo>
                    <a:pt x="39096" y="8323"/>
                    <a:pt x="36130" y="9611"/>
                    <a:pt x="33165" y="9611"/>
                  </a:cubicBezTo>
                  <a:cubicBezTo>
                    <a:pt x="25064" y="9611"/>
                    <a:pt x="16972" y="0"/>
                    <a:pt x="88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0" name="Google Shape;1180;p32"/>
            <p:cNvSpPr/>
            <p:nvPr/>
          </p:nvSpPr>
          <p:spPr>
            <a:xfrm rot="-5400000" flipH="1">
              <a:off x="-1200596" y="1830459"/>
              <a:ext cx="5284395" cy="1497406"/>
            </a:xfrm>
            <a:custGeom>
              <a:avLst/>
              <a:gdLst/>
              <a:ahLst/>
              <a:cxnLst/>
              <a:rect l="l" t="t" r="r" b="b"/>
              <a:pathLst>
                <a:path w="42064" h="14557" extrusionOk="0">
                  <a:moveTo>
                    <a:pt x="8211" y="0"/>
                  </a:moveTo>
                  <a:cubicBezTo>
                    <a:pt x="5474" y="0"/>
                    <a:pt x="2737" y="1160"/>
                    <a:pt x="0" y="4223"/>
                  </a:cubicBezTo>
                  <a:lnTo>
                    <a:pt x="0" y="5224"/>
                  </a:lnTo>
                  <a:cubicBezTo>
                    <a:pt x="2527" y="2564"/>
                    <a:pt x="5054" y="1527"/>
                    <a:pt x="7581" y="1527"/>
                  </a:cubicBezTo>
                  <a:cubicBezTo>
                    <a:pt x="16538" y="1527"/>
                    <a:pt x="25497" y="14557"/>
                    <a:pt x="34468" y="14557"/>
                  </a:cubicBezTo>
                  <a:cubicBezTo>
                    <a:pt x="36999" y="14557"/>
                    <a:pt x="39531" y="13520"/>
                    <a:pt x="42064" y="10861"/>
                  </a:cubicBezTo>
                  <a:lnTo>
                    <a:pt x="42064" y="7058"/>
                  </a:lnTo>
                  <a:cubicBezTo>
                    <a:pt x="39320" y="10121"/>
                    <a:pt x="36578" y="11280"/>
                    <a:pt x="33837" y="11280"/>
                  </a:cubicBezTo>
                  <a:cubicBezTo>
                    <a:pt x="25287" y="11280"/>
                    <a:pt x="16748" y="0"/>
                    <a:pt x="82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1" name="Google Shape;1181;p32"/>
            <p:cNvSpPr/>
            <p:nvPr/>
          </p:nvSpPr>
          <p:spPr>
            <a:xfrm rot="-5400000" flipH="1">
              <a:off x="-951508" y="1738446"/>
              <a:ext cx="5284395" cy="1681431"/>
            </a:xfrm>
            <a:custGeom>
              <a:avLst/>
              <a:gdLst/>
              <a:ahLst/>
              <a:cxnLst/>
              <a:rect l="l" t="t" r="r" b="b"/>
              <a:pathLst>
                <a:path w="42064" h="16346" extrusionOk="0">
                  <a:moveTo>
                    <a:pt x="7581" y="0"/>
                  </a:moveTo>
                  <a:cubicBezTo>
                    <a:pt x="5054" y="0"/>
                    <a:pt x="2527" y="1037"/>
                    <a:pt x="0" y="3697"/>
                  </a:cubicBezTo>
                  <a:lnTo>
                    <a:pt x="0" y="4664"/>
                  </a:lnTo>
                  <a:cubicBezTo>
                    <a:pt x="2324" y="2373"/>
                    <a:pt x="4648" y="1455"/>
                    <a:pt x="6973" y="1455"/>
                  </a:cubicBezTo>
                  <a:cubicBezTo>
                    <a:pt x="16335" y="1455"/>
                    <a:pt x="25700" y="16345"/>
                    <a:pt x="35077" y="16345"/>
                  </a:cubicBezTo>
                  <a:cubicBezTo>
                    <a:pt x="37405" y="16345"/>
                    <a:pt x="39734" y="15428"/>
                    <a:pt x="42064" y="13137"/>
                  </a:cubicBezTo>
                  <a:lnTo>
                    <a:pt x="42064" y="9334"/>
                  </a:lnTo>
                  <a:cubicBezTo>
                    <a:pt x="39531" y="11993"/>
                    <a:pt x="36999" y="13030"/>
                    <a:pt x="34468" y="13030"/>
                  </a:cubicBezTo>
                  <a:cubicBezTo>
                    <a:pt x="25497" y="13030"/>
                    <a:pt x="16538" y="0"/>
                    <a:pt x="75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2" name="Google Shape;1182;p32"/>
            <p:cNvSpPr/>
            <p:nvPr/>
          </p:nvSpPr>
          <p:spPr>
            <a:xfrm rot="-5153672" flipH="1">
              <a:off x="-2525502" y="2051674"/>
              <a:ext cx="5386341" cy="981529"/>
            </a:xfrm>
            <a:custGeom>
              <a:avLst/>
              <a:gdLst/>
              <a:ahLst/>
              <a:cxnLst/>
              <a:rect l="l" t="t" r="r" b="b"/>
              <a:pathLst>
                <a:path w="42064" h="9892" extrusionOk="0">
                  <a:moveTo>
                    <a:pt x="42064" y="0"/>
                  </a:moveTo>
                  <a:cubicBezTo>
                    <a:pt x="38336" y="5162"/>
                    <a:pt x="34610" y="6811"/>
                    <a:pt x="30887" y="6811"/>
                  </a:cubicBezTo>
                  <a:cubicBezTo>
                    <a:pt x="24306" y="6811"/>
                    <a:pt x="17731" y="1662"/>
                    <a:pt x="11157" y="1662"/>
                  </a:cubicBezTo>
                  <a:cubicBezTo>
                    <a:pt x="7438" y="1662"/>
                    <a:pt x="3719" y="3311"/>
                    <a:pt x="0" y="8473"/>
                  </a:cubicBezTo>
                  <a:lnTo>
                    <a:pt x="0" y="9440"/>
                  </a:lnTo>
                  <a:cubicBezTo>
                    <a:pt x="3447" y="4886"/>
                    <a:pt x="6894" y="3351"/>
                    <a:pt x="10341" y="3351"/>
                  </a:cubicBezTo>
                  <a:cubicBezTo>
                    <a:pt x="17458" y="3351"/>
                    <a:pt x="24578" y="9892"/>
                    <a:pt x="31704" y="9892"/>
                  </a:cubicBezTo>
                  <a:cubicBezTo>
                    <a:pt x="35156" y="9892"/>
                    <a:pt x="38609" y="8358"/>
                    <a:pt x="42064" y="3803"/>
                  </a:cubicBezTo>
                  <a:lnTo>
                    <a:pt x="4206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83" name="Google Shape;1183;p32"/>
          <p:cNvGrpSpPr/>
          <p:nvPr/>
        </p:nvGrpSpPr>
        <p:grpSpPr>
          <a:xfrm>
            <a:off x="-686199" y="-238599"/>
            <a:ext cx="4061405" cy="7257036"/>
            <a:chOff x="-514649" y="-178950"/>
            <a:chExt cx="3046054" cy="5442777"/>
          </a:xfrm>
        </p:grpSpPr>
        <p:sp>
          <p:nvSpPr>
            <p:cNvPr id="1184" name="Google Shape;1184;p32"/>
            <p:cNvSpPr/>
            <p:nvPr/>
          </p:nvSpPr>
          <p:spPr>
            <a:xfrm rot="-5400000" flipH="1">
              <a:off x="-2279192" y="2070392"/>
              <a:ext cx="5284395" cy="1017541"/>
            </a:xfrm>
            <a:custGeom>
              <a:avLst/>
              <a:gdLst/>
              <a:ahLst/>
              <a:cxnLst/>
              <a:rect l="l" t="t" r="r" b="b"/>
              <a:pathLst>
                <a:path w="42064" h="9892" extrusionOk="0">
                  <a:moveTo>
                    <a:pt x="42064" y="0"/>
                  </a:moveTo>
                  <a:cubicBezTo>
                    <a:pt x="38336" y="5162"/>
                    <a:pt x="34610" y="6811"/>
                    <a:pt x="30887" y="6811"/>
                  </a:cubicBezTo>
                  <a:cubicBezTo>
                    <a:pt x="24306" y="6811"/>
                    <a:pt x="17731" y="1662"/>
                    <a:pt x="11157" y="1662"/>
                  </a:cubicBezTo>
                  <a:cubicBezTo>
                    <a:pt x="7438" y="1662"/>
                    <a:pt x="3719" y="3311"/>
                    <a:pt x="0" y="8473"/>
                  </a:cubicBezTo>
                  <a:lnTo>
                    <a:pt x="0" y="9440"/>
                  </a:lnTo>
                  <a:cubicBezTo>
                    <a:pt x="3447" y="4886"/>
                    <a:pt x="6894" y="3351"/>
                    <a:pt x="10341" y="3351"/>
                  </a:cubicBezTo>
                  <a:cubicBezTo>
                    <a:pt x="17458" y="3351"/>
                    <a:pt x="24578" y="9892"/>
                    <a:pt x="31704" y="9892"/>
                  </a:cubicBezTo>
                  <a:cubicBezTo>
                    <a:pt x="35156" y="9892"/>
                    <a:pt x="38609" y="8358"/>
                    <a:pt x="42064" y="3803"/>
                  </a:cubicBezTo>
                  <a:lnTo>
                    <a:pt x="4206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5" name="Google Shape;1185;p32"/>
            <p:cNvSpPr/>
            <p:nvPr/>
          </p:nvSpPr>
          <p:spPr>
            <a:xfrm rot="-5400000" flipH="1">
              <a:off x="-1945393" y="2081296"/>
              <a:ext cx="5284395" cy="995733"/>
            </a:xfrm>
            <a:custGeom>
              <a:avLst/>
              <a:gdLst/>
              <a:ahLst/>
              <a:cxnLst/>
              <a:rect l="l" t="t" r="r" b="b"/>
              <a:pathLst>
                <a:path w="42064" h="9680" extrusionOk="0">
                  <a:moveTo>
                    <a:pt x="10341" y="0"/>
                  </a:moveTo>
                  <a:cubicBezTo>
                    <a:pt x="6894" y="0"/>
                    <a:pt x="3447" y="1535"/>
                    <a:pt x="0" y="6089"/>
                  </a:cubicBezTo>
                  <a:lnTo>
                    <a:pt x="0" y="7090"/>
                  </a:lnTo>
                  <a:cubicBezTo>
                    <a:pt x="3198" y="3078"/>
                    <a:pt x="6395" y="1665"/>
                    <a:pt x="9593" y="1665"/>
                  </a:cubicBezTo>
                  <a:cubicBezTo>
                    <a:pt x="17209" y="1665"/>
                    <a:pt x="24827" y="9679"/>
                    <a:pt x="32453" y="9679"/>
                  </a:cubicBezTo>
                  <a:cubicBezTo>
                    <a:pt x="35655" y="9679"/>
                    <a:pt x="38859" y="8267"/>
                    <a:pt x="42064" y="4255"/>
                  </a:cubicBezTo>
                  <a:lnTo>
                    <a:pt x="42064" y="452"/>
                  </a:lnTo>
                  <a:cubicBezTo>
                    <a:pt x="38609" y="5007"/>
                    <a:pt x="35156" y="6541"/>
                    <a:pt x="31704" y="6541"/>
                  </a:cubicBezTo>
                  <a:cubicBezTo>
                    <a:pt x="24578" y="6541"/>
                    <a:pt x="17458" y="0"/>
                    <a:pt x="103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6" name="Google Shape;1186;p32"/>
            <p:cNvSpPr/>
            <p:nvPr/>
          </p:nvSpPr>
          <p:spPr>
            <a:xfrm rot="-5400000" flipH="1">
              <a:off x="-1695842" y="2003015"/>
              <a:ext cx="5284395" cy="1152294"/>
            </a:xfrm>
            <a:custGeom>
              <a:avLst/>
              <a:gdLst/>
              <a:ahLst/>
              <a:cxnLst/>
              <a:rect l="l" t="t" r="r" b="b"/>
              <a:pathLst>
                <a:path w="42064" h="11202" extrusionOk="0">
                  <a:moveTo>
                    <a:pt x="9593" y="0"/>
                  </a:moveTo>
                  <a:cubicBezTo>
                    <a:pt x="6395" y="0"/>
                    <a:pt x="3198" y="1413"/>
                    <a:pt x="0" y="5425"/>
                  </a:cubicBezTo>
                  <a:lnTo>
                    <a:pt x="0" y="6392"/>
                  </a:lnTo>
                  <a:cubicBezTo>
                    <a:pt x="2958" y="2885"/>
                    <a:pt x="5917" y="1601"/>
                    <a:pt x="8875" y="1601"/>
                  </a:cubicBezTo>
                  <a:cubicBezTo>
                    <a:pt x="16965" y="1601"/>
                    <a:pt x="25057" y="11201"/>
                    <a:pt x="33157" y="11201"/>
                  </a:cubicBezTo>
                  <a:cubicBezTo>
                    <a:pt x="36125" y="11201"/>
                    <a:pt x="39093" y="9913"/>
                    <a:pt x="42064" y="6392"/>
                  </a:cubicBezTo>
                  <a:lnTo>
                    <a:pt x="42064" y="2590"/>
                  </a:lnTo>
                  <a:cubicBezTo>
                    <a:pt x="38859" y="6602"/>
                    <a:pt x="35655" y="8014"/>
                    <a:pt x="32453" y="8014"/>
                  </a:cubicBezTo>
                  <a:cubicBezTo>
                    <a:pt x="24827" y="8014"/>
                    <a:pt x="17209" y="0"/>
                    <a:pt x="95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7" name="Google Shape;1187;p32"/>
            <p:cNvSpPr/>
            <p:nvPr/>
          </p:nvSpPr>
          <p:spPr>
            <a:xfrm rot="-5400000" flipH="1">
              <a:off x="-1448810" y="1919232"/>
              <a:ext cx="5284395" cy="1319861"/>
            </a:xfrm>
            <a:custGeom>
              <a:avLst/>
              <a:gdLst/>
              <a:ahLst/>
              <a:cxnLst/>
              <a:rect l="l" t="t" r="r" b="b"/>
              <a:pathLst>
                <a:path w="42064" h="12831" extrusionOk="0">
                  <a:moveTo>
                    <a:pt x="8882" y="0"/>
                  </a:moveTo>
                  <a:cubicBezTo>
                    <a:pt x="5921" y="0"/>
                    <a:pt x="2961" y="1288"/>
                    <a:pt x="0" y="4805"/>
                  </a:cubicBezTo>
                  <a:lnTo>
                    <a:pt x="0" y="5773"/>
                  </a:lnTo>
                  <a:cubicBezTo>
                    <a:pt x="2737" y="2710"/>
                    <a:pt x="5474" y="1550"/>
                    <a:pt x="8211" y="1550"/>
                  </a:cubicBezTo>
                  <a:cubicBezTo>
                    <a:pt x="16748" y="1550"/>
                    <a:pt x="25287" y="12830"/>
                    <a:pt x="33837" y="12830"/>
                  </a:cubicBezTo>
                  <a:cubicBezTo>
                    <a:pt x="36578" y="12830"/>
                    <a:pt x="39320" y="11671"/>
                    <a:pt x="42064" y="8608"/>
                  </a:cubicBezTo>
                  <a:lnTo>
                    <a:pt x="42064" y="4805"/>
                  </a:lnTo>
                  <a:cubicBezTo>
                    <a:pt x="39096" y="8323"/>
                    <a:pt x="36130" y="9611"/>
                    <a:pt x="33165" y="9611"/>
                  </a:cubicBezTo>
                  <a:cubicBezTo>
                    <a:pt x="25064" y="9611"/>
                    <a:pt x="16972" y="0"/>
                    <a:pt x="88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8" name="Google Shape;1188;p32"/>
            <p:cNvSpPr/>
            <p:nvPr/>
          </p:nvSpPr>
          <p:spPr>
            <a:xfrm rot="-5400000" flipH="1">
              <a:off x="-1200596" y="1830459"/>
              <a:ext cx="5284395" cy="1497406"/>
            </a:xfrm>
            <a:custGeom>
              <a:avLst/>
              <a:gdLst/>
              <a:ahLst/>
              <a:cxnLst/>
              <a:rect l="l" t="t" r="r" b="b"/>
              <a:pathLst>
                <a:path w="42064" h="14557" extrusionOk="0">
                  <a:moveTo>
                    <a:pt x="8211" y="0"/>
                  </a:moveTo>
                  <a:cubicBezTo>
                    <a:pt x="5474" y="0"/>
                    <a:pt x="2737" y="1160"/>
                    <a:pt x="0" y="4223"/>
                  </a:cubicBezTo>
                  <a:lnTo>
                    <a:pt x="0" y="5224"/>
                  </a:lnTo>
                  <a:cubicBezTo>
                    <a:pt x="2527" y="2564"/>
                    <a:pt x="5054" y="1527"/>
                    <a:pt x="7581" y="1527"/>
                  </a:cubicBezTo>
                  <a:cubicBezTo>
                    <a:pt x="16538" y="1527"/>
                    <a:pt x="25497" y="14557"/>
                    <a:pt x="34468" y="14557"/>
                  </a:cubicBezTo>
                  <a:cubicBezTo>
                    <a:pt x="36999" y="14557"/>
                    <a:pt x="39531" y="13520"/>
                    <a:pt x="42064" y="10861"/>
                  </a:cubicBezTo>
                  <a:lnTo>
                    <a:pt x="42064" y="7058"/>
                  </a:lnTo>
                  <a:cubicBezTo>
                    <a:pt x="39320" y="10121"/>
                    <a:pt x="36578" y="11280"/>
                    <a:pt x="33837" y="11280"/>
                  </a:cubicBezTo>
                  <a:cubicBezTo>
                    <a:pt x="25287" y="11280"/>
                    <a:pt x="16748" y="0"/>
                    <a:pt x="8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9" name="Google Shape;1189;p32"/>
            <p:cNvSpPr/>
            <p:nvPr/>
          </p:nvSpPr>
          <p:spPr>
            <a:xfrm rot="-5400000" flipH="1">
              <a:off x="-951508" y="1738446"/>
              <a:ext cx="5284395" cy="1681431"/>
            </a:xfrm>
            <a:custGeom>
              <a:avLst/>
              <a:gdLst/>
              <a:ahLst/>
              <a:cxnLst/>
              <a:rect l="l" t="t" r="r" b="b"/>
              <a:pathLst>
                <a:path w="42064" h="16346" extrusionOk="0">
                  <a:moveTo>
                    <a:pt x="7581" y="0"/>
                  </a:moveTo>
                  <a:cubicBezTo>
                    <a:pt x="5054" y="0"/>
                    <a:pt x="2527" y="1037"/>
                    <a:pt x="0" y="3697"/>
                  </a:cubicBezTo>
                  <a:lnTo>
                    <a:pt x="0" y="4664"/>
                  </a:lnTo>
                  <a:cubicBezTo>
                    <a:pt x="2324" y="2373"/>
                    <a:pt x="4648" y="1455"/>
                    <a:pt x="6973" y="1455"/>
                  </a:cubicBezTo>
                  <a:cubicBezTo>
                    <a:pt x="16335" y="1455"/>
                    <a:pt x="25700" y="16345"/>
                    <a:pt x="35077" y="16345"/>
                  </a:cubicBezTo>
                  <a:cubicBezTo>
                    <a:pt x="37405" y="16345"/>
                    <a:pt x="39734" y="15428"/>
                    <a:pt x="42064" y="13137"/>
                  </a:cubicBezTo>
                  <a:lnTo>
                    <a:pt x="42064" y="9334"/>
                  </a:lnTo>
                  <a:cubicBezTo>
                    <a:pt x="39531" y="11993"/>
                    <a:pt x="36999" y="13030"/>
                    <a:pt x="34468" y="13030"/>
                  </a:cubicBezTo>
                  <a:cubicBezTo>
                    <a:pt x="25497" y="13030"/>
                    <a:pt x="16538" y="0"/>
                    <a:pt x="7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0" name="Google Shape;1190;p32"/>
            <p:cNvSpPr/>
            <p:nvPr/>
          </p:nvSpPr>
          <p:spPr>
            <a:xfrm rot="-5153672" flipH="1">
              <a:off x="-2525502" y="2051674"/>
              <a:ext cx="5386341" cy="981529"/>
            </a:xfrm>
            <a:custGeom>
              <a:avLst/>
              <a:gdLst/>
              <a:ahLst/>
              <a:cxnLst/>
              <a:rect l="l" t="t" r="r" b="b"/>
              <a:pathLst>
                <a:path w="42064" h="9892" extrusionOk="0">
                  <a:moveTo>
                    <a:pt x="42064" y="0"/>
                  </a:moveTo>
                  <a:cubicBezTo>
                    <a:pt x="38336" y="5162"/>
                    <a:pt x="34610" y="6811"/>
                    <a:pt x="30887" y="6811"/>
                  </a:cubicBezTo>
                  <a:cubicBezTo>
                    <a:pt x="24306" y="6811"/>
                    <a:pt x="17731" y="1662"/>
                    <a:pt x="11157" y="1662"/>
                  </a:cubicBezTo>
                  <a:cubicBezTo>
                    <a:pt x="7438" y="1662"/>
                    <a:pt x="3719" y="3311"/>
                    <a:pt x="0" y="8473"/>
                  </a:cubicBezTo>
                  <a:lnTo>
                    <a:pt x="0" y="9440"/>
                  </a:lnTo>
                  <a:cubicBezTo>
                    <a:pt x="3447" y="4886"/>
                    <a:pt x="6894" y="3351"/>
                    <a:pt x="10341" y="3351"/>
                  </a:cubicBezTo>
                  <a:cubicBezTo>
                    <a:pt x="17458" y="3351"/>
                    <a:pt x="24578" y="9892"/>
                    <a:pt x="31704" y="9892"/>
                  </a:cubicBezTo>
                  <a:cubicBezTo>
                    <a:pt x="35156" y="9892"/>
                    <a:pt x="38609" y="8358"/>
                    <a:pt x="42064" y="3803"/>
                  </a:cubicBezTo>
                  <a:lnTo>
                    <a:pt x="4206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91" name="Google Shape;1191;p32"/>
          <p:cNvSpPr/>
          <p:nvPr/>
        </p:nvSpPr>
        <p:spPr>
          <a:xfrm rot="-636976">
            <a:off x="2265738" y="5649388"/>
            <a:ext cx="656521" cy="643225"/>
          </a:xfrm>
          <a:custGeom>
            <a:avLst/>
            <a:gdLst/>
            <a:ahLst/>
            <a:cxnLst/>
            <a:rect l="l" t="t" r="r" b="b"/>
            <a:pathLst>
              <a:path w="21035" h="20609" extrusionOk="0">
                <a:moveTo>
                  <a:pt x="15928" y="0"/>
                </a:moveTo>
                <a:lnTo>
                  <a:pt x="9727" y="4013"/>
                </a:lnTo>
                <a:lnTo>
                  <a:pt x="2919" y="1156"/>
                </a:lnTo>
                <a:lnTo>
                  <a:pt x="4803" y="8298"/>
                </a:lnTo>
                <a:lnTo>
                  <a:pt x="1" y="13891"/>
                </a:lnTo>
                <a:lnTo>
                  <a:pt x="7356" y="14286"/>
                </a:lnTo>
                <a:lnTo>
                  <a:pt x="11186" y="20609"/>
                </a:lnTo>
                <a:lnTo>
                  <a:pt x="13861" y="13709"/>
                </a:lnTo>
                <a:lnTo>
                  <a:pt x="21034" y="12007"/>
                </a:lnTo>
                <a:lnTo>
                  <a:pt x="15320" y="7356"/>
                </a:lnTo>
                <a:lnTo>
                  <a:pt x="1592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2" name="Google Shape;1192;p32"/>
          <p:cNvSpPr/>
          <p:nvPr/>
        </p:nvSpPr>
        <p:spPr>
          <a:xfrm>
            <a:off x="11013945" y="3899731"/>
            <a:ext cx="282863" cy="276745"/>
          </a:xfrm>
          <a:custGeom>
            <a:avLst/>
            <a:gdLst/>
            <a:ahLst/>
            <a:cxnLst/>
            <a:rect l="l" t="t" r="r" b="b"/>
            <a:pathLst>
              <a:path w="9849" h="9636" extrusionOk="0">
                <a:moveTo>
                  <a:pt x="7447" y="1"/>
                </a:moveTo>
                <a:lnTo>
                  <a:pt x="4529" y="1855"/>
                </a:lnTo>
                <a:lnTo>
                  <a:pt x="1368" y="548"/>
                </a:lnTo>
                <a:lnTo>
                  <a:pt x="1368" y="548"/>
                </a:lnTo>
                <a:lnTo>
                  <a:pt x="2250" y="3861"/>
                </a:lnTo>
                <a:lnTo>
                  <a:pt x="0" y="6475"/>
                </a:lnTo>
                <a:lnTo>
                  <a:pt x="3435" y="6688"/>
                </a:lnTo>
                <a:lnTo>
                  <a:pt x="5229" y="9636"/>
                </a:lnTo>
                <a:lnTo>
                  <a:pt x="6475" y="6414"/>
                </a:lnTo>
                <a:lnTo>
                  <a:pt x="9849" y="5624"/>
                </a:lnTo>
                <a:lnTo>
                  <a:pt x="7174" y="3435"/>
                </a:lnTo>
                <a:lnTo>
                  <a:pt x="7447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3" name="Google Shape;1193;p32"/>
          <p:cNvSpPr/>
          <p:nvPr/>
        </p:nvSpPr>
        <p:spPr>
          <a:xfrm>
            <a:off x="566337" y="3498688"/>
            <a:ext cx="409907" cy="401027"/>
          </a:xfrm>
          <a:custGeom>
            <a:avLst/>
            <a:gdLst/>
            <a:ahLst/>
            <a:cxnLst/>
            <a:rect l="l" t="t" r="r" b="b"/>
            <a:pathLst>
              <a:path w="11217" h="10974" extrusionOk="0">
                <a:moveTo>
                  <a:pt x="8481" y="1"/>
                </a:moveTo>
                <a:lnTo>
                  <a:pt x="5168" y="2129"/>
                </a:lnTo>
                <a:lnTo>
                  <a:pt x="1551" y="639"/>
                </a:lnTo>
                <a:lnTo>
                  <a:pt x="2554" y="4439"/>
                </a:lnTo>
                <a:lnTo>
                  <a:pt x="1" y="7417"/>
                </a:lnTo>
                <a:lnTo>
                  <a:pt x="3922" y="7630"/>
                </a:lnTo>
                <a:lnTo>
                  <a:pt x="5958" y="10974"/>
                </a:lnTo>
                <a:lnTo>
                  <a:pt x="7387" y="7326"/>
                </a:lnTo>
                <a:lnTo>
                  <a:pt x="11217" y="6414"/>
                </a:lnTo>
                <a:lnTo>
                  <a:pt x="8177" y="3922"/>
                </a:lnTo>
                <a:lnTo>
                  <a:pt x="848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4" name="Google Shape;1194;p32"/>
          <p:cNvSpPr/>
          <p:nvPr/>
        </p:nvSpPr>
        <p:spPr>
          <a:xfrm>
            <a:off x="9419287" y="5092364"/>
            <a:ext cx="480984" cy="502105"/>
          </a:xfrm>
          <a:custGeom>
            <a:avLst/>
            <a:gdLst/>
            <a:ahLst/>
            <a:cxnLst/>
            <a:rect l="l" t="t" r="r" b="b"/>
            <a:pathLst>
              <a:path w="13162" h="13740" extrusionOk="0">
                <a:moveTo>
                  <a:pt x="4894" y="1"/>
                </a:moveTo>
                <a:lnTo>
                  <a:pt x="4286" y="4742"/>
                </a:lnTo>
                <a:lnTo>
                  <a:pt x="1" y="6931"/>
                </a:lnTo>
                <a:lnTo>
                  <a:pt x="4347" y="8998"/>
                </a:lnTo>
                <a:lnTo>
                  <a:pt x="5107" y="13739"/>
                </a:lnTo>
                <a:lnTo>
                  <a:pt x="8390" y="10244"/>
                </a:lnTo>
                <a:lnTo>
                  <a:pt x="13162" y="10973"/>
                </a:lnTo>
                <a:lnTo>
                  <a:pt x="13162" y="10973"/>
                </a:lnTo>
                <a:lnTo>
                  <a:pt x="10852" y="6779"/>
                </a:lnTo>
                <a:lnTo>
                  <a:pt x="13010" y="2493"/>
                </a:lnTo>
                <a:lnTo>
                  <a:pt x="8299" y="3375"/>
                </a:lnTo>
                <a:lnTo>
                  <a:pt x="489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5" name="Google Shape;1195;p32"/>
          <p:cNvSpPr/>
          <p:nvPr/>
        </p:nvSpPr>
        <p:spPr>
          <a:xfrm>
            <a:off x="2212107" y="4210670"/>
            <a:ext cx="177747" cy="173325"/>
          </a:xfrm>
          <a:custGeom>
            <a:avLst/>
            <a:gdLst/>
            <a:ahLst/>
            <a:cxnLst/>
            <a:rect l="l" t="t" r="r" b="b"/>
            <a:pathLst>
              <a:path w="4864" h="4743" extrusionOk="0">
                <a:moveTo>
                  <a:pt x="3679" y="0"/>
                </a:moveTo>
                <a:lnTo>
                  <a:pt x="2250" y="912"/>
                </a:lnTo>
                <a:lnTo>
                  <a:pt x="700" y="274"/>
                </a:lnTo>
                <a:lnTo>
                  <a:pt x="1125" y="1915"/>
                </a:lnTo>
                <a:lnTo>
                  <a:pt x="1" y="3192"/>
                </a:lnTo>
                <a:lnTo>
                  <a:pt x="1703" y="3283"/>
                </a:lnTo>
                <a:lnTo>
                  <a:pt x="2584" y="4742"/>
                </a:lnTo>
                <a:lnTo>
                  <a:pt x="3192" y="3162"/>
                </a:lnTo>
                <a:lnTo>
                  <a:pt x="4864" y="2766"/>
                </a:lnTo>
                <a:lnTo>
                  <a:pt x="3527" y="1703"/>
                </a:lnTo>
                <a:lnTo>
                  <a:pt x="367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6" name="Google Shape;1196;p32"/>
          <p:cNvSpPr/>
          <p:nvPr/>
        </p:nvSpPr>
        <p:spPr>
          <a:xfrm>
            <a:off x="361387" y="929521"/>
            <a:ext cx="409908" cy="428875"/>
          </a:xfrm>
          <a:custGeom>
            <a:avLst/>
            <a:gdLst/>
            <a:ahLst/>
            <a:cxnLst/>
            <a:rect l="l" t="t" r="r" b="b"/>
            <a:pathLst>
              <a:path w="13162" h="13771" extrusionOk="0">
                <a:moveTo>
                  <a:pt x="4894" y="1"/>
                </a:moveTo>
                <a:lnTo>
                  <a:pt x="4286" y="4773"/>
                </a:lnTo>
                <a:lnTo>
                  <a:pt x="0" y="6962"/>
                </a:lnTo>
                <a:lnTo>
                  <a:pt x="4347" y="9028"/>
                </a:lnTo>
                <a:lnTo>
                  <a:pt x="5107" y="13770"/>
                </a:lnTo>
                <a:lnTo>
                  <a:pt x="8420" y="10275"/>
                </a:lnTo>
                <a:lnTo>
                  <a:pt x="13162" y="11004"/>
                </a:lnTo>
                <a:lnTo>
                  <a:pt x="10852" y="6779"/>
                </a:lnTo>
                <a:lnTo>
                  <a:pt x="13010" y="2493"/>
                </a:lnTo>
                <a:lnTo>
                  <a:pt x="8298" y="3405"/>
                </a:lnTo>
                <a:lnTo>
                  <a:pt x="489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7" name="Google Shape;1197;p32"/>
          <p:cNvSpPr/>
          <p:nvPr/>
        </p:nvSpPr>
        <p:spPr>
          <a:xfrm>
            <a:off x="10975424" y="517421"/>
            <a:ext cx="359915" cy="352132"/>
          </a:xfrm>
          <a:custGeom>
            <a:avLst/>
            <a:gdLst/>
            <a:ahLst/>
            <a:cxnLst/>
            <a:rect l="l" t="t" r="r" b="b"/>
            <a:pathLst>
              <a:path w="9849" h="9636" extrusionOk="0">
                <a:moveTo>
                  <a:pt x="7447" y="0"/>
                </a:moveTo>
                <a:lnTo>
                  <a:pt x="4560" y="1854"/>
                </a:lnTo>
                <a:lnTo>
                  <a:pt x="1368" y="547"/>
                </a:lnTo>
                <a:lnTo>
                  <a:pt x="2250" y="3860"/>
                </a:lnTo>
                <a:lnTo>
                  <a:pt x="0" y="6505"/>
                </a:lnTo>
                <a:lnTo>
                  <a:pt x="3435" y="6687"/>
                </a:lnTo>
                <a:lnTo>
                  <a:pt x="5259" y="9636"/>
                </a:lnTo>
                <a:lnTo>
                  <a:pt x="6505" y="6414"/>
                </a:lnTo>
                <a:lnTo>
                  <a:pt x="9849" y="5623"/>
                </a:lnTo>
                <a:lnTo>
                  <a:pt x="7174" y="3435"/>
                </a:lnTo>
                <a:lnTo>
                  <a:pt x="744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8" name="Google Shape;1198;p32"/>
          <p:cNvSpPr/>
          <p:nvPr/>
        </p:nvSpPr>
        <p:spPr>
          <a:xfrm rot="-636691">
            <a:off x="8264952" y="-160475"/>
            <a:ext cx="637393" cy="624552"/>
          </a:xfrm>
          <a:custGeom>
            <a:avLst/>
            <a:gdLst/>
            <a:ahLst/>
            <a:cxnLst/>
            <a:rect l="l" t="t" r="r" b="b"/>
            <a:pathLst>
              <a:path w="21035" h="20609" extrusionOk="0">
                <a:moveTo>
                  <a:pt x="15928" y="0"/>
                </a:moveTo>
                <a:lnTo>
                  <a:pt x="9727" y="4013"/>
                </a:lnTo>
                <a:lnTo>
                  <a:pt x="2919" y="1156"/>
                </a:lnTo>
                <a:lnTo>
                  <a:pt x="4803" y="8298"/>
                </a:lnTo>
                <a:lnTo>
                  <a:pt x="1" y="13891"/>
                </a:lnTo>
                <a:lnTo>
                  <a:pt x="7356" y="14286"/>
                </a:lnTo>
                <a:lnTo>
                  <a:pt x="11186" y="20609"/>
                </a:lnTo>
                <a:lnTo>
                  <a:pt x="13861" y="13709"/>
                </a:lnTo>
                <a:lnTo>
                  <a:pt x="21034" y="12007"/>
                </a:lnTo>
                <a:lnTo>
                  <a:pt x="15320" y="7356"/>
                </a:lnTo>
                <a:lnTo>
                  <a:pt x="1592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9" name="Google Shape;1199;p32"/>
          <p:cNvSpPr/>
          <p:nvPr/>
        </p:nvSpPr>
        <p:spPr>
          <a:xfrm>
            <a:off x="5375536" y="310299"/>
            <a:ext cx="212373" cy="207131"/>
          </a:xfrm>
          <a:custGeom>
            <a:avLst/>
            <a:gdLst/>
            <a:ahLst/>
            <a:cxnLst/>
            <a:rect l="l" t="t" r="r" b="b"/>
            <a:pathLst>
              <a:path w="4834" h="4742" extrusionOk="0">
                <a:moveTo>
                  <a:pt x="3648" y="0"/>
                </a:moveTo>
                <a:lnTo>
                  <a:pt x="2219" y="912"/>
                </a:lnTo>
                <a:lnTo>
                  <a:pt x="669" y="274"/>
                </a:lnTo>
                <a:lnTo>
                  <a:pt x="669" y="274"/>
                </a:lnTo>
                <a:lnTo>
                  <a:pt x="1094" y="1915"/>
                </a:lnTo>
                <a:lnTo>
                  <a:pt x="0" y="3192"/>
                </a:lnTo>
                <a:lnTo>
                  <a:pt x="1672" y="3283"/>
                </a:lnTo>
                <a:lnTo>
                  <a:pt x="2553" y="4742"/>
                </a:lnTo>
                <a:lnTo>
                  <a:pt x="3192" y="3161"/>
                </a:lnTo>
                <a:lnTo>
                  <a:pt x="4833" y="2766"/>
                </a:lnTo>
                <a:lnTo>
                  <a:pt x="3526" y="1702"/>
                </a:lnTo>
                <a:lnTo>
                  <a:pt x="364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0" name="Google Shape;1200;p32"/>
          <p:cNvSpPr/>
          <p:nvPr/>
        </p:nvSpPr>
        <p:spPr>
          <a:xfrm>
            <a:off x="2488475" y="104578"/>
            <a:ext cx="211052" cy="205725"/>
          </a:xfrm>
          <a:custGeom>
            <a:avLst/>
            <a:gdLst/>
            <a:ahLst/>
            <a:cxnLst/>
            <a:rect l="l" t="t" r="r" b="b"/>
            <a:pathLst>
              <a:path w="4834" h="4712" extrusionOk="0">
                <a:moveTo>
                  <a:pt x="3648" y="1"/>
                </a:moveTo>
                <a:lnTo>
                  <a:pt x="2219" y="912"/>
                </a:lnTo>
                <a:lnTo>
                  <a:pt x="669" y="244"/>
                </a:lnTo>
                <a:lnTo>
                  <a:pt x="669" y="244"/>
                </a:lnTo>
                <a:lnTo>
                  <a:pt x="1094" y="1885"/>
                </a:lnTo>
                <a:lnTo>
                  <a:pt x="0" y="3192"/>
                </a:lnTo>
                <a:lnTo>
                  <a:pt x="1672" y="3283"/>
                </a:lnTo>
                <a:lnTo>
                  <a:pt x="2553" y="4712"/>
                </a:lnTo>
                <a:lnTo>
                  <a:pt x="3161" y="3131"/>
                </a:lnTo>
                <a:lnTo>
                  <a:pt x="4833" y="2736"/>
                </a:lnTo>
                <a:lnTo>
                  <a:pt x="3496" y="1672"/>
                </a:lnTo>
                <a:lnTo>
                  <a:pt x="364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0792944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8409533"/>
      </p:ext>
    </p:extLst>
  </p:cSld>
  <p:clrMapOvr>
    <a:masterClrMapping/>
  </p:clrMapOvr>
  <p:transition spd="slow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2625302"/>
      </p:ext>
    </p:extLst>
  </p:cSld>
  <p:clrMapOvr>
    <a:masterClrMapping/>
  </p:clrMapOvr>
  <p:transition spd="slow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44D8E5E5-F277-62AC-95A3-245ABE9CC9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68" b="1219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7764765-5CBE-6030-7BC1-85B89981B3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75"/>
          <a:stretch/>
        </p:blipFill>
        <p:spPr>
          <a:xfrm flipH="1">
            <a:off x="0" y="3860799"/>
            <a:ext cx="12192000" cy="29971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028FD0A-D760-A27B-59EF-3B77050DF4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33206" t="23916" r="9611" b="47207"/>
          <a:stretch/>
        </p:blipFill>
        <p:spPr>
          <a:xfrm flipH="1">
            <a:off x="6743700" y="-3"/>
            <a:ext cx="5448300" cy="212090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A6025FC-A99E-0014-FA49-3116B82F9C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47689" t="23916" r="9611" b="27215"/>
          <a:stretch/>
        </p:blipFill>
        <p:spPr>
          <a:xfrm flipH="1" flipV="1">
            <a:off x="8773588" y="3860797"/>
            <a:ext cx="3397250" cy="299720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10816B53-4923-E308-D313-B49E25FB83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000"/>
          <a:stretch/>
        </p:blipFill>
        <p:spPr>
          <a:xfrm>
            <a:off x="-479844" y="2120900"/>
            <a:ext cx="5171430" cy="422433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6425C27-1460-69DD-8954-53C412B320D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171" y="3818662"/>
            <a:ext cx="5171430" cy="3039335"/>
          </a:xfrm>
          <a:prstGeom prst="rect">
            <a:avLst/>
          </a:prstGeom>
        </p:spPr>
      </p:pic>
      <p:sp>
        <p:nvSpPr>
          <p:cNvPr id="4" name="矩形: 圆角 3">
            <a:extLst>
              <a:ext uri="{FF2B5EF4-FFF2-40B4-BE49-F238E27FC236}">
                <a16:creationId xmlns:a16="http://schemas.microsoft.com/office/drawing/2014/main" id="{C69B8B1E-A35E-4FA2-BFC7-60F043E6603A}"/>
              </a:ext>
            </a:extLst>
          </p:cNvPr>
          <p:cNvSpPr/>
          <p:nvPr userDrawn="1"/>
        </p:nvSpPr>
        <p:spPr>
          <a:xfrm>
            <a:off x="150675" y="148856"/>
            <a:ext cx="11890651" cy="6560288"/>
          </a:xfrm>
          <a:prstGeom prst="roundRect">
            <a:avLst>
              <a:gd name="adj" fmla="val 2509"/>
            </a:avLst>
          </a:prstGeom>
          <a:noFill/>
          <a:ln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汉仪正圆-45W"/>
              <a:ea typeface="字魂79号-萌趣奶油体" panose="00000500000000000000" pitchFamily="2" charset="-122"/>
              <a:cs typeface="+mn-cs"/>
            </a:endParaRPr>
          </a:p>
        </p:txBody>
      </p:sp>
      <p:sp>
        <p:nvSpPr>
          <p:cNvPr id="2" name="矩形: 圆角 1">
            <a:extLst>
              <a:ext uri="{FF2B5EF4-FFF2-40B4-BE49-F238E27FC236}">
                <a16:creationId xmlns:a16="http://schemas.microsoft.com/office/drawing/2014/main" id="{2E10F108-AEE4-A294-97D3-BA373A51CD95}"/>
              </a:ext>
            </a:extLst>
          </p:cNvPr>
          <p:cNvSpPr/>
          <p:nvPr userDrawn="1"/>
        </p:nvSpPr>
        <p:spPr>
          <a:xfrm>
            <a:off x="264041" y="244549"/>
            <a:ext cx="11663916" cy="6368902"/>
          </a:xfrm>
          <a:prstGeom prst="roundRect">
            <a:avLst>
              <a:gd name="adj" fmla="val 250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汉仪正圆-45W"/>
              <a:ea typeface="字魂79号-萌趣奶油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8417491"/>
      </p:ext>
    </p:extLst>
  </p:cSld>
  <p:clrMapOvr>
    <a:masterClrMapping/>
  </p:clrMapOvr>
  <p:transition spd="slow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2961157"/>
      </p:ext>
    </p:extLst>
  </p:cSld>
  <p:clrMapOvr>
    <a:masterClrMapping/>
  </p:clrMapOvr>
  <p:transition spd="slow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75D8A9F-E407-9A9F-54E7-A18DAF55B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6FE54A9-D3D4-7D1B-1341-668811E0B5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DAE851-9BEA-4B9B-8879-017E338CCCC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汉仪正圆-45W"/>
                <a:ea typeface="字魂79号-萌趣奶油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汉仪正圆-45W"/>
              <a:ea typeface="字魂79号-萌趣奶油体" panose="00000500000000000000" pitchFamily="2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11EA529-B71C-971B-2DB9-60BE1BC060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汉仪正圆-45W"/>
              <a:ea typeface="字魂79号-萌趣奶油体" panose="00000500000000000000" pitchFamily="2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E0B47F8-06BE-ACE8-DAE4-9F4E060B4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CA13BC-8EFE-4DD5-A3E5-01ABF9BFB53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汉仪正圆-45W"/>
                <a:ea typeface="字魂79号-萌趣奶油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汉仪正圆-45W"/>
              <a:ea typeface="字魂79号-萌趣奶油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1112904"/>
      </p:ext>
    </p:extLst>
  </p:cSld>
  <p:clrMapOvr>
    <a:masterClrMapping/>
  </p:clrMapOvr>
  <p:transition spd="slow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D81FB70-FB5C-4A81-B11D-86640337E0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599B7C-BCE0-4975-BE67-CA81A0D9F004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汉仪正圆-45W"/>
                <a:ea typeface="字魂79号-萌趣奶油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汉仪正圆-45W"/>
              <a:ea typeface="字魂79号-萌趣奶油体" panose="00000500000000000000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BADE3BC-9F5F-472F-9BEA-9288AB021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汉仪正圆-45W"/>
              <a:ea typeface="字魂79号-萌趣奶油体" panose="00000500000000000000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75F3C3D-846D-499C-BC27-EA86FF6010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FDA485-FF35-48F3-B14F-43FDEC04C82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汉仪正圆-45W"/>
                <a:ea typeface="字魂79号-萌趣奶油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汉仪正圆-45W"/>
              <a:ea typeface="字魂79号-萌趣奶油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5480978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2140192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7110802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9238079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5446389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023875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F6FFCC1-4E44-419E-8C0E-890F27019A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8DD537B-5EC0-4EEB-9AD2-A1CFEF92E195}" type="datetimeFigureOut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2023/12/12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D521C13-9AB6-4730-A97B-8B868AEC0D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3A9BC95-70B0-4173-8FC0-8F408151D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8AB53F8-1A2F-4ADB-82F4-1BBC221A6E77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7781694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0A5F013-261A-4B29-9907-5E18B7DEB3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8DD537B-5EC0-4EEB-9AD2-A1CFEF92E195}" type="datetimeFigureOut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2023/12/12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9A7E5E9-8240-4A62-B6B6-9F6F19178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82F834C-30CF-4DE8-BADF-965C00F4C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8AB53F8-1A2F-4ADB-82F4-1BBC221A6E77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7203333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microsoft.com/office/2007/relationships/hdphoto" Target="../media/hdphoto1.wdp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12.xml"/><Relationship Id="rId15" Type="http://schemas.openxmlformats.org/officeDocument/2006/relationships/image" Target="../media/image1.png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image" Target="../media/image4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10DDBC88-A482-CC0C-D283-71AEEF350ABB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2999" y="190500"/>
            <a:ext cx="1304925" cy="1304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912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3488" y="0"/>
            <a:ext cx="12215488" cy="6845300"/>
          </a:xfrm>
          <a:prstGeom prst="rect">
            <a:avLst/>
          </a:prstGeom>
        </p:spPr>
      </p:pic>
      <p:pic>
        <p:nvPicPr>
          <p:cNvPr id="2" name="Picture 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9DA2D519-F605-23A8-CDEB-4A1BA2C02FA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2999" y="190500"/>
            <a:ext cx="1304925" cy="1304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144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38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3488" y="0"/>
            <a:ext cx="12215488" cy="684530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2772" y="215900"/>
            <a:ext cx="11375699" cy="6235700"/>
          </a:xfrm>
          <a:prstGeom prst="rect">
            <a:avLst/>
          </a:prstGeom>
        </p:spPr>
      </p:pic>
      <p:pic>
        <p:nvPicPr>
          <p:cNvPr id="2" name="Picture 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D9187213-5235-05A6-2E00-B077DAA55E5D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2999" y="190500"/>
            <a:ext cx="1304925" cy="1304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508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FD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4FB57D5E-438B-4088-9EAE-F785DE3191A4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62049734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1259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字魂79号-萌趣奶油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字魂79号-萌趣奶油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字魂79号-萌趣奶油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字魂79号-萌趣奶油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字魂79号-萌趣奶油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字魂79号-萌趣奶油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7680">
          <p15:clr>
            <a:srgbClr val="F26B43"/>
          </p15:clr>
        </p15:guide>
        <p15:guide id="3" pos="438">
          <p15:clr>
            <a:srgbClr val="F26B43"/>
          </p15:clr>
        </p15:guide>
        <p15:guide id="4" pos="7242">
          <p15:clr>
            <a:srgbClr val="F26B43"/>
          </p15:clr>
        </p15:guide>
        <p15:guide id="5" orient="horz" pos="459">
          <p15:clr>
            <a:srgbClr val="F26B43"/>
          </p15:clr>
        </p15:guide>
        <p15:guide id="6" orient="horz" pos="3997">
          <p15:clr>
            <a:srgbClr val="F26B43"/>
          </p15:clr>
        </p15:guide>
        <p15:guide id="7" orient="horz">
          <p15:clr>
            <a:srgbClr val="F26B43"/>
          </p15:clr>
        </p15:guide>
        <p15:guide id="8" orient="horz" pos="4320">
          <p15:clr>
            <a:srgbClr val="F26B43"/>
          </p15:clr>
        </p15:guide>
        <p15:guide id="9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3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3488" y="12700"/>
            <a:ext cx="12215488" cy="6845300"/>
          </a:xfrm>
          <a:prstGeom prst="rect">
            <a:avLst/>
          </a:prstGeom>
        </p:spPr>
      </p:pic>
      <p:grpSp>
        <p:nvGrpSpPr>
          <p:cNvPr id="4" name="组合 12"/>
          <p:cNvGrpSpPr/>
          <p:nvPr/>
        </p:nvGrpSpPr>
        <p:grpSpPr>
          <a:xfrm>
            <a:off x="990600" y="286689"/>
            <a:ext cx="9982199" cy="4843308"/>
            <a:chOff x="-7927329" y="-4954585"/>
            <a:chExt cx="9902260" cy="5268685"/>
          </a:xfrm>
        </p:grpSpPr>
        <p:sp>
          <p:nvSpPr>
            <p:cNvPr id="5" name="任意多边形 14"/>
            <p:cNvSpPr/>
            <p:nvPr/>
          </p:nvSpPr>
          <p:spPr>
            <a:xfrm>
              <a:off x="-7927329" y="-4954585"/>
              <a:ext cx="9902260" cy="526868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" name="任意多边形 15"/>
            <p:cNvSpPr/>
            <p:nvPr/>
          </p:nvSpPr>
          <p:spPr>
            <a:xfrm>
              <a:off x="-7607581" y="-4631681"/>
              <a:ext cx="9233127" cy="469850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任意多边形 16"/>
            <p:cNvSpPr/>
            <p:nvPr/>
          </p:nvSpPr>
          <p:spPr>
            <a:xfrm>
              <a:off x="-7762875" y="-4794271"/>
              <a:ext cx="9572625" cy="4972072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8" name="图片 2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38555" y="4479232"/>
            <a:ext cx="6419879" cy="2436054"/>
          </a:xfrm>
          <a:prstGeom prst="rect">
            <a:avLst/>
          </a:prstGeom>
        </p:spPr>
      </p:pic>
      <p:sp>
        <p:nvSpPr>
          <p:cNvPr id="17" name="Google Shape;1910;p31">
            <a:extLst>
              <a:ext uri="{FF2B5EF4-FFF2-40B4-BE49-F238E27FC236}">
                <a16:creationId xmlns:a16="http://schemas.microsoft.com/office/drawing/2014/main" id="{2ED7A13D-01B9-4E07-A70B-95B0C012CD7A}"/>
              </a:ext>
            </a:extLst>
          </p:cNvPr>
          <p:cNvSpPr txBox="1">
            <a:spLocks/>
          </p:cNvSpPr>
          <p:nvPr/>
        </p:nvSpPr>
        <p:spPr>
          <a:xfrm>
            <a:off x="2173835" y="11067090"/>
            <a:ext cx="9192190" cy="2793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ctr" anchorCtr="0">
            <a:prstTxWarp prst="textArchUp">
              <a:avLst/>
            </a:prstTxWarp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Chango"/>
              <a:buNone/>
              <a:defRPr sz="3500" b="0" i="0" u="none" strike="noStrike" cap="none">
                <a:solidFill>
                  <a:schemeClr val="accent5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9BD5"/>
              </a:buClr>
              <a:buSzPts val="3600"/>
              <a:buFont typeface="Chango"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solidFill>
                    <a:prstClr val="black">
                      <a:lumMod val="10000"/>
                    </a:prstClr>
                  </a:solidFill>
                </a:ln>
                <a:solidFill>
                  <a:srgbClr val="D73184"/>
                </a:solidFill>
                <a:effectLst>
                  <a:glow rad="101600">
                    <a:prstClr val="white">
                      <a:lumMod val="60000"/>
                      <a:lumOff val="40000"/>
                      <a:alpha val="60000"/>
                    </a:prstClr>
                  </a:glow>
                </a:effectLst>
                <a:uLnTx/>
                <a:uFillTx/>
                <a:latin typeface="SVN-Hole Hearted" panose="020B0A06020104020203" pitchFamily="34" charset="0"/>
                <a:sym typeface="Chango"/>
              </a:rPr>
              <a:t>EM HAM HỌC HỎI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291D4D3-762A-450E-BDA7-DCC8AA5CA3C0}"/>
              </a:ext>
            </a:extLst>
          </p:cNvPr>
          <p:cNvSpPr txBox="1"/>
          <p:nvPr/>
        </p:nvSpPr>
        <p:spPr>
          <a:xfrm>
            <a:off x="3087120" y="976421"/>
            <a:ext cx="5828846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 w="3175">
                  <a:solidFill>
                    <a:srgbClr val="7030A0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Thứ</a:t>
            </a:r>
            <a:r>
              <a:rPr kumimoji="0" lang="en-US" sz="3200" b="0" i="0" u="none" strike="noStrike" kern="1200" cap="none" spc="0" normalizeH="0" baseline="0" noProof="0" dirty="0">
                <a:ln w="3175">
                  <a:solidFill>
                    <a:srgbClr val="7030A0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…   </a:t>
            </a:r>
            <a:r>
              <a:rPr kumimoji="0" lang="en-US" sz="3200" b="0" i="0" u="none" strike="noStrike" kern="1200" cap="none" spc="0" normalizeH="0" baseline="0" noProof="0" dirty="0" err="1">
                <a:ln w="3175">
                  <a:solidFill>
                    <a:srgbClr val="7030A0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 w="3175">
                  <a:solidFill>
                    <a:srgbClr val="7030A0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…   </a:t>
            </a:r>
            <a:r>
              <a:rPr kumimoji="0" lang="en-US" sz="3200" b="0" i="0" u="none" strike="noStrike" kern="1200" cap="none" spc="0" normalizeH="0" baseline="0" noProof="0" dirty="0" err="1">
                <a:ln w="3175">
                  <a:solidFill>
                    <a:srgbClr val="7030A0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tháng</a:t>
            </a:r>
            <a:r>
              <a:rPr kumimoji="0" lang="en-US" sz="3200" b="0" i="0" u="none" strike="noStrike" kern="1200" cap="none" spc="0" normalizeH="0" baseline="0" noProof="0" dirty="0">
                <a:ln w="3175">
                  <a:solidFill>
                    <a:srgbClr val="7030A0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…  </a:t>
            </a:r>
            <a:r>
              <a:rPr kumimoji="0" lang="en-US" sz="3200" b="0" i="0" u="none" strike="noStrike" kern="1200" cap="none" spc="0" normalizeH="0" baseline="0" noProof="0" dirty="0" err="1">
                <a:ln w="3175">
                  <a:solidFill>
                    <a:srgbClr val="7030A0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năm</a:t>
            </a:r>
            <a:r>
              <a:rPr kumimoji="0" lang="en-US" sz="3200" b="0" i="0" u="none" strike="noStrike" kern="1200" cap="none" spc="0" normalizeH="0" baseline="0" noProof="0" dirty="0">
                <a:ln w="3175">
                  <a:solidFill>
                    <a:srgbClr val="7030A0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…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A352529-6F59-414D-AC00-EDA4CFE0B2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6318" y="1686659"/>
            <a:ext cx="3225064" cy="64623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5B1B1E8-00D0-2E3F-485C-E1EA177D60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99340" y="1991360"/>
            <a:ext cx="7517019" cy="2932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4609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peech Bubble: Rectangle with Corners Rounded 4">
            <a:extLst>
              <a:ext uri="{FF2B5EF4-FFF2-40B4-BE49-F238E27FC236}">
                <a16:creationId xmlns:a16="http://schemas.microsoft.com/office/drawing/2014/main" id="{1F205D61-8823-43AB-804F-D4DC61D8300E}"/>
              </a:ext>
            </a:extLst>
          </p:cNvPr>
          <p:cNvSpPr/>
          <p:nvPr/>
        </p:nvSpPr>
        <p:spPr>
          <a:xfrm flipH="1">
            <a:off x="5838822" y="2200275"/>
            <a:ext cx="5334002" cy="21717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44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 sờ vào hiện vật ở các di tích lịch sử, viện bảo tàng.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EF2C2D9-4F63-43B4-803E-E431D2A06E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4936" y="785253"/>
            <a:ext cx="7010400" cy="9437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C11B110-DD0A-FDE1-4FE9-E693A59650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4913" y="2128837"/>
            <a:ext cx="4162198" cy="3205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0853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peech Bubble: Rectangle with Corners Rounded 4">
            <a:extLst>
              <a:ext uri="{FF2B5EF4-FFF2-40B4-BE49-F238E27FC236}">
                <a16:creationId xmlns:a16="http://schemas.microsoft.com/office/drawing/2014/main" id="{1F205D61-8823-43AB-804F-D4DC61D8300E}"/>
              </a:ext>
            </a:extLst>
          </p:cNvPr>
          <p:cNvSpPr/>
          <p:nvPr/>
        </p:nvSpPr>
        <p:spPr>
          <a:xfrm flipH="1">
            <a:off x="5838822" y="2200275"/>
            <a:ext cx="5334002" cy="21717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44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Tắt đèn, đóng cửa phòng học khi kết thúc lớp học.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EF2C2D9-4F63-43B4-803E-E431D2A06E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4936" y="785253"/>
            <a:ext cx="7010400" cy="9437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F738388-A3BE-D3DE-0D95-2611BB08A2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7300" y="2166937"/>
            <a:ext cx="4324350" cy="303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1028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peech Bubble: Rectangle with Corners Rounded 4">
            <a:extLst>
              <a:ext uri="{FF2B5EF4-FFF2-40B4-BE49-F238E27FC236}">
                <a16:creationId xmlns:a16="http://schemas.microsoft.com/office/drawing/2014/main" id="{1F205D61-8823-43AB-804F-D4DC61D8300E}"/>
              </a:ext>
            </a:extLst>
          </p:cNvPr>
          <p:cNvSpPr/>
          <p:nvPr/>
        </p:nvSpPr>
        <p:spPr>
          <a:xfrm flipH="1">
            <a:off x="5838822" y="2333625"/>
            <a:ext cx="5334002" cy="203835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44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Khoá vòi nước sau khi sử dụng.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EF2C2D9-4F63-43B4-803E-E431D2A06E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4936" y="785253"/>
            <a:ext cx="7010400" cy="9437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AD50A98-2F08-5C91-0967-34C91708FE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6875" y="1995487"/>
            <a:ext cx="4057650" cy="3476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5705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D3F6BEF9-44E5-9198-3A13-24B68F49B66B}"/>
              </a:ext>
            </a:extLst>
          </p:cNvPr>
          <p:cNvGrpSpPr/>
          <p:nvPr/>
        </p:nvGrpSpPr>
        <p:grpSpPr>
          <a:xfrm>
            <a:off x="1343024" y="2420983"/>
            <a:ext cx="4230283" cy="3111495"/>
            <a:chOff x="1390649" y="2259058"/>
            <a:chExt cx="4230283" cy="3111495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647DCC1-A2D2-3026-F736-613E279357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529697" y="2275324"/>
              <a:ext cx="1903060" cy="2488247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D4E73A0-EDA4-F1D7-7BAE-FEF8BF1FE4C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05523" y="2259058"/>
              <a:ext cx="1694149" cy="250451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E166DB9-BBFD-5C3E-D515-2705CD58A5D0}"/>
                </a:ext>
              </a:extLst>
            </p:cNvPr>
            <p:cNvSpPr txBox="1"/>
            <p:nvPr/>
          </p:nvSpPr>
          <p:spPr>
            <a:xfrm>
              <a:off x="1390649" y="4757619"/>
              <a:ext cx="4230283" cy="612934"/>
            </a:xfrm>
            <a:prstGeom prst="roundRect">
              <a:avLst/>
            </a:prstGeom>
            <a:ln>
              <a:solidFill>
                <a:srgbClr val="00B05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0" tIns="0" rIns="0" bIns="0" rtlCol="0">
              <a:spAutoFit/>
            </a:bodyPr>
            <a:lstStyle/>
            <a:p>
              <a:pPr algn="ctr" defTabSz="685800">
                <a:buClrTx/>
                <a:defRPr/>
              </a:pPr>
              <a:r>
                <a:rPr lang="en-US" sz="3600" b="1" kern="1200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Làm</a:t>
              </a:r>
              <a:r>
                <a:rPr lang="en-US" sz="3600" b="1" kern="12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kern="1200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việc</a:t>
              </a:r>
              <a:r>
                <a:rPr lang="en-US" sz="3600" b="1" kern="12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kern="1200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nhóm</a:t>
              </a:r>
              <a:r>
                <a:rPr lang="en-US" sz="3600" b="1" kern="12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kern="1200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đôi</a:t>
              </a:r>
              <a:endParaRPr lang="en-US" sz="3600" b="1" kern="1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27E5ABA4-15B4-D10F-BC5B-CE00FB0A9CCB}"/>
              </a:ext>
            </a:extLst>
          </p:cNvPr>
          <p:cNvSpPr/>
          <p:nvPr/>
        </p:nvSpPr>
        <p:spPr>
          <a:xfrm>
            <a:off x="5418124" y="1557585"/>
            <a:ext cx="5811851" cy="1671389"/>
          </a:xfrm>
          <a:prstGeom prst="wedgeRoundRectCallout">
            <a:avLst>
              <a:gd name="adj1" fmla="val -47219"/>
              <a:gd name="adj2" fmla="val 63070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buClr>
                <a:srgbClr val="000000"/>
              </a:buClr>
              <a:defRPr/>
            </a:pPr>
            <a:r>
              <a:rPr lang="en-US" sz="3600" b="1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b. </a:t>
            </a:r>
            <a:r>
              <a:rPr lang="en-US" sz="3600" b="1" kern="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Hãy</a:t>
            </a:r>
            <a:r>
              <a:rPr lang="en-US" sz="3600" b="1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kể</a:t>
            </a:r>
            <a:r>
              <a:rPr lang="en-US" sz="3600" b="1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thêm</a:t>
            </a:r>
            <a:r>
              <a:rPr lang="en-US" sz="3600" b="1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các</a:t>
            </a:r>
            <a:r>
              <a:rPr lang="en-US" sz="3600" b="1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biểu</a:t>
            </a:r>
            <a:r>
              <a:rPr lang="en-US" sz="3600" b="1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hiện</a:t>
            </a:r>
            <a:r>
              <a:rPr lang="en-US" sz="3600" b="1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bảo</a:t>
            </a:r>
            <a:r>
              <a:rPr lang="en-US" sz="3600" b="1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vệ</a:t>
            </a:r>
            <a:r>
              <a:rPr lang="en-US" sz="3600" b="1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của</a:t>
            </a:r>
            <a:r>
              <a:rPr lang="en-US" sz="3600" b="1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công</a:t>
            </a:r>
            <a:r>
              <a:rPr lang="en-US" sz="3600" b="1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 </a:t>
            </a:r>
            <a:endParaRPr kumimoji="0" lang="vi-VN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411096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9828E30-EE23-1747-72C5-D6B5AFE85E04}"/>
              </a:ext>
            </a:extLst>
          </p:cNvPr>
          <p:cNvSpPr/>
          <p:nvPr/>
        </p:nvSpPr>
        <p:spPr>
          <a:xfrm>
            <a:off x="4238625" y="361950"/>
            <a:ext cx="3933825" cy="100965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A137B91-FFA3-A8F2-C33D-56598728BD70}"/>
              </a:ext>
            </a:extLst>
          </p:cNvPr>
          <p:cNvCxnSpPr>
            <a:cxnSpLocks/>
            <a:stCxn id="8" idx="2"/>
            <a:endCxn id="11" idx="0"/>
          </p:cNvCxnSpPr>
          <p:nvPr/>
        </p:nvCxnSpPr>
        <p:spPr>
          <a:xfrm flipH="1">
            <a:off x="3095625" y="1371600"/>
            <a:ext cx="3109913" cy="619125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8B99A5A-C610-3F82-7F54-9F7A254AC60D}"/>
              </a:ext>
            </a:extLst>
          </p:cNvPr>
          <p:cNvSpPr/>
          <p:nvPr/>
        </p:nvSpPr>
        <p:spPr>
          <a:xfrm>
            <a:off x="2171700" y="1990725"/>
            <a:ext cx="1847850" cy="3067050"/>
          </a:xfrm>
          <a:prstGeom prst="roundRect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Giữ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gìn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trình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85AED6E-3791-80D6-BD7F-0936070F4C94}"/>
              </a:ext>
            </a:extLst>
          </p:cNvPr>
          <p:cNvCxnSpPr>
            <a:cxnSpLocks/>
            <a:stCxn id="8" idx="2"/>
            <a:endCxn id="14" idx="0"/>
          </p:cNvCxnSpPr>
          <p:nvPr/>
        </p:nvCxnSpPr>
        <p:spPr>
          <a:xfrm flipH="1">
            <a:off x="6029325" y="1371600"/>
            <a:ext cx="176213" cy="60960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FF7D214A-106F-CE19-38B1-55BB010E952C}"/>
              </a:ext>
            </a:extLst>
          </p:cNvPr>
          <p:cNvSpPr/>
          <p:nvPr/>
        </p:nvSpPr>
        <p:spPr>
          <a:xfrm>
            <a:off x="5105400" y="1981200"/>
            <a:ext cx="1847850" cy="3067050"/>
          </a:xfrm>
          <a:prstGeom prst="roundRect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leo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trèo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đập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phá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trình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B9D8F1A-90AC-AE2B-1D56-04E9CB529242}"/>
              </a:ext>
            </a:extLst>
          </p:cNvPr>
          <p:cNvCxnSpPr>
            <a:cxnSpLocks/>
            <a:stCxn id="8" idx="2"/>
            <a:endCxn id="19" idx="0"/>
          </p:cNvCxnSpPr>
          <p:nvPr/>
        </p:nvCxnSpPr>
        <p:spPr>
          <a:xfrm>
            <a:off x="6205538" y="1371600"/>
            <a:ext cx="2728912" cy="62865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5E8BFC94-6234-21BD-8603-EE179E86A5DF}"/>
              </a:ext>
            </a:extLst>
          </p:cNvPr>
          <p:cNvSpPr/>
          <p:nvPr/>
        </p:nvSpPr>
        <p:spPr>
          <a:xfrm>
            <a:off x="8010525" y="2000250"/>
            <a:ext cx="1847850" cy="3067050"/>
          </a:xfrm>
          <a:prstGeom prst="roundRect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uyên truyền mọi người cùng bảo vệ công trình công cộng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49553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4" grpId="0" animBg="1"/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01133F7-A188-4535-8516-C860AEE5CB51}"/>
              </a:ext>
            </a:extLst>
          </p:cNvPr>
          <p:cNvSpPr/>
          <p:nvPr/>
        </p:nvSpPr>
        <p:spPr>
          <a:xfrm>
            <a:off x="790575" y="837513"/>
            <a:ext cx="6970061" cy="1204039"/>
          </a:xfrm>
          <a:custGeom>
            <a:avLst/>
            <a:gdLst>
              <a:gd name="connsiteX0" fmla="*/ 0 w 4894386"/>
              <a:gd name="connsiteY0" fmla="*/ 150508 h 903029"/>
              <a:gd name="connsiteX1" fmla="*/ 150508 w 4894386"/>
              <a:gd name="connsiteY1" fmla="*/ 0 h 903029"/>
              <a:gd name="connsiteX2" fmla="*/ 586878 w 4894386"/>
              <a:gd name="connsiteY2" fmla="*/ 0 h 903029"/>
              <a:gd name="connsiteX3" fmla="*/ 1069182 w 4894386"/>
              <a:gd name="connsiteY3" fmla="*/ 0 h 903029"/>
              <a:gd name="connsiteX4" fmla="*/ 1551486 w 4894386"/>
              <a:gd name="connsiteY4" fmla="*/ 0 h 903029"/>
              <a:gd name="connsiteX5" fmla="*/ 2079723 w 4894386"/>
              <a:gd name="connsiteY5" fmla="*/ 0 h 903029"/>
              <a:gd name="connsiteX6" fmla="*/ 2653895 w 4894386"/>
              <a:gd name="connsiteY6" fmla="*/ 0 h 903029"/>
              <a:gd name="connsiteX7" fmla="*/ 3228066 w 4894386"/>
              <a:gd name="connsiteY7" fmla="*/ 0 h 903029"/>
              <a:gd name="connsiteX8" fmla="*/ 3710370 w 4894386"/>
              <a:gd name="connsiteY8" fmla="*/ 0 h 903029"/>
              <a:gd name="connsiteX9" fmla="*/ 4238607 w 4894386"/>
              <a:gd name="connsiteY9" fmla="*/ 0 h 903029"/>
              <a:gd name="connsiteX10" fmla="*/ 4743878 w 4894386"/>
              <a:gd name="connsiteY10" fmla="*/ 0 h 903029"/>
              <a:gd name="connsiteX11" fmla="*/ 4894386 w 4894386"/>
              <a:gd name="connsiteY11" fmla="*/ 150508 h 903029"/>
              <a:gd name="connsiteX12" fmla="*/ 4894386 w 4894386"/>
              <a:gd name="connsiteY12" fmla="*/ 439474 h 903029"/>
              <a:gd name="connsiteX13" fmla="*/ 4894386 w 4894386"/>
              <a:gd name="connsiteY13" fmla="*/ 752521 h 903029"/>
              <a:gd name="connsiteX14" fmla="*/ 4743878 w 4894386"/>
              <a:gd name="connsiteY14" fmla="*/ 903029 h 903029"/>
              <a:gd name="connsiteX15" fmla="*/ 4215640 w 4894386"/>
              <a:gd name="connsiteY15" fmla="*/ 903029 h 903029"/>
              <a:gd name="connsiteX16" fmla="*/ 3549602 w 4894386"/>
              <a:gd name="connsiteY16" fmla="*/ 903029 h 903029"/>
              <a:gd name="connsiteX17" fmla="*/ 3067298 w 4894386"/>
              <a:gd name="connsiteY17" fmla="*/ 903029 h 903029"/>
              <a:gd name="connsiteX18" fmla="*/ 2493127 w 4894386"/>
              <a:gd name="connsiteY18" fmla="*/ 903029 h 903029"/>
              <a:gd name="connsiteX19" fmla="*/ 2010823 w 4894386"/>
              <a:gd name="connsiteY19" fmla="*/ 903029 h 903029"/>
              <a:gd name="connsiteX20" fmla="*/ 1436652 w 4894386"/>
              <a:gd name="connsiteY20" fmla="*/ 903029 h 903029"/>
              <a:gd name="connsiteX21" fmla="*/ 770613 w 4894386"/>
              <a:gd name="connsiteY21" fmla="*/ 903029 h 903029"/>
              <a:gd name="connsiteX22" fmla="*/ 150508 w 4894386"/>
              <a:gd name="connsiteY22" fmla="*/ 903029 h 903029"/>
              <a:gd name="connsiteX23" fmla="*/ 0 w 4894386"/>
              <a:gd name="connsiteY23" fmla="*/ 752521 h 903029"/>
              <a:gd name="connsiteX24" fmla="*/ 0 w 4894386"/>
              <a:gd name="connsiteY24" fmla="*/ 445494 h 903029"/>
              <a:gd name="connsiteX25" fmla="*/ 0 w 4894386"/>
              <a:gd name="connsiteY25" fmla="*/ 150508 h 903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4894386" h="903029" fill="none" extrusionOk="0">
                <a:moveTo>
                  <a:pt x="0" y="150508"/>
                </a:moveTo>
                <a:cubicBezTo>
                  <a:pt x="-10362" y="74583"/>
                  <a:pt x="67037" y="3439"/>
                  <a:pt x="150508" y="0"/>
                </a:cubicBezTo>
                <a:cubicBezTo>
                  <a:pt x="257214" y="-30380"/>
                  <a:pt x="440409" y="1301"/>
                  <a:pt x="586878" y="0"/>
                </a:cubicBezTo>
                <a:cubicBezTo>
                  <a:pt x="733347" y="-1301"/>
                  <a:pt x="904535" y="7299"/>
                  <a:pt x="1069182" y="0"/>
                </a:cubicBezTo>
                <a:cubicBezTo>
                  <a:pt x="1233829" y="-7299"/>
                  <a:pt x="1391158" y="3025"/>
                  <a:pt x="1551486" y="0"/>
                </a:cubicBezTo>
                <a:cubicBezTo>
                  <a:pt x="1711814" y="-3025"/>
                  <a:pt x="1894891" y="57238"/>
                  <a:pt x="2079723" y="0"/>
                </a:cubicBezTo>
                <a:cubicBezTo>
                  <a:pt x="2264555" y="-57238"/>
                  <a:pt x="2522776" y="42029"/>
                  <a:pt x="2653895" y="0"/>
                </a:cubicBezTo>
                <a:cubicBezTo>
                  <a:pt x="2785014" y="-42029"/>
                  <a:pt x="2991046" y="24484"/>
                  <a:pt x="3228066" y="0"/>
                </a:cubicBezTo>
                <a:cubicBezTo>
                  <a:pt x="3465086" y="-24484"/>
                  <a:pt x="3515641" y="20441"/>
                  <a:pt x="3710370" y="0"/>
                </a:cubicBezTo>
                <a:cubicBezTo>
                  <a:pt x="3905099" y="-20441"/>
                  <a:pt x="4082330" y="6025"/>
                  <a:pt x="4238607" y="0"/>
                </a:cubicBezTo>
                <a:cubicBezTo>
                  <a:pt x="4394884" y="-6025"/>
                  <a:pt x="4594059" y="55000"/>
                  <a:pt x="4743878" y="0"/>
                </a:cubicBezTo>
                <a:cubicBezTo>
                  <a:pt x="4828537" y="-18636"/>
                  <a:pt x="4901844" y="77591"/>
                  <a:pt x="4894386" y="150508"/>
                </a:cubicBezTo>
                <a:cubicBezTo>
                  <a:pt x="4902995" y="262600"/>
                  <a:pt x="4880033" y="300585"/>
                  <a:pt x="4894386" y="439474"/>
                </a:cubicBezTo>
                <a:cubicBezTo>
                  <a:pt x="4908739" y="578363"/>
                  <a:pt x="4890565" y="604537"/>
                  <a:pt x="4894386" y="752521"/>
                </a:cubicBezTo>
                <a:cubicBezTo>
                  <a:pt x="4890107" y="812470"/>
                  <a:pt x="4824006" y="912781"/>
                  <a:pt x="4743878" y="903029"/>
                </a:cubicBezTo>
                <a:cubicBezTo>
                  <a:pt x="4623964" y="949841"/>
                  <a:pt x="4387006" y="880105"/>
                  <a:pt x="4215640" y="903029"/>
                </a:cubicBezTo>
                <a:cubicBezTo>
                  <a:pt x="4044274" y="925953"/>
                  <a:pt x="3829369" y="873301"/>
                  <a:pt x="3549602" y="903029"/>
                </a:cubicBezTo>
                <a:cubicBezTo>
                  <a:pt x="3269835" y="932757"/>
                  <a:pt x="3165190" y="871065"/>
                  <a:pt x="3067298" y="903029"/>
                </a:cubicBezTo>
                <a:cubicBezTo>
                  <a:pt x="2969406" y="934993"/>
                  <a:pt x="2701727" y="836072"/>
                  <a:pt x="2493127" y="903029"/>
                </a:cubicBezTo>
                <a:cubicBezTo>
                  <a:pt x="2284527" y="969986"/>
                  <a:pt x="2134866" y="882906"/>
                  <a:pt x="2010823" y="903029"/>
                </a:cubicBezTo>
                <a:cubicBezTo>
                  <a:pt x="1886780" y="923152"/>
                  <a:pt x="1711117" y="848455"/>
                  <a:pt x="1436652" y="903029"/>
                </a:cubicBezTo>
                <a:cubicBezTo>
                  <a:pt x="1162187" y="957603"/>
                  <a:pt x="1016966" y="858687"/>
                  <a:pt x="770613" y="903029"/>
                </a:cubicBezTo>
                <a:cubicBezTo>
                  <a:pt x="524260" y="947371"/>
                  <a:pt x="427679" y="835623"/>
                  <a:pt x="150508" y="903029"/>
                </a:cubicBezTo>
                <a:cubicBezTo>
                  <a:pt x="47033" y="906201"/>
                  <a:pt x="23675" y="828959"/>
                  <a:pt x="0" y="752521"/>
                </a:cubicBezTo>
                <a:cubicBezTo>
                  <a:pt x="-14312" y="664170"/>
                  <a:pt x="4562" y="523534"/>
                  <a:pt x="0" y="445494"/>
                </a:cubicBezTo>
                <a:cubicBezTo>
                  <a:pt x="-4562" y="367454"/>
                  <a:pt x="12132" y="269795"/>
                  <a:pt x="0" y="150508"/>
                </a:cubicBezTo>
                <a:close/>
              </a:path>
              <a:path w="4894386" h="903029" stroke="0" extrusionOk="0">
                <a:moveTo>
                  <a:pt x="0" y="150508"/>
                </a:moveTo>
                <a:cubicBezTo>
                  <a:pt x="6881" y="51291"/>
                  <a:pt x="64210" y="6090"/>
                  <a:pt x="150508" y="0"/>
                </a:cubicBezTo>
                <a:cubicBezTo>
                  <a:pt x="413147" y="-58683"/>
                  <a:pt x="462018" y="15424"/>
                  <a:pt x="724679" y="0"/>
                </a:cubicBezTo>
                <a:cubicBezTo>
                  <a:pt x="987340" y="-15424"/>
                  <a:pt x="1019860" y="1294"/>
                  <a:pt x="1161049" y="0"/>
                </a:cubicBezTo>
                <a:cubicBezTo>
                  <a:pt x="1302238" y="-1294"/>
                  <a:pt x="1628324" y="47620"/>
                  <a:pt x="1827088" y="0"/>
                </a:cubicBezTo>
                <a:cubicBezTo>
                  <a:pt x="2025852" y="-47620"/>
                  <a:pt x="2196005" y="72669"/>
                  <a:pt x="2493127" y="0"/>
                </a:cubicBezTo>
                <a:cubicBezTo>
                  <a:pt x="2790249" y="-72669"/>
                  <a:pt x="2863423" y="54285"/>
                  <a:pt x="2975431" y="0"/>
                </a:cubicBezTo>
                <a:cubicBezTo>
                  <a:pt x="3087439" y="-54285"/>
                  <a:pt x="3294001" y="17070"/>
                  <a:pt x="3411801" y="0"/>
                </a:cubicBezTo>
                <a:cubicBezTo>
                  <a:pt x="3529601" y="-17070"/>
                  <a:pt x="3874899" y="71207"/>
                  <a:pt x="4031906" y="0"/>
                </a:cubicBezTo>
                <a:cubicBezTo>
                  <a:pt x="4188914" y="-71207"/>
                  <a:pt x="4562664" y="19529"/>
                  <a:pt x="4743878" y="0"/>
                </a:cubicBezTo>
                <a:cubicBezTo>
                  <a:pt x="4822465" y="21667"/>
                  <a:pt x="4881340" y="49073"/>
                  <a:pt x="4894386" y="150508"/>
                </a:cubicBezTo>
                <a:cubicBezTo>
                  <a:pt x="4926448" y="282217"/>
                  <a:pt x="4867443" y="340098"/>
                  <a:pt x="4894386" y="463555"/>
                </a:cubicBezTo>
                <a:cubicBezTo>
                  <a:pt x="4921329" y="587012"/>
                  <a:pt x="4877785" y="682146"/>
                  <a:pt x="4894386" y="752521"/>
                </a:cubicBezTo>
                <a:cubicBezTo>
                  <a:pt x="4889187" y="835516"/>
                  <a:pt x="4841097" y="911829"/>
                  <a:pt x="4743878" y="903029"/>
                </a:cubicBezTo>
                <a:cubicBezTo>
                  <a:pt x="4598101" y="938440"/>
                  <a:pt x="4309696" y="877716"/>
                  <a:pt x="4169707" y="903029"/>
                </a:cubicBezTo>
                <a:cubicBezTo>
                  <a:pt x="4029718" y="928342"/>
                  <a:pt x="3756102" y="872480"/>
                  <a:pt x="3549602" y="903029"/>
                </a:cubicBezTo>
                <a:cubicBezTo>
                  <a:pt x="3343103" y="933578"/>
                  <a:pt x="3203392" y="884866"/>
                  <a:pt x="2975431" y="903029"/>
                </a:cubicBezTo>
                <a:cubicBezTo>
                  <a:pt x="2747470" y="921192"/>
                  <a:pt x="2583116" y="839216"/>
                  <a:pt x="2401259" y="903029"/>
                </a:cubicBezTo>
                <a:cubicBezTo>
                  <a:pt x="2219402" y="966842"/>
                  <a:pt x="2115098" y="873370"/>
                  <a:pt x="1918955" y="903029"/>
                </a:cubicBezTo>
                <a:cubicBezTo>
                  <a:pt x="1722812" y="932688"/>
                  <a:pt x="1455108" y="846766"/>
                  <a:pt x="1252917" y="903029"/>
                </a:cubicBezTo>
                <a:cubicBezTo>
                  <a:pt x="1050726" y="959292"/>
                  <a:pt x="590610" y="855091"/>
                  <a:pt x="150508" y="903029"/>
                </a:cubicBezTo>
                <a:cubicBezTo>
                  <a:pt x="57486" y="905761"/>
                  <a:pt x="415" y="811677"/>
                  <a:pt x="0" y="752521"/>
                </a:cubicBezTo>
                <a:cubicBezTo>
                  <a:pt x="-18643" y="617143"/>
                  <a:pt x="22718" y="549994"/>
                  <a:pt x="0" y="445494"/>
                </a:cubicBezTo>
                <a:cubicBezTo>
                  <a:pt x="-22718" y="340994"/>
                  <a:pt x="16124" y="285293"/>
                  <a:pt x="0" y="150508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rgbClr val="00B0F0"/>
            </a:solidFill>
            <a:extLst>
              <a:ext uri="{C807C97D-BFC1-408E-A445-0C87EB9F89A2}">
                <ask:lineSketchStyleProps xmlns:ask="http://schemas.microsoft.com/office/drawing/2018/sketchyshapes" sd="3777541064">
                  <a:custGeom>
                    <a:avLst/>
                    <a:gdLst>
                      <a:gd name="connsiteX0" fmla="*/ 0 w 6970061"/>
                      <a:gd name="connsiteY0" fmla="*/ 200677 h 1204039"/>
                      <a:gd name="connsiteX1" fmla="*/ 214337 w 6970061"/>
                      <a:gd name="connsiteY1" fmla="*/ 0 h 1204039"/>
                      <a:gd name="connsiteX2" fmla="*/ 835768 w 6970061"/>
                      <a:gd name="connsiteY2" fmla="*/ 0 h 1204039"/>
                      <a:gd name="connsiteX3" fmla="*/ 1522614 w 6970061"/>
                      <a:gd name="connsiteY3" fmla="*/ 0 h 1204039"/>
                      <a:gd name="connsiteX4" fmla="*/ 2209460 w 6970061"/>
                      <a:gd name="connsiteY4" fmla="*/ 0 h 1204039"/>
                      <a:gd name="connsiteX5" fmla="*/ 2961719 w 6970061"/>
                      <a:gd name="connsiteY5" fmla="*/ 0 h 1204039"/>
                      <a:gd name="connsiteX6" fmla="*/ 3779393 w 6970061"/>
                      <a:gd name="connsiteY6" fmla="*/ 0 h 1204039"/>
                      <a:gd name="connsiteX7" fmla="*/ 4597066 w 6970061"/>
                      <a:gd name="connsiteY7" fmla="*/ 0 h 1204039"/>
                      <a:gd name="connsiteX8" fmla="*/ 5283912 w 6970061"/>
                      <a:gd name="connsiteY8" fmla="*/ 0 h 1204039"/>
                      <a:gd name="connsiteX9" fmla="*/ 6036170 w 6970061"/>
                      <a:gd name="connsiteY9" fmla="*/ 0 h 1204039"/>
                      <a:gd name="connsiteX10" fmla="*/ 6755723 w 6970061"/>
                      <a:gd name="connsiteY10" fmla="*/ 0 h 1204039"/>
                      <a:gd name="connsiteX11" fmla="*/ 6970060 w 6970061"/>
                      <a:gd name="connsiteY11" fmla="*/ 200677 h 1204039"/>
                      <a:gd name="connsiteX12" fmla="*/ 6970060 w 6970061"/>
                      <a:gd name="connsiteY12" fmla="*/ 585965 h 1204039"/>
                      <a:gd name="connsiteX13" fmla="*/ 6970060 w 6970061"/>
                      <a:gd name="connsiteY13" fmla="*/ 1003361 h 1204039"/>
                      <a:gd name="connsiteX14" fmla="*/ 6755723 w 6970061"/>
                      <a:gd name="connsiteY14" fmla="*/ 1204039 h 1204039"/>
                      <a:gd name="connsiteX15" fmla="*/ 6003463 w 6970061"/>
                      <a:gd name="connsiteY15" fmla="*/ 1204039 h 1204039"/>
                      <a:gd name="connsiteX16" fmla="*/ 5054963 w 6970061"/>
                      <a:gd name="connsiteY16" fmla="*/ 1204039 h 1204039"/>
                      <a:gd name="connsiteX17" fmla="*/ 4368117 w 6970061"/>
                      <a:gd name="connsiteY17" fmla="*/ 1204039 h 1204039"/>
                      <a:gd name="connsiteX18" fmla="*/ 3550444 w 6970061"/>
                      <a:gd name="connsiteY18" fmla="*/ 1204039 h 1204039"/>
                      <a:gd name="connsiteX19" fmla="*/ 2863599 w 6970061"/>
                      <a:gd name="connsiteY19" fmla="*/ 1204039 h 1204039"/>
                      <a:gd name="connsiteX20" fmla="*/ 2045926 w 6970061"/>
                      <a:gd name="connsiteY20" fmla="*/ 1204039 h 1204039"/>
                      <a:gd name="connsiteX21" fmla="*/ 1097424 w 6970061"/>
                      <a:gd name="connsiteY21" fmla="*/ 1204039 h 1204039"/>
                      <a:gd name="connsiteX22" fmla="*/ 214337 w 6970061"/>
                      <a:gd name="connsiteY22" fmla="*/ 1204039 h 1204039"/>
                      <a:gd name="connsiteX23" fmla="*/ 0 w 6970061"/>
                      <a:gd name="connsiteY23" fmla="*/ 1003361 h 1204039"/>
                      <a:gd name="connsiteX24" fmla="*/ 0 w 6970061"/>
                      <a:gd name="connsiteY24" fmla="*/ 593992 h 1204039"/>
                      <a:gd name="connsiteX25" fmla="*/ 0 w 6970061"/>
                      <a:gd name="connsiteY25" fmla="*/ 200677 h 1204039"/>
                      <a:gd name="connsiteX0" fmla="*/ 0 w 6970061"/>
                      <a:gd name="connsiteY0" fmla="*/ 200677 h 1204039"/>
                      <a:gd name="connsiteX1" fmla="*/ 214337 w 6970061"/>
                      <a:gd name="connsiteY1" fmla="*/ 0 h 1204039"/>
                      <a:gd name="connsiteX2" fmla="*/ 1032010 w 6970061"/>
                      <a:gd name="connsiteY2" fmla="*/ 0 h 1204039"/>
                      <a:gd name="connsiteX3" fmla="*/ 1653441 w 6970061"/>
                      <a:gd name="connsiteY3" fmla="*/ 0 h 1204039"/>
                      <a:gd name="connsiteX4" fmla="*/ 2601943 w 6970061"/>
                      <a:gd name="connsiteY4" fmla="*/ 0 h 1204039"/>
                      <a:gd name="connsiteX5" fmla="*/ 3550444 w 6970061"/>
                      <a:gd name="connsiteY5" fmla="*/ 0 h 1204039"/>
                      <a:gd name="connsiteX6" fmla="*/ 4237290 w 6970061"/>
                      <a:gd name="connsiteY6" fmla="*/ 0 h 1204039"/>
                      <a:gd name="connsiteX7" fmla="*/ 4858722 w 6970061"/>
                      <a:gd name="connsiteY7" fmla="*/ 0 h 1204039"/>
                      <a:gd name="connsiteX8" fmla="*/ 5741809 w 6970061"/>
                      <a:gd name="connsiteY8" fmla="*/ 0 h 1204039"/>
                      <a:gd name="connsiteX9" fmla="*/ 6755723 w 6970061"/>
                      <a:gd name="connsiteY9" fmla="*/ 0 h 1204039"/>
                      <a:gd name="connsiteX10" fmla="*/ 6970060 w 6970061"/>
                      <a:gd name="connsiteY10" fmla="*/ 200677 h 1204039"/>
                      <a:gd name="connsiteX11" fmla="*/ 6970060 w 6970061"/>
                      <a:gd name="connsiteY11" fmla="*/ 618073 h 1204039"/>
                      <a:gd name="connsiteX12" fmla="*/ 6970060 w 6970061"/>
                      <a:gd name="connsiteY12" fmla="*/ 1003361 h 1204039"/>
                      <a:gd name="connsiteX13" fmla="*/ 6755723 w 6970061"/>
                      <a:gd name="connsiteY13" fmla="*/ 1204039 h 1204039"/>
                      <a:gd name="connsiteX14" fmla="*/ 5938050 w 6970061"/>
                      <a:gd name="connsiteY14" fmla="*/ 1204039 h 1204039"/>
                      <a:gd name="connsiteX15" fmla="*/ 5054963 w 6970061"/>
                      <a:gd name="connsiteY15" fmla="*/ 1204039 h 1204039"/>
                      <a:gd name="connsiteX16" fmla="*/ 4237290 w 6970061"/>
                      <a:gd name="connsiteY16" fmla="*/ 1204039 h 1204039"/>
                      <a:gd name="connsiteX17" fmla="*/ 3419616 w 6970061"/>
                      <a:gd name="connsiteY17" fmla="*/ 1204039 h 1204039"/>
                      <a:gd name="connsiteX18" fmla="*/ 2732770 w 6970061"/>
                      <a:gd name="connsiteY18" fmla="*/ 1204039 h 1204039"/>
                      <a:gd name="connsiteX19" fmla="*/ 1784270 w 6970061"/>
                      <a:gd name="connsiteY19" fmla="*/ 1204039 h 1204039"/>
                      <a:gd name="connsiteX20" fmla="*/ 214337 w 6970061"/>
                      <a:gd name="connsiteY20" fmla="*/ 1204039 h 1204039"/>
                      <a:gd name="connsiteX21" fmla="*/ 0 w 6970061"/>
                      <a:gd name="connsiteY21" fmla="*/ 1003361 h 1204039"/>
                      <a:gd name="connsiteX22" fmla="*/ 0 w 6970061"/>
                      <a:gd name="connsiteY22" fmla="*/ 593992 h 1204039"/>
                      <a:gd name="connsiteX23" fmla="*/ 0 w 6970061"/>
                      <a:gd name="connsiteY23" fmla="*/ 200677 h 12040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6970061" h="1204039" fill="none" extrusionOk="0">
                        <a:moveTo>
                          <a:pt x="0" y="200677"/>
                        </a:moveTo>
                        <a:cubicBezTo>
                          <a:pt x="-43874" y="109243"/>
                          <a:pt x="70781" y="-11036"/>
                          <a:pt x="214337" y="0"/>
                        </a:cubicBezTo>
                        <a:cubicBezTo>
                          <a:pt x="410700" y="-25814"/>
                          <a:pt x="604843" y="5036"/>
                          <a:pt x="835768" y="0"/>
                        </a:cubicBezTo>
                        <a:cubicBezTo>
                          <a:pt x="1026212" y="-16766"/>
                          <a:pt x="1292240" y="23879"/>
                          <a:pt x="1522614" y="0"/>
                        </a:cubicBezTo>
                        <a:cubicBezTo>
                          <a:pt x="1751623" y="15947"/>
                          <a:pt x="1985278" y="-46199"/>
                          <a:pt x="2209460" y="0"/>
                        </a:cubicBezTo>
                        <a:cubicBezTo>
                          <a:pt x="2467274" y="36327"/>
                          <a:pt x="2712149" y="155646"/>
                          <a:pt x="2961719" y="0"/>
                        </a:cubicBezTo>
                        <a:cubicBezTo>
                          <a:pt x="3212554" y="-87866"/>
                          <a:pt x="3634285" y="83916"/>
                          <a:pt x="3779393" y="0"/>
                        </a:cubicBezTo>
                        <a:cubicBezTo>
                          <a:pt x="4047588" y="-49942"/>
                          <a:pt x="4244137" y="-50700"/>
                          <a:pt x="4597066" y="0"/>
                        </a:cubicBezTo>
                        <a:cubicBezTo>
                          <a:pt x="4929901" y="-17331"/>
                          <a:pt x="5020673" y="21873"/>
                          <a:pt x="5283912" y="0"/>
                        </a:cubicBezTo>
                        <a:cubicBezTo>
                          <a:pt x="5554109" y="7500"/>
                          <a:pt x="5800489" y="13026"/>
                          <a:pt x="6036170" y="0"/>
                        </a:cubicBezTo>
                        <a:cubicBezTo>
                          <a:pt x="6316537" y="-12495"/>
                          <a:pt x="6539223" y="77349"/>
                          <a:pt x="6755723" y="0"/>
                        </a:cubicBezTo>
                        <a:cubicBezTo>
                          <a:pt x="6886008" y="-30174"/>
                          <a:pt x="6988700" y="83779"/>
                          <a:pt x="6970060" y="200677"/>
                        </a:cubicBezTo>
                        <a:cubicBezTo>
                          <a:pt x="6969772" y="353494"/>
                          <a:pt x="6945520" y="390255"/>
                          <a:pt x="6970060" y="585965"/>
                        </a:cubicBezTo>
                        <a:cubicBezTo>
                          <a:pt x="6995059" y="760110"/>
                          <a:pt x="6964676" y="815374"/>
                          <a:pt x="6970060" y="1003361"/>
                        </a:cubicBezTo>
                        <a:cubicBezTo>
                          <a:pt x="6982456" y="1083694"/>
                          <a:pt x="6847802" y="1192650"/>
                          <a:pt x="6755723" y="1204039"/>
                        </a:cubicBezTo>
                        <a:cubicBezTo>
                          <a:pt x="6550417" y="1271837"/>
                          <a:pt x="6278063" y="1164844"/>
                          <a:pt x="6003463" y="1204039"/>
                        </a:cubicBezTo>
                        <a:cubicBezTo>
                          <a:pt x="5760980" y="1216027"/>
                          <a:pt x="5497187" y="1082225"/>
                          <a:pt x="5054963" y="1204039"/>
                        </a:cubicBezTo>
                        <a:cubicBezTo>
                          <a:pt x="4647404" y="1237323"/>
                          <a:pt x="4537361" y="1192679"/>
                          <a:pt x="4368117" y="1204039"/>
                        </a:cubicBezTo>
                        <a:cubicBezTo>
                          <a:pt x="4197224" y="1334060"/>
                          <a:pt x="3774010" y="1152380"/>
                          <a:pt x="3550444" y="1204039"/>
                        </a:cubicBezTo>
                        <a:cubicBezTo>
                          <a:pt x="3242615" y="1298481"/>
                          <a:pt x="3053338" y="1139866"/>
                          <a:pt x="2863599" y="1204039"/>
                        </a:cubicBezTo>
                        <a:cubicBezTo>
                          <a:pt x="2715248" y="1245049"/>
                          <a:pt x="2376607" y="1145360"/>
                          <a:pt x="2045926" y="1204039"/>
                        </a:cubicBezTo>
                        <a:cubicBezTo>
                          <a:pt x="1631535" y="1311889"/>
                          <a:pt x="1426625" y="1131571"/>
                          <a:pt x="1097424" y="1204039"/>
                        </a:cubicBezTo>
                        <a:cubicBezTo>
                          <a:pt x="697300" y="1294172"/>
                          <a:pt x="564195" y="1122012"/>
                          <a:pt x="214337" y="1204039"/>
                        </a:cubicBezTo>
                        <a:cubicBezTo>
                          <a:pt x="71953" y="1192913"/>
                          <a:pt x="46984" y="1114090"/>
                          <a:pt x="0" y="1003361"/>
                        </a:cubicBezTo>
                        <a:cubicBezTo>
                          <a:pt x="-15659" y="885549"/>
                          <a:pt x="10250" y="708277"/>
                          <a:pt x="0" y="593992"/>
                        </a:cubicBezTo>
                        <a:cubicBezTo>
                          <a:pt x="21882" y="497645"/>
                          <a:pt x="45132" y="343804"/>
                          <a:pt x="0" y="200677"/>
                        </a:cubicBezTo>
                        <a:close/>
                      </a:path>
                      <a:path w="6970061" h="1204039" stroke="0" extrusionOk="0">
                        <a:moveTo>
                          <a:pt x="0" y="200677"/>
                        </a:moveTo>
                        <a:cubicBezTo>
                          <a:pt x="-1533" y="59692"/>
                          <a:pt x="104966" y="34292"/>
                          <a:pt x="214337" y="0"/>
                        </a:cubicBezTo>
                        <a:cubicBezTo>
                          <a:pt x="605419" y="-73983"/>
                          <a:pt x="677307" y="40314"/>
                          <a:pt x="1032010" y="0"/>
                        </a:cubicBezTo>
                        <a:cubicBezTo>
                          <a:pt x="1407798" y="-17124"/>
                          <a:pt x="1444045" y="738"/>
                          <a:pt x="1653441" y="0"/>
                        </a:cubicBezTo>
                        <a:cubicBezTo>
                          <a:pt x="1858523" y="50042"/>
                          <a:pt x="2310653" y="54413"/>
                          <a:pt x="2601943" y="0"/>
                        </a:cubicBezTo>
                        <a:cubicBezTo>
                          <a:pt x="2888784" y="-49241"/>
                          <a:pt x="3122117" y="108333"/>
                          <a:pt x="3550444" y="0"/>
                        </a:cubicBezTo>
                        <a:cubicBezTo>
                          <a:pt x="3968376" y="-115919"/>
                          <a:pt x="4061200" y="83265"/>
                          <a:pt x="4237290" y="0"/>
                        </a:cubicBezTo>
                        <a:cubicBezTo>
                          <a:pt x="4367802" y="-88863"/>
                          <a:pt x="4670887" y="42482"/>
                          <a:pt x="4858722" y="0"/>
                        </a:cubicBezTo>
                        <a:cubicBezTo>
                          <a:pt x="4975499" y="-1027"/>
                          <a:pt x="5539105" y="95820"/>
                          <a:pt x="5741809" y="0"/>
                        </a:cubicBezTo>
                        <a:cubicBezTo>
                          <a:pt x="5961077" y="-88603"/>
                          <a:pt x="6559855" y="10659"/>
                          <a:pt x="6755723" y="0"/>
                        </a:cubicBezTo>
                        <a:cubicBezTo>
                          <a:pt x="6874730" y="52494"/>
                          <a:pt x="6940398" y="50313"/>
                          <a:pt x="6970060" y="200677"/>
                        </a:cubicBezTo>
                        <a:cubicBezTo>
                          <a:pt x="7030696" y="368438"/>
                          <a:pt x="6939806" y="456617"/>
                          <a:pt x="6970060" y="618073"/>
                        </a:cubicBezTo>
                        <a:cubicBezTo>
                          <a:pt x="6984819" y="781406"/>
                          <a:pt x="6951331" y="921909"/>
                          <a:pt x="6970060" y="1003361"/>
                        </a:cubicBezTo>
                        <a:cubicBezTo>
                          <a:pt x="6992394" y="1130465"/>
                          <a:pt x="6902915" y="1241185"/>
                          <a:pt x="6755723" y="1204039"/>
                        </a:cubicBezTo>
                        <a:cubicBezTo>
                          <a:pt x="6551585" y="1244980"/>
                          <a:pt x="6142635" y="1169067"/>
                          <a:pt x="5938050" y="1204039"/>
                        </a:cubicBezTo>
                        <a:cubicBezTo>
                          <a:pt x="5710381" y="1249358"/>
                          <a:pt x="5361431" y="1141696"/>
                          <a:pt x="5054963" y="1204039"/>
                        </a:cubicBezTo>
                        <a:cubicBezTo>
                          <a:pt x="4766200" y="1247282"/>
                          <a:pt x="4588356" y="1136265"/>
                          <a:pt x="4237290" y="1204039"/>
                        </a:cubicBezTo>
                        <a:cubicBezTo>
                          <a:pt x="3901190" y="1254559"/>
                          <a:pt x="3631029" y="1174354"/>
                          <a:pt x="3419616" y="1204039"/>
                        </a:cubicBezTo>
                        <a:cubicBezTo>
                          <a:pt x="3144419" y="1339429"/>
                          <a:pt x="3002854" y="1153957"/>
                          <a:pt x="2732770" y="1204039"/>
                        </a:cubicBezTo>
                        <a:cubicBezTo>
                          <a:pt x="2511434" y="1234084"/>
                          <a:pt x="2083464" y="1203579"/>
                          <a:pt x="1784270" y="1204039"/>
                        </a:cubicBezTo>
                        <a:cubicBezTo>
                          <a:pt x="1501154" y="1263019"/>
                          <a:pt x="861273" y="1178255"/>
                          <a:pt x="214337" y="1204039"/>
                        </a:cubicBezTo>
                        <a:cubicBezTo>
                          <a:pt x="90307" y="1186866"/>
                          <a:pt x="-2290" y="1094622"/>
                          <a:pt x="0" y="1003361"/>
                        </a:cubicBezTo>
                        <a:cubicBezTo>
                          <a:pt x="-24790" y="853644"/>
                          <a:pt x="60134" y="743657"/>
                          <a:pt x="0" y="593992"/>
                        </a:cubicBezTo>
                        <a:cubicBezTo>
                          <a:pt x="-17526" y="468235"/>
                          <a:pt x="39774" y="376133"/>
                          <a:pt x="0" y="200677"/>
                        </a:cubicBezTo>
                        <a:close/>
                      </a:path>
                      <a:path w="6970061" h="1204039" fill="none" stroke="0" extrusionOk="0">
                        <a:moveTo>
                          <a:pt x="0" y="200677"/>
                        </a:moveTo>
                        <a:cubicBezTo>
                          <a:pt x="-13645" y="96843"/>
                          <a:pt x="79228" y="35733"/>
                          <a:pt x="214337" y="0"/>
                        </a:cubicBezTo>
                        <a:cubicBezTo>
                          <a:pt x="370583" y="-47768"/>
                          <a:pt x="627563" y="-3474"/>
                          <a:pt x="835768" y="0"/>
                        </a:cubicBezTo>
                        <a:cubicBezTo>
                          <a:pt x="1049680" y="-15748"/>
                          <a:pt x="1269206" y="-28931"/>
                          <a:pt x="1522614" y="0"/>
                        </a:cubicBezTo>
                        <a:cubicBezTo>
                          <a:pt x="1721914" y="-38663"/>
                          <a:pt x="1977588" y="-142"/>
                          <a:pt x="2209460" y="0"/>
                        </a:cubicBezTo>
                        <a:cubicBezTo>
                          <a:pt x="2418451" y="-40815"/>
                          <a:pt x="2676396" y="39214"/>
                          <a:pt x="2961719" y="0"/>
                        </a:cubicBezTo>
                        <a:cubicBezTo>
                          <a:pt x="3194540" y="-104321"/>
                          <a:pt x="3584223" y="61463"/>
                          <a:pt x="3779393" y="0"/>
                        </a:cubicBezTo>
                        <a:cubicBezTo>
                          <a:pt x="3958219" y="19118"/>
                          <a:pt x="4211018" y="41741"/>
                          <a:pt x="4597066" y="0"/>
                        </a:cubicBezTo>
                        <a:cubicBezTo>
                          <a:pt x="4930687" y="-17850"/>
                          <a:pt x="5006168" y="29314"/>
                          <a:pt x="5283912" y="0"/>
                        </a:cubicBezTo>
                        <a:cubicBezTo>
                          <a:pt x="5555273" y="-35608"/>
                          <a:pt x="5796278" y="16415"/>
                          <a:pt x="6036170" y="0"/>
                        </a:cubicBezTo>
                        <a:cubicBezTo>
                          <a:pt x="6290244" y="-21741"/>
                          <a:pt x="6526916" y="91870"/>
                          <a:pt x="6755723" y="0"/>
                        </a:cubicBezTo>
                        <a:cubicBezTo>
                          <a:pt x="6856635" y="-25014"/>
                          <a:pt x="6954391" y="102808"/>
                          <a:pt x="6970060" y="200677"/>
                        </a:cubicBezTo>
                        <a:cubicBezTo>
                          <a:pt x="6987486" y="353358"/>
                          <a:pt x="6951085" y="400245"/>
                          <a:pt x="6970060" y="585965"/>
                        </a:cubicBezTo>
                        <a:cubicBezTo>
                          <a:pt x="6990185" y="769894"/>
                          <a:pt x="6964852" y="804330"/>
                          <a:pt x="6970060" y="1003361"/>
                        </a:cubicBezTo>
                        <a:cubicBezTo>
                          <a:pt x="6989377" y="1084249"/>
                          <a:pt x="6870305" y="1225842"/>
                          <a:pt x="6755723" y="1204039"/>
                        </a:cubicBezTo>
                        <a:cubicBezTo>
                          <a:pt x="6608412" y="1248942"/>
                          <a:pt x="6242194" y="1171212"/>
                          <a:pt x="6003463" y="1204039"/>
                        </a:cubicBezTo>
                        <a:cubicBezTo>
                          <a:pt x="5729025" y="1293752"/>
                          <a:pt x="5378668" y="1180067"/>
                          <a:pt x="5054963" y="1204039"/>
                        </a:cubicBezTo>
                        <a:cubicBezTo>
                          <a:pt x="4672823" y="1244100"/>
                          <a:pt x="4516341" y="1182346"/>
                          <a:pt x="4368117" y="1204039"/>
                        </a:cubicBezTo>
                        <a:cubicBezTo>
                          <a:pt x="4161261" y="1201742"/>
                          <a:pt x="3819209" y="1099040"/>
                          <a:pt x="3550444" y="1204039"/>
                        </a:cubicBezTo>
                        <a:cubicBezTo>
                          <a:pt x="3284294" y="1289772"/>
                          <a:pt x="3026918" y="1136915"/>
                          <a:pt x="2863599" y="1204039"/>
                        </a:cubicBezTo>
                        <a:cubicBezTo>
                          <a:pt x="2610936" y="1223141"/>
                          <a:pt x="2418600" y="1163086"/>
                          <a:pt x="2045926" y="1204039"/>
                        </a:cubicBezTo>
                        <a:cubicBezTo>
                          <a:pt x="1651523" y="1262560"/>
                          <a:pt x="1438634" y="1078602"/>
                          <a:pt x="1097424" y="1204039"/>
                        </a:cubicBezTo>
                        <a:cubicBezTo>
                          <a:pt x="739263" y="1274535"/>
                          <a:pt x="605523" y="1106589"/>
                          <a:pt x="214337" y="1204039"/>
                        </a:cubicBezTo>
                        <a:cubicBezTo>
                          <a:pt x="66167" y="1203024"/>
                          <a:pt x="11089" y="1092791"/>
                          <a:pt x="0" y="1003361"/>
                        </a:cubicBezTo>
                        <a:cubicBezTo>
                          <a:pt x="-12988" y="903931"/>
                          <a:pt x="23973" y="701701"/>
                          <a:pt x="0" y="593992"/>
                        </a:cubicBezTo>
                        <a:cubicBezTo>
                          <a:pt x="-5039" y="486797"/>
                          <a:pt x="18512" y="366579"/>
                          <a:pt x="0" y="200677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4000" b="1" kern="0" dirty="0">
                <a:solidFill>
                  <a:srgbClr val="0070C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c. </a:t>
            </a:r>
            <a:r>
              <a:rPr lang="en-US" sz="4000" b="1" kern="0" dirty="0" err="1">
                <a:solidFill>
                  <a:srgbClr val="0070C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Vì</a:t>
            </a:r>
            <a:r>
              <a:rPr lang="en-US" sz="4000" b="1" kern="0" dirty="0">
                <a:solidFill>
                  <a:srgbClr val="0070C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0070C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sao</a:t>
            </a:r>
            <a:r>
              <a:rPr lang="en-US" sz="4000" b="1" kern="0" dirty="0">
                <a:solidFill>
                  <a:srgbClr val="0070C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0070C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phải</a:t>
            </a:r>
            <a:r>
              <a:rPr lang="en-US" sz="4000" b="1" kern="0" dirty="0">
                <a:solidFill>
                  <a:srgbClr val="0070C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0070C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bảo</a:t>
            </a:r>
            <a:r>
              <a:rPr lang="en-US" sz="4000" b="1" kern="0" dirty="0">
                <a:solidFill>
                  <a:srgbClr val="0070C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0070C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vệ</a:t>
            </a:r>
            <a:r>
              <a:rPr lang="en-US" sz="4000" b="1" kern="0" dirty="0">
                <a:solidFill>
                  <a:srgbClr val="0070C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0070C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của</a:t>
            </a:r>
            <a:r>
              <a:rPr lang="en-US" sz="4000" b="1" kern="0" dirty="0">
                <a:solidFill>
                  <a:srgbClr val="0070C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0070C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công</a:t>
            </a:r>
            <a:r>
              <a:rPr lang="en-US" sz="4000" b="1" kern="0" dirty="0">
                <a:solidFill>
                  <a:srgbClr val="0070C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? </a:t>
            </a:r>
          </a:p>
        </p:txBody>
      </p:sp>
      <p:pic>
        <p:nvPicPr>
          <p:cNvPr id="16" name="Picture 12">
            <a:extLst>
              <a:ext uri="{FF2B5EF4-FFF2-40B4-BE49-F238E27FC236}">
                <a16:creationId xmlns:a16="http://schemas.microsoft.com/office/drawing/2014/main" id="{E825DFEC-807B-44B5-AA3A-257A7D1FD45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946831" y="1228725"/>
            <a:ext cx="3323047" cy="416030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9ECD9CC-DAF5-53DB-E85F-0186B18CF0EC}"/>
              </a:ext>
            </a:extLst>
          </p:cNvPr>
          <p:cNvSpPr txBox="1"/>
          <p:nvPr/>
        </p:nvSpPr>
        <p:spPr>
          <a:xfrm>
            <a:off x="1614355" y="2936934"/>
            <a:ext cx="6358070" cy="2862322"/>
          </a:xfrm>
          <a:custGeom>
            <a:avLst/>
            <a:gdLst>
              <a:gd name="connsiteX0" fmla="*/ 0 w 7775299"/>
              <a:gd name="connsiteY0" fmla="*/ 0 h 2862322"/>
              <a:gd name="connsiteX1" fmla="*/ 7775299 w 7775299"/>
              <a:gd name="connsiteY1" fmla="*/ 0 h 2862322"/>
              <a:gd name="connsiteX2" fmla="*/ 7775299 w 7775299"/>
              <a:gd name="connsiteY2" fmla="*/ 2862322 h 2862322"/>
              <a:gd name="connsiteX3" fmla="*/ 0 w 7775299"/>
              <a:gd name="connsiteY3" fmla="*/ 2862322 h 2862322"/>
              <a:gd name="connsiteX4" fmla="*/ 0 w 7775299"/>
              <a:gd name="connsiteY4" fmla="*/ 0 h 2862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75299" h="2862322" fill="none" extrusionOk="0">
                <a:moveTo>
                  <a:pt x="0" y="0"/>
                </a:moveTo>
                <a:cubicBezTo>
                  <a:pt x="779360" y="5222"/>
                  <a:pt x="6983299" y="24918"/>
                  <a:pt x="7775299" y="0"/>
                </a:cubicBezTo>
                <a:cubicBezTo>
                  <a:pt x="7614054" y="942177"/>
                  <a:pt x="7731539" y="1869700"/>
                  <a:pt x="7775299" y="2862322"/>
                </a:cubicBezTo>
                <a:cubicBezTo>
                  <a:pt x="4277730" y="2697561"/>
                  <a:pt x="1065250" y="2980472"/>
                  <a:pt x="0" y="2862322"/>
                </a:cubicBezTo>
                <a:cubicBezTo>
                  <a:pt x="-55725" y="1471564"/>
                  <a:pt x="17072" y="1108071"/>
                  <a:pt x="0" y="0"/>
                </a:cubicBezTo>
                <a:close/>
              </a:path>
              <a:path w="7775299" h="2862322" stroke="0" extrusionOk="0">
                <a:moveTo>
                  <a:pt x="0" y="0"/>
                </a:moveTo>
                <a:cubicBezTo>
                  <a:pt x="1750333" y="11849"/>
                  <a:pt x="6665833" y="-161459"/>
                  <a:pt x="7775299" y="0"/>
                </a:cubicBezTo>
                <a:cubicBezTo>
                  <a:pt x="7778429" y="1124090"/>
                  <a:pt x="7674123" y="1755093"/>
                  <a:pt x="7775299" y="2862322"/>
                </a:cubicBezTo>
                <a:cubicBezTo>
                  <a:pt x="5772892" y="2716462"/>
                  <a:pt x="1604161" y="2783998"/>
                  <a:pt x="0" y="2862322"/>
                </a:cubicBezTo>
                <a:cubicBezTo>
                  <a:pt x="74291" y="2043234"/>
                  <a:pt x="168006" y="726102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57150">
            <a:solidFill>
              <a:srgbClr val="00206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custGeom>
                    <a:avLst/>
                    <a:gdLst>
                      <a:gd name="connsiteX0" fmla="*/ 0 w 6358070"/>
                      <a:gd name="connsiteY0" fmla="*/ 0 h 2862322"/>
                      <a:gd name="connsiteX1" fmla="*/ 6358070 w 6358070"/>
                      <a:gd name="connsiteY1" fmla="*/ 0 h 2862322"/>
                      <a:gd name="connsiteX2" fmla="*/ 6358070 w 6358070"/>
                      <a:gd name="connsiteY2" fmla="*/ 2862322 h 2862322"/>
                      <a:gd name="connsiteX3" fmla="*/ 0 w 6358070"/>
                      <a:gd name="connsiteY3" fmla="*/ 2862322 h 2862322"/>
                      <a:gd name="connsiteX4" fmla="*/ 0 w 6358070"/>
                      <a:gd name="connsiteY4" fmla="*/ 0 h 2862322"/>
                      <a:gd name="connsiteX0" fmla="*/ 0 w 6358070"/>
                      <a:gd name="connsiteY0" fmla="*/ 0 h 2862322"/>
                      <a:gd name="connsiteX1" fmla="*/ 6358070 w 6358070"/>
                      <a:gd name="connsiteY1" fmla="*/ 0 h 2862322"/>
                      <a:gd name="connsiteX2" fmla="*/ 6358070 w 6358070"/>
                      <a:gd name="connsiteY2" fmla="*/ 2862322 h 2862322"/>
                      <a:gd name="connsiteX3" fmla="*/ 0 w 6358070"/>
                      <a:gd name="connsiteY3" fmla="*/ 2862322 h 2862322"/>
                      <a:gd name="connsiteX4" fmla="*/ 0 w 6358070"/>
                      <a:gd name="connsiteY4" fmla="*/ 0 h 28623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358070" h="2862322" fill="none" extrusionOk="0">
                        <a:moveTo>
                          <a:pt x="0" y="0"/>
                        </a:moveTo>
                        <a:cubicBezTo>
                          <a:pt x="729067" y="5222"/>
                          <a:pt x="5506025" y="24918"/>
                          <a:pt x="6358070" y="0"/>
                        </a:cubicBezTo>
                        <a:cubicBezTo>
                          <a:pt x="6198078" y="868370"/>
                          <a:pt x="6290661" y="1803534"/>
                          <a:pt x="6358070" y="2862322"/>
                        </a:cubicBezTo>
                        <a:cubicBezTo>
                          <a:pt x="3459592" y="2721417"/>
                          <a:pt x="1010461" y="3000709"/>
                          <a:pt x="0" y="2862322"/>
                        </a:cubicBezTo>
                        <a:cubicBezTo>
                          <a:pt x="-38854" y="1466243"/>
                          <a:pt x="14402" y="1127660"/>
                          <a:pt x="0" y="0"/>
                        </a:cubicBezTo>
                        <a:close/>
                      </a:path>
                      <a:path w="6358070" h="2862322" stroke="0" extrusionOk="0">
                        <a:moveTo>
                          <a:pt x="0" y="0"/>
                        </a:moveTo>
                        <a:cubicBezTo>
                          <a:pt x="1576817" y="9702"/>
                          <a:pt x="5614972" y="-206074"/>
                          <a:pt x="6358070" y="0"/>
                        </a:cubicBezTo>
                        <a:cubicBezTo>
                          <a:pt x="6318270" y="1085195"/>
                          <a:pt x="6355993" y="1732354"/>
                          <a:pt x="6358070" y="2862322"/>
                        </a:cubicBezTo>
                        <a:cubicBezTo>
                          <a:pt x="4888489" y="2861436"/>
                          <a:pt x="1283739" y="2598665"/>
                          <a:pt x="0" y="2862322"/>
                        </a:cubicBezTo>
                        <a:cubicBezTo>
                          <a:pt x="-69767" y="2066200"/>
                          <a:pt x="195110" y="780459"/>
                          <a:pt x="0" y="0"/>
                        </a:cubicBezTo>
                        <a:close/>
                      </a:path>
                      <a:path w="6358070" h="2862322" fill="none" stroke="0" extrusionOk="0">
                        <a:moveTo>
                          <a:pt x="0" y="0"/>
                        </a:moveTo>
                        <a:cubicBezTo>
                          <a:pt x="1473045" y="11849"/>
                          <a:pt x="4361571" y="-161459"/>
                          <a:pt x="6358070" y="0"/>
                        </a:cubicBezTo>
                        <a:cubicBezTo>
                          <a:pt x="6278117" y="984248"/>
                          <a:pt x="6254655" y="1978560"/>
                          <a:pt x="6358070" y="2862322"/>
                        </a:cubicBezTo>
                        <a:cubicBezTo>
                          <a:pt x="3508360" y="2717295"/>
                          <a:pt x="909526" y="3031266"/>
                          <a:pt x="0" y="2862322"/>
                        </a:cubicBezTo>
                        <a:cubicBezTo>
                          <a:pt x="-52696" y="1441731"/>
                          <a:pt x="20809" y="1151450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/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Việc bảo vệ của công giúp: giữ gìn, bảo vệ các công trình công cộng; rèn luyện tinh thần trách nhiệm đối với cộng đồng; được mọi người yêu quý, tôn trọng...</a:t>
            </a:r>
          </a:p>
        </p:txBody>
      </p:sp>
      <p:sp>
        <p:nvSpPr>
          <p:cNvPr id="4" name="Freeform: Shape 34">
            <a:extLst>
              <a:ext uri="{FF2B5EF4-FFF2-40B4-BE49-F238E27FC236}">
                <a16:creationId xmlns:a16="http://schemas.microsoft.com/office/drawing/2014/main" id="{C79AF501-50EF-C732-E755-37F73572F7C0}"/>
              </a:ext>
            </a:extLst>
          </p:cNvPr>
          <p:cNvSpPr/>
          <p:nvPr/>
        </p:nvSpPr>
        <p:spPr>
          <a:xfrm>
            <a:off x="732815" y="1968535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6210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E3D18FFE-AEA6-4C78-AC99-967BDB7B42F7}"/>
              </a:ext>
            </a:extLst>
          </p:cNvPr>
          <p:cNvGrpSpPr/>
          <p:nvPr/>
        </p:nvGrpSpPr>
        <p:grpSpPr>
          <a:xfrm>
            <a:off x="1143000" y="276225"/>
            <a:ext cx="10010775" cy="809625"/>
            <a:chOff x="1235349" y="648476"/>
            <a:chExt cx="9960347" cy="1769717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14" name="矩形 10">
              <a:extLst>
                <a:ext uri="{FF2B5EF4-FFF2-40B4-BE49-F238E27FC236}">
                  <a16:creationId xmlns:a16="http://schemas.microsoft.com/office/drawing/2014/main" id="{8B2D0496-7D47-44A0-BC9D-264C13738F00}"/>
                </a:ext>
              </a:extLst>
            </p:cNvPr>
            <p:cNvSpPr/>
            <p:nvPr/>
          </p:nvSpPr>
          <p:spPr>
            <a:xfrm>
              <a:off x="1235349" y="648476"/>
              <a:ext cx="9960347" cy="1769717"/>
            </a:xfrm>
            <a:custGeom>
              <a:avLst/>
              <a:gdLst>
                <a:gd name="connsiteX0" fmla="*/ 0 w 4114800"/>
                <a:gd name="connsiteY0" fmla="*/ 0 h 1381125"/>
                <a:gd name="connsiteX1" fmla="*/ 644652 w 4114800"/>
                <a:gd name="connsiteY1" fmla="*/ 0 h 1381125"/>
                <a:gd name="connsiteX2" fmla="*/ 1207008 w 4114800"/>
                <a:gd name="connsiteY2" fmla="*/ 0 h 1381125"/>
                <a:gd name="connsiteX3" fmla="*/ 1975104 w 4114800"/>
                <a:gd name="connsiteY3" fmla="*/ 0 h 1381125"/>
                <a:gd name="connsiteX4" fmla="*/ 2619756 w 4114800"/>
                <a:gd name="connsiteY4" fmla="*/ 0 h 1381125"/>
                <a:gd name="connsiteX5" fmla="*/ 3264408 w 4114800"/>
                <a:gd name="connsiteY5" fmla="*/ 0 h 1381125"/>
                <a:gd name="connsiteX6" fmla="*/ 4114800 w 4114800"/>
                <a:gd name="connsiteY6" fmla="*/ 0 h 1381125"/>
                <a:gd name="connsiteX7" fmla="*/ 4114800 w 4114800"/>
                <a:gd name="connsiteY7" fmla="*/ 662940 h 1381125"/>
                <a:gd name="connsiteX8" fmla="*/ 4114800 w 4114800"/>
                <a:gd name="connsiteY8" fmla="*/ 1381125 h 1381125"/>
                <a:gd name="connsiteX9" fmla="*/ 3511296 w 4114800"/>
                <a:gd name="connsiteY9" fmla="*/ 1381125 h 1381125"/>
                <a:gd name="connsiteX10" fmla="*/ 2825496 w 4114800"/>
                <a:gd name="connsiteY10" fmla="*/ 1381125 h 1381125"/>
                <a:gd name="connsiteX11" fmla="*/ 2139696 w 4114800"/>
                <a:gd name="connsiteY11" fmla="*/ 1381125 h 1381125"/>
                <a:gd name="connsiteX12" fmla="*/ 1495044 w 4114800"/>
                <a:gd name="connsiteY12" fmla="*/ 1381125 h 1381125"/>
                <a:gd name="connsiteX13" fmla="*/ 726948 w 4114800"/>
                <a:gd name="connsiteY13" fmla="*/ 1381125 h 1381125"/>
                <a:gd name="connsiteX14" fmla="*/ 0 w 4114800"/>
                <a:gd name="connsiteY14" fmla="*/ 1381125 h 1381125"/>
                <a:gd name="connsiteX15" fmla="*/ 0 w 4114800"/>
                <a:gd name="connsiteY15" fmla="*/ 718185 h 1381125"/>
                <a:gd name="connsiteX16" fmla="*/ 0 w 4114800"/>
                <a:gd name="connsiteY16" fmla="*/ 0 h 1381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114800" h="1381125" extrusionOk="0">
                  <a:moveTo>
                    <a:pt x="0" y="0"/>
                  </a:moveTo>
                  <a:cubicBezTo>
                    <a:pt x="276109" y="5266"/>
                    <a:pt x="325589" y="-19584"/>
                    <a:pt x="644652" y="0"/>
                  </a:cubicBezTo>
                  <a:cubicBezTo>
                    <a:pt x="963715" y="19584"/>
                    <a:pt x="1064991" y="6066"/>
                    <a:pt x="1207008" y="0"/>
                  </a:cubicBezTo>
                  <a:cubicBezTo>
                    <a:pt x="1349025" y="-6066"/>
                    <a:pt x="1791724" y="14506"/>
                    <a:pt x="1975104" y="0"/>
                  </a:cubicBezTo>
                  <a:cubicBezTo>
                    <a:pt x="2158484" y="-14506"/>
                    <a:pt x="2397469" y="20822"/>
                    <a:pt x="2619756" y="0"/>
                  </a:cubicBezTo>
                  <a:cubicBezTo>
                    <a:pt x="2842043" y="-20822"/>
                    <a:pt x="2992157" y="20388"/>
                    <a:pt x="3264408" y="0"/>
                  </a:cubicBezTo>
                  <a:cubicBezTo>
                    <a:pt x="3536659" y="-20388"/>
                    <a:pt x="3855620" y="38211"/>
                    <a:pt x="4114800" y="0"/>
                  </a:cubicBezTo>
                  <a:cubicBezTo>
                    <a:pt x="4138362" y="299779"/>
                    <a:pt x="4106054" y="343833"/>
                    <a:pt x="4114800" y="662940"/>
                  </a:cubicBezTo>
                  <a:cubicBezTo>
                    <a:pt x="4123546" y="982047"/>
                    <a:pt x="4104629" y="1100717"/>
                    <a:pt x="4114800" y="1381125"/>
                  </a:cubicBezTo>
                  <a:cubicBezTo>
                    <a:pt x="3910496" y="1396864"/>
                    <a:pt x="3633718" y="1365550"/>
                    <a:pt x="3511296" y="1381125"/>
                  </a:cubicBezTo>
                  <a:cubicBezTo>
                    <a:pt x="3388874" y="1396700"/>
                    <a:pt x="3096389" y="1387417"/>
                    <a:pt x="2825496" y="1381125"/>
                  </a:cubicBezTo>
                  <a:cubicBezTo>
                    <a:pt x="2554603" y="1374833"/>
                    <a:pt x="2326241" y="1375081"/>
                    <a:pt x="2139696" y="1381125"/>
                  </a:cubicBezTo>
                  <a:cubicBezTo>
                    <a:pt x="1953151" y="1387169"/>
                    <a:pt x="1781266" y="1384626"/>
                    <a:pt x="1495044" y="1381125"/>
                  </a:cubicBezTo>
                  <a:cubicBezTo>
                    <a:pt x="1208822" y="1377624"/>
                    <a:pt x="1045232" y="1402451"/>
                    <a:pt x="726948" y="1381125"/>
                  </a:cubicBezTo>
                  <a:cubicBezTo>
                    <a:pt x="408664" y="1359799"/>
                    <a:pt x="350959" y="1374381"/>
                    <a:pt x="0" y="1381125"/>
                  </a:cubicBezTo>
                  <a:cubicBezTo>
                    <a:pt x="-28690" y="1065020"/>
                    <a:pt x="-5765" y="860041"/>
                    <a:pt x="0" y="718185"/>
                  </a:cubicBezTo>
                  <a:cubicBezTo>
                    <a:pt x="5765" y="576329"/>
                    <a:pt x="-20511" y="151182"/>
                    <a:pt x="0" y="0"/>
                  </a:cubicBezTo>
                  <a:close/>
                </a:path>
              </a:pathLst>
            </a:custGeom>
            <a:grpFill/>
            <a:ln w="28575">
              <a:solidFill>
                <a:srgbClr val="FF0066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字魂64号-萌趣软糖体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936B831-EF40-4A0C-B848-9EE72F932D0F}"/>
                </a:ext>
              </a:extLst>
            </p:cNvPr>
            <p:cNvSpPr txBox="1"/>
            <p:nvPr/>
          </p:nvSpPr>
          <p:spPr>
            <a:xfrm>
              <a:off x="1501472" y="696223"/>
              <a:ext cx="9526827" cy="1059455"/>
            </a:xfrm>
            <a:prstGeom prst="rect">
              <a:avLst/>
            </a:prstGeom>
            <a:noFill/>
          </p:spPr>
          <p:txBody>
            <a:bodyPr wrap="square" lIns="0" t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SimSun" panose="02010600030101010101" pitchFamily="2" charset="-122"/>
                  <a:cs typeface="Calibri" panose="020F0502020204030204" pitchFamily="34" charset="0"/>
                </a:rPr>
                <a:t>2.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SimSun" panose="02010600030101010101" pitchFamily="2" charset="-122"/>
                  <a:cs typeface="Calibri" panose="020F0502020204030204" pitchFamily="34" charset="0"/>
                </a:rPr>
                <a:t>Đọc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SimSun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SimSun" panose="02010600030101010101" pitchFamily="2" charset="-122"/>
                  <a:cs typeface="Calibri" panose="020F0502020204030204" pitchFamily="34" charset="0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SimSun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SimSun" panose="02010600030101010101" pitchFamily="2" charset="-122"/>
                  <a:cs typeface="Calibri" panose="020F0502020204030204" pitchFamily="34" charset="0"/>
                </a:rPr>
                <a:t>chuyện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SimSun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SimSun" panose="02010600030101010101" pitchFamily="2" charset="-122"/>
                  <a:cs typeface="Calibri" panose="020F0502020204030204" pitchFamily="34" charset="0"/>
                </a:rPr>
                <a:t>và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SimSun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SimSun" panose="02010600030101010101" pitchFamily="2" charset="-122"/>
                  <a:cs typeface="Calibri" panose="020F0502020204030204" pitchFamily="34" charset="0"/>
                </a:rPr>
                <a:t>trả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SimSun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SimSun" panose="02010600030101010101" pitchFamily="2" charset="-122"/>
                  <a:cs typeface="Calibri" panose="020F0502020204030204" pitchFamily="34" charset="0"/>
                </a:rPr>
                <a:t>lời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SimSun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SimSun" panose="02010600030101010101" pitchFamily="2" charset="-122"/>
                  <a:cs typeface="Calibri" panose="020F0502020204030204" pitchFamily="34" charset="0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SimSun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SimSun" panose="02010600030101010101" pitchFamily="2" charset="-122"/>
                  <a:cs typeface="Calibri" panose="020F0502020204030204" pitchFamily="34" charset="0"/>
                </a:rPr>
                <a:t>hỏi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4CA63B08-F4AD-4FA4-2809-750428D3F0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6900" y="1595437"/>
            <a:ext cx="8506816" cy="4043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4369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04F049AE-79B2-35D2-B71F-876302A1B0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75"/>
          <a:stretch/>
        </p:blipFill>
        <p:spPr>
          <a:xfrm flipH="1">
            <a:off x="0" y="3860799"/>
            <a:ext cx="12192000" cy="299719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8092C641-2E0B-EFE1-AD4D-A0B9DB2DB5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689" t="23916" r="9611" b="27215"/>
          <a:stretch/>
        </p:blipFill>
        <p:spPr>
          <a:xfrm flipH="1" flipV="1">
            <a:off x="8786288" y="3860797"/>
            <a:ext cx="3397250" cy="2997203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5066122D-CB55-FC29-DB9C-FF706A23E2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206" t="23916" r="9611" b="47207"/>
          <a:stretch/>
        </p:blipFill>
        <p:spPr>
          <a:xfrm flipH="1">
            <a:off x="6743700" y="-3"/>
            <a:ext cx="5448300" cy="212090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C5FDE4E-FDE3-E297-4653-B31DE632367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68" b="1219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grpSp>
        <p:nvGrpSpPr>
          <p:cNvPr id="16" name="Nhóm 23">
            <a:extLst>
              <a:ext uri="{FF2B5EF4-FFF2-40B4-BE49-F238E27FC236}">
                <a16:creationId xmlns:a16="http://schemas.microsoft.com/office/drawing/2014/main" id="{85B6B811-46EA-410E-A97A-B1E2B623D2D3}"/>
              </a:ext>
            </a:extLst>
          </p:cNvPr>
          <p:cNvGrpSpPr/>
          <p:nvPr/>
        </p:nvGrpSpPr>
        <p:grpSpPr>
          <a:xfrm>
            <a:off x="203200" y="76200"/>
            <a:ext cx="11734800" cy="6705600"/>
            <a:chOff x="304800" y="266700"/>
            <a:chExt cx="17602200" cy="9623388"/>
          </a:xfrm>
        </p:grpSpPr>
        <p:sp>
          <p:nvSpPr>
            <p:cNvPr id="18" name="Hình chữ nhật: Góc Tròn 5">
              <a:extLst>
                <a:ext uri="{FF2B5EF4-FFF2-40B4-BE49-F238E27FC236}">
                  <a16:creationId xmlns:a16="http://schemas.microsoft.com/office/drawing/2014/main" id="{005C9DB2-DA19-4B16-9259-BD344EF2AEE1}"/>
                </a:ext>
              </a:extLst>
            </p:cNvPr>
            <p:cNvSpPr/>
            <p:nvPr/>
          </p:nvSpPr>
          <p:spPr>
            <a:xfrm>
              <a:off x="304800" y="266700"/>
              <a:ext cx="17602200" cy="9623388"/>
            </a:xfrm>
            <a:prstGeom prst="roundRect">
              <a:avLst>
                <a:gd name="adj" fmla="val 289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  <a:sym typeface="Arial"/>
              </a:endParaRPr>
            </a:p>
          </p:txBody>
        </p:sp>
        <p:sp>
          <p:nvSpPr>
            <p:cNvPr id="20" name="Hình chữ nhật 14">
              <a:extLst>
                <a:ext uri="{FF2B5EF4-FFF2-40B4-BE49-F238E27FC236}">
                  <a16:creationId xmlns:a16="http://schemas.microsoft.com/office/drawing/2014/main" id="{A518BD2F-06BF-41DD-BB31-6166371C454B}"/>
                </a:ext>
              </a:extLst>
            </p:cNvPr>
            <p:cNvSpPr/>
            <p:nvPr/>
          </p:nvSpPr>
          <p:spPr>
            <a:xfrm>
              <a:off x="445355" y="365088"/>
              <a:ext cx="17269433" cy="94266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  <a:sym typeface="Arial"/>
              </a:endParaRPr>
            </a:p>
          </p:txBody>
        </p:sp>
        <p:sp>
          <p:nvSpPr>
            <p:cNvPr id="21" name="Hình chữ nhật 16">
              <a:extLst>
                <a:ext uri="{FF2B5EF4-FFF2-40B4-BE49-F238E27FC236}">
                  <a16:creationId xmlns:a16="http://schemas.microsoft.com/office/drawing/2014/main" id="{D3EB0A1B-502A-4699-B574-4E6166FBA3CE}"/>
                </a:ext>
              </a:extLst>
            </p:cNvPr>
            <p:cNvSpPr/>
            <p:nvPr/>
          </p:nvSpPr>
          <p:spPr>
            <a:xfrm>
              <a:off x="8991600" y="266700"/>
              <a:ext cx="127860" cy="952500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  <a:sym typeface="Arial"/>
              </a:endParaRPr>
            </a:p>
          </p:txBody>
        </p:sp>
      </p:grpSp>
      <p:grpSp>
        <p:nvGrpSpPr>
          <p:cNvPr id="41" name="Nhóm 24">
            <a:extLst>
              <a:ext uri="{FF2B5EF4-FFF2-40B4-BE49-F238E27FC236}">
                <a16:creationId xmlns:a16="http://schemas.microsoft.com/office/drawing/2014/main" id="{A5D4D0FB-CC36-49EC-872F-BF42F75B90D6}"/>
              </a:ext>
            </a:extLst>
          </p:cNvPr>
          <p:cNvGrpSpPr/>
          <p:nvPr/>
        </p:nvGrpSpPr>
        <p:grpSpPr>
          <a:xfrm>
            <a:off x="6209415" y="575033"/>
            <a:ext cx="5982585" cy="1739542"/>
            <a:chOff x="9314123" y="626900"/>
            <a:chExt cx="8364276" cy="1137938"/>
          </a:xfrm>
        </p:grpSpPr>
        <p:pic>
          <p:nvPicPr>
            <p:cNvPr id="42" name="Picture 5">
              <a:extLst>
                <a:ext uri="{FF2B5EF4-FFF2-40B4-BE49-F238E27FC236}">
                  <a16:creationId xmlns:a16="http://schemas.microsoft.com/office/drawing/2014/main" id="{40EC7446-461E-4CCF-BE59-5486975DF6B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9314446" y="626900"/>
              <a:ext cx="8363953" cy="1137938"/>
            </a:xfrm>
            <a:prstGeom prst="rect">
              <a:avLst/>
            </a:prstGeom>
          </p:spPr>
        </p:pic>
        <p:sp>
          <p:nvSpPr>
            <p:cNvPr id="43" name="Hình chữ nhật 20">
              <a:extLst>
                <a:ext uri="{FF2B5EF4-FFF2-40B4-BE49-F238E27FC236}">
                  <a16:creationId xmlns:a16="http://schemas.microsoft.com/office/drawing/2014/main" id="{03FB5CF8-9668-423C-90A0-727E68D7C1DC}"/>
                </a:ext>
              </a:extLst>
            </p:cNvPr>
            <p:cNvSpPr/>
            <p:nvPr/>
          </p:nvSpPr>
          <p:spPr>
            <a:xfrm>
              <a:off x="9314123" y="651973"/>
              <a:ext cx="7507038" cy="589091"/>
            </a:xfrm>
            <a:prstGeom prst="rect">
              <a:avLst/>
            </a:prstGeom>
            <a:noFill/>
          </p:spPr>
          <p:txBody>
            <a:bodyPr wrap="square" lIns="60960" tIns="30480" rIns="60960" bIns="3048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600" b="1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SimSun" panose="02010600030101010101" pitchFamily="2" charset="-122"/>
                  <a:cs typeface="Calibri" panose="020F0502020204030204" pitchFamily="34" charset="0"/>
                </a:rPr>
                <a:t>a. Việc làm của Hùng đã gây ra tác hại gì? </a:t>
              </a:r>
              <a:endParaRPr lang="en-US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44" name="Hình chữ nhật 22">
            <a:extLst>
              <a:ext uri="{FF2B5EF4-FFF2-40B4-BE49-F238E27FC236}">
                <a16:creationId xmlns:a16="http://schemas.microsoft.com/office/drawing/2014/main" id="{5276511D-B129-4D47-91AE-74D71DF5A84B}"/>
              </a:ext>
            </a:extLst>
          </p:cNvPr>
          <p:cNvSpPr/>
          <p:nvPr/>
        </p:nvSpPr>
        <p:spPr>
          <a:xfrm>
            <a:off x="6039556" y="2793435"/>
            <a:ext cx="5575969" cy="2277547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marL="457223" lvl="0" indent="-457223" algn="just" defTabSz="609630">
              <a:spcBef>
                <a:spcPts val="400"/>
              </a:spcBef>
              <a:spcAft>
                <a:spcPts val="400"/>
              </a:spcAft>
              <a:buFont typeface="Wingdings" panose="05000000000000000000" pitchFamily="2" charset="2"/>
              <a:buChar char="Ü"/>
            </a:pPr>
            <a:r>
              <a:rPr lang="vi-VN" sz="3600" b="1" dirty="0">
                <a:ln w="0"/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Việc làm của Hùng đã gây ra tác hại như: bức tường trắng tỉnh của trường đã bị Hùng vẽ bẩn.</a:t>
            </a:r>
            <a:endParaRPr kumimoji="0" lang="vi-VN" sz="3600" b="1" i="0" u="none" strike="noStrike" kern="1200" cap="none" spc="0" normalizeH="0" baseline="0" noProof="0" dirty="0">
              <a:ln w="0"/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014169-337D-3F9E-DEB0-8154298619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7675" y="1452562"/>
            <a:ext cx="5360597" cy="3157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27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77A13D5-9C2A-CC3E-CEE5-86B74D5FB8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0" y="1764142"/>
            <a:ext cx="4442085" cy="4891815"/>
          </a:xfrm>
          <a:prstGeom prst="rect">
            <a:avLst/>
          </a:prstGeom>
        </p:spPr>
      </p:pic>
      <p:sp>
        <p:nvSpPr>
          <p:cNvPr id="3" name="Rounded Rectangular Callout 16">
            <a:extLst>
              <a:ext uri="{FF2B5EF4-FFF2-40B4-BE49-F238E27FC236}">
                <a16:creationId xmlns:a16="http://schemas.microsoft.com/office/drawing/2014/main" id="{D254D985-9114-8B90-6F58-5377DBB15F05}"/>
              </a:ext>
            </a:extLst>
          </p:cNvPr>
          <p:cNvSpPr/>
          <p:nvPr/>
        </p:nvSpPr>
        <p:spPr>
          <a:xfrm>
            <a:off x="3752850" y="1219199"/>
            <a:ext cx="7277100" cy="3267075"/>
          </a:xfrm>
          <a:prstGeom prst="wedgeRoundRectCallout">
            <a:avLst>
              <a:gd name="adj1" fmla="val -17289"/>
              <a:gd name="adj2" fmla="val 42333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4000" dirty="0">
                <a:solidFill>
                  <a:srgbClr val="E6F7FF">
                    <a:lumMod val="25000"/>
                  </a:srgbClr>
                </a:solidFill>
                <a:sym typeface="Arial"/>
              </a:rPr>
              <a:t>b. Hãy kể thêm các hành vi không biết bảo vệ của công trong trường học và đưa ra biện pháp để ngăn chặn hành vi đó. 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E6F7FF">
                  <a:lumMod val="2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990701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9828E30-EE23-1747-72C5-D6B5AFE85E04}"/>
              </a:ext>
            </a:extLst>
          </p:cNvPr>
          <p:cNvSpPr/>
          <p:nvPr/>
        </p:nvSpPr>
        <p:spPr>
          <a:xfrm>
            <a:off x="3000375" y="361950"/>
            <a:ext cx="5962650" cy="100965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3200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hành vi không bảo vệ của công trong trường học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A137B91-FFA3-A8F2-C33D-56598728BD70}"/>
              </a:ext>
            </a:extLst>
          </p:cNvPr>
          <p:cNvCxnSpPr>
            <a:cxnSpLocks/>
            <a:stCxn id="8" idx="2"/>
            <a:endCxn id="11" idx="0"/>
          </p:cNvCxnSpPr>
          <p:nvPr/>
        </p:nvCxnSpPr>
        <p:spPr>
          <a:xfrm flipH="1">
            <a:off x="2219325" y="1371600"/>
            <a:ext cx="3762375" cy="64770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8B99A5A-C610-3F82-7F54-9F7A254AC60D}"/>
              </a:ext>
            </a:extLst>
          </p:cNvPr>
          <p:cNvSpPr/>
          <p:nvPr/>
        </p:nvSpPr>
        <p:spPr>
          <a:xfrm>
            <a:off x="1295400" y="2019300"/>
            <a:ext cx="1847850" cy="3067050"/>
          </a:xfrm>
          <a:prstGeom prst="roundRect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leo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trèo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85AED6E-3791-80D6-BD7F-0936070F4C94}"/>
              </a:ext>
            </a:extLst>
          </p:cNvPr>
          <p:cNvCxnSpPr>
            <a:cxnSpLocks/>
            <a:stCxn id="8" idx="2"/>
            <a:endCxn id="14" idx="0"/>
          </p:cNvCxnSpPr>
          <p:nvPr/>
        </p:nvCxnSpPr>
        <p:spPr>
          <a:xfrm flipH="1">
            <a:off x="5029200" y="1371600"/>
            <a:ext cx="952500" cy="733425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FF7D214A-106F-CE19-38B1-55BB010E952C}"/>
              </a:ext>
            </a:extLst>
          </p:cNvPr>
          <p:cNvSpPr/>
          <p:nvPr/>
        </p:nvSpPr>
        <p:spPr>
          <a:xfrm>
            <a:off x="4105275" y="2105025"/>
            <a:ext cx="1847850" cy="3067050"/>
          </a:xfrm>
          <a:prstGeom prst="roundRect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</a:t>
            </a:r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há hoại cây xanh trong khuôn viên trường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B9D8F1A-90AC-AE2B-1D56-04E9CB529242}"/>
              </a:ext>
            </a:extLst>
          </p:cNvPr>
          <p:cNvCxnSpPr>
            <a:cxnSpLocks/>
            <a:stCxn id="8" idx="2"/>
            <a:endCxn id="19" idx="0"/>
          </p:cNvCxnSpPr>
          <p:nvPr/>
        </p:nvCxnSpPr>
        <p:spPr>
          <a:xfrm>
            <a:off x="5981700" y="1371600"/>
            <a:ext cx="1543050" cy="695325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5E8BFC94-6234-21BD-8603-EE179E86A5DF}"/>
              </a:ext>
            </a:extLst>
          </p:cNvPr>
          <p:cNvSpPr/>
          <p:nvPr/>
        </p:nvSpPr>
        <p:spPr>
          <a:xfrm>
            <a:off x="6600825" y="2066925"/>
            <a:ext cx="1847850" cy="3067050"/>
          </a:xfrm>
          <a:prstGeom prst="roundRect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sắp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cụ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endParaRPr lang="en-US" sz="28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ctr"/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định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41E4F29-4F2A-74A5-E611-F7094B609135}"/>
              </a:ext>
            </a:extLst>
          </p:cNvPr>
          <p:cNvCxnSpPr>
            <a:cxnSpLocks/>
            <a:stCxn id="8" idx="2"/>
            <a:endCxn id="20" idx="0"/>
          </p:cNvCxnSpPr>
          <p:nvPr/>
        </p:nvCxnSpPr>
        <p:spPr>
          <a:xfrm>
            <a:off x="5981700" y="1371600"/>
            <a:ext cx="4038600" cy="733425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657C9057-5E06-4EF0-2367-FAD77831C7A5}"/>
              </a:ext>
            </a:extLst>
          </p:cNvPr>
          <p:cNvSpPr/>
          <p:nvPr/>
        </p:nvSpPr>
        <p:spPr>
          <a:xfrm>
            <a:off x="9096375" y="2105025"/>
            <a:ext cx="1847850" cy="3067050"/>
          </a:xfrm>
          <a:prstGeom prst="roundRect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Xả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rác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bừa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68239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4" grpId="0" animBg="1"/>
      <p:bldP spid="19" grpId="0" animBg="1"/>
      <p:bldP spid="2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38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3488" y="0"/>
            <a:ext cx="12215488" cy="68453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5B2AA74-897E-1D0F-1B5C-4EC3D2957D09}"/>
              </a:ext>
            </a:extLst>
          </p:cNvPr>
          <p:cNvSpPr txBox="1"/>
          <p:nvPr/>
        </p:nvSpPr>
        <p:spPr>
          <a:xfrm>
            <a:off x="408663" y="1046255"/>
            <a:ext cx="11290694" cy="54614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2" name="组合 28">
            <a:extLst>
              <a:ext uri="{FF2B5EF4-FFF2-40B4-BE49-F238E27FC236}">
                <a16:creationId xmlns:a16="http://schemas.microsoft.com/office/drawing/2014/main" id="{0562451E-74BA-BD2C-3498-E5AD87ED9F52}"/>
              </a:ext>
            </a:extLst>
          </p:cNvPr>
          <p:cNvGrpSpPr/>
          <p:nvPr/>
        </p:nvGrpSpPr>
        <p:grpSpPr>
          <a:xfrm>
            <a:off x="487572" y="1582305"/>
            <a:ext cx="1250565" cy="1155344"/>
            <a:chOff x="990159" y="1862891"/>
            <a:chExt cx="1250951" cy="1155700"/>
          </a:xfrm>
        </p:grpSpPr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0C1068FA-2B34-0D79-DB63-279A74F37EF1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990159" y="1862891"/>
              <a:ext cx="1250951" cy="1155700"/>
            </a:xfrm>
            <a:custGeom>
              <a:avLst/>
              <a:gdLst>
                <a:gd name="T0" fmla="*/ 1730 w 2851"/>
                <a:gd name="T1" fmla="*/ 2494 h 2627"/>
                <a:gd name="T2" fmla="*/ 1425 w 2851"/>
                <a:gd name="T3" fmla="*/ 2423 h 2627"/>
                <a:gd name="T4" fmla="*/ 1120 w 2851"/>
                <a:gd name="T5" fmla="*/ 2493 h 2627"/>
                <a:gd name="T6" fmla="*/ 553 w 2851"/>
                <a:gd name="T7" fmla="*/ 2162 h 2627"/>
                <a:gd name="T8" fmla="*/ 462 w 2851"/>
                <a:gd name="T9" fmla="*/ 1867 h 2627"/>
                <a:gd name="T10" fmla="*/ 252 w 2851"/>
                <a:gd name="T11" fmla="*/ 1640 h 2627"/>
                <a:gd name="T12" fmla="*/ 252 w 2851"/>
                <a:gd name="T13" fmla="*/ 982 h 2627"/>
                <a:gd name="T14" fmla="*/ 462 w 2851"/>
                <a:gd name="T15" fmla="*/ 755 h 2627"/>
                <a:gd name="T16" fmla="*/ 553 w 2851"/>
                <a:gd name="T17" fmla="*/ 460 h 2627"/>
                <a:gd name="T18" fmla="*/ 1126 w 2851"/>
                <a:gd name="T19" fmla="*/ 132 h 2627"/>
                <a:gd name="T20" fmla="*/ 1425 w 2851"/>
                <a:gd name="T21" fmla="*/ 200 h 2627"/>
                <a:gd name="T22" fmla="*/ 1726 w 2851"/>
                <a:gd name="T23" fmla="*/ 131 h 2627"/>
                <a:gd name="T24" fmla="*/ 2109 w 2851"/>
                <a:gd name="T25" fmla="*/ 135 h 2627"/>
                <a:gd name="T26" fmla="*/ 2296 w 2851"/>
                <a:gd name="T27" fmla="*/ 460 h 2627"/>
                <a:gd name="T28" fmla="*/ 2387 w 2851"/>
                <a:gd name="T29" fmla="*/ 755 h 2627"/>
                <a:gd name="T30" fmla="*/ 2598 w 2851"/>
                <a:gd name="T31" fmla="*/ 982 h 2627"/>
                <a:gd name="T32" fmla="*/ 2600 w 2851"/>
                <a:gd name="T33" fmla="*/ 1639 h 2627"/>
                <a:gd name="T34" fmla="*/ 2387 w 2851"/>
                <a:gd name="T35" fmla="*/ 1867 h 2627"/>
                <a:gd name="T36" fmla="*/ 2297 w 2851"/>
                <a:gd name="T37" fmla="*/ 2164 h 2627"/>
                <a:gd name="T38" fmla="*/ 1730 w 2851"/>
                <a:gd name="T39" fmla="*/ 2494 h 26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851" h="2627">
                  <a:moveTo>
                    <a:pt x="1730" y="2494"/>
                  </a:moveTo>
                  <a:cubicBezTo>
                    <a:pt x="1638" y="2448"/>
                    <a:pt x="1534" y="2423"/>
                    <a:pt x="1425" y="2423"/>
                  </a:cubicBezTo>
                  <a:cubicBezTo>
                    <a:pt x="1315" y="2423"/>
                    <a:pt x="1212" y="2448"/>
                    <a:pt x="1120" y="2493"/>
                  </a:cubicBezTo>
                  <a:cubicBezTo>
                    <a:pt x="848" y="2627"/>
                    <a:pt x="575" y="2461"/>
                    <a:pt x="553" y="2162"/>
                  </a:cubicBezTo>
                  <a:cubicBezTo>
                    <a:pt x="546" y="2061"/>
                    <a:pt x="516" y="1960"/>
                    <a:pt x="462" y="1867"/>
                  </a:cubicBezTo>
                  <a:cubicBezTo>
                    <a:pt x="408" y="1773"/>
                    <a:pt x="336" y="1697"/>
                    <a:pt x="252" y="1640"/>
                  </a:cubicBezTo>
                  <a:cubicBezTo>
                    <a:pt x="0" y="1470"/>
                    <a:pt x="0" y="1152"/>
                    <a:pt x="252" y="982"/>
                  </a:cubicBezTo>
                  <a:cubicBezTo>
                    <a:pt x="336" y="925"/>
                    <a:pt x="408" y="849"/>
                    <a:pt x="462" y="755"/>
                  </a:cubicBezTo>
                  <a:cubicBezTo>
                    <a:pt x="516" y="662"/>
                    <a:pt x="546" y="561"/>
                    <a:pt x="553" y="460"/>
                  </a:cubicBezTo>
                  <a:cubicBezTo>
                    <a:pt x="575" y="152"/>
                    <a:pt x="851" y="0"/>
                    <a:pt x="1126" y="132"/>
                  </a:cubicBezTo>
                  <a:cubicBezTo>
                    <a:pt x="1217" y="175"/>
                    <a:pt x="1318" y="200"/>
                    <a:pt x="1425" y="200"/>
                  </a:cubicBezTo>
                  <a:cubicBezTo>
                    <a:pt x="1533" y="200"/>
                    <a:pt x="1635" y="175"/>
                    <a:pt x="1726" y="131"/>
                  </a:cubicBezTo>
                  <a:cubicBezTo>
                    <a:pt x="1865" y="63"/>
                    <a:pt x="2003" y="72"/>
                    <a:pt x="2109" y="135"/>
                  </a:cubicBezTo>
                  <a:cubicBezTo>
                    <a:pt x="2213" y="198"/>
                    <a:pt x="2286" y="313"/>
                    <a:pt x="2296" y="460"/>
                  </a:cubicBezTo>
                  <a:cubicBezTo>
                    <a:pt x="2304" y="561"/>
                    <a:pt x="2333" y="662"/>
                    <a:pt x="2387" y="755"/>
                  </a:cubicBezTo>
                  <a:cubicBezTo>
                    <a:pt x="2441" y="849"/>
                    <a:pt x="2514" y="925"/>
                    <a:pt x="2598" y="982"/>
                  </a:cubicBezTo>
                  <a:cubicBezTo>
                    <a:pt x="2846" y="1150"/>
                    <a:pt x="2851" y="1470"/>
                    <a:pt x="2600" y="1639"/>
                  </a:cubicBezTo>
                  <a:cubicBezTo>
                    <a:pt x="2515" y="1696"/>
                    <a:pt x="2442" y="1772"/>
                    <a:pt x="2387" y="1867"/>
                  </a:cubicBezTo>
                  <a:cubicBezTo>
                    <a:pt x="2333" y="1961"/>
                    <a:pt x="2304" y="2062"/>
                    <a:pt x="2297" y="2164"/>
                  </a:cubicBezTo>
                  <a:cubicBezTo>
                    <a:pt x="2275" y="2460"/>
                    <a:pt x="2000" y="2627"/>
                    <a:pt x="1730" y="2494"/>
                  </a:cubicBezTo>
                  <a:close/>
                </a:path>
              </a:pathLst>
            </a:custGeom>
            <a:noFill/>
            <a:ln w="1270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  <a:cs typeface="Calibri" panose="020F0502020204030204" pitchFamily="34" charset="0"/>
              </a:endParaRPr>
            </a:p>
          </p:txBody>
        </p:sp>
        <p:grpSp>
          <p:nvGrpSpPr>
            <p:cNvPr id="15" name="组合 30">
              <a:extLst>
                <a:ext uri="{FF2B5EF4-FFF2-40B4-BE49-F238E27FC236}">
                  <a16:creationId xmlns:a16="http://schemas.microsoft.com/office/drawing/2014/main" id="{EB939913-AD8A-C8BE-F64B-B1F9E3D06EB5}"/>
                </a:ext>
              </a:extLst>
            </p:cNvPr>
            <p:cNvGrpSpPr/>
            <p:nvPr/>
          </p:nvGrpSpPr>
          <p:grpSpPr>
            <a:xfrm>
              <a:off x="1085500" y="1950144"/>
              <a:ext cx="1060270" cy="981196"/>
              <a:chOff x="1085500" y="1950144"/>
              <a:chExt cx="1060270" cy="981196"/>
            </a:xfrm>
          </p:grpSpPr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103CCD39-90AC-6156-74AC-9A99C4E3EF69}"/>
                  </a:ext>
                </a:extLst>
              </p:cNvPr>
              <p:cNvSpPr>
                <a:spLocks/>
              </p:cNvSpPr>
              <p:nvPr/>
            </p:nvSpPr>
            <p:spPr bwMode="auto">
              <a:xfrm rot="1800000">
                <a:off x="1085500" y="1950144"/>
                <a:ext cx="1060270" cy="981196"/>
              </a:xfrm>
              <a:custGeom>
                <a:avLst/>
                <a:gdLst>
                  <a:gd name="T0" fmla="*/ 1297 w 2136"/>
                  <a:gd name="T1" fmla="*/ 1868 h 1968"/>
                  <a:gd name="T2" fmla="*/ 1068 w 2136"/>
                  <a:gd name="T3" fmla="*/ 1815 h 1968"/>
                  <a:gd name="T4" fmla="*/ 839 w 2136"/>
                  <a:gd name="T5" fmla="*/ 1868 h 1968"/>
                  <a:gd name="T6" fmla="*/ 415 w 2136"/>
                  <a:gd name="T7" fmla="*/ 1620 h 1968"/>
                  <a:gd name="T8" fmla="*/ 347 w 2136"/>
                  <a:gd name="T9" fmla="*/ 1399 h 1968"/>
                  <a:gd name="T10" fmla="*/ 189 w 2136"/>
                  <a:gd name="T11" fmla="*/ 1229 h 1968"/>
                  <a:gd name="T12" fmla="*/ 189 w 2136"/>
                  <a:gd name="T13" fmla="*/ 736 h 1968"/>
                  <a:gd name="T14" fmla="*/ 347 w 2136"/>
                  <a:gd name="T15" fmla="*/ 566 h 1968"/>
                  <a:gd name="T16" fmla="*/ 415 w 2136"/>
                  <a:gd name="T17" fmla="*/ 345 h 1968"/>
                  <a:gd name="T18" fmla="*/ 844 w 2136"/>
                  <a:gd name="T19" fmla="*/ 99 h 1968"/>
                  <a:gd name="T20" fmla="*/ 1068 w 2136"/>
                  <a:gd name="T21" fmla="*/ 150 h 1968"/>
                  <a:gd name="T22" fmla="*/ 1293 w 2136"/>
                  <a:gd name="T23" fmla="*/ 98 h 1968"/>
                  <a:gd name="T24" fmla="*/ 1580 w 2136"/>
                  <a:gd name="T25" fmla="*/ 102 h 1968"/>
                  <a:gd name="T26" fmla="*/ 1721 w 2136"/>
                  <a:gd name="T27" fmla="*/ 345 h 1968"/>
                  <a:gd name="T28" fmla="*/ 1789 w 2136"/>
                  <a:gd name="T29" fmla="*/ 566 h 1968"/>
                  <a:gd name="T30" fmla="*/ 1947 w 2136"/>
                  <a:gd name="T31" fmla="*/ 736 h 1968"/>
                  <a:gd name="T32" fmla="*/ 1948 w 2136"/>
                  <a:gd name="T33" fmla="*/ 1228 h 1968"/>
                  <a:gd name="T34" fmla="*/ 1789 w 2136"/>
                  <a:gd name="T35" fmla="*/ 1399 h 1968"/>
                  <a:gd name="T36" fmla="*/ 1721 w 2136"/>
                  <a:gd name="T37" fmla="*/ 1621 h 1968"/>
                  <a:gd name="T38" fmla="*/ 1297 w 2136"/>
                  <a:gd name="T39" fmla="*/ 1868 h 19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136" h="1968">
                    <a:moveTo>
                      <a:pt x="1297" y="1868"/>
                    </a:moveTo>
                    <a:cubicBezTo>
                      <a:pt x="1228" y="1834"/>
                      <a:pt x="1150" y="1815"/>
                      <a:pt x="1068" y="1815"/>
                    </a:cubicBezTo>
                    <a:cubicBezTo>
                      <a:pt x="986" y="1815"/>
                      <a:pt x="908" y="1834"/>
                      <a:pt x="839" y="1868"/>
                    </a:cubicBezTo>
                    <a:cubicBezTo>
                      <a:pt x="636" y="1968"/>
                      <a:pt x="431" y="1843"/>
                      <a:pt x="415" y="1620"/>
                    </a:cubicBezTo>
                    <a:cubicBezTo>
                      <a:pt x="409" y="1544"/>
                      <a:pt x="387" y="1469"/>
                      <a:pt x="347" y="1399"/>
                    </a:cubicBezTo>
                    <a:cubicBezTo>
                      <a:pt x="306" y="1329"/>
                      <a:pt x="252" y="1271"/>
                      <a:pt x="189" y="1229"/>
                    </a:cubicBezTo>
                    <a:cubicBezTo>
                      <a:pt x="0" y="1101"/>
                      <a:pt x="1" y="863"/>
                      <a:pt x="189" y="736"/>
                    </a:cubicBezTo>
                    <a:cubicBezTo>
                      <a:pt x="252" y="693"/>
                      <a:pt x="306" y="636"/>
                      <a:pt x="347" y="566"/>
                    </a:cubicBezTo>
                    <a:cubicBezTo>
                      <a:pt x="387" y="496"/>
                      <a:pt x="409" y="420"/>
                      <a:pt x="415" y="345"/>
                    </a:cubicBezTo>
                    <a:cubicBezTo>
                      <a:pt x="431" y="114"/>
                      <a:pt x="638" y="0"/>
                      <a:pt x="844" y="99"/>
                    </a:cubicBezTo>
                    <a:cubicBezTo>
                      <a:pt x="912" y="131"/>
                      <a:pt x="988" y="150"/>
                      <a:pt x="1068" y="150"/>
                    </a:cubicBezTo>
                    <a:cubicBezTo>
                      <a:pt x="1149" y="150"/>
                      <a:pt x="1225" y="131"/>
                      <a:pt x="1293" y="98"/>
                    </a:cubicBezTo>
                    <a:cubicBezTo>
                      <a:pt x="1397" y="48"/>
                      <a:pt x="1501" y="54"/>
                      <a:pt x="1580" y="102"/>
                    </a:cubicBezTo>
                    <a:cubicBezTo>
                      <a:pt x="1658" y="148"/>
                      <a:pt x="1713" y="235"/>
                      <a:pt x="1721" y="345"/>
                    </a:cubicBezTo>
                    <a:cubicBezTo>
                      <a:pt x="1726" y="420"/>
                      <a:pt x="1748" y="496"/>
                      <a:pt x="1789" y="566"/>
                    </a:cubicBezTo>
                    <a:cubicBezTo>
                      <a:pt x="1829" y="636"/>
                      <a:pt x="1884" y="693"/>
                      <a:pt x="1947" y="736"/>
                    </a:cubicBezTo>
                    <a:cubicBezTo>
                      <a:pt x="2132" y="862"/>
                      <a:pt x="2136" y="1102"/>
                      <a:pt x="1948" y="1228"/>
                    </a:cubicBezTo>
                    <a:cubicBezTo>
                      <a:pt x="1885" y="1270"/>
                      <a:pt x="1829" y="1328"/>
                      <a:pt x="1789" y="1399"/>
                    </a:cubicBezTo>
                    <a:cubicBezTo>
                      <a:pt x="1748" y="1469"/>
                      <a:pt x="1726" y="1545"/>
                      <a:pt x="1721" y="1621"/>
                    </a:cubicBezTo>
                    <a:cubicBezTo>
                      <a:pt x="1705" y="1843"/>
                      <a:pt x="1499" y="1968"/>
                      <a:pt x="1297" y="1868"/>
                    </a:cubicBezTo>
                    <a:close/>
                  </a:path>
                </a:pathLst>
              </a:custGeom>
              <a:solidFill>
                <a:srgbClr val="FFC38B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10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仓耳羽辰体-谷力 W05" panose="02020400000000000000" pitchFamily="18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17" name="TextBox 50">
                <a:extLst>
                  <a:ext uri="{FF2B5EF4-FFF2-40B4-BE49-F238E27FC236}">
                    <a16:creationId xmlns:a16="http://schemas.microsoft.com/office/drawing/2014/main" id="{F6BAFE71-4E55-3C81-D05A-2B8196692182}"/>
                  </a:ext>
                </a:extLst>
              </p:cNvPr>
              <p:cNvSpPr txBox="1"/>
              <p:nvPr/>
            </p:nvSpPr>
            <p:spPr>
              <a:xfrm>
                <a:off x="1351061" y="2136650"/>
                <a:ext cx="556544" cy="49689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103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仓耳羽辰体-谷力 W05" panose="02020400000000000000" pitchFamily="18" charset="-122"/>
                    <a:cs typeface="Calibri" panose="020F0502020204030204" pitchFamily="34" charset="0"/>
                  </a:rPr>
                  <a:t>01</a:t>
                </a:r>
              </a:p>
            </p:txBody>
          </p:sp>
        </p:grpSp>
      </p:grpSp>
      <p:grpSp>
        <p:nvGrpSpPr>
          <p:cNvPr id="18" name="组合 35">
            <a:extLst>
              <a:ext uri="{FF2B5EF4-FFF2-40B4-BE49-F238E27FC236}">
                <a16:creationId xmlns:a16="http://schemas.microsoft.com/office/drawing/2014/main" id="{BD69D626-B774-1E6B-3528-060184FFC210}"/>
              </a:ext>
            </a:extLst>
          </p:cNvPr>
          <p:cNvGrpSpPr/>
          <p:nvPr/>
        </p:nvGrpSpPr>
        <p:grpSpPr>
          <a:xfrm>
            <a:off x="893106" y="2859411"/>
            <a:ext cx="1250565" cy="1155344"/>
            <a:chOff x="990159" y="3430434"/>
            <a:chExt cx="1250951" cy="1155700"/>
          </a:xfrm>
        </p:grpSpPr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EDA8CEF0-FCF8-F6F1-A3C5-B4CA13033361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990159" y="3430434"/>
              <a:ext cx="1250951" cy="1155700"/>
            </a:xfrm>
            <a:custGeom>
              <a:avLst/>
              <a:gdLst>
                <a:gd name="T0" fmla="*/ 1730 w 2851"/>
                <a:gd name="T1" fmla="*/ 2494 h 2627"/>
                <a:gd name="T2" fmla="*/ 1425 w 2851"/>
                <a:gd name="T3" fmla="*/ 2423 h 2627"/>
                <a:gd name="T4" fmla="*/ 1120 w 2851"/>
                <a:gd name="T5" fmla="*/ 2493 h 2627"/>
                <a:gd name="T6" fmla="*/ 553 w 2851"/>
                <a:gd name="T7" fmla="*/ 2162 h 2627"/>
                <a:gd name="T8" fmla="*/ 462 w 2851"/>
                <a:gd name="T9" fmla="*/ 1867 h 2627"/>
                <a:gd name="T10" fmla="*/ 252 w 2851"/>
                <a:gd name="T11" fmla="*/ 1640 h 2627"/>
                <a:gd name="T12" fmla="*/ 252 w 2851"/>
                <a:gd name="T13" fmla="*/ 982 h 2627"/>
                <a:gd name="T14" fmla="*/ 462 w 2851"/>
                <a:gd name="T15" fmla="*/ 755 h 2627"/>
                <a:gd name="T16" fmla="*/ 553 w 2851"/>
                <a:gd name="T17" fmla="*/ 460 h 2627"/>
                <a:gd name="T18" fmla="*/ 1126 w 2851"/>
                <a:gd name="T19" fmla="*/ 132 h 2627"/>
                <a:gd name="T20" fmla="*/ 1425 w 2851"/>
                <a:gd name="T21" fmla="*/ 200 h 2627"/>
                <a:gd name="T22" fmla="*/ 1726 w 2851"/>
                <a:gd name="T23" fmla="*/ 131 h 2627"/>
                <a:gd name="T24" fmla="*/ 2109 w 2851"/>
                <a:gd name="T25" fmla="*/ 135 h 2627"/>
                <a:gd name="T26" fmla="*/ 2296 w 2851"/>
                <a:gd name="T27" fmla="*/ 460 h 2627"/>
                <a:gd name="T28" fmla="*/ 2387 w 2851"/>
                <a:gd name="T29" fmla="*/ 755 h 2627"/>
                <a:gd name="T30" fmla="*/ 2598 w 2851"/>
                <a:gd name="T31" fmla="*/ 982 h 2627"/>
                <a:gd name="T32" fmla="*/ 2600 w 2851"/>
                <a:gd name="T33" fmla="*/ 1639 h 2627"/>
                <a:gd name="T34" fmla="*/ 2387 w 2851"/>
                <a:gd name="T35" fmla="*/ 1867 h 2627"/>
                <a:gd name="T36" fmla="*/ 2297 w 2851"/>
                <a:gd name="T37" fmla="*/ 2164 h 2627"/>
                <a:gd name="T38" fmla="*/ 1730 w 2851"/>
                <a:gd name="T39" fmla="*/ 2494 h 26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851" h="2627">
                  <a:moveTo>
                    <a:pt x="1730" y="2494"/>
                  </a:moveTo>
                  <a:cubicBezTo>
                    <a:pt x="1638" y="2448"/>
                    <a:pt x="1534" y="2423"/>
                    <a:pt x="1425" y="2423"/>
                  </a:cubicBezTo>
                  <a:cubicBezTo>
                    <a:pt x="1315" y="2423"/>
                    <a:pt x="1212" y="2448"/>
                    <a:pt x="1120" y="2493"/>
                  </a:cubicBezTo>
                  <a:cubicBezTo>
                    <a:pt x="848" y="2627"/>
                    <a:pt x="575" y="2461"/>
                    <a:pt x="553" y="2162"/>
                  </a:cubicBezTo>
                  <a:cubicBezTo>
                    <a:pt x="546" y="2061"/>
                    <a:pt x="516" y="1960"/>
                    <a:pt x="462" y="1867"/>
                  </a:cubicBezTo>
                  <a:cubicBezTo>
                    <a:pt x="408" y="1773"/>
                    <a:pt x="336" y="1697"/>
                    <a:pt x="252" y="1640"/>
                  </a:cubicBezTo>
                  <a:cubicBezTo>
                    <a:pt x="0" y="1470"/>
                    <a:pt x="0" y="1152"/>
                    <a:pt x="252" y="982"/>
                  </a:cubicBezTo>
                  <a:cubicBezTo>
                    <a:pt x="336" y="925"/>
                    <a:pt x="408" y="849"/>
                    <a:pt x="462" y="755"/>
                  </a:cubicBezTo>
                  <a:cubicBezTo>
                    <a:pt x="516" y="662"/>
                    <a:pt x="546" y="561"/>
                    <a:pt x="553" y="460"/>
                  </a:cubicBezTo>
                  <a:cubicBezTo>
                    <a:pt x="575" y="152"/>
                    <a:pt x="851" y="0"/>
                    <a:pt x="1126" y="132"/>
                  </a:cubicBezTo>
                  <a:cubicBezTo>
                    <a:pt x="1217" y="175"/>
                    <a:pt x="1318" y="200"/>
                    <a:pt x="1425" y="200"/>
                  </a:cubicBezTo>
                  <a:cubicBezTo>
                    <a:pt x="1533" y="200"/>
                    <a:pt x="1635" y="175"/>
                    <a:pt x="1726" y="131"/>
                  </a:cubicBezTo>
                  <a:cubicBezTo>
                    <a:pt x="1865" y="63"/>
                    <a:pt x="2003" y="72"/>
                    <a:pt x="2109" y="135"/>
                  </a:cubicBezTo>
                  <a:cubicBezTo>
                    <a:pt x="2213" y="198"/>
                    <a:pt x="2286" y="313"/>
                    <a:pt x="2296" y="460"/>
                  </a:cubicBezTo>
                  <a:cubicBezTo>
                    <a:pt x="2304" y="561"/>
                    <a:pt x="2333" y="662"/>
                    <a:pt x="2387" y="755"/>
                  </a:cubicBezTo>
                  <a:cubicBezTo>
                    <a:pt x="2441" y="849"/>
                    <a:pt x="2514" y="925"/>
                    <a:pt x="2598" y="982"/>
                  </a:cubicBezTo>
                  <a:cubicBezTo>
                    <a:pt x="2846" y="1150"/>
                    <a:pt x="2851" y="1470"/>
                    <a:pt x="2600" y="1639"/>
                  </a:cubicBezTo>
                  <a:cubicBezTo>
                    <a:pt x="2515" y="1696"/>
                    <a:pt x="2442" y="1772"/>
                    <a:pt x="2387" y="1867"/>
                  </a:cubicBezTo>
                  <a:cubicBezTo>
                    <a:pt x="2333" y="1961"/>
                    <a:pt x="2304" y="2062"/>
                    <a:pt x="2297" y="2164"/>
                  </a:cubicBezTo>
                  <a:cubicBezTo>
                    <a:pt x="2275" y="2460"/>
                    <a:pt x="2000" y="2627"/>
                    <a:pt x="1730" y="2494"/>
                  </a:cubicBezTo>
                  <a:close/>
                </a:path>
              </a:pathLst>
            </a:custGeom>
            <a:noFill/>
            <a:ln w="1270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  <a:cs typeface="Calibri" panose="020F0502020204030204" pitchFamily="34" charset="0"/>
              </a:endParaRPr>
            </a:p>
          </p:txBody>
        </p:sp>
        <p:grpSp>
          <p:nvGrpSpPr>
            <p:cNvPr id="20" name="组合 37">
              <a:extLst>
                <a:ext uri="{FF2B5EF4-FFF2-40B4-BE49-F238E27FC236}">
                  <a16:creationId xmlns:a16="http://schemas.microsoft.com/office/drawing/2014/main" id="{48F38328-E4AB-0FF3-436E-D0AB23D75C6D}"/>
                </a:ext>
              </a:extLst>
            </p:cNvPr>
            <p:cNvGrpSpPr/>
            <p:nvPr/>
          </p:nvGrpSpPr>
          <p:grpSpPr>
            <a:xfrm>
              <a:off x="1085500" y="3517686"/>
              <a:ext cx="1060270" cy="981196"/>
              <a:chOff x="1085500" y="3517686"/>
              <a:chExt cx="1060270" cy="981196"/>
            </a:xfrm>
          </p:grpSpPr>
          <p:sp>
            <p:nvSpPr>
              <p:cNvPr id="21" name="Freeform 7">
                <a:extLst>
                  <a:ext uri="{FF2B5EF4-FFF2-40B4-BE49-F238E27FC236}">
                    <a16:creationId xmlns:a16="http://schemas.microsoft.com/office/drawing/2014/main" id="{E789B59A-2183-B98E-36C7-3178F9FB0D40}"/>
                  </a:ext>
                </a:extLst>
              </p:cNvPr>
              <p:cNvSpPr>
                <a:spLocks/>
              </p:cNvSpPr>
              <p:nvPr/>
            </p:nvSpPr>
            <p:spPr bwMode="auto">
              <a:xfrm rot="1800000">
                <a:off x="1085500" y="3517686"/>
                <a:ext cx="1060270" cy="981196"/>
              </a:xfrm>
              <a:custGeom>
                <a:avLst/>
                <a:gdLst>
                  <a:gd name="T0" fmla="*/ 1297 w 2136"/>
                  <a:gd name="T1" fmla="*/ 1868 h 1968"/>
                  <a:gd name="T2" fmla="*/ 1068 w 2136"/>
                  <a:gd name="T3" fmla="*/ 1815 h 1968"/>
                  <a:gd name="T4" fmla="*/ 839 w 2136"/>
                  <a:gd name="T5" fmla="*/ 1868 h 1968"/>
                  <a:gd name="T6" fmla="*/ 415 w 2136"/>
                  <a:gd name="T7" fmla="*/ 1620 h 1968"/>
                  <a:gd name="T8" fmla="*/ 347 w 2136"/>
                  <a:gd name="T9" fmla="*/ 1399 h 1968"/>
                  <a:gd name="T10" fmla="*/ 189 w 2136"/>
                  <a:gd name="T11" fmla="*/ 1229 h 1968"/>
                  <a:gd name="T12" fmla="*/ 189 w 2136"/>
                  <a:gd name="T13" fmla="*/ 736 h 1968"/>
                  <a:gd name="T14" fmla="*/ 347 w 2136"/>
                  <a:gd name="T15" fmla="*/ 566 h 1968"/>
                  <a:gd name="T16" fmla="*/ 415 w 2136"/>
                  <a:gd name="T17" fmla="*/ 345 h 1968"/>
                  <a:gd name="T18" fmla="*/ 844 w 2136"/>
                  <a:gd name="T19" fmla="*/ 99 h 1968"/>
                  <a:gd name="T20" fmla="*/ 1068 w 2136"/>
                  <a:gd name="T21" fmla="*/ 150 h 1968"/>
                  <a:gd name="T22" fmla="*/ 1293 w 2136"/>
                  <a:gd name="T23" fmla="*/ 98 h 1968"/>
                  <a:gd name="T24" fmla="*/ 1580 w 2136"/>
                  <a:gd name="T25" fmla="*/ 102 h 1968"/>
                  <a:gd name="T26" fmla="*/ 1721 w 2136"/>
                  <a:gd name="T27" fmla="*/ 345 h 1968"/>
                  <a:gd name="T28" fmla="*/ 1789 w 2136"/>
                  <a:gd name="T29" fmla="*/ 566 h 1968"/>
                  <a:gd name="T30" fmla="*/ 1947 w 2136"/>
                  <a:gd name="T31" fmla="*/ 736 h 1968"/>
                  <a:gd name="T32" fmla="*/ 1948 w 2136"/>
                  <a:gd name="T33" fmla="*/ 1228 h 1968"/>
                  <a:gd name="T34" fmla="*/ 1789 w 2136"/>
                  <a:gd name="T35" fmla="*/ 1399 h 1968"/>
                  <a:gd name="T36" fmla="*/ 1721 w 2136"/>
                  <a:gd name="T37" fmla="*/ 1621 h 1968"/>
                  <a:gd name="T38" fmla="*/ 1297 w 2136"/>
                  <a:gd name="T39" fmla="*/ 1868 h 19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136" h="1968">
                    <a:moveTo>
                      <a:pt x="1297" y="1868"/>
                    </a:moveTo>
                    <a:cubicBezTo>
                      <a:pt x="1228" y="1834"/>
                      <a:pt x="1150" y="1815"/>
                      <a:pt x="1068" y="1815"/>
                    </a:cubicBezTo>
                    <a:cubicBezTo>
                      <a:pt x="986" y="1815"/>
                      <a:pt x="908" y="1834"/>
                      <a:pt x="839" y="1868"/>
                    </a:cubicBezTo>
                    <a:cubicBezTo>
                      <a:pt x="636" y="1968"/>
                      <a:pt x="431" y="1843"/>
                      <a:pt x="415" y="1620"/>
                    </a:cubicBezTo>
                    <a:cubicBezTo>
                      <a:pt x="409" y="1544"/>
                      <a:pt x="387" y="1469"/>
                      <a:pt x="347" y="1399"/>
                    </a:cubicBezTo>
                    <a:cubicBezTo>
                      <a:pt x="306" y="1329"/>
                      <a:pt x="252" y="1271"/>
                      <a:pt x="189" y="1229"/>
                    </a:cubicBezTo>
                    <a:cubicBezTo>
                      <a:pt x="0" y="1101"/>
                      <a:pt x="1" y="863"/>
                      <a:pt x="189" y="736"/>
                    </a:cubicBezTo>
                    <a:cubicBezTo>
                      <a:pt x="252" y="693"/>
                      <a:pt x="306" y="636"/>
                      <a:pt x="347" y="566"/>
                    </a:cubicBezTo>
                    <a:cubicBezTo>
                      <a:pt x="387" y="496"/>
                      <a:pt x="409" y="420"/>
                      <a:pt x="415" y="345"/>
                    </a:cubicBezTo>
                    <a:cubicBezTo>
                      <a:pt x="431" y="114"/>
                      <a:pt x="638" y="0"/>
                      <a:pt x="844" y="99"/>
                    </a:cubicBezTo>
                    <a:cubicBezTo>
                      <a:pt x="912" y="131"/>
                      <a:pt x="988" y="150"/>
                      <a:pt x="1068" y="150"/>
                    </a:cubicBezTo>
                    <a:cubicBezTo>
                      <a:pt x="1149" y="150"/>
                      <a:pt x="1225" y="131"/>
                      <a:pt x="1293" y="98"/>
                    </a:cubicBezTo>
                    <a:cubicBezTo>
                      <a:pt x="1397" y="48"/>
                      <a:pt x="1501" y="54"/>
                      <a:pt x="1580" y="102"/>
                    </a:cubicBezTo>
                    <a:cubicBezTo>
                      <a:pt x="1658" y="148"/>
                      <a:pt x="1713" y="235"/>
                      <a:pt x="1721" y="345"/>
                    </a:cubicBezTo>
                    <a:cubicBezTo>
                      <a:pt x="1726" y="420"/>
                      <a:pt x="1748" y="496"/>
                      <a:pt x="1789" y="566"/>
                    </a:cubicBezTo>
                    <a:cubicBezTo>
                      <a:pt x="1829" y="636"/>
                      <a:pt x="1884" y="693"/>
                      <a:pt x="1947" y="736"/>
                    </a:cubicBezTo>
                    <a:cubicBezTo>
                      <a:pt x="2132" y="862"/>
                      <a:pt x="2136" y="1102"/>
                      <a:pt x="1948" y="1228"/>
                    </a:cubicBezTo>
                    <a:cubicBezTo>
                      <a:pt x="1885" y="1270"/>
                      <a:pt x="1829" y="1328"/>
                      <a:pt x="1789" y="1399"/>
                    </a:cubicBezTo>
                    <a:cubicBezTo>
                      <a:pt x="1748" y="1469"/>
                      <a:pt x="1726" y="1545"/>
                      <a:pt x="1721" y="1621"/>
                    </a:cubicBezTo>
                    <a:cubicBezTo>
                      <a:pt x="1705" y="1843"/>
                      <a:pt x="1499" y="1968"/>
                      <a:pt x="1297" y="1868"/>
                    </a:cubicBezTo>
                    <a:close/>
                  </a:path>
                </a:pathLst>
              </a:custGeom>
              <a:solidFill>
                <a:srgbClr val="FFC38B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10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仓耳羽辰体-谷力 W05" panose="02020400000000000000" pitchFamily="18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22" name="TextBox 50">
                <a:extLst>
                  <a:ext uri="{FF2B5EF4-FFF2-40B4-BE49-F238E27FC236}">
                    <a16:creationId xmlns:a16="http://schemas.microsoft.com/office/drawing/2014/main" id="{E1A7C57B-C575-099C-7B5A-B7DB62D2A265}"/>
                  </a:ext>
                </a:extLst>
              </p:cNvPr>
              <p:cNvSpPr txBox="1"/>
              <p:nvPr/>
            </p:nvSpPr>
            <p:spPr>
              <a:xfrm>
                <a:off x="1337362" y="3673783"/>
                <a:ext cx="556544" cy="49689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103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仓耳羽辰体-谷力 W05" panose="02020400000000000000" pitchFamily="18" charset="-122"/>
                    <a:cs typeface="Calibri" panose="020F0502020204030204" pitchFamily="34" charset="0"/>
                  </a:rPr>
                  <a:t>02</a:t>
                </a:r>
              </a:p>
            </p:txBody>
          </p:sp>
        </p:grpSp>
      </p:grpSp>
      <p:grpSp>
        <p:nvGrpSpPr>
          <p:cNvPr id="23" name="组合 42">
            <a:extLst>
              <a:ext uri="{FF2B5EF4-FFF2-40B4-BE49-F238E27FC236}">
                <a16:creationId xmlns:a16="http://schemas.microsoft.com/office/drawing/2014/main" id="{5DE30215-7470-47C5-2F50-53DD0DA103BE}"/>
              </a:ext>
            </a:extLst>
          </p:cNvPr>
          <p:cNvGrpSpPr/>
          <p:nvPr/>
        </p:nvGrpSpPr>
        <p:grpSpPr>
          <a:xfrm>
            <a:off x="683112" y="4212365"/>
            <a:ext cx="1250565" cy="1155344"/>
            <a:chOff x="6485268" y="1862891"/>
            <a:chExt cx="1250951" cy="1155700"/>
          </a:xfrm>
        </p:grpSpPr>
        <p:sp>
          <p:nvSpPr>
            <p:cNvPr id="24" name="Freeform 6">
              <a:extLst>
                <a:ext uri="{FF2B5EF4-FFF2-40B4-BE49-F238E27FC236}">
                  <a16:creationId xmlns:a16="http://schemas.microsoft.com/office/drawing/2014/main" id="{05546E63-BBF9-C43D-F89A-CF923435E4A7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6485268" y="1862891"/>
              <a:ext cx="1250951" cy="1155700"/>
            </a:xfrm>
            <a:custGeom>
              <a:avLst/>
              <a:gdLst>
                <a:gd name="T0" fmla="*/ 1730 w 2851"/>
                <a:gd name="T1" fmla="*/ 2494 h 2627"/>
                <a:gd name="T2" fmla="*/ 1425 w 2851"/>
                <a:gd name="T3" fmla="*/ 2423 h 2627"/>
                <a:gd name="T4" fmla="*/ 1120 w 2851"/>
                <a:gd name="T5" fmla="*/ 2493 h 2627"/>
                <a:gd name="T6" fmla="*/ 553 w 2851"/>
                <a:gd name="T7" fmla="*/ 2162 h 2627"/>
                <a:gd name="T8" fmla="*/ 462 w 2851"/>
                <a:gd name="T9" fmla="*/ 1867 h 2627"/>
                <a:gd name="T10" fmla="*/ 252 w 2851"/>
                <a:gd name="T11" fmla="*/ 1640 h 2627"/>
                <a:gd name="T12" fmla="*/ 252 w 2851"/>
                <a:gd name="T13" fmla="*/ 982 h 2627"/>
                <a:gd name="T14" fmla="*/ 462 w 2851"/>
                <a:gd name="T15" fmla="*/ 755 h 2627"/>
                <a:gd name="T16" fmla="*/ 553 w 2851"/>
                <a:gd name="T17" fmla="*/ 460 h 2627"/>
                <a:gd name="T18" fmla="*/ 1126 w 2851"/>
                <a:gd name="T19" fmla="*/ 132 h 2627"/>
                <a:gd name="T20" fmla="*/ 1425 w 2851"/>
                <a:gd name="T21" fmla="*/ 200 h 2627"/>
                <a:gd name="T22" fmla="*/ 1726 w 2851"/>
                <a:gd name="T23" fmla="*/ 131 h 2627"/>
                <a:gd name="T24" fmla="*/ 2109 w 2851"/>
                <a:gd name="T25" fmla="*/ 135 h 2627"/>
                <a:gd name="T26" fmla="*/ 2296 w 2851"/>
                <a:gd name="T27" fmla="*/ 460 h 2627"/>
                <a:gd name="T28" fmla="*/ 2387 w 2851"/>
                <a:gd name="T29" fmla="*/ 755 h 2627"/>
                <a:gd name="T30" fmla="*/ 2598 w 2851"/>
                <a:gd name="T31" fmla="*/ 982 h 2627"/>
                <a:gd name="T32" fmla="*/ 2600 w 2851"/>
                <a:gd name="T33" fmla="*/ 1639 h 2627"/>
                <a:gd name="T34" fmla="*/ 2387 w 2851"/>
                <a:gd name="T35" fmla="*/ 1867 h 2627"/>
                <a:gd name="T36" fmla="*/ 2297 w 2851"/>
                <a:gd name="T37" fmla="*/ 2164 h 2627"/>
                <a:gd name="T38" fmla="*/ 1730 w 2851"/>
                <a:gd name="T39" fmla="*/ 2494 h 26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851" h="2627">
                  <a:moveTo>
                    <a:pt x="1730" y="2494"/>
                  </a:moveTo>
                  <a:cubicBezTo>
                    <a:pt x="1638" y="2448"/>
                    <a:pt x="1534" y="2423"/>
                    <a:pt x="1425" y="2423"/>
                  </a:cubicBezTo>
                  <a:cubicBezTo>
                    <a:pt x="1315" y="2423"/>
                    <a:pt x="1212" y="2448"/>
                    <a:pt x="1120" y="2493"/>
                  </a:cubicBezTo>
                  <a:cubicBezTo>
                    <a:pt x="848" y="2627"/>
                    <a:pt x="575" y="2461"/>
                    <a:pt x="553" y="2162"/>
                  </a:cubicBezTo>
                  <a:cubicBezTo>
                    <a:pt x="546" y="2061"/>
                    <a:pt x="516" y="1960"/>
                    <a:pt x="462" y="1867"/>
                  </a:cubicBezTo>
                  <a:cubicBezTo>
                    <a:pt x="408" y="1773"/>
                    <a:pt x="336" y="1697"/>
                    <a:pt x="252" y="1640"/>
                  </a:cubicBezTo>
                  <a:cubicBezTo>
                    <a:pt x="0" y="1470"/>
                    <a:pt x="0" y="1152"/>
                    <a:pt x="252" y="982"/>
                  </a:cubicBezTo>
                  <a:cubicBezTo>
                    <a:pt x="336" y="925"/>
                    <a:pt x="408" y="849"/>
                    <a:pt x="462" y="755"/>
                  </a:cubicBezTo>
                  <a:cubicBezTo>
                    <a:pt x="516" y="662"/>
                    <a:pt x="546" y="561"/>
                    <a:pt x="553" y="460"/>
                  </a:cubicBezTo>
                  <a:cubicBezTo>
                    <a:pt x="575" y="152"/>
                    <a:pt x="851" y="0"/>
                    <a:pt x="1126" y="132"/>
                  </a:cubicBezTo>
                  <a:cubicBezTo>
                    <a:pt x="1217" y="175"/>
                    <a:pt x="1318" y="200"/>
                    <a:pt x="1425" y="200"/>
                  </a:cubicBezTo>
                  <a:cubicBezTo>
                    <a:pt x="1533" y="200"/>
                    <a:pt x="1635" y="175"/>
                    <a:pt x="1726" y="131"/>
                  </a:cubicBezTo>
                  <a:cubicBezTo>
                    <a:pt x="1865" y="63"/>
                    <a:pt x="2003" y="72"/>
                    <a:pt x="2109" y="135"/>
                  </a:cubicBezTo>
                  <a:cubicBezTo>
                    <a:pt x="2213" y="198"/>
                    <a:pt x="2286" y="313"/>
                    <a:pt x="2296" y="460"/>
                  </a:cubicBezTo>
                  <a:cubicBezTo>
                    <a:pt x="2304" y="561"/>
                    <a:pt x="2333" y="662"/>
                    <a:pt x="2387" y="755"/>
                  </a:cubicBezTo>
                  <a:cubicBezTo>
                    <a:pt x="2441" y="849"/>
                    <a:pt x="2514" y="925"/>
                    <a:pt x="2598" y="982"/>
                  </a:cubicBezTo>
                  <a:cubicBezTo>
                    <a:pt x="2846" y="1150"/>
                    <a:pt x="2851" y="1470"/>
                    <a:pt x="2600" y="1639"/>
                  </a:cubicBezTo>
                  <a:cubicBezTo>
                    <a:pt x="2515" y="1696"/>
                    <a:pt x="2442" y="1772"/>
                    <a:pt x="2387" y="1867"/>
                  </a:cubicBezTo>
                  <a:cubicBezTo>
                    <a:pt x="2333" y="1961"/>
                    <a:pt x="2304" y="2062"/>
                    <a:pt x="2297" y="2164"/>
                  </a:cubicBezTo>
                  <a:cubicBezTo>
                    <a:pt x="2275" y="2460"/>
                    <a:pt x="2000" y="2627"/>
                    <a:pt x="1730" y="2494"/>
                  </a:cubicBezTo>
                  <a:close/>
                </a:path>
              </a:pathLst>
            </a:custGeom>
            <a:noFill/>
            <a:ln w="1270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  <a:cs typeface="Calibri" panose="020F0502020204030204" pitchFamily="34" charset="0"/>
              </a:endParaRPr>
            </a:p>
          </p:txBody>
        </p:sp>
        <p:sp>
          <p:nvSpPr>
            <p:cNvPr id="25" name="Freeform 7">
              <a:extLst>
                <a:ext uri="{FF2B5EF4-FFF2-40B4-BE49-F238E27FC236}">
                  <a16:creationId xmlns:a16="http://schemas.microsoft.com/office/drawing/2014/main" id="{258CE698-A321-7F46-C98D-175A4DEF1BB7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6580609" y="1950144"/>
              <a:ext cx="1060270" cy="981196"/>
            </a:xfrm>
            <a:custGeom>
              <a:avLst/>
              <a:gdLst>
                <a:gd name="T0" fmla="*/ 1297 w 2136"/>
                <a:gd name="T1" fmla="*/ 1868 h 1968"/>
                <a:gd name="T2" fmla="*/ 1068 w 2136"/>
                <a:gd name="T3" fmla="*/ 1815 h 1968"/>
                <a:gd name="T4" fmla="*/ 839 w 2136"/>
                <a:gd name="T5" fmla="*/ 1868 h 1968"/>
                <a:gd name="T6" fmla="*/ 415 w 2136"/>
                <a:gd name="T7" fmla="*/ 1620 h 1968"/>
                <a:gd name="T8" fmla="*/ 347 w 2136"/>
                <a:gd name="T9" fmla="*/ 1399 h 1968"/>
                <a:gd name="T10" fmla="*/ 189 w 2136"/>
                <a:gd name="T11" fmla="*/ 1229 h 1968"/>
                <a:gd name="T12" fmla="*/ 189 w 2136"/>
                <a:gd name="T13" fmla="*/ 736 h 1968"/>
                <a:gd name="T14" fmla="*/ 347 w 2136"/>
                <a:gd name="T15" fmla="*/ 566 h 1968"/>
                <a:gd name="T16" fmla="*/ 415 w 2136"/>
                <a:gd name="T17" fmla="*/ 345 h 1968"/>
                <a:gd name="T18" fmla="*/ 844 w 2136"/>
                <a:gd name="T19" fmla="*/ 99 h 1968"/>
                <a:gd name="T20" fmla="*/ 1068 w 2136"/>
                <a:gd name="T21" fmla="*/ 150 h 1968"/>
                <a:gd name="T22" fmla="*/ 1293 w 2136"/>
                <a:gd name="T23" fmla="*/ 98 h 1968"/>
                <a:gd name="T24" fmla="*/ 1580 w 2136"/>
                <a:gd name="T25" fmla="*/ 102 h 1968"/>
                <a:gd name="T26" fmla="*/ 1721 w 2136"/>
                <a:gd name="T27" fmla="*/ 345 h 1968"/>
                <a:gd name="T28" fmla="*/ 1789 w 2136"/>
                <a:gd name="T29" fmla="*/ 566 h 1968"/>
                <a:gd name="T30" fmla="*/ 1947 w 2136"/>
                <a:gd name="T31" fmla="*/ 736 h 1968"/>
                <a:gd name="T32" fmla="*/ 1948 w 2136"/>
                <a:gd name="T33" fmla="*/ 1228 h 1968"/>
                <a:gd name="T34" fmla="*/ 1789 w 2136"/>
                <a:gd name="T35" fmla="*/ 1399 h 1968"/>
                <a:gd name="T36" fmla="*/ 1721 w 2136"/>
                <a:gd name="T37" fmla="*/ 1621 h 1968"/>
                <a:gd name="T38" fmla="*/ 1297 w 2136"/>
                <a:gd name="T39" fmla="*/ 1868 h 19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36" h="1968">
                  <a:moveTo>
                    <a:pt x="1297" y="1868"/>
                  </a:moveTo>
                  <a:cubicBezTo>
                    <a:pt x="1228" y="1834"/>
                    <a:pt x="1150" y="1815"/>
                    <a:pt x="1068" y="1815"/>
                  </a:cubicBezTo>
                  <a:cubicBezTo>
                    <a:pt x="986" y="1815"/>
                    <a:pt x="908" y="1834"/>
                    <a:pt x="839" y="1868"/>
                  </a:cubicBezTo>
                  <a:cubicBezTo>
                    <a:pt x="636" y="1968"/>
                    <a:pt x="431" y="1843"/>
                    <a:pt x="415" y="1620"/>
                  </a:cubicBezTo>
                  <a:cubicBezTo>
                    <a:pt x="409" y="1544"/>
                    <a:pt x="387" y="1469"/>
                    <a:pt x="347" y="1399"/>
                  </a:cubicBezTo>
                  <a:cubicBezTo>
                    <a:pt x="306" y="1329"/>
                    <a:pt x="252" y="1271"/>
                    <a:pt x="189" y="1229"/>
                  </a:cubicBezTo>
                  <a:cubicBezTo>
                    <a:pt x="0" y="1101"/>
                    <a:pt x="1" y="863"/>
                    <a:pt x="189" y="736"/>
                  </a:cubicBezTo>
                  <a:cubicBezTo>
                    <a:pt x="252" y="693"/>
                    <a:pt x="306" y="636"/>
                    <a:pt x="347" y="566"/>
                  </a:cubicBezTo>
                  <a:cubicBezTo>
                    <a:pt x="387" y="496"/>
                    <a:pt x="409" y="420"/>
                    <a:pt x="415" y="345"/>
                  </a:cubicBezTo>
                  <a:cubicBezTo>
                    <a:pt x="431" y="114"/>
                    <a:pt x="638" y="0"/>
                    <a:pt x="844" y="99"/>
                  </a:cubicBezTo>
                  <a:cubicBezTo>
                    <a:pt x="912" y="131"/>
                    <a:pt x="988" y="150"/>
                    <a:pt x="1068" y="150"/>
                  </a:cubicBezTo>
                  <a:cubicBezTo>
                    <a:pt x="1149" y="150"/>
                    <a:pt x="1225" y="131"/>
                    <a:pt x="1293" y="98"/>
                  </a:cubicBezTo>
                  <a:cubicBezTo>
                    <a:pt x="1397" y="48"/>
                    <a:pt x="1501" y="54"/>
                    <a:pt x="1580" y="102"/>
                  </a:cubicBezTo>
                  <a:cubicBezTo>
                    <a:pt x="1658" y="148"/>
                    <a:pt x="1713" y="235"/>
                    <a:pt x="1721" y="345"/>
                  </a:cubicBezTo>
                  <a:cubicBezTo>
                    <a:pt x="1726" y="420"/>
                    <a:pt x="1748" y="496"/>
                    <a:pt x="1789" y="566"/>
                  </a:cubicBezTo>
                  <a:cubicBezTo>
                    <a:pt x="1829" y="636"/>
                    <a:pt x="1884" y="693"/>
                    <a:pt x="1947" y="736"/>
                  </a:cubicBezTo>
                  <a:cubicBezTo>
                    <a:pt x="2132" y="862"/>
                    <a:pt x="2136" y="1102"/>
                    <a:pt x="1948" y="1228"/>
                  </a:cubicBezTo>
                  <a:cubicBezTo>
                    <a:pt x="1885" y="1270"/>
                    <a:pt x="1829" y="1328"/>
                    <a:pt x="1789" y="1399"/>
                  </a:cubicBezTo>
                  <a:cubicBezTo>
                    <a:pt x="1748" y="1469"/>
                    <a:pt x="1726" y="1545"/>
                    <a:pt x="1721" y="1621"/>
                  </a:cubicBezTo>
                  <a:cubicBezTo>
                    <a:pt x="1705" y="1843"/>
                    <a:pt x="1499" y="1968"/>
                    <a:pt x="1297" y="1868"/>
                  </a:cubicBezTo>
                  <a:close/>
                </a:path>
              </a:pathLst>
            </a:custGeom>
            <a:solidFill>
              <a:srgbClr val="FFC38B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  <a:cs typeface="Calibri" panose="020F0502020204030204" pitchFamily="34" charset="0"/>
              </a:endParaRPr>
            </a:p>
          </p:txBody>
        </p:sp>
        <p:sp>
          <p:nvSpPr>
            <p:cNvPr id="26" name="TextBox 50">
              <a:extLst>
                <a:ext uri="{FF2B5EF4-FFF2-40B4-BE49-F238E27FC236}">
                  <a16:creationId xmlns:a16="http://schemas.microsoft.com/office/drawing/2014/main" id="{AF7E41FE-DEE7-714B-315B-F97AFC1F3FAA}"/>
                </a:ext>
              </a:extLst>
            </p:cNvPr>
            <p:cNvSpPr txBox="1"/>
            <p:nvPr/>
          </p:nvSpPr>
          <p:spPr>
            <a:xfrm>
              <a:off x="6825966" y="2119277"/>
              <a:ext cx="556544" cy="49689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103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仓耳羽辰体-谷力 W05" panose="02020400000000000000" pitchFamily="18" charset="-122"/>
                  <a:cs typeface="Calibri" panose="020F0502020204030204" pitchFamily="34" charset="0"/>
                </a:rPr>
                <a:t>03</a:t>
              </a:r>
            </a:p>
          </p:txBody>
        </p:sp>
      </p:grpSp>
      <p:sp>
        <p:nvSpPr>
          <p:cNvPr id="27" name="TextBox 10">
            <a:extLst>
              <a:ext uri="{FF2B5EF4-FFF2-40B4-BE49-F238E27FC236}">
                <a16:creationId xmlns:a16="http://schemas.microsoft.com/office/drawing/2014/main" id="{929A7D65-B603-D7C9-99D4-A1B893E0EA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2745" y="1610086"/>
            <a:ext cx="9642502" cy="644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1200" kern="3000" spc="31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defRPr>
            </a:lvl1pPr>
            <a:lvl2pPr marL="742950" indent="-285750"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lvl="0">
              <a:defRPr/>
            </a:pPr>
            <a:r>
              <a:rPr lang="vi-VN" altLang="zh-CN" sz="3000" b="1" dirty="0">
                <a:solidFill>
                  <a:prstClr val="black"/>
                </a:solidFill>
                <a:latin typeface="Calibri" panose="020F0502020204030204" pitchFamily="34" charset="0"/>
                <a:ea typeface="仓耳羽辰体-谷力 W05" panose="02020400000000000000" pitchFamily="18" charset="-122"/>
                <a:cs typeface="Calibri" panose="020F0502020204030204" pitchFamily="34" charset="0"/>
                <a:sym typeface="+mn-lt"/>
              </a:rPr>
              <a:t>Nêu được một số biểu hiện của bảo vệ của công. </a:t>
            </a:r>
            <a:endParaRPr kumimoji="0" lang="en-US" altLang="zh-CN" sz="3000" b="1" i="0" u="none" strike="noStrike" kern="3000" cap="none" spc="3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仓耳羽辰体-谷力 W05" panose="02020400000000000000" pitchFamily="18" charset="-122"/>
              <a:cs typeface="Calibri" panose="020F0502020204030204" pitchFamily="34" charset="0"/>
              <a:sym typeface="+mn-lt"/>
            </a:endParaRPr>
          </a:p>
        </p:txBody>
      </p:sp>
      <p:sp>
        <p:nvSpPr>
          <p:cNvPr id="28" name="TextBox 10">
            <a:extLst>
              <a:ext uri="{FF2B5EF4-FFF2-40B4-BE49-F238E27FC236}">
                <a16:creationId xmlns:a16="http://schemas.microsoft.com/office/drawing/2014/main" id="{3A30C2B9-C901-3262-64A6-6E88896F24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6856" y="3079545"/>
            <a:ext cx="9642502" cy="644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1200" kern="3000" spc="31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defRPr>
            </a:lvl1pPr>
            <a:lvl2pPr marL="742950" indent="-285750"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000" b="1" i="0" u="none" strike="noStrike" kern="3000" cap="none" spc="3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  <a:cs typeface="Calibri" panose="020F0502020204030204" pitchFamily="34" charset="0"/>
                <a:sym typeface="+mn-lt"/>
              </a:rPr>
              <a:t>Biết vì sao phải bảo vệ của công.</a:t>
            </a:r>
            <a:endParaRPr kumimoji="0" lang="en-US" altLang="zh-CN" sz="3000" b="1" i="0" u="none" strike="noStrike" kern="3000" cap="none" spc="3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仓耳羽辰体-谷力 W05" panose="02020400000000000000" pitchFamily="18" charset="-122"/>
              <a:cs typeface="Calibri" panose="020F0502020204030204" pitchFamily="34" charset="0"/>
              <a:sym typeface="+mn-lt"/>
            </a:endParaRPr>
          </a:p>
        </p:txBody>
      </p:sp>
      <p:sp>
        <p:nvSpPr>
          <p:cNvPr id="29" name="TextBox 10">
            <a:extLst>
              <a:ext uri="{FF2B5EF4-FFF2-40B4-BE49-F238E27FC236}">
                <a16:creationId xmlns:a16="http://schemas.microsoft.com/office/drawing/2014/main" id="{59AFAD33-0DBF-6D29-2702-E7A7B4E98B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7331" y="4246990"/>
            <a:ext cx="9642502" cy="644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1200" kern="3000" spc="31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defRPr>
            </a:lvl1pPr>
            <a:lvl2pPr marL="742950" indent="-285750"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000" b="1" i="0" u="none" strike="noStrike" kern="3000" cap="none" spc="31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  <a:cs typeface="Calibri" panose="020F0502020204030204" pitchFamily="34" charset="0"/>
                <a:sym typeface="+mn-lt"/>
              </a:rPr>
              <a:t>Có</a:t>
            </a:r>
            <a:r>
              <a:rPr kumimoji="0" lang="en-US" altLang="zh-CN" sz="3000" b="1" i="0" u="none" strike="noStrike" kern="3000" cap="none" spc="3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000" b="1" i="0" u="none" strike="noStrike" kern="3000" cap="none" spc="31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  <a:cs typeface="Calibri" panose="020F0502020204030204" pitchFamily="34" charset="0"/>
                <a:sym typeface="+mn-lt"/>
              </a:rPr>
              <a:t>những</a:t>
            </a:r>
            <a:r>
              <a:rPr kumimoji="0" lang="en-US" altLang="zh-CN" sz="3000" b="1" i="0" u="none" strike="noStrike" kern="3000" cap="none" spc="3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000" b="1" i="0" u="none" strike="noStrike" kern="3000" cap="none" spc="31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  <a:cs typeface="Calibri" panose="020F0502020204030204" pitchFamily="34" charset="0"/>
                <a:sym typeface="+mn-lt"/>
              </a:rPr>
              <a:t>việc</a:t>
            </a:r>
            <a:r>
              <a:rPr kumimoji="0" lang="en-US" altLang="zh-CN" sz="3000" b="1" i="0" u="none" strike="noStrike" kern="3000" cap="none" spc="3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000" b="1" i="0" u="none" strike="noStrike" kern="3000" cap="none" spc="31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  <a:cs typeface="Calibri" panose="020F0502020204030204" pitchFamily="34" charset="0"/>
                <a:sym typeface="+mn-lt"/>
              </a:rPr>
              <a:t>làm</a:t>
            </a:r>
            <a:r>
              <a:rPr kumimoji="0" lang="en-US" altLang="zh-CN" sz="3000" b="1" i="0" u="none" strike="noStrike" kern="3000" cap="none" spc="3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000" b="1" i="0" u="none" strike="noStrike" kern="3000" cap="none" spc="31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  <a:cs typeface="Calibri" panose="020F0502020204030204" pitchFamily="34" charset="0"/>
                <a:sym typeface="+mn-lt"/>
              </a:rPr>
              <a:t>cụ</a:t>
            </a:r>
            <a:r>
              <a:rPr kumimoji="0" lang="en-US" altLang="zh-CN" sz="3000" b="1" i="0" u="none" strike="noStrike" kern="3000" cap="none" spc="3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000" b="1" i="0" u="none" strike="noStrike" kern="3000" cap="none" spc="31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  <a:cs typeface="Calibri" panose="020F0502020204030204" pitchFamily="34" charset="0"/>
                <a:sym typeface="+mn-lt"/>
              </a:rPr>
              <a:t>thể</a:t>
            </a:r>
            <a:r>
              <a:rPr kumimoji="0" lang="en-US" altLang="zh-CN" sz="3000" b="1" i="0" u="none" strike="noStrike" kern="3000" cap="none" spc="3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000" b="1" i="0" u="none" strike="noStrike" kern="3000" cap="none" spc="31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  <a:cs typeface="Calibri" panose="020F0502020204030204" pitchFamily="34" charset="0"/>
                <a:sym typeface="+mn-lt"/>
              </a:rPr>
              <a:t>để</a:t>
            </a:r>
            <a:r>
              <a:rPr kumimoji="0" lang="en-US" altLang="zh-CN" sz="3000" b="1" i="0" u="none" strike="noStrike" kern="3000" cap="none" spc="3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000" b="1" i="0" u="none" strike="noStrike" kern="3000" cap="none" spc="31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  <a:cs typeface="Calibri" panose="020F0502020204030204" pitchFamily="34" charset="0"/>
                <a:sym typeface="+mn-lt"/>
              </a:rPr>
              <a:t>bảo</a:t>
            </a:r>
            <a:r>
              <a:rPr kumimoji="0" lang="en-US" altLang="zh-CN" sz="3000" b="1" i="0" u="none" strike="noStrike" kern="3000" cap="none" spc="3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000" b="1" i="0" u="none" strike="noStrike" kern="3000" cap="none" spc="31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  <a:cs typeface="Calibri" panose="020F0502020204030204" pitchFamily="34" charset="0"/>
                <a:sym typeface="+mn-lt"/>
              </a:rPr>
              <a:t>vệ</a:t>
            </a:r>
            <a:r>
              <a:rPr kumimoji="0" lang="en-US" altLang="zh-CN" sz="3000" b="1" i="0" u="none" strike="noStrike" kern="3000" cap="none" spc="3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000" b="1" i="0" u="none" strike="noStrike" kern="3000" cap="none" spc="31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  <a:cs typeface="Calibri" panose="020F0502020204030204" pitchFamily="34" charset="0"/>
                <a:sym typeface="+mn-lt"/>
              </a:rPr>
              <a:t>của</a:t>
            </a:r>
            <a:r>
              <a:rPr kumimoji="0" lang="en-US" altLang="zh-CN" sz="3000" b="1" i="0" u="none" strike="noStrike" kern="3000" cap="none" spc="3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000" b="1" i="0" u="none" strike="noStrike" kern="3000" cap="none" spc="31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  <a:cs typeface="Calibri" panose="020F0502020204030204" pitchFamily="34" charset="0"/>
                <a:sym typeface="+mn-lt"/>
              </a:rPr>
              <a:t>công</a:t>
            </a:r>
            <a:endParaRPr kumimoji="0" lang="en-US" altLang="zh-CN" sz="3000" b="1" i="0" u="none" strike="noStrike" kern="3000" cap="none" spc="3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仓耳羽辰体-谷力 W05" panose="02020400000000000000" pitchFamily="18" charset="-122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504D3978-BB6A-4DE2-8D75-4A2929AE47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4634" y="-104775"/>
            <a:ext cx="6529382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8353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7" grpId="0"/>
      <p:bldP spid="28" grpId="0"/>
      <p:bldP spid="2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9828E30-EE23-1747-72C5-D6B5AFE85E04}"/>
              </a:ext>
            </a:extLst>
          </p:cNvPr>
          <p:cNvSpPr/>
          <p:nvPr/>
        </p:nvSpPr>
        <p:spPr>
          <a:xfrm>
            <a:off x="3000375" y="361950"/>
            <a:ext cx="5962650" cy="100965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 số biện pháp giúp bảo vệ của công trong trường học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A137B91-FFA3-A8F2-C33D-56598728BD70}"/>
              </a:ext>
            </a:extLst>
          </p:cNvPr>
          <p:cNvCxnSpPr>
            <a:cxnSpLocks/>
            <a:stCxn id="8" idx="2"/>
            <a:endCxn id="11" idx="0"/>
          </p:cNvCxnSpPr>
          <p:nvPr/>
        </p:nvCxnSpPr>
        <p:spPr>
          <a:xfrm flipH="1">
            <a:off x="2524125" y="1371600"/>
            <a:ext cx="3457575" cy="64770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8B99A5A-C610-3F82-7F54-9F7A254AC60D}"/>
              </a:ext>
            </a:extLst>
          </p:cNvPr>
          <p:cNvSpPr/>
          <p:nvPr/>
        </p:nvSpPr>
        <p:spPr>
          <a:xfrm>
            <a:off x="1295399" y="2019300"/>
            <a:ext cx="2457451" cy="3067050"/>
          </a:xfrm>
          <a:prstGeom prst="roundRect">
            <a:avLst/>
          </a:prstGeom>
          <a:ln w="57150">
            <a:solidFill>
              <a:srgbClr val="7030A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uân thủ, chấp hành các quy định của nhà trường về bảo vệ của công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85AED6E-3791-80D6-BD7F-0936070F4C94}"/>
              </a:ext>
            </a:extLst>
          </p:cNvPr>
          <p:cNvCxnSpPr>
            <a:cxnSpLocks/>
            <a:stCxn id="8" idx="2"/>
            <a:endCxn id="14" idx="0"/>
          </p:cNvCxnSpPr>
          <p:nvPr/>
        </p:nvCxnSpPr>
        <p:spPr>
          <a:xfrm>
            <a:off x="5981700" y="1371600"/>
            <a:ext cx="138113" cy="733425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FF7D214A-106F-CE19-38B1-55BB010E952C}"/>
              </a:ext>
            </a:extLst>
          </p:cNvPr>
          <p:cNvSpPr/>
          <p:nvPr/>
        </p:nvSpPr>
        <p:spPr>
          <a:xfrm>
            <a:off x="4552951" y="2105025"/>
            <a:ext cx="3133724" cy="3067050"/>
          </a:xfrm>
          <a:prstGeom prst="roundRect">
            <a:avLst/>
          </a:prstGeom>
          <a:ln w="57150">
            <a:solidFill>
              <a:srgbClr val="7030A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kịp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trao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Ban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Giám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hiệu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giáo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viên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vi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41E4F29-4F2A-74A5-E611-F7094B609135}"/>
              </a:ext>
            </a:extLst>
          </p:cNvPr>
          <p:cNvCxnSpPr>
            <a:cxnSpLocks/>
            <a:stCxn id="8" idx="2"/>
            <a:endCxn id="20" idx="0"/>
          </p:cNvCxnSpPr>
          <p:nvPr/>
        </p:nvCxnSpPr>
        <p:spPr>
          <a:xfrm>
            <a:off x="5981700" y="1371600"/>
            <a:ext cx="3786188" cy="733425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657C9057-5E06-4EF0-2367-FAD77831C7A5}"/>
              </a:ext>
            </a:extLst>
          </p:cNvPr>
          <p:cNvSpPr/>
          <p:nvPr/>
        </p:nvSpPr>
        <p:spPr>
          <a:xfrm>
            <a:off x="8591550" y="2105025"/>
            <a:ext cx="2352675" cy="3067050"/>
          </a:xfrm>
          <a:prstGeom prst="roundRect">
            <a:avLst/>
          </a:prstGeom>
          <a:ln w="57150">
            <a:solidFill>
              <a:srgbClr val="7030A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uyên truyền với các bạn cùng nhau bảo vệ của công trong nhà trường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53940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4" grpId="0" animBg="1"/>
      <p:bldP spid="2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6"/>
          <p:cNvGrpSpPr/>
          <p:nvPr/>
        </p:nvGrpSpPr>
        <p:grpSpPr>
          <a:xfrm>
            <a:off x="1177447" y="977031"/>
            <a:ext cx="8116865" cy="4509336"/>
            <a:chOff x="-7927329" y="-4954585"/>
            <a:chExt cx="9902260" cy="5268685"/>
          </a:xfrm>
        </p:grpSpPr>
        <p:sp>
          <p:nvSpPr>
            <p:cNvPr id="3" name="任意多边形 43"/>
            <p:cNvSpPr/>
            <p:nvPr/>
          </p:nvSpPr>
          <p:spPr>
            <a:xfrm>
              <a:off x="-7927329" y="-4954585"/>
              <a:ext cx="9902260" cy="526868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任意多边形 44"/>
            <p:cNvSpPr/>
            <p:nvPr/>
          </p:nvSpPr>
          <p:spPr>
            <a:xfrm>
              <a:off x="-7607581" y="-4631681"/>
              <a:ext cx="9233126" cy="469850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" name="任意多边形 45"/>
            <p:cNvSpPr/>
            <p:nvPr/>
          </p:nvSpPr>
          <p:spPr>
            <a:xfrm>
              <a:off x="-7762875" y="-4794271"/>
              <a:ext cx="9572625" cy="4972072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6" name="图片 4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84334" y="3590521"/>
            <a:ext cx="3048014" cy="31933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4A9972F-B8E8-B8E6-A38D-B9E40E92F7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8433" y="2649411"/>
            <a:ext cx="6876884" cy="14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8947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77A13D5-9C2A-CC3E-CEE5-86B74D5FB8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0" y="1764142"/>
            <a:ext cx="4442085" cy="4891815"/>
          </a:xfrm>
          <a:prstGeom prst="rect">
            <a:avLst/>
          </a:prstGeom>
        </p:spPr>
      </p:pic>
      <p:sp>
        <p:nvSpPr>
          <p:cNvPr id="3" name="Rounded Rectangular Callout 16">
            <a:extLst>
              <a:ext uri="{FF2B5EF4-FFF2-40B4-BE49-F238E27FC236}">
                <a16:creationId xmlns:a16="http://schemas.microsoft.com/office/drawing/2014/main" id="{D254D985-9114-8B90-6F58-5377DBB15F05}"/>
              </a:ext>
            </a:extLst>
          </p:cNvPr>
          <p:cNvSpPr/>
          <p:nvPr/>
        </p:nvSpPr>
        <p:spPr>
          <a:xfrm>
            <a:off x="3752850" y="1219199"/>
            <a:ext cx="7277100" cy="3267075"/>
          </a:xfrm>
          <a:prstGeom prst="wedgeRoundRectCallout">
            <a:avLst>
              <a:gd name="adj1" fmla="val -17289"/>
              <a:gd name="adj2" fmla="val 42333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4000" dirty="0">
                <a:solidFill>
                  <a:srgbClr val="E6F7FF">
                    <a:lumMod val="25000"/>
                  </a:srgbClr>
                </a:solidFill>
                <a:sym typeface="Arial"/>
              </a:rPr>
              <a:t>Ở địa phương nơi em sinh sống có những công trình công cộng nào? Em  đã làm gì để bảo vệ các công trình công cộng đó. 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E6F7FF">
                  <a:lumMod val="2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067129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 descr="千库网_小朋友奔跑_元素编号1284400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0960" y="3753485"/>
            <a:ext cx="3763645" cy="25095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333" y="1508548"/>
            <a:ext cx="10839627" cy="197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1029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6"/>
          <p:cNvGrpSpPr/>
          <p:nvPr/>
        </p:nvGrpSpPr>
        <p:grpSpPr>
          <a:xfrm>
            <a:off x="1177447" y="977031"/>
            <a:ext cx="8116865" cy="4509336"/>
            <a:chOff x="-7927329" y="-4954585"/>
            <a:chExt cx="9902260" cy="5268685"/>
          </a:xfrm>
        </p:grpSpPr>
        <p:sp>
          <p:nvSpPr>
            <p:cNvPr id="3" name="任意多边形 43"/>
            <p:cNvSpPr/>
            <p:nvPr/>
          </p:nvSpPr>
          <p:spPr>
            <a:xfrm>
              <a:off x="-7927329" y="-4954585"/>
              <a:ext cx="9902260" cy="526868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任意多边形 44"/>
            <p:cNvSpPr/>
            <p:nvPr/>
          </p:nvSpPr>
          <p:spPr>
            <a:xfrm>
              <a:off x="-7607581" y="-4631681"/>
              <a:ext cx="9233126" cy="469850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" name="任意多边形 45"/>
            <p:cNvSpPr/>
            <p:nvPr/>
          </p:nvSpPr>
          <p:spPr>
            <a:xfrm>
              <a:off x="-7762875" y="-4794271"/>
              <a:ext cx="9572625" cy="4972072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6" name="图片 4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84334" y="3590521"/>
            <a:ext cx="3048014" cy="31933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9EE8FB2-C29D-46BA-8F3E-DE9C49D7D2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8540" y="1488288"/>
            <a:ext cx="4810161" cy="17862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596A3B4-5373-4435-BA1E-4030913EEA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7520" y="3040443"/>
            <a:ext cx="5230821" cy="197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6801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581025" y="161926"/>
            <a:ext cx="10782300" cy="1107894"/>
            <a:chOff x="1235349" y="785665"/>
            <a:chExt cx="9960347" cy="1476011"/>
          </a:xfrm>
        </p:grpSpPr>
        <p:sp>
          <p:nvSpPr>
            <p:cNvPr id="17" name="矩形 10"/>
            <p:cNvSpPr/>
            <p:nvPr/>
          </p:nvSpPr>
          <p:spPr>
            <a:xfrm>
              <a:off x="1235349" y="785665"/>
              <a:ext cx="9960347" cy="1015187"/>
            </a:xfrm>
            <a:custGeom>
              <a:avLst/>
              <a:gdLst>
                <a:gd name="connsiteX0" fmla="*/ 0 w 4114800"/>
                <a:gd name="connsiteY0" fmla="*/ 0 h 1381125"/>
                <a:gd name="connsiteX1" fmla="*/ 644652 w 4114800"/>
                <a:gd name="connsiteY1" fmla="*/ 0 h 1381125"/>
                <a:gd name="connsiteX2" fmla="*/ 1207008 w 4114800"/>
                <a:gd name="connsiteY2" fmla="*/ 0 h 1381125"/>
                <a:gd name="connsiteX3" fmla="*/ 1975104 w 4114800"/>
                <a:gd name="connsiteY3" fmla="*/ 0 h 1381125"/>
                <a:gd name="connsiteX4" fmla="*/ 2619756 w 4114800"/>
                <a:gd name="connsiteY4" fmla="*/ 0 h 1381125"/>
                <a:gd name="connsiteX5" fmla="*/ 3264408 w 4114800"/>
                <a:gd name="connsiteY5" fmla="*/ 0 h 1381125"/>
                <a:gd name="connsiteX6" fmla="*/ 4114800 w 4114800"/>
                <a:gd name="connsiteY6" fmla="*/ 0 h 1381125"/>
                <a:gd name="connsiteX7" fmla="*/ 4114800 w 4114800"/>
                <a:gd name="connsiteY7" fmla="*/ 662940 h 1381125"/>
                <a:gd name="connsiteX8" fmla="*/ 4114800 w 4114800"/>
                <a:gd name="connsiteY8" fmla="*/ 1381125 h 1381125"/>
                <a:gd name="connsiteX9" fmla="*/ 3511296 w 4114800"/>
                <a:gd name="connsiteY9" fmla="*/ 1381125 h 1381125"/>
                <a:gd name="connsiteX10" fmla="*/ 2825496 w 4114800"/>
                <a:gd name="connsiteY10" fmla="*/ 1381125 h 1381125"/>
                <a:gd name="connsiteX11" fmla="*/ 2139696 w 4114800"/>
                <a:gd name="connsiteY11" fmla="*/ 1381125 h 1381125"/>
                <a:gd name="connsiteX12" fmla="*/ 1495044 w 4114800"/>
                <a:gd name="connsiteY12" fmla="*/ 1381125 h 1381125"/>
                <a:gd name="connsiteX13" fmla="*/ 726948 w 4114800"/>
                <a:gd name="connsiteY13" fmla="*/ 1381125 h 1381125"/>
                <a:gd name="connsiteX14" fmla="*/ 0 w 4114800"/>
                <a:gd name="connsiteY14" fmla="*/ 1381125 h 1381125"/>
                <a:gd name="connsiteX15" fmla="*/ 0 w 4114800"/>
                <a:gd name="connsiteY15" fmla="*/ 718185 h 1381125"/>
                <a:gd name="connsiteX16" fmla="*/ 0 w 4114800"/>
                <a:gd name="connsiteY16" fmla="*/ 0 h 1381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114800" h="1381125" extrusionOk="0">
                  <a:moveTo>
                    <a:pt x="0" y="0"/>
                  </a:moveTo>
                  <a:cubicBezTo>
                    <a:pt x="276109" y="5266"/>
                    <a:pt x="325589" y="-19584"/>
                    <a:pt x="644652" y="0"/>
                  </a:cubicBezTo>
                  <a:cubicBezTo>
                    <a:pt x="963715" y="19584"/>
                    <a:pt x="1064991" y="6066"/>
                    <a:pt x="1207008" y="0"/>
                  </a:cubicBezTo>
                  <a:cubicBezTo>
                    <a:pt x="1349025" y="-6066"/>
                    <a:pt x="1791724" y="14506"/>
                    <a:pt x="1975104" y="0"/>
                  </a:cubicBezTo>
                  <a:cubicBezTo>
                    <a:pt x="2158484" y="-14506"/>
                    <a:pt x="2397469" y="20822"/>
                    <a:pt x="2619756" y="0"/>
                  </a:cubicBezTo>
                  <a:cubicBezTo>
                    <a:pt x="2842043" y="-20822"/>
                    <a:pt x="2992157" y="20388"/>
                    <a:pt x="3264408" y="0"/>
                  </a:cubicBezTo>
                  <a:cubicBezTo>
                    <a:pt x="3536659" y="-20388"/>
                    <a:pt x="3855620" y="38211"/>
                    <a:pt x="4114800" y="0"/>
                  </a:cubicBezTo>
                  <a:cubicBezTo>
                    <a:pt x="4138362" y="299779"/>
                    <a:pt x="4106054" y="343833"/>
                    <a:pt x="4114800" y="662940"/>
                  </a:cubicBezTo>
                  <a:cubicBezTo>
                    <a:pt x="4123546" y="982047"/>
                    <a:pt x="4104629" y="1100717"/>
                    <a:pt x="4114800" y="1381125"/>
                  </a:cubicBezTo>
                  <a:cubicBezTo>
                    <a:pt x="3910496" y="1396864"/>
                    <a:pt x="3633718" y="1365550"/>
                    <a:pt x="3511296" y="1381125"/>
                  </a:cubicBezTo>
                  <a:cubicBezTo>
                    <a:pt x="3388874" y="1396700"/>
                    <a:pt x="3096389" y="1387417"/>
                    <a:pt x="2825496" y="1381125"/>
                  </a:cubicBezTo>
                  <a:cubicBezTo>
                    <a:pt x="2554603" y="1374833"/>
                    <a:pt x="2326241" y="1375081"/>
                    <a:pt x="2139696" y="1381125"/>
                  </a:cubicBezTo>
                  <a:cubicBezTo>
                    <a:pt x="1953151" y="1387169"/>
                    <a:pt x="1781266" y="1384626"/>
                    <a:pt x="1495044" y="1381125"/>
                  </a:cubicBezTo>
                  <a:cubicBezTo>
                    <a:pt x="1208822" y="1377624"/>
                    <a:pt x="1045232" y="1402451"/>
                    <a:pt x="726948" y="1381125"/>
                  </a:cubicBezTo>
                  <a:cubicBezTo>
                    <a:pt x="408664" y="1359799"/>
                    <a:pt x="350959" y="1374381"/>
                    <a:pt x="0" y="1381125"/>
                  </a:cubicBezTo>
                  <a:cubicBezTo>
                    <a:pt x="-28690" y="1065020"/>
                    <a:pt x="-5765" y="860041"/>
                    <a:pt x="0" y="718185"/>
                  </a:cubicBezTo>
                  <a:cubicBezTo>
                    <a:pt x="5765" y="576329"/>
                    <a:pt x="-20511" y="151182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28575">
              <a:solidFill>
                <a:srgbClr val="FF0066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字魂64号-萌趣软糖体"/>
                <a:cs typeface="+mn-cs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521381" y="868393"/>
              <a:ext cx="9565136" cy="1393283"/>
            </a:xfrm>
            <a:prstGeom prst="rect">
              <a:avLst/>
            </a:prstGeom>
            <a:noFill/>
          </p:spPr>
          <p:txBody>
            <a:bodyPr wrap="square" lIns="0" t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hã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y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kể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tên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công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trình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công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cộng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trong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hình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ảnh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dưới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đây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83DE6EC6-8401-37F1-663A-6AE9D66B05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0275" y="1219200"/>
            <a:ext cx="7372350" cy="46101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3269571-2554-16E8-342B-F999C24DD023}"/>
              </a:ext>
            </a:extLst>
          </p:cNvPr>
          <p:cNvSpPr/>
          <p:nvPr/>
        </p:nvSpPr>
        <p:spPr>
          <a:xfrm>
            <a:off x="2228850" y="3000375"/>
            <a:ext cx="3543300" cy="571500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Kinh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Huế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3D70E6F-A868-4F04-07FA-B9E0ADB09339}"/>
              </a:ext>
            </a:extLst>
          </p:cNvPr>
          <p:cNvSpPr/>
          <p:nvPr/>
        </p:nvSpPr>
        <p:spPr>
          <a:xfrm>
            <a:off x="6581775" y="3019425"/>
            <a:ext cx="2324100" cy="571500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endParaRPr lang="en-US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700F19C-297B-D9DA-03F3-FA028B0FFC17}"/>
              </a:ext>
            </a:extLst>
          </p:cNvPr>
          <p:cNvSpPr/>
          <p:nvPr/>
        </p:nvSpPr>
        <p:spPr>
          <a:xfrm>
            <a:off x="2200275" y="5495925"/>
            <a:ext cx="3543300" cy="571500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Thảo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cầm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viên</a:t>
            </a:r>
            <a:endParaRPr lang="en-US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C46A9E31-8664-04F4-EB37-11508447FC6C}"/>
              </a:ext>
            </a:extLst>
          </p:cNvPr>
          <p:cNvSpPr/>
          <p:nvPr/>
        </p:nvSpPr>
        <p:spPr>
          <a:xfrm>
            <a:off x="5962650" y="5486400"/>
            <a:ext cx="3543300" cy="781050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tàng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Chứng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Chiến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791589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2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13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1EE90DFA-3EA5-D4FF-7B54-07CF79391C5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34661" r="71031">
                        <a14:backgroundMark x1="57448" y1="63056" x2="57448" y2="63056"/>
                        <a14:backgroundMark x1="57760" y1="63056" x2="57760" y2="63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141" t="5174" r="29366" b="7263"/>
          <a:stretch/>
        </p:blipFill>
        <p:spPr>
          <a:xfrm flipH="1">
            <a:off x="806869" y="2130259"/>
            <a:ext cx="2969602" cy="4118142"/>
          </a:xfrm>
          <a:prstGeom prst="rect">
            <a:avLst/>
          </a:prstGeom>
        </p:spPr>
      </p:pic>
      <p:grpSp>
        <p:nvGrpSpPr>
          <p:cNvPr id="4" name="Nhóm 7">
            <a:extLst>
              <a:ext uri="{FF2B5EF4-FFF2-40B4-BE49-F238E27FC236}">
                <a16:creationId xmlns:a16="http://schemas.microsoft.com/office/drawing/2014/main" id="{8D3DF6B7-4EEE-6ADE-B28B-41F6CCE84BEF}"/>
              </a:ext>
            </a:extLst>
          </p:cNvPr>
          <p:cNvGrpSpPr/>
          <p:nvPr/>
        </p:nvGrpSpPr>
        <p:grpSpPr>
          <a:xfrm>
            <a:off x="3308302" y="628649"/>
            <a:ext cx="7397798" cy="2622705"/>
            <a:chOff x="7451678" y="3000375"/>
            <a:chExt cx="4911772" cy="3508529"/>
          </a:xfrm>
        </p:grpSpPr>
        <p:sp>
          <p:nvSpPr>
            <p:cNvPr id="5" name="Bong bóng Lời nói: Hình bầu dục 9">
              <a:extLst>
                <a:ext uri="{FF2B5EF4-FFF2-40B4-BE49-F238E27FC236}">
                  <a16:creationId xmlns:a16="http://schemas.microsoft.com/office/drawing/2014/main" id="{1E8DD172-1983-BB26-19AE-FF0683CEC137}"/>
                </a:ext>
              </a:extLst>
            </p:cNvPr>
            <p:cNvSpPr/>
            <p:nvPr/>
          </p:nvSpPr>
          <p:spPr>
            <a:xfrm flipH="1">
              <a:off x="7451678" y="3000375"/>
              <a:ext cx="4911772" cy="3508529"/>
            </a:xfrm>
            <a:prstGeom prst="wedgeEllipseCallout">
              <a:avLst>
                <a:gd name="adj1" fmla="val 51332"/>
                <a:gd name="adj2" fmla="val 30241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Hộp Văn bản 13">
              <a:extLst>
                <a:ext uri="{FF2B5EF4-FFF2-40B4-BE49-F238E27FC236}">
                  <a16:creationId xmlns:a16="http://schemas.microsoft.com/office/drawing/2014/main" id="{49DD2165-C378-EDDA-E32C-94632A63554B}"/>
                </a:ext>
              </a:extLst>
            </p:cNvPr>
            <p:cNvSpPr txBox="1"/>
            <p:nvPr/>
          </p:nvSpPr>
          <p:spPr>
            <a:xfrm flipH="1">
              <a:off x="7711666" y="3989835"/>
              <a:ext cx="4489625" cy="16057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Times New Roman" panose="02020603050405020304" pitchFamily="18" charset="0"/>
                </a:rPr>
                <a:t>Em hãy kể một số việc cần làm để bảo vệ công trình công cộng.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702955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37" descr="Ảnh có chứa trong nhà">
            <a:extLst>
              <a:ext uri="{FF2B5EF4-FFF2-40B4-BE49-F238E27FC236}">
                <a16:creationId xmlns:a16="http://schemas.microsoft.com/office/drawing/2014/main" id="{01D8A3FC-2991-5F68-9450-4D5A599B58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194" b="96350" l="3370" r="97826">
                        <a14:foregroundMark x1="15435" y1="10951" x2="34565" y2="12928"/>
                        <a14:foregroundMark x1="10217" y1="7909" x2="48261" y2="9202"/>
                        <a14:foregroundMark x1="43261" y1="5779" x2="79674" y2="9202"/>
                        <a14:foregroundMark x1="79674" y1="9202" x2="89348" y2="9125"/>
                        <a14:foregroundMark x1="90435" y1="7376" x2="91304" y2="12319"/>
                        <a14:foregroundMark x1="89891" y1="4563" x2="95000" y2="10722"/>
                        <a14:foregroundMark x1="8261" y1="4563" x2="10326" y2="12395"/>
                        <a14:foregroundMark x1="10326" y1="12395" x2="12500" y2="13308"/>
                        <a14:foregroundMark x1="4565" y1="4791" x2="5326" y2="12776"/>
                        <a14:foregroundMark x1="5326" y1="12776" x2="5761" y2="13156"/>
                        <a14:foregroundMark x1="3696" y1="92319" x2="44130" y2="90570"/>
                        <a14:foregroundMark x1="44130" y1="90570" x2="64674" y2="90951"/>
                        <a14:foregroundMark x1="64674" y1="90951" x2="77391" y2="90951"/>
                        <a14:foregroundMark x1="77391" y1="90951" x2="91522" y2="90951"/>
                        <a14:foregroundMark x1="91522" y1="90951" x2="91630" y2="91331"/>
                        <a14:foregroundMark x1="27609" y1="92928" x2="17717" y2="92700"/>
                        <a14:foregroundMark x1="17717" y1="92700" x2="17717" y2="92700"/>
                        <a14:foregroundMark x1="5435" y1="96350" x2="3478" y2="96350"/>
                        <a14:foregroundMark x1="95000" y1="87529" x2="96413" y2="91939"/>
                        <a14:foregroundMark x1="9674" y1="3574" x2="11739" y2="3954"/>
                        <a14:foregroundMark x1="6304" y1="3194" x2="3696" y2="9962"/>
                        <a14:foregroundMark x1="94130" y1="3346" x2="97826" y2="12167"/>
                        <a14:foregroundMark x1="97826" y1="12167" x2="97065" y2="13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19438" y="-2033587"/>
            <a:ext cx="5362574" cy="11068050"/>
          </a:xfrm>
          <a:prstGeom prst="rect">
            <a:avLst/>
          </a:prstGeom>
        </p:spPr>
      </p:pic>
      <p:sp>
        <p:nvSpPr>
          <p:cNvPr id="4" name="Hộp Văn bản 40">
            <a:extLst>
              <a:ext uri="{FF2B5EF4-FFF2-40B4-BE49-F238E27FC236}">
                <a16:creationId xmlns:a16="http://schemas.microsoft.com/office/drawing/2014/main" id="{6F61C3C0-27D7-8176-340A-695B38CD3192}"/>
              </a:ext>
            </a:extLst>
          </p:cNvPr>
          <p:cNvSpPr txBox="1"/>
          <p:nvPr/>
        </p:nvSpPr>
        <p:spPr>
          <a:xfrm>
            <a:off x="2317778" y="1492190"/>
            <a:ext cx="720656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>
                <a:solidFill>
                  <a:srgbClr val="C71A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vi-VN" sz="3600" b="1" dirty="0">
                <a:solidFill>
                  <a:srgbClr val="C71A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ột số việc cần làm để bảo vệ công trình công cộng như:</a:t>
            </a:r>
            <a:r>
              <a:rPr lang="en-US" sz="3600" b="1" dirty="0">
                <a:solidFill>
                  <a:srgbClr val="C71A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</a:t>
            </a:r>
            <a:r>
              <a:rPr lang="vi-VN" sz="3600" b="1" dirty="0">
                <a:solidFill>
                  <a:srgbClr val="C71A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iữ gìn vệ sinh, không viết vẽ lên các công trình công cộng; không leo trèo, đập phá các công trình công cộng; tiết kiệm điện, nước; tuyên truyền mọi người cùng bảo vệ công trình công cộng;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71A29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19552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6"/>
          <p:cNvGrpSpPr/>
          <p:nvPr/>
        </p:nvGrpSpPr>
        <p:grpSpPr>
          <a:xfrm>
            <a:off x="1177447" y="977031"/>
            <a:ext cx="8116865" cy="4509336"/>
            <a:chOff x="-7927329" y="-4954585"/>
            <a:chExt cx="9902260" cy="5268685"/>
          </a:xfrm>
        </p:grpSpPr>
        <p:sp>
          <p:nvSpPr>
            <p:cNvPr id="3" name="任意多边形 43"/>
            <p:cNvSpPr/>
            <p:nvPr/>
          </p:nvSpPr>
          <p:spPr>
            <a:xfrm>
              <a:off x="-7927329" y="-4954585"/>
              <a:ext cx="9902260" cy="526868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任意多边形 44"/>
            <p:cNvSpPr/>
            <p:nvPr/>
          </p:nvSpPr>
          <p:spPr>
            <a:xfrm>
              <a:off x="-7607581" y="-4631681"/>
              <a:ext cx="9233126" cy="469850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" name="任意多边形 45"/>
            <p:cNvSpPr/>
            <p:nvPr/>
          </p:nvSpPr>
          <p:spPr>
            <a:xfrm>
              <a:off x="-7762875" y="-4794271"/>
              <a:ext cx="9572625" cy="4972072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6" name="图片 4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84334" y="3590521"/>
            <a:ext cx="3048014" cy="31933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9AF57C9-F02B-4EC9-5B4E-499D0333BC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4294" y="2455096"/>
            <a:ext cx="7267062" cy="156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9159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E3D18FFE-AEA6-4C78-AC99-967BDB7B42F7}"/>
              </a:ext>
            </a:extLst>
          </p:cNvPr>
          <p:cNvGrpSpPr/>
          <p:nvPr/>
        </p:nvGrpSpPr>
        <p:grpSpPr>
          <a:xfrm>
            <a:off x="1143000" y="276225"/>
            <a:ext cx="10010775" cy="1228725"/>
            <a:chOff x="1235349" y="648476"/>
            <a:chExt cx="9960347" cy="1769717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14" name="矩形 10">
              <a:extLst>
                <a:ext uri="{FF2B5EF4-FFF2-40B4-BE49-F238E27FC236}">
                  <a16:creationId xmlns:a16="http://schemas.microsoft.com/office/drawing/2014/main" id="{8B2D0496-7D47-44A0-BC9D-264C13738F00}"/>
                </a:ext>
              </a:extLst>
            </p:cNvPr>
            <p:cNvSpPr/>
            <p:nvPr/>
          </p:nvSpPr>
          <p:spPr>
            <a:xfrm>
              <a:off x="1235349" y="648476"/>
              <a:ext cx="9960347" cy="1769717"/>
            </a:xfrm>
            <a:custGeom>
              <a:avLst/>
              <a:gdLst>
                <a:gd name="connsiteX0" fmla="*/ 0 w 4114800"/>
                <a:gd name="connsiteY0" fmla="*/ 0 h 1381125"/>
                <a:gd name="connsiteX1" fmla="*/ 644652 w 4114800"/>
                <a:gd name="connsiteY1" fmla="*/ 0 h 1381125"/>
                <a:gd name="connsiteX2" fmla="*/ 1207008 w 4114800"/>
                <a:gd name="connsiteY2" fmla="*/ 0 h 1381125"/>
                <a:gd name="connsiteX3" fmla="*/ 1975104 w 4114800"/>
                <a:gd name="connsiteY3" fmla="*/ 0 h 1381125"/>
                <a:gd name="connsiteX4" fmla="*/ 2619756 w 4114800"/>
                <a:gd name="connsiteY4" fmla="*/ 0 h 1381125"/>
                <a:gd name="connsiteX5" fmla="*/ 3264408 w 4114800"/>
                <a:gd name="connsiteY5" fmla="*/ 0 h 1381125"/>
                <a:gd name="connsiteX6" fmla="*/ 4114800 w 4114800"/>
                <a:gd name="connsiteY6" fmla="*/ 0 h 1381125"/>
                <a:gd name="connsiteX7" fmla="*/ 4114800 w 4114800"/>
                <a:gd name="connsiteY7" fmla="*/ 662940 h 1381125"/>
                <a:gd name="connsiteX8" fmla="*/ 4114800 w 4114800"/>
                <a:gd name="connsiteY8" fmla="*/ 1381125 h 1381125"/>
                <a:gd name="connsiteX9" fmla="*/ 3511296 w 4114800"/>
                <a:gd name="connsiteY9" fmla="*/ 1381125 h 1381125"/>
                <a:gd name="connsiteX10" fmla="*/ 2825496 w 4114800"/>
                <a:gd name="connsiteY10" fmla="*/ 1381125 h 1381125"/>
                <a:gd name="connsiteX11" fmla="*/ 2139696 w 4114800"/>
                <a:gd name="connsiteY11" fmla="*/ 1381125 h 1381125"/>
                <a:gd name="connsiteX12" fmla="*/ 1495044 w 4114800"/>
                <a:gd name="connsiteY12" fmla="*/ 1381125 h 1381125"/>
                <a:gd name="connsiteX13" fmla="*/ 726948 w 4114800"/>
                <a:gd name="connsiteY13" fmla="*/ 1381125 h 1381125"/>
                <a:gd name="connsiteX14" fmla="*/ 0 w 4114800"/>
                <a:gd name="connsiteY14" fmla="*/ 1381125 h 1381125"/>
                <a:gd name="connsiteX15" fmla="*/ 0 w 4114800"/>
                <a:gd name="connsiteY15" fmla="*/ 718185 h 1381125"/>
                <a:gd name="connsiteX16" fmla="*/ 0 w 4114800"/>
                <a:gd name="connsiteY16" fmla="*/ 0 h 1381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114800" h="1381125" extrusionOk="0">
                  <a:moveTo>
                    <a:pt x="0" y="0"/>
                  </a:moveTo>
                  <a:cubicBezTo>
                    <a:pt x="276109" y="5266"/>
                    <a:pt x="325589" y="-19584"/>
                    <a:pt x="644652" y="0"/>
                  </a:cubicBezTo>
                  <a:cubicBezTo>
                    <a:pt x="963715" y="19584"/>
                    <a:pt x="1064991" y="6066"/>
                    <a:pt x="1207008" y="0"/>
                  </a:cubicBezTo>
                  <a:cubicBezTo>
                    <a:pt x="1349025" y="-6066"/>
                    <a:pt x="1791724" y="14506"/>
                    <a:pt x="1975104" y="0"/>
                  </a:cubicBezTo>
                  <a:cubicBezTo>
                    <a:pt x="2158484" y="-14506"/>
                    <a:pt x="2397469" y="20822"/>
                    <a:pt x="2619756" y="0"/>
                  </a:cubicBezTo>
                  <a:cubicBezTo>
                    <a:pt x="2842043" y="-20822"/>
                    <a:pt x="2992157" y="20388"/>
                    <a:pt x="3264408" y="0"/>
                  </a:cubicBezTo>
                  <a:cubicBezTo>
                    <a:pt x="3536659" y="-20388"/>
                    <a:pt x="3855620" y="38211"/>
                    <a:pt x="4114800" y="0"/>
                  </a:cubicBezTo>
                  <a:cubicBezTo>
                    <a:pt x="4138362" y="299779"/>
                    <a:pt x="4106054" y="343833"/>
                    <a:pt x="4114800" y="662940"/>
                  </a:cubicBezTo>
                  <a:cubicBezTo>
                    <a:pt x="4123546" y="982047"/>
                    <a:pt x="4104629" y="1100717"/>
                    <a:pt x="4114800" y="1381125"/>
                  </a:cubicBezTo>
                  <a:cubicBezTo>
                    <a:pt x="3910496" y="1396864"/>
                    <a:pt x="3633718" y="1365550"/>
                    <a:pt x="3511296" y="1381125"/>
                  </a:cubicBezTo>
                  <a:cubicBezTo>
                    <a:pt x="3388874" y="1396700"/>
                    <a:pt x="3096389" y="1387417"/>
                    <a:pt x="2825496" y="1381125"/>
                  </a:cubicBezTo>
                  <a:cubicBezTo>
                    <a:pt x="2554603" y="1374833"/>
                    <a:pt x="2326241" y="1375081"/>
                    <a:pt x="2139696" y="1381125"/>
                  </a:cubicBezTo>
                  <a:cubicBezTo>
                    <a:pt x="1953151" y="1387169"/>
                    <a:pt x="1781266" y="1384626"/>
                    <a:pt x="1495044" y="1381125"/>
                  </a:cubicBezTo>
                  <a:cubicBezTo>
                    <a:pt x="1208822" y="1377624"/>
                    <a:pt x="1045232" y="1402451"/>
                    <a:pt x="726948" y="1381125"/>
                  </a:cubicBezTo>
                  <a:cubicBezTo>
                    <a:pt x="408664" y="1359799"/>
                    <a:pt x="350959" y="1374381"/>
                    <a:pt x="0" y="1381125"/>
                  </a:cubicBezTo>
                  <a:cubicBezTo>
                    <a:pt x="-28690" y="1065020"/>
                    <a:pt x="-5765" y="860041"/>
                    <a:pt x="0" y="718185"/>
                  </a:cubicBezTo>
                  <a:cubicBezTo>
                    <a:pt x="5765" y="576329"/>
                    <a:pt x="-20511" y="151182"/>
                    <a:pt x="0" y="0"/>
                  </a:cubicBezTo>
                  <a:close/>
                </a:path>
              </a:pathLst>
            </a:custGeom>
            <a:grpFill/>
            <a:ln w="28575">
              <a:solidFill>
                <a:srgbClr val="FF0066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字魂64号-萌趣软糖体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936B831-EF40-4A0C-B848-9EE72F932D0F}"/>
                </a:ext>
              </a:extLst>
            </p:cNvPr>
            <p:cNvSpPr txBox="1"/>
            <p:nvPr/>
          </p:nvSpPr>
          <p:spPr>
            <a:xfrm>
              <a:off x="1501472" y="696223"/>
              <a:ext cx="9526827" cy="1712011"/>
            </a:xfrm>
            <a:prstGeom prst="rect">
              <a:avLst/>
            </a:prstGeom>
            <a:noFill/>
          </p:spPr>
          <p:txBody>
            <a:bodyPr wrap="square" lIns="0" t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srgbClr val="0070C0"/>
                  </a:solidFill>
                  <a:effectLst/>
                  <a:latin typeface="Calibri" panose="020F0502020204030204" pitchFamily="34" charset="0"/>
                  <a:ea typeface="SimSun" panose="02010600030101010101" pitchFamily="2" charset="-122"/>
                  <a:cs typeface="Calibri" panose="020F0502020204030204" pitchFamily="34" charset="0"/>
                </a:rPr>
                <a:t>a. </a:t>
              </a:r>
              <a:r>
                <a:rPr lang="en-US" sz="3200" b="1" dirty="0" err="1">
                  <a:solidFill>
                    <a:srgbClr val="0070C0"/>
                  </a:solidFill>
                  <a:effectLst/>
                  <a:latin typeface="Calibri" panose="020F0502020204030204" pitchFamily="34" charset="0"/>
                  <a:ea typeface="SimSun" panose="02010600030101010101" pitchFamily="2" charset="-122"/>
                  <a:cs typeface="Calibri" panose="020F0502020204030204" pitchFamily="34" charset="0"/>
                </a:rPr>
                <a:t>Em</a:t>
              </a:r>
              <a:r>
                <a:rPr lang="en-US" sz="3200" b="1" dirty="0">
                  <a:solidFill>
                    <a:srgbClr val="0070C0"/>
                  </a:solidFill>
                  <a:effectLst/>
                  <a:latin typeface="Calibri" panose="020F0502020204030204" pitchFamily="34" charset="0"/>
                  <a:ea typeface="SimSun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effectLst/>
                  <a:latin typeface="Calibri" panose="020F0502020204030204" pitchFamily="34" charset="0"/>
                  <a:ea typeface="SimSun" panose="02010600030101010101" pitchFamily="2" charset="-122"/>
                  <a:cs typeface="Calibri" panose="020F0502020204030204" pitchFamily="34" charset="0"/>
                </a:rPr>
                <a:t>hãy</a:t>
              </a:r>
              <a:r>
                <a:rPr lang="en-US" sz="3200" b="1" dirty="0">
                  <a:solidFill>
                    <a:srgbClr val="0070C0"/>
                  </a:solidFill>
                  <a:effectLst/>
                  <a:latin typeface="Calibri" panose="020F0502020204030204" pitchFamily="34" charset="0"/>
                  <a:ea typeface="SimSun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effectLst/>
                  <a:latin typeface="Calibri" panose="020F0502020204030204" pitchFamily="34" charset="0"/>
                  <a:ea typeface="SimSun" panose="02010600030101010101" pitchFamily="2" charset="-122"/>
                  <a:cs typeface="Calibri" panose="020F0502020204030204" pitchFamily="34" charset="0"/>
                </a:rPr>
                <a:t>nêu</a:t>
              </a:r>
              <a:r>
                <a:rPr lang="en-US" sz="3200" b="1" dirty="0">
                  <a:solidFill>
                    <a:srgbClr val="0070C0"/>
                  </a:solidFill>
                  <a:effectLst/>
                  <a:latin typeface="Calibri" panose="020F0502020204030204" pitchFamily="34" charset="0"/>
                  <a:ea typeface="SimSun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effectLst/>
                  <a:latin typeface="Calibri" panose="020F0502020204030204" pitchFamily="34" charset="0"/>
                  <a:ea typeface="SimSun" panose="02010600030101010101" pitchFamily="2" charset="-122"/>
                  <a:cs typeface="Calibri" panose="020F0502020204030204" pitchFamily="34" charset="0"/>
                </a:rPr>
                <a:t>các</a:t>
              </a:r>
              <a:r>
                <a:rPr lang="en-US" sz="3200" b="1" dirty="0">
                  <a:solidFill>
                    <a:srgbClr val="0070C0"/>
                  </a:solidFill>
                  <a:effectLst/>
                  <a:latin typeface="Calibri" panose="020F0502020204030204" pitchFamily="34" charset="0"/>
                  <a:ea typeface="SimSun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effectLst/>
                  <a:latin typeface="Calibri" panose="020F0502020204030204" pitchFamily="34" charset="0"/>
                  <a:ea typeface="SimSun" panose="02010600030101010101" pitchFamily="2" charset="-122"/>
                  <a:cs typeface="Calibri" panose="020F0502020204030204" pitchFamily="34" charset="0"/>
                </a:rPr>
                <a:t>biểu</a:t>
              </a:r>
              <a:r>
                <a:rPr lang="en-US" sz="3200" b="1" dirty="0">
                  <a:solidFill>
                    <a:srgbClr val="0070C0"/>
                  </a:solidFill>
                  <a:effectLst/>
                  <a:latin typeface="Calibri" panose="020F0502020204030204" pitchFamily="34" charset="0"/>
                  <a:ea typeface="SimSun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effectLst/>
                  <a:latin typeface="Calibri" panose="020F0502020204030204" pitchFamily="34" charset="0"/>
                  <a:ea typeface="SimSun" panose="02010600030101010101" pitchFamily="2" charset="-122"/>
                  <a:cs typeface="Calibri" panose="020F0502020204030204" pitchFamily="34" charset="0"/>
                </a:rPr>
                <a:t>hiện</a:t>
              </a:r>
              <a:r>
                <a:rPr lang="en-US" sz="3200" b="1" dirty="0">
                  <a:solidFill>
                    <a:srgbClr val="0070C0"/>
                  </a:solidFill>
                  <a:effectLst/>
                  <a:latin typeface="Calibri" panose="020F0502020204030204" pitchFamily="34" charset="0"/>
                  <a:ea typeface="SimSun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effectLst/>
                  <a:latin typeface="Calibri" panose="020F0502020204030204" pitchFamily="34" charset="0"/>
                  <a:ea typeface="SimSun" panose="02010600030101010101" pitchFamily="2" charset="-122"/>
                  <a:cs typeface="Calibri" panose="020F0502020204030204" pitchFamily="34" charset="0"/>
                </a:rPr>
                <a:t>bảo</a:t>
              </a:r>
              <a:r>
                <a:rPr lang="en-US" sz="3200" b="1" dirty="0">
                  <a:solidFill>
                    <a:srgbClr val="0070C0"/>
                  </a:solidFill>
                  <a:effectLst/>
                  <a:latin typeface="Calibri" panose="020F0502020204030204" pitchFamily="34" charset="0"/>
                  <a:ea typeface="SimSun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effectLst/>
                  <a:latin typeface="Calibri" panose="020F0502020204030204" pitchFamily="34" charset="0"/>
                  <a:ea typeface="SimSun" panose="02010600030101010101" pitchFamily="2" charset="-122"/>
                  <a:cs typeface="Calibri" panose="020F0502020204030204" pitchFamily="34" charset="0"/>
                </a:rPr>
                <a:t>vệ</a:t>
              </a:r>
              <a:r>
                <a:rPr lang="en-US" sz="3200" b="1" dirty="0">
                  <a:solidFill>
                    <a:srgbClr val="0070C0"/>
                  </a:solidFill>
                  <a:effectLst/>
                  <a:latin typeface="Calibri" panose="020F0502020204030204" pitchFamily="34" charset="0"/>
                  <a:ea typeface="SimSun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effectLst/>
                  <a:latin typeface="Calibri" panose="020F0502020204030204" pitchFamily="34" charset="0"/>
                  <a:ea typeface="SimSun" panose="02010600030101010101" pitchFamily="2" charset="-122"/>
                  <a:cs typeface="Calibri" panose="020F0502020204030204" pitchFamily="34" charset="0"/>
                </a:rPr>
                <a:t>của</a:t>
              </a:r>
              <a:r>
                <a:rPr lang="en-US" sz="3200" b="1" dirty="0">
                  <a:solidFill>
                    <a:srgbClr val="0070C0"/>
                  </a:solidFill>
                  <a:effectLst/>
                  <a:latin typeface="Calibri" panose="020F0502020204030204" pitchFamily="34" charset="0"/>
                  <a:ea typeface="SimSun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effectLst/>
                  <a:latin typeface="Calibri" panose="020F0502020204030204" pitchFamily="34" charset="0"/>
                  <a:ea typeface="SimSun" panose="02010600030101010101" pitchFamily="2" charset="-122"/>
                  <a:cs typeface="Calibri" panose="020F0502020204030204" pitchFamily="34" charset="0"/>
                </a:rPr>
                <a:t>công</a:t>
              </a:r>
              <a:r>
                <a:rPr lang="en-US" sz="3200" b="1" dirty="0">
                  <a:solidFill>
                    <a:srgbClr val="0070C0"/>
                  </a:solidFill>
                  <a:effectLst/>
                  <a:latin typeface="Calibri" panose="020F0502020204030204" pitchFamily="34" charset="0"/>
                  <a:ea typeface="SimSun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effectLst/>
                  <a:latin typeface="Calibri" panose="020F0502020204030204" pitchFamily="34" charset="0"/>
                  <a:ea typeface="SimSun" panose="02010600030101010101" pitchFamily="2" charset="-122"/>
                  <a:cs typeface="Calibri" panose="020F0502020204030204" pitchFamily="34" charset="0"/>
                </a:rPr>
                <a:t>trong</a:t>
              </a:r>
              <a:r>
                <a:rPr lang="en-US" sz="3200" b="1" dirty="0">
                  <a:solidFill>
                    <a:srgbClr val="0070C0"/>
                  </a:solidFill>
                  <a:effectLst/>
                  <a:latin typeface="Calibri" panose="020F0502020204030204" pitchFamily="34" charset="0"/>
                  <a:ea typeface="SimSun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effectLst/>
                  <a:latin typeface="Calibri" panose="020F0502020204030204" pitchFamily="34" charset="0"/>
                  <a:ea typeface="SimSun" panose="02010600030101010101" pitchFamily="2" charset="-122"/>
                  <a:cs typeface="Calibri" panose="020F0502020204030204" pitchFamily="34" charset="0"/>
                </a:rPr>
                <a:t>các</a:t>
              </a:r>
              <a:r>
                <a:rPr lang="en-US" sz="3200" b="1" dirty="0">
                  <a:solidFill>
                    <a:srgbClr val="0070C0"/>
                  </a:solidFill>
                  <a:effectLst/>
                  <a:latin typeface="Calibri" panose="020F0502020204030204" pitchFamily="34" charset="0"/>
                  <a:ea typeface="SimSun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effectLst/>
                  <a:latin typeface="Calibri" panose="020F0502020204030204" pitchFamily="34" charset="0"/>
                  <a:ea typeface="SimSun" panose="02010600030101010101" pitchFamily="2" charset="-122"/>
                  <a:cs typeface="Calibri" panose="020F0502020204030204" pitchFamily="34" charset="0"/>
                </a:rPr>
                <a:t>bức</a:t>
              </a:r>
              <a:r>
                <a:rPr lang="en-US" sz="3200" b="1" dirty="0">
                  <a:solidFill>
                    <a:srgbClr val="0070C0"/>
                  </a:solidFill>
                  <a:effectLst/>
                  <a:latin typeface="Calibri" panose="020F0502020204030204" pitchFamily="34" charset="0"/>
                  <a:ea typeface="SimSun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effectLst/>
                  <a:latin typeface="Calibri" panose="020F0502020204030204" pitchFamily="34" charset="0"/>
                  <a:ea typeface="SimSun" panose="02010600030101010101" pitchFamily="2" charset="-122"/>
                  <a:cs typeface="Calibri" panose="020F0502020204030204" pitchFamily="34" charset="0"/>
                </a:rPr>
                <a:t>tranh</a:t>
              </a:r>
              <a:r>
                <a:rPr lang="en-US" sz="3200" b="1" dirty="0">
                  <a:solidFill>
                    <a:srgbClr val="0070C0"/>
                  </a:solidFill>
                  <a:effectLst/>
                  <a:latin typeface="Calibri" panose="020F0502020204030204" pitchFamily="34" charset="0"/>
                  <a:ea typeface="SimSun" panose="02010600030101010101" pitchFamily="2" charset="-122"/>
                  <a:cs typeface="Calibri" panose="020F0502020204030204" pitchFamily="34" charset="0"/>
                </a:rPr>
                <a:t> 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73164CE2-233D-6626-0B2B-55910A9832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7549" y="1776204"/>
            <a:ext cx="5535555" cy="4281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5067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peech Bubble: Rectangle with Corners Rounded 4">
            <a:extLst>
              <a:ext uri="{FF2B5EF4-FFF2-40B4-BE49-F238E27FC236}">
                <a16:creationId xmlns:a16="http://schemas.microsoft.com/office/drawing/2014/main" id="{1F205D61-8823-43AB-804F-D4DC61D8300E}"/>
              </a:ext>
            </a:extLst>
          </p:cNvPr>
          <p:cNvSpPr/>
          <p:nvPr/>
        </p:nvSpPr>
        <p:spPr>
          <a:xfrm flipH="1">
            <a:off x="5438773" y="2562225"/>
            <a:ext cx="4352927" cy="1781175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Bảo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vệ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xanh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EF2C2D9-4F63-43B4-803E-E431D2A06E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4936" y="785253"/>
            <a:ext cx="7010400" cy="9437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F33382E-9C16-65B6-F94C-9A57B89090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3525" y="2286000"/>
            <a:ext cx="3565766" cy="2967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9514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35229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35229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Find a Rainbow Day by Slidesgo">
  <a:themeElements>
    <a:clrScheme name="Simple Light">
      <a:dk1>
        <a:srgbClr val="434343"/>
      </a:dk1>
      <a:lt1>
        <a:srgbClr val="E1FDFF"/>
      </a:lt1>
      <a:dk2>
        <a:srgbClr val="FF7D7D"/>
      </a:dk2>
      <a:lt2>
        <a:srgbClr val="6AA0FF"/>
      </a:lt2>
      <a:accent1>
        <a:srgbClr val="FFBE5D"/>
      </a:accent1>
      <a:accent2>
        <a:srgbClr val="E8AEFF"/>
      </a:accent2>
      <a:accent3>
        <a:srgbClr val="6FFFBC"/>
      </a:accent3>
      <a:accent4>
        <a:srgbClr val="FFE340"/>
      </a:accent4>
      <a:accent5>
        <a:srgbClr val="00E8ED"/>
      </a:accent5>
      <a:accent6>
        <a:srgbClr val="FFFFB5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主题​​">
  <a:themeElements>
    <a:clrScheme name="自定义 7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A87E9"/>
      </a:accent1>
      <a:accent2>
        <a:srgbClr val="2173FC"/>
      </a:accent2>
      <a:accent3>
        <a:srgbClr val="45BDFF"/>
      </a:accent3>
      <a:accent4>
        <a:srgbClr val="FFBD02"/>
      </a:accent4>
      <a:accent5>
        <a:srgbClr val="FF9A15"/>
      </a:accent5>
      <a:accent6>
        <a:srgbClr val="6FE2FF"/>
      </a:accent6>
      <a:hlink>
        <a:srgbClr val="FA9C32"/>
      </a:hlink>
      <a:folHlink>
        <a:srgbClr val="954F72"/>
      </a:folHlink>
    </a:clrScheme>
    <a:fontScheme name="自定义 3">
      <a:majorFont>
        <a:latin typeface="汉仪正圆-45W"/>
        <a:ea typeface="汉仪润圆-65W"/>
        <a:cs typeface=""/>
      </a:majorFont>
      <a:minorFont>
        <a:latin typeface="汉仪正圆-45W"/>
        <a:ea typeface="汉仪润圆-65W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561</Words>
  <Application>Microsoft Office PowerPoint</Application>
  <PresentationFormat>Widescreen</PresentationFormat>
  <Paragraphs>52</Paragraphs>
  <Slides>23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23</vt:i4>
      </vt:variant>
    </vt:vector>
  </HeadingPairs>
  <TitlesOfParts>
    <vt:vector size="40" baseType="lpstr">
      <vt:lpstr>Chango</vt:lpstr>
      <vt:lpstr>等线</vt:lpstr>
      <vt:lpstr>等线 Light</vt:lpstr>
      <vt:lpstr>微软雅黑</vt:lpstr>
      <vt:lpstr>汉仪正圆-45W</vt:lpstr>
      <vt:lpstr>Arial</vt:lpstr>
      <vt:lpstr>Calibri</vt:lpstr>
      <vt:lpstr>Cambria</vt:lpstr>
      <vt:lpstr>Roboto</vt:lpstr>
      <vt:lpstr>SVN-Hole Hearted</vt:lpstr>
      <vt:lpstr>Ubuntu</vt:lpstr>
      <vt:lpstr>Wingdings</vt:lpstr>
      <vt:lpstr>Office 主题​​</vt:lpstr>
      <vt:lpstr>2_Office 主题​​</vt:lpstr>
      <vt:lpstr>3_Office 主题​​</vt:lpstr>
      <vt:lpstr>Find a Rainbow Day by Slidesgo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25</cp:revision>
  <dcterms:created xsi:type="dcterms:W3CDTF">2023-12-12T11:58:30Z</dcterms:created>
  <dcterms:modified xsi:type="dcterms:W3CDTF">2023-12-12T12:23:51Z</dcterms:modified>
</cp:coreProperties>
</file>