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9"/>
  </p:notesMasterIdLst>
  <p:sldIdLst>
    <p:sldId id="256" r:id="rId3"/>
    <p:sldId id="270" r:id="rId4"/>
    <p:sldId id="296" r:id="rId5"/>
    <p:sldId id="7609" r:id="rId6"/>
    <p:sldId id="7607" r:id="rId7"/>
    <p:sldId id="7608" r:id="rId8"/>
    <p:sldId id="7611" r:id="rId9"/>
    <p:sldId id="7612" r:id="rId10"/>
    <p:sldId id="7651" r:id="rId11"/>
    <p:sldId id="261" r:id="rId12"/>
    <p:sldId id="7666" r:id="rId13"/>
    <p:sldId id="7643" r:id="rId14"/>
    <p:sldId id="7650" r:id="rId15"/>
    <p:sldId id="266" r:id="rId16"/>
    <p:sldId id="7662" r:id="rId17"/>
    <p:sldId id="7667" r:id="rId18"/>
    <p:sldId id="7669" r:id="rId19"/>
    <p:sldId id="7670" r:id="rId20"/>
    <p:sldId id="7671" r:id="rId21"/>
    <p:sldId id="7668" r:id="rId22"/>
    <p:sldId id="313" r:id="rId23"/>
    <p:sldId id="315" r:id="rId24"/>
    <p:sldId id="316" r:id="rId25"/>
    <p:sldId id="317" r:id="rId26"/>
    <p:sldId id="258" r:id="rId27"/>
    <p:sldId id="766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 varScale="1">
        <p:scale>
          <a:sx n="63" d="100"/>
          <a:sy n="63" d="100"/>
        </p:scale>
        <p:origin x="592" y="5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8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7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7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8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04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A55E-901E-6981-AE93-33905B9B3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9B127-54A7-001C-3AF3-7C1178C38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9D61-1DEE-C4A3-78C7-961CD7AB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6BDC-9487-E31B-EE37-D56C04D2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E8FE3-4D16-B083-BDBD-48302C81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FAD7-DB68-F25D-F717-D663F56B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875E-30FF-A952-89D2-4BF0FBC75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35495-0689-8BBB-EA9B-1ADF9EC2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76DF-685B-09E6-BEA1-345EFB4F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8DD77-6256-925D-ACB4-472E17C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6EA9-E450-7ACD-3EBD-2BD9BE4E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AA719-59E9-4B10-7497-A02254B8D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1883E-731D-CA78-D9E3-7F7A61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AFE0-52B3-6E2D-DAC6-FB5DA254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A70B-B3E6-D1EE-C30C-C5242592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1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D0EB-D9A9-8C04-A895-423625C7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DCD3-F9EA-06AD-1737-BA708061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E4B4-6640-B0B7-984D-F22D46E67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699FE-5F24-3533-8FB0-D07D275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5A655-2067-05C3-3856-8CBDC768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5A3EE-53D3-1145-766E-27F69FAE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A4DB-81EB-6EBE-D535-B033B0A0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221F7-0F8D-935E-F90E-FA2CDDFE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1110C-CC5F-C065-13FB-73C78B031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C97EB-4402-674D-CD64-380886909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23DC2-F513-E335-4526-34D18B374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AC9E8-ADB4-940B-F823-C8E8BB46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D5725-D978-9516-AD91-8F951445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CE321-74E8-E8DA-A188-33D02A25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9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EBC8-0032-44D4-B729-8B92BFDF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2F7FE-A103-CC2F-222A-04943CF1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F1B34-DA92-581C-7ECD-985B120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7784A-6D4D-6B3F-8AAC-72C7965E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6325D-08D8-028E-B65A-14D54F70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A11CF-CDD3-926C-3F18-B42A2263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4E871-54B5-307D-783C-9D01C33D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9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E850-F0E8-E152-69A0-B90EB9F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AFA36-58BE-50C0-D0D9-F03A4C1D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64B74-4AFA-6A36-D3AF-460F565C0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1C4F6-BC50-70B1-52F8-F1AD94C3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0DCDC-E795-E703-1A8B-B81948A1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8B7BA-FD18-7B8A-6487-A9322133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6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8B06-E3BF-ED8D-6875-D523D4FA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1C82-251A-24A7-4E16-1083FC4A9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923FE-96A3-C2EF-644A-EFDD2974B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4E514-D637-580D-3EDA-9BD36EC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488CE-A825-C2D6-2619-E582AEB8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652CD-8630-978A-6D31-49D8DFAC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3DC8-0F4A-34F1-B884-08A1C729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032E5-BDD3-0F23-123A-3792A755E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085F8-0FEA-ECA0-1101-D9721630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87D9C-4E2D-853B-0D5E-78E13239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A5E1-26CD-AC4F-8FA2-D424A5EF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9DCEC-5806-F445-066E-212BA5E4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F73EF-0730-ABC2-513C-E9C7447B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31-E967-F582-2ECE-392D5634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6B00-35ED-F45A-4F6E-B32601B3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502B-6249-6360-2FF7-997D2F18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99CEC2-E6D4-D860-1CAF-5A7B3E8C62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762811" y="25619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5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06" y="72662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A432E-AE8C-63AC-8FA0-DC6C3DD0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1809432"/>
            <a:ext cx="10680116" cy="24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19033-8CCF-919A-6664-9713C054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602932"/>
            <a:ext cx="10782300" cy="1628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C8BE10-5615-58FB-DD51-1259117337CE}"/>
              </a:ext>
            </a:extLst>
          </p:cNvPr>
          <p:cNvSpPr/>
          <p:nvPr/>
        </p:nvSpPr>
        <p:spPr>
          <a:xfrm>
            <a:off x="2438400" y="2407920"/>
            <a:ext cx="647192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C5A682-3CB3-325B-CD76-48E93706A0D5}"/>
              </a:ext>
            </a:extLst>
          </p:cNvPr>
          <p:cNvSpPr/>
          <p:nvPr/>
        </p:nvSpPr>
        <p:spPr>
          <a:xfrm>
            <a:off x="887730" y="3820160"/>
            <a:ext cx="1045083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6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190460"/>
              </p:ext>
            </p:extLst>
          </p:nvPr>
        </p:nvGraphicFramePr>
        <p:xfrm>
          <a:off x="872169" y="1773523"/>
          <a:ext cx="3539223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>
            <a:cxnSpLocks/>
          </p:cNvCxnSpPr>
          <p:nvPr/>
        </p:nvCxnSpPr>
        <p:spPr>
          <a:xfrm>
            <a:off x="2445384" y="2154885"/>
            <a:ext cx="11785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1281746" y="2154885"/>
            <a:ext cx="1163638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3605846" y="2125948"/>
            <a:ext cx="424498" cy="149578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1281746" y="3621735"/>
            <a:ext cx="27485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1891346" y="170684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3615736" y="1771256"/>
            <a:ext cx="26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3991021" y="336012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1057908" y="35886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4803140" y="1779554"/>
            <a:ext cx="6551294" cy="2332356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5003164" y="1883426"/>
            <a:ext cx="614807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513B7-A6B8-74A8-7E50-F38C9B3AA3E4}"/>
              </a:ext>
            </a:extLst>
          </p:cNvPr>
          <p:cNvCxnSpPr>
            <a:cxnSpLocks/>
          </p:cNvCxnSpPr>
          <p:nvPr/>
        </p:nvCxnSpPr>
        <p:spPr>
          <a:xfrm flipV="1">
            <a:off x="2445384" y="2154885"/>
            <a:ext cx="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C8EA6F-BFA6-5EF9-4B61-574118714085}"/>
              </a:ext>
            </a:extLst>
          </p:cNvPr>
          <p:cNvSpPr txBox="1"/>
          <p:nvPr/>
        </p:nvSpPr>
        <p:spPr>
          <a:xfrm>
            <a:off x="2221546" y="35727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9FEE35-0A3F-A369-DC72-A20064833E8A}"/>
              </a:ext>
            </a:extLst>
          </p:cNvPr>
          <p:cNvSpPr/>
          <p:nvPr/>
        </p:nvSpPr>
        <p:spPr>
          <a:xfrm>
            <a:off x="2445701" y="3308700"/>
            <a:ext cx="304800" cy="2933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 animBg="1"/>
      <p:bldP spid="52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56614-7B27-48E4-C111-1D1609BB8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684354"/>
            <a:ext cx="844978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6245C-4FF6-BCAF-10CF-337A71FE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558732"/>
            <a:ext cx="10142172" cy="2379028"/>
          </a:xfrm>
          <a:prstGeom prst="rect">
            <a:avLst/>
          </a:prstGeom>
        </p:spPr>
      </p:pic>
      <p:pic>
        <p:nvPicPr>
          <p:cNvPr id="16" name="Picture 1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0CE6851-D993-6F54-47BC-28918388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72" y="2901647"/>
            <a:ext cx="1113698" cy="942946"/>
          </a:xfrm>
          <a:prstGeom prst="rect">
            <a:avLst/>
          </a:prstGeom>
        </p:spPr>
      </p:pic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B606ABF-A756-2BC0-784B-95F60CDD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303" y="2663854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3BD27-FE2E-7162-D7AD-775595116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430337"/>
            <a:ext cx="3601720" cy="30264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GHIK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GK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52879-6B6E-5D98-3E66-CDA5D2BC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2" y="1272540"/>
            <a:ext cx="3009837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383C9-5B5D-0B2C-658C-DFDB7612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18" y="1571625"/>
            <a:ext cx="9753962" cy="247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733F3-1D44-05A2-5D9B-3B3D28749047}"/>
              </a:ext>
            </a:extLst>
          </p:cNvPr>
          <p:cNvSpPr txBox="1"/>
          <p:nvPr/>
        </p:nvSpPr>
        <p:spPr>
          <a:xfrm>
            <a:off x="2519680" y="2641600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62543-1B8E-A77F-2BFE-F4C6FED95B25}"/>
              </a:ext>
            </a:extLst>
          </p:cNvPr>
          <p:cNvSpPr txBox="1"/>
          <p:nvPr/>
        </p:nvSpPr>
        <p:spPr>
          <a:xfrm>
            <a:off x="5781040" y="27432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76366-0E82-C88F-236B-6F506B95A564}"/>
              </a:ext>
            </a:extLst>
          </p:cNvPr>
          <p:cNvSpPr txBox="1"/>
          <p:nvPr/>
        </p:nvSpPr>
        <p:spPr>
          <a:xfrm>
            <a:off x="9570720" y="26416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42597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endParaRPr lang="en-US" sz="3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88B90-74D5-697E-FF26-ACCA703E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28" y="1838961"/>
            <a:ext cx="2745912" cy="2250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19AF4-AE18-16CE-4902-8F5D16482C85}"/>
              </a:ext>
            </a:extLst>
          </p:cNvPr>
          <p:cNvSpPr txBox="1"/>
          <p:nvPr/>
        </p:nvSpPr>
        <p:spPr>
          <a:xfrm>
            <a:off x="863600" y="2082800"/>
            <a:ext cx="7752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A, D.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AC994-0235-E344-2D14-8E3A310D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4089083"/>
            <a:ext cx="88677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578EC-F931-C20E-36A5-3106543D2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969616"/>
            <a:ext cx="10940960" cy="2653183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19B703B-D744-4CF0-C4C7-9A5ABE4E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2" y="2688287"/>
            <a:ext cx="1113698" cy="942946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448C107-77C9-2A41-9076-A3764CF8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272" y="3074367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B4B518-5736-8300-5934-C21C2E4E7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590883"/>
            <a:ext cx="84497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Hộp Văn bản 37">
            <a:extLst>
              <a:ext uri="{FF2B5EF4-FFF2-40B4-BE49-F238E27FC236}">
                <a16:creationId xmlns:a16="http://schemas.microsoft.com/office/drawing/2014/main" id="{80740FF8-4D04-608F-774A-8B14FA17EF79}"/>
              </a:ext>
            </a:extLst>
          </p:cNvPr>
          <p:cNvSpPr txBox="1"/>
          <p:nvPr/>
        </p:nvSpPr>
        <p:spPr>
          <a:xfrm>
            <a:off x="879821" y="820031"/>
            <a:ext cx="10029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Tìm trong thực tế những hình ảnh có dạng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hình thang.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80A91-2659-86F4-C860-785C7297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05" y="2353902"/>
            <a:ext cx="7958619" cy="39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895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98D01-1094-1577-F136-B3D475C5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15" y="1581380"/>
            <a:ext cx="8623322" cy="40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69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Dưới đây là một số hình ảnh thực tế có dạng hình thang. Em hãy tìm thêm một số hình ảnh thực tế có dạng hình thang.   (ảnh 1)">
            <a:extLst>
              <a:ext uri="{FF2B5EF4-FFF2-40B4-BE49-F238E27FC236}">
                <a16:creationId xmlns:a16="http://schemas.microsoft.com/office/drawing/2014/main" id="{59EA8E70-4FFC-EB61-2D03-EA6C6CEF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" y="1714336"/>
            <a:ext cx="10957372" cy="31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731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Dưới đây là một số hình ảnh thực tế có dạng hình thang. Em hãy tìm thêm một số hình ảnh thực tế có dạng hình thang.   (ảnh 2)">
            <a:extLst>
              <a:ext uri="{FF2B5EF4-FFF2-40B4-BE49-F238E27FC236}">
                <a16:creationId xmlns:a16="http://schemas.microsoft.com/office/drawing/2014/main" id="{65047AD3-E402-1C1A-7ADC-96FB1AEA5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-5269" b="1"/>
          <a:stretch/>
        </p:blipFill>
        <p:spPr bwMode="auto">
          <a:xfrm>
            <a:off x="2317529" y="2145301"/>
            <a:ext cx="6782739" cy="25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1318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ED81A-3337-D3DB-A579-004136479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7268" y="-102696"/>
            <a:ext cx="2938527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7FF83-47AE-E891-4F6C-67E319845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1857" y="1109361"/>
            <a:ext cx="883996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377</Words>
  <Application>Microsoft Office PowerPoint</Application>
  <PresentationFormat>Widescreen</PresentationFormat>
  <Paragraphs>76</Paragraphs>
  <Slides>26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Aptos</vt:lpstr>
      <vt:lpstr>Arial</vt:lpstr>
      <vt:lpstr>Calibri</vt:lpstr>
      <vt:lpstr>Cambria</vt:lpstr>
      <vt:lpstr>Times New Roman</vt:lpstr>
      <vt:lpstr>UTM Avo</vt:lpstr>
      <vt:lpstr>UTM Showcard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Thao Tran</cp:lastModifiedBy>
  <cp:revision>85</cp:revision>
  <dcterms:created xsi:type="dcterms:W3CDTF">2019-09-08T10:16:45Z</dcterms:created>
  <dcterms:modified xsi:type="dcterms:W3CDTF">2024-12-19T10:42:29Z</dcterms:modified>
</cp:coreProperties>
</file>