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5.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4" r:id="rId3"/>
    <p:sldMasterId id="2147483676" r:id="rId4"/>
    <p:sldMasterId id="2147483688" r:id="rId5"/>
    <p:sldMasterId id="2147483700" r:id="rId6"/>
  </p:sldMasterIdLst>
  <p:notesMasterIdLst>
    <p:notesMasterId r:id="rId30"/>
  </p:notesMasterIdLst>
  <p:sldIdLst>
    <p:sldId id="413" r:id="rId7"/>
    <p:sldId id="343" r:id="rId8"/>
    <p:sldId id="365" r:id="rId9"/>
    <p:sldId id="371" r:id="rId10"/>
    <p:sldId id="3387" r:id="rId11"/>
    <p:sldId id="3388" r:id="rId12"/>
    <p:sldId id="274" r:id="rId13"/>
    <p:sldId id="3386" r:id="rId14"/>
    <p:sldId id="344" r:id="rId15"/>
    <p:sldId id="345" r:id="rId16"/>
    <p:sldId id="347" r:id="rId17"/>
    <p:sldId id="3377" r:id="rId18"/>
    <p:sldId id="3389" r:id="rId19"/>
    <p:sldId id="3390" r:id="rId20"/>
    <p:sldId id="3391" r:id="rId21"/>
    <p:sldId id="3392" r:id="rId22"/>
    <p:sldId id="3393" r:id="rId23"/>
    <p:sldId id="3394" r:id="rId24"/>
    <p:sldId id="3383" r:id="rId25"/>
    <p:sldId id="285" r:id="rId26"/>
    <p:sldId id="283" r:id="rId27"/>
    <p:sldId id="286" r:id="rId28"/>
    <p:sldId id="279"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2905" autoAdjust="0"/>
  </p:normalViewPr>
  <p:slideViewPr>
    <p:cSldViewPr snapToGrid="0">
      <p:cViewPr varScale="1">
        <p:scale>
          <a:sx n="76" d="100"/>
          <a:sy n="76" d="100"/>
        </p:scale>
        <p:origin x="946" y="9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78A2B7-1ABF-40A6-B30D-9C4A5C2457DF}" type="datetimeFigureOut">
              <a:rPr lang="en-US" smtClean="0"/>
              <a:t>1/16/2025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01BF76-D16C-4073-A076-D902FF65123F}" type="slidenum">
              <a:rPr lang="en-US" smtClean="0"/>
              <a:t>‹#›</a:t>
            </a:fld>
            <a:endParaRPr lang="en-US"/>
          </a:p>
        </p:txBody>
      </p:sp>
    </p:spTree>
    <p:extLst>
      <p:ext uri="{BB962C8B-B14F-4D97-AF65-F5344CB8AC3E}">
        <p14:creationId xmlns:p14="http://schemas.microsoft.com/office/powerpoint/2010/main" val="31823336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baseline="0" dirty="0"/>
              <a:t> </a:t>
            </a:r>
            <a:r>
              <a:rPr lang="en-US" altLang="zh-CN" baseline="0" dirty="0" err="1"/>
              <a:t>chuột</a:t>
            </a:r>
            <a:r>
              <a:rPr lang="en-US" altLang="zh-CN" baseline="0" dirty="0"/>
              <a:t> </a:t>
            </a:r>
            <a:r>
              <a:rPr lang="en-US" altLang="zh-CN" baseline="0" dirty="0" err="1"/>
              <a:t>vào</a:t>
            </a:r>
            <a:r>
              <a:rPr lang="en-US" altLang="zh-CN" baseline="0" dirty="0"/>
              <a:t> ô </a:t>
            </a:r>
            <a:r>
              <a:rPr lang="en-US" altLang="zh-CN" baseline="0" dirty="0" err="1"/>
              <a:t>số</a:t>
            </a:r>
            <a:r>
              <a:rPr lang="en-US" altLang="zh-CN" baseline="0" dirty="0"/>
              <a:t> </a:t>
            </a:r>
            <a:r>
              <a:rPr lang="en-US" altLang="zh-CN" baseline="0" dirty="0" err="1"/>
              <a:t>để</a:t>
            </a:r>
            <a:r>
              <a:rPr lang="en-US" altLang="zh-CN" baseline="0" dirty="0"/>
              <a:t> </a:t>
            </a:r>
            <a:r>
              <a:rPr lang="en-US" altLang="zh-CN" baseline="0" dirty="0" err="1"/>
              <a:t>xuất</a:t>
            </a:r>
            <a:r>
              <a:rPr lang="en-US" altLang="zh-CN" baseline="0" dirty="0"/>
              <a:t> </a:t>
            </a:r>
            <a:r>
              <a:rPr lang="en-US" altLang="zh-CN" baseline="0" dirty="0" err="1"/>
              <a:t>hiện</a:t>
            </a:r>
            <a:r>
              <a:rPr lang="en-US" altLang="zh-CN" baseline="0" dirty="0"/>
              <a:t> CÂU HỎI</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140120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C3F9A1-47D5-4996-B777-8DE19D1270F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25700419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C3F9A1-47D5-4996-B777-8DE19D1270F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4578392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C3F9A1-47D5-4996-B777-8DE19D1270F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30756575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C68F39-07D2-4CD0-9ACF-37C7B2BA4B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234094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962066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367364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465059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20000"/>
              </a:lnSpc>
              <a:spcBef>
                <a:spcPts val="0"/>
              </a:spcBef>
              <a:spcAft>
                <a:spcPts val="0"/>
              </a:spcAft>
            </a:pPr>
            <a:r>
              <a:rPr lang="nl-NL" sz="1800" dirty="0">
                <a:effectLst/>
                <a:latin typeface="Times New Roman" panose="02020603050405020304" pitchFamily="18" charset="0"/>
                <a:ea typeface="Times New Roman" panose="02020603050405020304" pitchFamily="18" charset="0"/>
              </a:rPr>
              <a:t>Ở tiết học trước, các em đã biết được đặc điểm thiên nhiên của vùng Duyên hải miền Trung. Vậy thiên nhiên của vùng Duyên hải miền Trung đã có ảnh hưởng như thế nào tới cuộc sống và sản xuất của người dân nơi đây cô mời các em cùng tìm hiểu bài học hôm nay: </a:t>
            </a:r>
            <a:endParaRPr lang="en-US" sz="1800" dirty="0">
              <a:effectLst/>
              <a:latin typeface="Times New Roman" panose="02020603050405020304" pitchFamily="18" charset="0"/>
              <a:ea typeface="Calibri" panose="020F0502020204030204" pitchFamily="34" charset="0"/>
            </a:endParaRPr>
          </a:p>
          <a:p>
            <a:pPr marL="0" marR="0" algn="just">
              <a:lnSpc>
                <a:spcPct val="120000"/>
              </a:lnSpc>
              <a:spcBef>
                <a:spcPts val="0"/>
              </a:spcBef>
              <a:spcAft>
                <a:spcPts val="0"/>
              </a:spcAft>
            </a:pPr>
            <a:r>
              <a:rPr lang="nl-NL" sz="1800" b="1" dirty="0">
                <a:effectLst/>
                <a:latin typeface="Times New Roman" panose="02020603050405020304" pitchFamily="18" charset="0"/>
                <a:ea typeface="Calibri" panose="020F0502020204030204" pitchFamily="34" charset="0"/>
              </a:rPr>
              <a:t>“Bài 12: Dân cư, hoạt động sản xuất và một số nét văn hóa ở vùng Duyên hải miền Trung</a:t>
            </a:r>
            <a:r>
              <a:rPr lang="nl-NL" sz="1800" b="1" dirty="0">
                <a:effectLst/>
                <a:latin typeface="Times New Roman" panose="02020603050405020304" pitchFamily="18" charset="0"/>
                <a:ea typeface="Times New Roman" panose="02020603050405020304" pitchFamily="18" charset="0"/>
              </a:rPr>
              <a:t> (T1)” </a:t>
            </a:r>
            <a:endParaRPr lang="en-US" sz="1800" dirty="0">
              <a:effectLst/>
              <a:latin typeface="Times New Roman" panose="02020603050405020304" pitchFamily="18"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1201BF76-D16C-4073-A076-D902FF65123F}" type="slidenum">
              <a:rPr lang="en-US" smtClean="0"/>
              <a:t>7</a:t>
            </a:fld>
            <a:endParaRPr lang="en-US"/>
          </a:p>
        </p:txBody>
      </p:sp>
    </p:spTree>
    <p:extLst>
      <p:ext uri="{BB962C8B-B14F-4D97-AF65-F5344CB8AC3E}">
        <p14:creationId xmlns:p14="http://schemas.microsoft.com/office/powerpoint/2010/main" val="4049452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C3F9A1-47D5-4996-B777-8DE19D1270F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28254914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C3F9A1-47D5-4996-B777-8DE19D1270F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3913591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C3F9A1-47D5-4996-B777-8DE19D1270F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35828787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C3F9A1-47D5-4996-B777-8DE19D1270F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2518230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4.xml"/><Relationship Id="rId5" Type="http://schemas.openxmlformats.org/officeDocument/2006/relationships/image" Target="../media/image6.png"/><Relationship Id="rId4" Type="http://schemas.microsoft.com/office/2007/relationships/hdphoto" Target="../media/hdphoto1.wdp"/></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CCF4353-4CF6-4593-BBB9-5717FDB9A99E}" type="datetimeFigureOut">
              <a:rPr lang="en-US" smtClean="0"/>
              <a:t>1/16/2025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7109E-8F28-47A4-8645-46BEABB3589A}" type="slidenum">
              <a:rPr lang="en-US" smtClean="0"/>
              <a:t>‹#›</a:t>
            </a:fld>
            <a:endParaRPr lang="en-US"/>
          </a:p>
        </p:txBody>
      </p:sp>
    </p:spTree>
    <p:extLst>
      <p:ext uri="{BB962C8B-B14F-4D97-AF65-F5344CB8AC3E}">
        <p14:creationId xmlns:p14="http://schemas.microsoft.com/office/powerpoint/2010/main" val="8792316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CCF4353-4CF6-4593-BBB9-5717FDB9A99E}" type="datetimeFigureOut">
              <a:rPr lang="en-US" smtClean="0"/>
              <a:t>1/16/2025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7109E-8F28-47A4-8645-46BEABB3589A}" type="slidenum">
              <a:rPr lang="en-US" smtClean="0"/>
              <a:t>‹#›</a:t>
            </a:fld>
            <a:endParaRPr lang="en-US"/>
          </a:p>
        </p:txBody>
      </p:sp>
    </p:spTree>
    <p:extLst>
      <p:ext uri="{BB962C8B-B14F-4D97-AF65-F5344CB8AC3E}">
        <p14:creationId xmlns:p14="http://schemas.microsoft.com/office/powerpoint/2010/main" val="3137309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CCF4353-4CF6-4593-BBB9-5717FDB9A99E}" type="datetimeFigureOut">
              <a:rPr lang="en-US" smtClean="0"/>
              <a:t>1/16/2025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7109E-8F28-47A4-8645-46BEABB3589A}" type="slidenum">
              <a:rPr lang="en-US" smtClean="0"/>
              <a:t>‹#›</a:t>
            </a:fld>
            <a:endParaRPr lang="en-US"/>
          </a:p>
        </p:txBody>
      </p:sp>
    </p:spTree>
    <p:extLst>
      <p:ext uri="{BB962C8B-B14F-4D97-AF65-F5344CB8AC3E}">
        <p14:creationId xmlns:p14="http://schemas.microsoft.com/office/powerpoint/2010/main" val="36437955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07083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11974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473D01A-DE36-6641-93D5-6C6DBE99568A}"/>
              </a:ext>
            </a:extLst>
          </p:cNvPr>
          <p:cNvPicPr>
            <a:picLocks noChangeAspect="1"/>
          </p:cNvPicPr>
          <p:nvPr userDrawn="1"/>
        </p:nvPicPr>
        <p:blipFill>
          <a:blip r:embed="rId2"/>
          <a:stretch>
            <a:fillRect/>
          </a:stretch>
        </p:blipFill>
        <p:spPr>
          <a:xfrm>
            <a:off x="0" y="504"/>
            <a:ext cx="12192000" cy="6856992"/>
          </a:xfrm>
          <a:prstGeom prst="rect">
            <a:avLst/>
          </a:prstGeom>
        </p:spPr>
      </p:pic>
    </p:spTree>
    <p:extLst>
      <p:ext uri="{BB962C8B-B14F-4D97-AF65-F5344CB8AC3E}">
        <p14:creationId xmlns:p14="http://schemas.microsoft.com/office/powerpoint/2010/main" val="272441270"/>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E0A1DBC-A844-F94F-9338-93EA258DA9CE}"/>
              </a:ext>
            </a:extLst>
          </p:cNvPr>
          <p:cNvPicPr>
            <a:picLocks noChangeAspect="1"/>
          </p:cNvPicPr>
          <p:nvPr userDrawn="1"/>
        </p:nvPicPr>
        <p:blipFill>
          <a:blip r:embed="rId2"/>
          <a:stretch>
            <a:fillRect/>
          </a:stretch>
        </p:blipFill>
        <p:spPr>
          <a:xfrm>
            <a:off x="0" y="504"/>
            <a:ext cx="12192000" cy="6856992"/>
          </a:xfrm>
          <a:prstGeom prst="rect">
            <a:avLst/>
          </a:prstGeom>
        </p:spPr>
      </p:pic>
      <p:pic>
        <p:nvPicPr>
          <p:cNvPr id="4" name="图片 3">
            <a:extLst>
              <a:ext uri="{FF2B5EF4-FFF2-40B4-BE49-F238E27FC236}">
                <a16:creationId xmlns:a16="http://schemas.microsoft.com/office/drawing/2014/main" id="{3F3851B7-A3E2-3A4B-95FA-6E2D84F82F30}"/>
              </a:ext>
            </a:extLst>
          </p:cNvPr>
          <p:cNvPicPr>
            <a:picLocks noChangeAspect="1"/>
          </p:cNvPicPr>
          <p:nvPr userDrawn="1"/>
        </p:nvPicPr>
        <p:blipFill>
          <a:blip r:embed="rId3">
            <a:clrChange>
              <a:clrFrom>
                <a:srgbClr val="000000">
                  <a:alpha val="0"/>
                </a:srgbClr>
              </a:clrFrom>
              <a:clrTo>
                <a:srgbClr val="000000">
                  <a:alpha val="0"/>
                </a:srgbClr>
              </a:clrTo>
            </a:clrChange>
            <a:duotone>
              <a:prstClr val="black"/>
              <a:schemeClr val="accent3">
                <a:tint val="45000"/>
                <a:satMod val="400000"/>
              </a:schemeClr>
            </a:duotone>
            <a:extLst>
              <a:ext uri="{BEBA8EAE-BF5A-486C-A8C5-ECC9F3942E4B}">
                <a14:imgProps xmlns:a14="http://schemas.microsoft.com/office/drawing/2010/main">
                  <a14:imgLayer r:embed="rId4">
                    <a14:imgEffect>
                      <a14:sharpenSoften amount="-2000"/>
                    </a14:imgEffect>
                    <a14:imgEffect>
                      <a14:saturation sat="96000"/>
                    </a14:imgEffect>
                    <a14:imgEffect>
                      <a14:brightnessContrast bright="40000"/>
                    </a14:imgEffect>
                  </a14:imgLayer>
                </a14:imgProps>
              </a:ext>
            </a:extLst>
          </a:blip>
          <a:stretch>
            <a:fillRect/>
          </a:stretch>
        </p:blipFill>
        <p:spPr>
          <a:xfrm rot="20965734" flipH="1">
            <a:off x="270048" y="2525262"/>
            <a:ext cx="12287901" cy="4080811"/>
          </a:xfrm>
          <a:prstGeom prst="rect">
            <a:avLst/>
          </a:prstGeom>
        </p:spPr>
      </p:pic>
      <p:pic>
        <p:nvPicPr>
          <p:cNvPr id="2" name="图片 1">
            <a:extLst>
              <a:ext uri="{FF2B5EF4-FFF2-40B4-BE49-F238E27FC236}">
                <a16:creationId xmlns:a16="http://schemas.microsoft.com/office/drawing/2014/main" id="{36DE3246-3B93-474A-81DC-609B75059959}"/>
              </a:ext>
            </a:extLst>
          </p:cNvPr>
          <p:cNvPicPr>
            <a:picLocks noChangeAspect="1"/>
          </p:cNvPicPr>
          <p:nvPr userDrawn="1"/>
        </p:nvPicPr>
        <p:blipFill>
          <a:blip r:embed="rId5"/>
          <a:stretch>
            <a:fillRect/>
          </a:stretch>
        </p:blipFill>
        <p:spPr>
          <a:xfrm>
            <a:off x="-2" y="504"/>
            <a:ext cx="12188560" cy="6858000"/>
          </a:xfrm>
          <a:prstGeom prst="rect">
            <a:avLst/>
          </a:prstGeom>
        </p:spPr>
      </p:pic>
    </p:spTree>
    <p:extLst>
      <p:ext uri="{BB962C8B-B14F-4D97-AF65-F5344CB8AC3E}">
        <p14:creationId xmlns:p14="http://schemas.microsoft.com/office/powerpoint/2010/main" val="1341142045"/>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473D01A-DE36-6641-93D5-6C6DBE99568A}"/>
              </a:ext>
            </a:extLst>
          </p:cNvPr>
          <p:cNvPicPr>
            <a:picLocks noChangeAspect="1"/>
          </p:cNvPicPr>
          <p:nvPr userDrawn="1"/>
        </p:nvPicPr>
        <p:blipFill>
          <a:blip r:embed="rId2"/>
          <a:stretch>
            <a:fillRect/>
          </a:stretch>
        </p:blipFill>
        <p:spPr>
          <a:xfrm>
            <a:off x="0" y="504"/>
            <a:ext cx="12192000" cy="6856992"/>
          </a:xfrm>
          <a:prstGeom prst="rect">
            <a:avLst/>
          </a:prstGeom>
        </p:spPr>
      </p:pic>
      <p:cxnSp>
        <p:nvCxnSpPr>
          <p:cNvPr id="4" name="直接连接符 3">
            <a:extLst>
              <a:ext uri="{FF2B5EF4-FFF2-40B4-BE49-F238E27FC236}">
                <a16:creationId xmlns:a16="http://schemas.microsoft.com/office/drawing/2014/main" id="{9AEA4C04-7787-46AE-ACC9-4C22BC5912B9}"/>
              </a:ext>
            </a:extLst>
          </p:cNvPr>
          <p:cNvCxnSpPr>
            <a:cxnSpLocks/>
          </p:cNvCxnSpPr>
          <p:nvPr userDrawn="1"/>
        </p:nvCxnSpPr>
        <p:spPr>
          <a:xfrm>
            <a:off x="0" y="275772"/>
            <a:ext cx="12192000" cy="0"/>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a:extLst>
              <a:ext uri="{FF2B5EF4-FFF2-40B4-BE49-F238E27FC236}">
                <a16:creationId xmlns:a16="http://schemas.microsoft.com/office/drawing/2014/main" id="{022A270A-A988-4BCF-8D5C-C5D07168162F}"/>
              </a:ext>
            </a:extLst>
          </p:cNvPr>
          <p:cNvCxnSpPr>
            <a:cxnSpLocks/>
          </p:cNvCxnSpPr>
          <p:nvPr userDrawn="1"/>
        </p:nvCxnSpPr>
        <p:spPr>
          <a:xfrm>
            <a:off x="0" y="6567714"/>
            <a:ext cx="12192000" cy="0"/>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a:extLst>
              <a:ext uri="{FF2B5EF4-FFF2-40B4-BE49-F238E27FC236}">
                <a16:creationId xmlns:a16="http://schemas.microsoft.com/office/drawing/2014/main" id="{4E69D7C1-8249-44CA-AE54-813B54703FAA}"/>
              </a:ext>
            </a:extLst>
          </p:cNvPr>
          <p:cNvCxnSpPr/>
          <p:nvPr userDrawn="1"/>
        </p:nvCxnSpPr>
        <p:spPr>
          <a:xfrm>
            <a:off x="11843657" y="0"/>
            <a:ext cx="0" cy="6858000"/>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a:extLst>
              <a:ext uri="{FF2B5EF4-FFF2-40B4-BE49-F238E27FC236}">
                <a16:creationId xmlns:a16="http://schemas.microsoft.com/office/drawing/2014/main" id="{C92B6FEF-50DA-48E8-90F5-647348D81D79}"/>
              </a:ext>
            </a:extLst>
          </p:cNvPr>
          <p:cNvCxnSpPr>
            <a:cxnSpLocks/>
          </p:cNvCxnSpPr>
          <p:nvPr userDrawn="1"/>
        </p:nvCxnSpPr>
        <p:spPr>
          <a:xfrm>
            <a:off x="348342" y="0"/>
            <a:ext cx="0" cy="6857999"/>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2" name="图片 1">
            <a:extLst>
              <a:ext uri="{FF2B5EF4-FFF2-40B4-BE49-F238E27FC236}">
                <a16:creationId xmlns:a16="http://schemas.microsoft.com/office/drawing/2014/main" id="{36DE3246-3B93-474A-81DC-609B75059959}"/>
              </a:ext>
            </a:extLst>
          </p:cNvPr>
          <p:cNvPicPr>
            <a:picLocks noChangeAspect="1"/>
          </p:cNvPicPr>
          <p:nvPr userDrawn="1"/>
        </p:nvPicPr>
        <p:blipFill rotWithShape="1">
          <a:blip r:embed="rId3"/>
          <a:srcRect r="51954"/>
          <a:stretch/>
        </p:blipFill>
        <p:spPr>
          <a:xfrm>
            <a:off x="3440" y="504"/>
            <a:ext cx="5856184" cy="6858000"/>
          </a:xfrm>
          <a:prstGeom prst="rect">
            <a:avLst/>
          </a:prstGeom>
        </p:spPr>
      </p:pic>
    </p:spTree>
    <p:extLst>
      <p:ext uri="{BB962C8B-B14F-4D97-AF65-F5344CB8AC3E}">
        <p14:creationId xmlns:p14="http://schemas.microsoft.com/office/powerpoint/2010/main" val="3619782583"/>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par>
                                <p:cTn id="22" presetID="53" presetClass="entr" presetSubtype="16"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par>
                                <p:cTn id="27" presetID="53" presetClass="entr" presetSubtype="16"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Effect transition="in" filter="fade">
                                      <p:cBhvr>
                                        <p:cTn id="31" dur="500"/>
                                        <p:tgtEl>
                                          <p:spTgt spid="6"/>
                                        </p:tgtEl>
                                      </p:cBhvr>
                                    </p:animEffect>
                                  </p:childTnLst>
                                </p:cTn>
                              </p:par>
                              <p:par>
                                <p:cTn id="32" presetID="53" presetClass="entr" presetSubtype="16"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p:cTn id="34" dur="500" fill="hold"/>
                                        <p:tgtEl>
                                          <p:spTgt spid="7"/>
                                        </p:tgtEl>
                                        <p:attrNameLst>
                                          <p:attrName>ppt_w</p:attrName>
                                        </p:attrNameLst>
                                      </p:cBhvr>
                                      <p:tavLst>
                                        <p:tav tm="0">
                                          <p:val>
                                            <p:fltVal val="0"/>
                                          </p:val>
                                        </p:tav>
                                        <p:tav tm="100000">
                                          <p:val>
                                            <p:strVal val="#ppt_w"/>
                                          </p:val>
                                        </p:tav>
                                      </p:tavLst>
                                    </p:anim>
                                    <p:anim calcmode="lin" valueType="num">
                                      <p:cBhvr>
                                        <p:cTn id="35" dur="500" fill="hold"/>
                                        <p:tgtEl>
                                          <p:spTgt spid="7"/>
                                        </p:tgtEl>
                                        <p:attrNameLst>
                                          <p:attrName>ppt_h</p:attrName>
                                        </p:attrNameLst>
                                      </p:cBhvr>
                                      <p:tavLst>
                                        <p:tav tm="0">
                                          <p:val>
                                            <p:fltVal val="0"/>
                                          </p:val>
                                        </p:tav>
                                        <p:tav tm="100000">
                                          <p:val>
                                            <p:strVal val="#ppt_h"/>
                                          </p:val>
                                        </p:tav>
                                      </p:tavLst>
                                    </p:anim>
                                    <p:animEffect transition="in" filter="fade">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4772256"/>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5261235"/>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8113997"/>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CCF4353-4CF6-4593-BBB9-5717FDB9A99E}" type="datetimeFigureOut">
              <a:rPr lang="en-US" smtClean="0"/>
              <a:t>1/16/2025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7109E-8F28-47A4-8645-46BEABB3589A}" type="slidenum">
              <a:rPr lang="en-US" smtClean="0"/>
              <a:t>‹#›</a:t>
            </a:fld>
            <a:endParaRPr lang="en-US"/>
          </a:p>
        </p:txBody>
      </p:sp>
    </p:spTree>
    <p:extLst>
      <p:ext uri="{BB962C8B-B14F-4D97-AF65-F5344CB8AC3E}">
        <p14:creationId xmlns:p14="http://schemas.microsoft.com/office/powerpoint/2010/main" val="465797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7E85A86-66AB-DF49-AE80-08F9732903FE}"/>
              </a:ext>
            </a:extLst>
          </p:cNvPr>
          <p:cNvSpPr>
            <a:spLocks noGrp="1"/>
          </p:cNvSpPr>
          <p:nvPr>
            <p:ph type="dt" sz="half" idx="10"/>
          </p:nvPr>
        </p:nvSpPr>
        <p:spPr>
          <a:xfrm>
            <a:off x="838200" y="6356350"/>
            <a:ext cx="2743200" cy="365125"/>
          </a:xfrm>
          <a:prstGeom prst="rect">
            <a:avLst/>
          </a:prstGeom>
        </p:spPr>
        <p:txBody>
          <a:bodyPr/>
          <a:lstStyle/>
          <a:p>
            <a:fld id="{16161C2E-0B64-0141-9E17-2996C7D62B16}" type="datetimeFigureOut">
              <a:rPr kumimoji="1" lang="zh-CN" altLang="en-US" smtClean="0"/>
              <a:t>2025/1/16</a:t>
            </a:fld>
            <a:endParaRPr kumimoji="1" lang="zh-CN" altLang="en-US"/>
          </a:p>
        </p:txBody>
      </p:sp>
      <p:sp>
        <p:nvSpPr>
          <p:cNvPr id="3" name="页脚占位符 2">
            <a:extLst>
              <a:ext uri="{FF2B5EF4-FFF2-40B4-BE49-F238E27FC236}">
                <a16:creationId xmlns:a16="http://schemas.microsoft.com/office/drawing/2014/main" id="{C7F3B89A-9338-A641-A875-53C74D6E003A}"/>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4" name="灯片编号占位符 3">
            <a:extLst>
              <a:ext uri="{FF2B5EF4-FFF2-40B4-BE49-F238E27FC236}">
                <a16:creationId xmlns:a16="http://schemas.microsoft.com/office/drawing/2014/main" id="{1EC248F7-DBE3-5C45-8EEF-6B8BECD1DEDF}"/>
              </a:ext>
            </a:extLst>
          </p:cNvPr>
          <p:cNvSpPr>
            <a:spLocks noGrp="1"/>
          </p:cNvSpPr>
          <p:nvPr>
            <p:ph type="sldNum" sz="quarter" idx="12"/>
          </p:nvPr>
        </p:nvSpPr>
        <p:spPr>
          <a:xfrm>
            <a:off x="8610600" y="6356350"/>
            <a:ext cx="2743200" cy="365125"/>
          </a:xfrm>
          <a:prstGeom prst="rect">
            <a:avLst/>
          </a:prstGeom>
        </p:spPr>
        <p:txBody>
          <a:bodyPr/>
          <a:lstStyle/>
          <a:p>
            <a:fld id="{36A566A7-6CD8-294F-87F7-F802BE3AC78F}" type="slidenum">
              <a:rPr kumimoji="1" lang="zh-CN" altLang="en-US" smtClean="0"/>
              <a:t>‹#›</a:t>
            </a:fld>
            <a:endParaRPr kumimoji="1" lang="zh-CN" altLang="en-US"/>
          </a:p>
        </p:txBody>
      </p:sp>
    </p:spTree>
    <p:extLst>
      <p:ext uri="{BB962C8B-B14F-4D97-AF65-F5344CB8AC3E}">
        <p14:creationId xmlns:p14="http://schemas.microsoft.com/office/powerpoint/2010/main" val="1202928638"/>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7CA8F2-2D41-7240-A514-AD77F6216E3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id="{E4F69A5A-F8FF-C94F-9687-152BDE675E7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a16="http://schemas.microsoft.com/office/drawing/2014/main" id="{AE359CE1-DDA3-4E44-9DAE-921975C7A53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05D0B5A6-1B84-E542-B1D3-FEBAF58D9D72}"/>
              </a:ext>
            </a:extLst>
          </p:cNvPr>
          <p:cNvSpPr>
            <a:spLocks noGrp="1"/>
          </p:cNvSpPr>
          <p:nvPr>
            <p:ph type="dt" sz="half" idx="10"/>
          </p:nvPr>
        </p:nvSpPr>
        <p:spPr>
          <a:xfrm>
            <a:off x="838200" y="6356350"/>
            <a:ext cx="2743200" cy="365125"/>
          </a:xfrm>
          <a:prstGeom prst="rect">
            <a:avLst/>
          </a:prstGeom>
        </p:spPr>
        <p:txBody>
          <a:bodyPr/>
          <a:lstStyle/>
          <a:p>
            <a:fld id="{16161C2E-0B64-0141-9E17-2996C7D62B16}" type="datetimeFigureOut">
              <a:rPr kumimoji="1" lang="zh-CN" altLang="en-US" smtClean="0"/>
              <a:t>2025/1/16</a:t>
            </a:fld>
            <a:endParaRPr kumimoji="1" lang="zh-CN" altLang="en-US"/>
          </a:p>
        </p:txBody>
      </p:sp>
      <p:sp>
        <p:nvSpPr>
          <p:cNvPr id="6" name="页脚占位符 5">
            <a:extLst>
              <a:ext uri="{FF2B5EF4-FFF2-40B4-BE49-F238E27FC236}">
                <a16:creationId xmlns:a16="http://schemas.microsoft.com/office/drawing/2014/main" id="{53884A28-640C-0F42-A5D4-E61E370B5F50}"/>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FBACC20E-C3AD-3941-B33C-891ED32A2652}"/>
              </a:ext>
            </a:extLst>
          </p:cNvPr>
          <p:cNvSpPr>
            <a:spLocks noGrp="1"/>
          </p:cNvSpPr>
          <p:nvPr>
            <p:ph type="sldNum" sz="quarter" idx="12"/>
          </p:nvPr>
        </p:nvSpPr>
        <p:spPr>
          <a:xfrm>
            <a:off x="8610600" y="6356350"/>
            <a:ext cx="2743200" cy="365125"/>
          </a:xfrm>
          <a:prstGeom prst="rect">
            <a:avLst/>
          </a:prstGeom>
        </p:spPr>
        <p:txBody>
          <a:bodyPr/>
          <a:lstStyle/>
          <a:p>
            <a:fld id="{36A566A7-6CD8-294F-87F7-F802BE3AC78F}" type="slidenum">
              <a:rPr kumimoji="1" lang="zh-CN" altLang="en-US" smtClean="0"/>
              <a:t>‹#›</a:t>
            </a:fld>
            <a:endParaRPr kumimoji="1" lang="zh-CN" altLang="en-US"/>
          </a:p>
        </p:txBody>
      </p:sp>
    </p:spTree>
    <p:extLst>
      <p:ext uri="{BB962C8B-B14F-4D97-AF65-F5344CB8AC3E}">
        <p14:creationId xmlns:p14="http://schemas.microsoft.com/office/powerpoint/2010/main" val="2044115262"/>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CCDEE42-3B6B-2A4D-BE7C-B5F9C7E81BE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id="{00D1C273-22F5-834A-9F46-F54E0EB6C13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a:extLst>
              <a:ext uri="{FF2B5EF4-FFF2-40B4-BE49-F238E27FC236}">
                <a16:creationId xmlns:a16="http://schemas.microsoft.com/office/drawing/2014/main" id="{A72E9EE9-41F8-0C4C-93FF-3C39610AA48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CF2D7ABD-E9D9-6741-8EE1-914AE7190FE6}"/>
              </a:ext>
            </a:extLst>
          </p:cNvPr>
          <p:cNvSpPr>
            <a:spLocks noGrp="1"/>
          </p:cNvSpPr>
          <p:nvPr>
            <p:ph type="dt" sz="half" idx="10"/>
          </p:nvPr>
        </p:nvSpPr>
        <p:spPr>
          <a:xfrm>
            <a:off x="838200" y="6356350"/>
            <a:ext cx="2743200" cy="365125"/>
          </a:xfrm>
          <a:prstGeom prst="rect">
            <a:avLst/>
          </a:prstGeom>
        </p:spPr>
        <p:txBody>
          <a:bodyPr/>
          <a:lstStyle/>
          <a:p>
            <a:fld id="{16161C2E-0B64-0141-9E17-2996C7D62B16}" type="datetimeFigureOut">
              <a:rPr kumimoji="1" lang="zh-CN" altLang="en-US" smtClean="0"/>
              <a:t>2025/1/16</a:t>
            </a:fld>
            <a:endParaRPr kumimoji="1" lang="zh-CN" altLang="en-US"/>
          </a:p>
        </p:txBody>
      </p:sp>
      <p:sp>
        <p:nvSpPr>
          <p:cNvPr id="6" name="页脚占位符 5">
            <a:extLst>
              <a:ext uri="{FF2B5EF4-FFF2-40B4-BE49-F238E27FC236}">
                <a16:creationId xmlns:a16="http://schemas.microsoft.com/office/drawing/2014/main" id="{A29F5713-6356-5C41-9E3F-4BD4F3CB27C1}"/>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43DEFFFC-4EB9-2240-8EBF-7F344433C885}"/>
              </a:ext>
            </a:extLst>
          </p:cNvPr>
          <p:cNvSpPr>
            <a:spLocks noGrp="1"/>
          </p:cNvSpPr>
          <p:nvPr>
            <p:ph type="sldNum" sz="quarter" idx="12"/>
          </p:nvPr>
        </p:nvSpPr>
        <p:spPr>
          <a:xfrm>
            <a:off x="8610600" y="6356350"/>
            <a:ext cx="2743200" cy="365125"/>
          </a:xfrm>
          <a:prstGeom prst="rect">
            <a:avLst/>
          </a:prstGeom>
        </p:spPr>
        <p:txBody>
          <a:bodyPr/>
          <a:lstStyle/>
          <a:p>
            <a:fld id="{36A566A7-6CD8-294F-87F7-F802BE3AC78F}" type="slidenum">
              <a:rPr kumimoji="1" lang="zh-CN" altLang="en-US" smtClean="0"/>
              <a:t>‹#›</a:t>
            </a:fld>
            <a:endParaRPr kumimoji="1" lang="zh-CN" altLang="en-US"/>
          </a:p>
        </p:txBody>
      </p:sp>
    </p:spTree>
    <p:extLst>
      <p:ext uri="{BB962C8B-B14F-4D97-AF65-F5344CB8AC3E}">
        <p14:creationId xmlns:p14="http://schemas.microsoft.com/office/powerpoint/2010/main" val="680652218"/>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C46F1A-C43D-AB4B-8B2E-AE8F2AF5F440}"/>
              </a:ext>
            </a:extLst>
          </p:cNvPr>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FBB13897-F9EB-4D4F-BA84-80EF43DE0EBF}"/>
              </a:ext>
            </a:extLst>
          </p:cNvPr>
          <p:cNvSpPr>
            <a:spLocks noGrp="1"/>
          </p:cNvSpPr>
          <p:nvPr>
            <p:ph type="body" orient="vert" idx="1"/>
          </p:nvPr>
        </p:nvSpPr>
        <p:spPr>
          <a:xfrm>
            <a:off x="838200" y="1825625"/>
            <a:ext cx="10515600" cy="4351338"/>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62A96053-AF6F-C14A-9129-17A70CECB106}"/>
              </a:ext>
            </a:extLst>
          </p:cNvPr>
          <p:cNvSpPr>
            <a:spLocks noGrp="1"/>
          </p:cNvSpPr>
          <p:nvPr>
            <p:ph type="dt" sz="half" idx="10"/>
          </p:nvPr>
        </p:nvSpPr>
        <p:spPr>
          <a:xfrm>
            <a:off x="838200" y="6356350"/>
            <a:ext cx="2743200" cy="365125"/>
          </a:xfrm>
          <a:prstGeom prst="rect">
            <a:avLst/>
          </a:prstGeom>
        </p:spPr>
        <p:txBody>
          <a:bodyPr/>
          <a:lstStyle/>
          <a:p>
            <a:fld id="{16161C2E-0B64-0141-9E17-2996C7D62B16}" type="datetimeFigureOut">
              <a:rPr kumimoji="1" lang="zh-CN" altLang="en-US" smtClean="0"/>
              <a:t>2025/1/16</a:t>
            </a:fld>
            <a:endParaRPr kumimoji="1" lang="zh-CN" altLang="en-US"/>
          </a:p>
        </p:txBody>
      </p:sp>
      <p:sp>
        <p:nvSpPr>
          <p:cNvPr id="5" name="页脚占位符 4">
            <a:extLst>
              <a:ext uri="{FF2B5EF4-FFF2-40B4-BE49-F238E27FC236}">
                <a16:creationId xmlns:a16="http://schemas.microsoft.com/office/drawing/2014/main" id="{5B117F1D-38F1-6B4B-9075-89A3FAC9EEAE}"/>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5F968DEF-DD26-2644-A014-4C39A6D0B06B}"/>
              </a:ext>
            </a:extLst>
          </p:cNvPr>
          <p:cNvSpPr>
            <a:spLocks noGrp="1"/>
          </p:cNvSpPr>
          <p:nvPr>
            <p:ph type="sldNum" sz="quarter" idx="12"/>
          </p:nvPr>
        </p:nvSpPr>
        <p:spPr>
          <a:xfrm>
            <a:off x="8610600" y="6356350"/>
            <a:ext cx="2743200" cy="365125"/>
          </a:xfrm>
          <a:prstGeom prst="rect">
            <a:avLst/>
          </a:prstGeom>
        </p:spPr>
        <p:txBody>
          <a:bodyPr/>
          <a:lstStyle/>
          <a:p>
            <a:fld id="{36A566A7-6CD8-294F-87F7-F802BE3AC78F}" type="slidenum">
              <a:rPr kumimoji="1" lang="zh-CN" altLang="en-US" smtClean="0"/>
              <a:t>‹#›</a:t>
            </a:fld>
            <a:endParaRPr kumimoji="1" lang="zh-CN" altLang="en-US"/>
          </a:p>
        </p:txBody>
      </p:sp>
    </p:spTree>
    <p:extLst>
      <p:ext uri="{BB962C8B-B14F-4D97-AF65-F5344CB8AC3E}">
        <p14:creationId xmlns:p14="http://schemas.microsoft.com/office/powerpoint/2010/main" val="3204651408"/>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BC84CE0-B882-EF42-BF38-F5CFD122EDE2}"/>
              </a:ext>
            </a:extLst>
          </p:cNvPr>
          <p:cNvSpPr>
            <a:spLocks noGrp="1"/>
          </p:cNvSpPr>
          <p:nvPr>
            <p:ph type="title" orient="vert"/>
          </p:nvPr>
        </p:nvSpPr>
        <p:spPr>
          <a:xfrm>
            <a:off x="8724900" y="365125"/>
            <a:ext cx="2628900" cy="5811838"/>
          </a:xfrm>
          <a:prstGeom prst="rect">
            <a:avLst/>
          </a:prstGeo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7912E983-B505-574B-8ACC-DE166EB73258}"/>
              </a:ext>
            </a:extLst>
          </p:cNvPr>
          <p:cNvSpPr>
            <a:spLocks noGrp="1"/>
          </p:cNvSpPr>
          <p:nvPr>
            <p:ph type="body" orient="vert" idx="1"/>
          </p:nvPr>
        </p:nvSpPr>
        <p:spPr>
          <a:xfrm>
            <a:off x="838200" y="365125"/>
            <a:ext cx="7734300" cy="5811838"/>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D0644086-3838-594D-8C2F-80758E40B481}"/>
              </a:ext>
            </a:extLst>
          </p:cNvPr>
          <p:cNvSpPr>
            <a:spLocks noGrp="1"/>
          </p:cNvSpPr>
          <p:nvPr>
            <p:ph type="dt" sz="half" idx="10"/>
          </p:nvPr>
        </p:nvSpPr>
        <p:spPr>
          <a:xfrm>
            <a:off x="838200" y="6356350"/>
            <a:ext cx="2743200" cy="365125"/>
          </a:xfrm>
          <a:prstGeom prst="rect">
            <a:avLst/>
          </a:prstGeom>
        </p:spPr>
        <p:txBody>
          <a:bodyPr/>
          <a:lstStyle/>
          <a:p>
            <a:fld id="{16161C2E-0B64-0141-9E17-2996C7D62B16}" type="datetimeFigureOut">
              <a:rPr kumimoji="1" lang="zh-CN" altLang="en-US" smtClean="0"/>
              <a:t>2025/1/16</a:t>
            </a:fld>
            <a:endParaRPr kumimoji="1" lang="zh-CN" altLang="en-US"/>
          </a:p>
        </p:txBody>
      </p:sp>
      <p:sp>
        <p:nvSpPr>
          <p:cNvPr id="5" name="页脚占位符 4">
            <a:extLst>
              <a:ext uri="{FF2B5EF4-FFF2-40B4-BE49-F238E27FC236}">
                <a16:creationId xmlns:a16="http://schemas.microsoft.com/office/drawing/2014/main" id="{5494BF3C-5D08-9649-8011-1E50B12087B5}"/>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630BF612-0736-1445-8AEA-18A384660B84}"/>
              </a:ext>
            </a:extLst>
          </p:cNvPr>
          <p:cNvSpPr>
            <a:spLocks noGrp="1"/>
          </p:cNvSpPr>
          <p:nvPr>
            <p:ph type="sldNum" sz="quarter" idx="12"/>
          </p:nvPr>
        </p:nvSpPr>
        <p:spPr>
          <a:xfrm>
            <a:off x="8610600" y="6356350"/>
            <a:ext cx="2743200" cy="365125"/>
          </a:xfrm>
          <a:prstGeom prst="rect">
            <a:avLst/>
          </a:prstGeom>
        </p:spPr>
        <p:txBody>
          <a:bodyPr/>
          <a:lstStyle/>
          <a:p>
            <a:fld id="{36A566A7-6CD8-294F-87F7-F802BE3AC78F}" type="slidenum">
              <a:rPr kumimoji="1" lang="zh-CN" altLang="en-US" smtClean="0"/>
              <a:t>‹#›</a:t>
            </a:fld>
            <a:endParaRPr kumimoji="1" lang="zh-CN" altLang="en-US"/>
          </a:p>
        </p:txBody>
      </p:sp>
    </p:spTree>
    <p:extLst>
      <p:ext uri="{BB962C8B-B14F-4D97-AF65-F5344CB8AC3E}">
        <p14:creationId xmlns:p14="http://schemas.microsoft.com/office/powerpoint/2010/main" val="3652332174"/>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2025/1/16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14976990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2025/1/16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33515249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grpSp>
        <p:nvGrpSpPr>
          <p:cNvPr id="259" name="Group 3"/>
          <p:cNvGrpSpPr/>
          <p:nvPr userDrawn="1"/>
        </p:nvGrpSpPr>
        <p:grpSpPr>
          <a:xfrm rot="10800000" flipV="1">
            <a:off x="2282326" y="6225655"/>
            <a:ext cx="412599" cy="1820482"/>
            <a:chOff x="4980416" y="5037518"/>
            <a:chExt cx="412706" cy="1820482"/>
          </a:xfrm>
        </p:grpSpPr>
        <p:sp>
          <p:nvSpPr>
            <p:cNvPr id="260" name="Freeform 11"/>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1" name="Freeform 12"/>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2" name="Freeform 13"/>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3" name="Freeform 14"/>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4" name="Freeform 15"/>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5" name="Freeform 16"/>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6" name="Freeform 35"/>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7" name="Freeform 36"/>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8" name="Freeform 37"/>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9" name="Freeform 38"/>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0" name="Freeform 39"/>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271" name="Group 4"/>
          <p:cNvGrpSpPr/>
          <p:nvPr userDrawn="1"/>
        </p:nvGrpSpPr>
        <p:grpSpPr>
          <a:xfrm rot="10800000" flipV="1">
            <a:off x="1760016" y="6225655"/>
            <a:ext cx="412599" cy="1502706"/>
            <a:chOff x="5502862" y="5355294"/>
            <a:chExt cx="412706" cy="1502706"/>
          </a:xfrm>
        </p:grpSpPr>
        <p:sp>
          <p:nvSpPr>
            <p:cNvPr id="272"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3"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4"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5"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6"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7"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8"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9"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0"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1"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2"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283" name="Group 7"/>
          <p:cNvGrpSpPr/>
          <p:nvPr userDrawn="1"/>
        </p:nvGrpSpPr>
        <p:grpSpPr>
          <a:xfrm rot="10800000" flipV="1">
            <a:off x="308857" y="6225655"/>
            <a:ext cx="407214" cy="1502706"/>
            <a:chOff x="6959786" y="5355294"/>
            <a:chExt cx="407320" cy="1502706"/>
          </a:xfrm>
        </p:grpSpPr>
        <p:sp>
          <p:nvSpPr>
            <p:cNvPr id="284" name="Freeform 17"/>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5" name="Freeform 18"/>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6" name="Freeform 19"/>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7" name="Freeform 20"/>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8" name="Freeform 21"/>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9" name="Freeform 22"/>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0" name="Freeform 45"/>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1" name="Freeform 46"/>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2" name="Freeform 47"/>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3" name="Freeform 48"/>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4" name="Freeform 49"/>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295" name="Group 5"/>
          <p:cNvGrpSpPr/>
          <p:nvPr userDrawn="1"/>
        </p:nvGrpSpPr>
        <p:grpSpPr>
          <a:xfrm rot="10800000" flipV="1">
            <a:off x="1263958" y="6225655"/>
            <a:ext cx="403847" cy="2588666"/>
            <a:chOff x="6007804" y="4266641"/>
            <a:chExt cx="403952" cy="2588666"/>
          </a:xfrm>
        </p:grpSpPr>
        <p:sp>
          <p:nvSpPr>
            <p:cNvPr id="296"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7"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8"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9"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0"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1"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2"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3"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4"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5"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6"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07" name="Group 6"/>
          <p:cNvGrpSpPr/>
          <p:nvPr userDrawn="1"/>
        </p:nvGrpSpPr>
        <p:grpSpPr>
          <a:xfrm rot="10800000" flipV="1">
            <a:off x="786071" y="6225655"/>
            <a:ext cx="409232" cy="3142082"/>
            <a:chOff x="6480429" y="3713225"/>
            <a:chExt cx="409339" cy="3142082"/>
          </a:xfrm>
        </p:grpSpPr>
        <p:sp>
          <p:nvSpPr>
            <p:cNvPr id="308" name="Freeform 5"/>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9" name="Freeform 6"/>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0" name="Freeform 7"/>
            <p:cNvSpPr/>
            <p:nvPr/>
          </p:nvSpPr>
          <p:spPr bwMode="auto">
            <a:xfrm>
              <a:off x="6579397" y="4144108"/>
              <a:ext cx="125899" cy="2711199"/>
            </a:xfrm>
            <a:custGeom>
              <a:avLst/>
              <a:gdLst>
                <a:gd name="T0" fmla="*/ 79 w 79"/>
                <a:gd name="T1" fmla="*/ 1703 h 1703"/>
                <a:gd name="T2" fmla="*/ 0 w 79"/>
                <a:gd name="T3" fmla="*/ 1703 h 1703"/>
                <a:gd name="T4" fmla="*/ 0 w 79"/>
                <a:gd name="T5" fmla="*/ 33 h 1703"/>
                <a:gd name="T6" fmla="*/ 38 w 79"/>
                <a:gd name="T7" fmla="*/ 1 h 1703"/>
                <a:gd name="T8" fmla="*/ 79 w 79"/>
                <a:gd name="T9" fmla="*/ 33 h 1703"/>
                <a:gd name="T10" fmla="*/ 79 w 79"/>
                <a:gd name="T11" fmla="*/ 1703 h 1703"/>
              </a:gdLst>
              <a:ahLst/>
              <a:cxnLst>
                <a:cxn ang="0">
                  <a:pos x="T0" y="T1"/>
                </a:cxn>
                <a:cxn ang="0">
                  <a:pos x="T2" y="T3"/>
                </a:cxn>
                <a:cxn ang="0">
                  <a:pos x="T4" y="T5"/>
                </a:cxn>
                <a:cxn ang="0">
                  <a:pos x="T6" y="T7"/>
                </a:cxn>
                <a:cxn ang="0">
                  <a:pos x="T8" y="T9"/>
                </a:cxn>
                <a:cxn ang="0">
                  <a:pos x="T10" y="T11"/>
                </a:cxn>
              </a:cxnLst>
              <a:rect l="0" t="0" r="r" b="b"/>
              <a:pathLst>
                <a:path w="79" h="1703">
                  <a:moveTo>
                    <a:pt x="79" y="1703"/>
                  </a:moveTo>
                  <a:cubicBezTo>
                    <a:pt x="0" y="1703"/>
                    <a:pt x="0" y="1703"/>
                    <a:pt x="0" y="1703"/>
                  </a:cubicBezTo>
                  <a:cubicBezTo>
                    <a:pt x="0" y="33"/>
                    <a:pt x="0" y="33"/>
                    <a:pt x="0" y="33"/>
                  </a:cubicBezTo>
                  <a:cubicBezTo>
                    <a:pt x="0" y="33"/>
                    <a:pt x="5" y="2"/>
                    <a:pt x="38" y="1"/>
                  </a:cubicBezTo>
                  <a:cubicBezTo>
                    <a:pt x="72" y="0"/>
                    <a:pt x="79" y="33"/>
                    <a:pt x="79" y="33"/>
                  </a:cubicBezTo>
                  <a:cubicBezTo>
                    <a:pt x="79" y="1703"/>
                    <a:pt x="79" y="1703"/>
                    <a:pt x="79" y="1703"/>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1" name="Freeform 8"/>
            <p:cNvSpPr/>
            <p:nvPr/>
          </p:nvSpPr>
          <p:spPr bwMode="auto">
            <a:xfrm>
              <a:off x="6701930"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cubicBezTo>
                    <a:pt x="63" y="1704"/>
                    <a:pt x="63" y="1704"/>
                    <a:pt x="63" y="1704"/>
                  </a:cubicBezTo>
                </a:path>
              </a:pathLst>
            </a:custGeom>
            <a:solidFill>
              <a:srgbClr val="3DCEB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2" name="Freeform 9"/>
            <p:cNvSpPr/>
            <p:nvPr/>
          </p:nvSpPr>
          <p:spPr bwMode="auto">
            <a:xfrm>
              <a:off x="6480429"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lnTo>
                    <a:pt x="63" y="1704"/>
                  </a:lnTo>
                  <a:close/>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3" name="Freeform 10"/>
            <p:cNvSpPr/>
            <p:nvPr/>
          </p:nvSpPr>
          <p:spPr bwMode="auto">
            <a:xfrm>
              <a:off x="6576031" y="3714572"/>
              <a:ext cx="131958" cy="191204"/>
            </a:xfrm>
            <a:custGeom>
              <a:avLst/>
              <a:gdLst>
                <a:gd name="T0" fmla="*/ 0 w 83"/>
                <a:gd name="T1" fmla="*/ 111 h 120"/>
                <a:gd name="T2" fmla="*/ 83 w 83"/>
                <a:gd name="T3" fmla="*/ 113 h 120"/>
                <a:gd name="T4" fmla="*/ 50 w 83"/>
                <a:gd name="T5" fmla="*/ 0 h 120"/>
                <a:gd name="T6" fmla="*/ 29 w 83"/>
                <a:gd name="T7" fmla="*/ 0 h 120"/>
                <a:gd name="T8" fmla="*/ 0 w 83"/>
                <a:gd name="T9" fmla="*/ 111 h 120"/>
              </a:gdLst>
              <a:ahLst/>
              <a:cxnLst>
                <a:cxn ang="0">
                  <a:pos x="T0" y="T1"/>
                </a:cxn>
                <a:cxn ang="0">
                  <a:pos x="T2" y="T3"/>
                </a:cxn>
                <a:cxn ang="0">
                  <a:pos x="T4" y="T5"/>
                </a:cxn>
                <a:cxn ang="0">
                  <a:pos x="T6" y="T7"/>
                </a:cxn>
                <a:cxn ang="0">
                  <a:pos x="T8" y="T9"/>
                </a:cxn>
              </a:cxnLst>
              <a:rect l="0" t="0" r="r" b="b"/>
              <a:pathLst>
                <a:path w="83" h="120">
                  <a:moveTo>
                    <a:pt x="0" y="111"/>
                  </a:moveTo>
                  <a:cubicBezTo>
                    <a:pt x="0" y="111"/>
                    <a:pt x="40" y="120"/>
                    <a:pt x="83" y="113"/>
                  </a:cubicBezTo>
                  <a:cubicBezTo>
                    <a:pt x="50" y="0"/>
                    <a:pt x="50" y="0"/>
                    <a:pt x="50" y="0"/>
                  </a:cubicBezTo>
                  <a:cubicBezTo>
                    <a:pt x="29" y="0"/>
                    <a:pt x="29" y="0"/>
                    <a:pt x="29" y="0"/>
                  </a:cubicBezTo>
                  <a:cubicBezTo>
                    <a:pt x="0" y="111"/>
                    <a:pt x="0" y="111"/>
                    <a:pt x="0" y="111"/>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4" name="Freeform 55"/>
            <p:cNvSpPr/>
            <p:nvPr/>
          </p:nvSpPr>
          <p:spPr bwMode="auto">
            <a:xfrm>
              <a:off x="6655475" y="3713225"/>
              <a:ext cx="234293" cy="3142082"/>
            </a:xfrm>
            <a:custGeom>
              <a:avLst/>
              <a:gdLst>
                <a:gd name="T0" fmla="*/ 24 w 147"/>
                <a:gd name="T1" fmla="*/ 0 h 1974"/>
                <a:gd name="T2" fmla="*/ 0 w 147"/>
                <a:gd name="T3" fmla="*/ 1 h 1974"/>
                <a:gd name="T4" fmla="*/ 33 w 147"/>
                <a:gd name="T5" fmla="*/ 114 h 1974"/>
                <a:gd name="T6" fmla="*/ 33 w 147"/>
                <a:gd name="T7" fmla="*/ 114 h 1974"/>
                <a:gd name="T8" fmla="*/ 87 w 147"/>
                <a:gd name="T9" fmla="*/ 284 h 1974"/>
                <a:gd name="T10" fmla="*/ 86 w 147"/>
                <a:gd name="T11" fmla="*/ 286 h 1974"/>
                <a:gd name="T12" fmla="*/ 92 w 147"/>
                <a:gd name="T13" fmla="*/ 302 h 1974"/>
                <a:gd name="T14" fmla="*/ 92 w 147"/>
                <a:gd name="T15" fmla="*/ 1973 h 1974"/>
                <a:gd name="T16" fmla="*/ 31 w 147"/>
                <a:gd name="T17" fmla="*/ 1973 h 1974"/>
                <a:gd name="T18" fmla="*/ 31 w 147"/>
                <a:gd name="T19" fmla="*/ 1974 h 1974"/>
                <a:gd name="T20" fmla="*/ 147 w 147"/>
                <a:gd name="T21" fmla="*/ 1974 h 1974"/>
                <a:gd name="T22" fmla="*/ 132 w 147"/>
                <a:gd name="T23" fmla="*/ 290 h 1974"/>
                <a:gd name="T24" fmla="*/ 24 w 147"/>
                <a:gd name="T25" fmla="*/ 0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1974">
                  <a:moveTo>
                    <a:pt x="24" y="0"/>
                  </a:moveTo>
                  <a:cubicBezTo>
                    <a:pt x="0" y="1"/>
                    <a:pt x="0" y="1"/>
                    <a:pt x="0" y="1"/>
                  </a:cubicBezTo>
                  <a:cubicBezTo>
                    <a:pt x="33" y="114"/>
                    <a:pt x="33" y="114"/>
                    <a:pt x="33" y="114"/>
                  </a:cubicBezTo>
                  <a:cubicBezTo>
                    <a:pt x="33" y="114"/>
                    <a:pt x="33" y="114"/>
                    <a:pt x="33" y="114"/>
                  </a:cubicBezTo>
                  <a:cubicBezTo>
                    <a:pt x="87" y="284"/>
                    <a:pt x="87" y="284"/>
                    <a:pt x="87" y="284"/>
                  </a:cubicBezTo>
                  <a:cubicBezTo>
                    <a:pt x="86" y="286"/>
                    <a:pt x="86" y="286"/>
                    <a:pt x="86" y="286"/>
                  </a:cubicBezTo>
                  <a:cubicBezTo>
                    <a:pt x="91" y="294"/>
                    <a:pt x="92" y="302"/>
                    <a:pt x="92" y="302"/>
                  </a:cubicBezTo>
                  <a:cubicBezTo>
                    <a:pt x="92" y="1973"/>
                    <a:pt x="92" y="1973"/>
                    <a:pt x="92" y="1973"/>
                  </a:cubicBezTo>
                  <a:cubicBezTo>
                    <a:pt x="31" y="1973"/>
                    <a:pt x="31" y="1973"/>
                    <a:pt x="31" y="1973"/>
                  </a:cubicBezTo>
                  <a:cubicBezTo>
                    <a:pt x="31" y="1974"/>
                    <a:pt x="31" y="1974"/>
                    <a:pt x="31" y="1974"/>
                  </a:cubicBezTo>
                  <a:cubicBezTo>
                    <a:pt x="147" y="1974"/>
                    <a:pt x="147" y="1974"/>
                    <a:pt x="147" y="1974"/>
                  </a:cubicBezTo>
                  <a:cubicBezTo>
                    <a:pt x="132" y="290"/>
                    <a:pt x="132" y="290"/>
                    <a:pt x="132" y="290"/>
                  </a:cubicBezTo>
                  <a:cubicBezTo>
                    <a:pt x="24" y="0"/>
                    <a:pt x="24" y="0"/>
                    <a:pt x="2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5" name="Freeform 56"/>
            <p:cNvSpPr/>
            <p:nvPr/>
          </p:nvSpPr>
          <p:spPr bwMode="auto">
            <a:xfrm>
              <a:off x="6639990" y="3894331"/>
              <a:ext cx="154175" cy="294886"/>
            </a:xfrm>
            <a:custGeom>
              <a:avLst/>
              <a:gdLst>
                <a:gd name="T0" fmla="*/ 43 w 97"/>
                <a:gd name="T1" fmla="*/ 0 h 185"/>
                <a:gd name="T2" fmla="*/ 8 w 97"/>
                <a:gd name="T3" fmla="*/ 3 h 185"/>
                <a:gd name="T4" fmla="*/ 0 w 97"/>
                <a:gd name="T5" fmla="*/ 3 h 185"/>
                <a:gd name="T6" fmla="*/ 0 w 97"/>
                <a:gd name="T7" fmla="*/ 158 h 185"/>
                <a:gd name="T8" fmla="*/ 0 w 97"/>
                <a:gd name="T9" fmla="*/ 158 h 185"/>
                <a:gd name="T10" fmla="*/ 1 w 97"/>
                <a:gd name="T11" fmla="*/ 158 h 185"/>
                <a:gd name="T12" fmla="*/ 39 w 97"/>
                <a:gd name="T13" fmla="*/ 185 h 185"/>
                <a:gd name="T14" fmla="*/ 70 w 97"/>
                <a:gd name="T15" fmla="*/ 156 h 185"/>
                <a:gd name="T16" fmla="*/ 71 w 97"/>
                <a:gd name="T17" fmla="*/ 156 h 185"/>
                <a:gd name="T18" fmla="*/ 96 w 97"/>
                <a:gd name="T19" fmla="*/ 172 h 185"/>
                <a:gd name="T20" fmla="*/ 97 w 97"/>
                <a:gd name="T21" fmla="*/ 170 h 185"/>
                <a:gd name="T22" fmla="*/ 43 w 97"/>
                <a:gd name="T23"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185">
                  <a:moveTo>
                    <a:pt x="43" y="0"/>
                  </a:moveTo>
                  <a:cubicBezTo>
                    <a:pt x="31" y="2"/>
                    <a:pt x="19" y="3"/>
                    <a:pt x="8" y="3"/>
                  </a:cubicBezTo>
                  <a:cubicBezTo>
                    <a:pt x="5" y="3"/>
                    <a:pt x="3" y="3"/>
                    <a:pt x="0" y="3"/>
                  </a:cubicBezTo>
                  <a:cubicBezTo>
                    <a:pt x="0" y="158"/>
                    <a:pt x="0" y="158"/>
                    <a:pt x="0" y="158"/>
                  </a:cubicBezTo>
                  <a:cubicBezTo>
                    <a:pt x="0" y="158"/>
                    <a:pt x="0" y="158"/>
                    <a:pt x="0" y="158"/>
                  </a:cubicBezTo>
                  <a:cubicBezTo>
                    <a:pt x="1" y="158"/>
                    <a:pt x="1" y="158"/>
                    <a:pt x="1" y="158"/>
                  </a:cubicBezTo>
                  <a:cubicBezTo>
                    <a:pt x="26" y="158"/>
                    <a:pt x="36" y="176"/>
                    <a:pt x="39" y="185"/>
                  </a:cubicBezTo>
                  <a:cubicBezTo>
                    <a:pt x="41" y="178"/>
                    <a:pt x="47" y="156"/>
                    <a:pt x="70" y="156"/>
                  </a:cubicBezTo>
                  <a:cubicBezTo>
                    <a:pt x="70" y="156"/>
                    <a:pt x="70" y="156"/>
                    <a:pt x="71" y="156"/>
                  </a:cubicBezTo>
                  <a:cubicBezTo>
                    <a:pt x="84" y="156"/>
                    <a:pt x="92" y="164"/>
                    <a:pt x="96" y="172"/>
                  </a:cubicBezTo>
                  <a:cubicBezTo>
                    <a:pt x="97" y="170"/>
                    <a:pt x="97" y="170"/>
                    <a:pt x="97" y="170"/>
                  </a:cubicBezTo>
                  <a:cubicBezTo>
                    <a:pt x="43" y="0"/>
                    <a:pt x="43" y="0"/>
                    <a:pt x="43"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6" name="Freeform 57"/>
            <p:cNvSpPr/>
            <p:nvPr/>
          </p:nvSpPr>
          <p:spPr bwMode="auto">
            <a:xfrm>
              <a:off x="6639990" y="4146128"/>
              <a:ext cx="65306" cy="2709179"/>
            </a:xfrm>
            <a:custGeom>
              <a:avLst/>
              <a:gdLst>
                <a:gd name="T0" fmla="*/ 1 w 41"/>
                <a:gd name="T1" fmla="*/ 0 h 1702"/>
                <a:gd name="T2" fmla="*/ 0 w 41"/>
                <a:gd name="T3" fmla="*/ 0 h 1702"/>
                <a:gd name="T4" fmla="*/ 0 w 41"/>
                <a:gd name="T5" fmla="*/ 0 h 1702"/>
                <a:gd name="T6" fmla="*/ 0 w 41"/>
                <a:gd name="T7" fmla="*/ 1702 h 1702"/>
                <a:gd name="T8" fmla="*/ 41 w 41"/>
                <a:gd name="T9" fmla="*/ 1702 h 1702"/>
                <a:gd name="T10" fmla="*/ 41 w 41"/>
                <a:gd name="T11" fmla="*/ 1701 h 1702"/>
                <a:gd name="T12" fmla="*/ 39 w 41"/>
                <a:gd name="T13" fmla="*/ 1701 h 1702"/>
                <a:gd name="T14" fmla="*/ 39 w 41"/>
                <a:gd name="T15" fmla="*/ 30 h 1702"/>
                <a:gd name="T16" fmla="*/ 39 w 41"/>
                <a:gd name="T17" fmla="*/ 27 h 1702"/>
                <a:gd name="T18" fmla="*/ 1 w 41"/>
                <a:gd name="T19" fmla="*/ 0 h 1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702">
                  <a:moveTo>
                    <a:pt x="1" y="0"/>
                  </a:moveTo>
                  <a:cubicBezTo>
                    <a:pt x="1" y="0"/>
                    <a:pt x="1" y="0"/>
                    <a:pt x="0" y="0"/>
                  </a:cubicBezTo>
                  <a:cubicBezTo>
                    <a:pt x="0" y="0"/>
                    <a:pt x="0" y="0"/>
                    <a:pt x="0" y="0"/>
                  </a:cubicBezTo>
                  <a:cubicBezTo>
                    <a:pt x="0" y="1702"/>
                    <a:pt x="0" y="1702"/>
                    <a:pt x="0" y="1702"/>
                  </a:cubicBezTo>
                  <a:cubicBezTo>
                    <a:pt x="41" y="1702"/>
                    <a:pt x="41" y="1702"/>
                    <a:pt x="41" y="1702"/>
                  </a:cubicBezTo>
                  <a:cubicBezTo>
                    <a:pt x="41" y="1701"/>
                    <a:pt x="41" y="1701"/>
                    <a:pt x="41" y="1701"/>
                  </a:cubicBezTo>
                  <a:cubicBezTo>
                    <a:pt x="39" y="1701"/>
                    <a:pt x="39" y="1701"/>
                    <a:pt x="39" y="1701"/>
                  </a:cubicBezTo>
                  <a:cubicBezTo>
                    <a:pt x="39" y="30"/>
                    <a:pt x="39" y="30"/>
                    <a:pt x="39" y="30"/>
                  </a:cubicBezTo>
                  <a:cubicBezTo>
                    <a:pt x="39" y="30"/>
                    <a:pt x="39" y="29"/>
                    <a:pt x="39" y="27"/>
                  </a:cubicBezTo>
                  <a:cubicBezTo>
                    <a:pt x="36" y="18"/>
                    <a:pt x="26" y="0"/>
                    <a:pt x="1"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7" name="Freeform 58"/>
            <p:cNvSpPr/>
            <p:nvPr/>
          </p:nvSpPr>
          <p:spPr bwMode="auto">
            <a:xfrm>
              <a:off x="6701930" y="4142762"/>
              <a:ext cx="100315" cy="2710525"/>
            </a:xfrm>
            <a:custGeom>
              <a:avLst/>
              <a:gdLst>
                <a:gd name="T0" fmla="*/ 32 w 63"/>
                <a:gd name="T1" fmla="*/ 0 h 1703"/>
                <a:gd name="T2" fmla="*/ 31 w 63"/>
                <a:gd name="T3" fmla="*/ 0 h 1703"/>
                <a:gd name="T4" fmla="*/ 0 w 63"/>
                <a:gd name="T5" fmla="*/ 29 h 1703"/>
                <a:gd name="T6" fmla="*/ 0 w 63"/>
                <a:gd name="T7" fmla="*/ 32 h 1703"/>
                <a:gd name="T8" fmla="*/ 0 w 63"/>
                <a:gd name="T9" fmla="*/ 1703 h 1703"/>
                <a:gd name="T10" fmla="*/ 2 w 63"/>
                <a:gd name="T11" fmla="*/ 1703 h 1703"/>
                <a:gd name="T12" fmla="*/ 63 w 63"/>
                <a:gd name="T13" fmla="*/ 1703 h 1703"/>
                <a:gd name="T14" fmla="*/ 63 w 63"/>
                <a:gd name="T15" fmla="*/ 32 h 1703"/>
                <a:gd name="T16" fmla="*/ 57 w 63"/>
                <a:gd name="T17" fmla="*/ 16 h 1703"/>
                <a:gd name="T18" fmla="*/ 32 w 63"/>
                <a:gd name="T19" fmla="*/ 0 h 1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703">
                  <a:moveTo>
                    <a:pt x="32" y="0"/>
                  </a:moveTo>
                  <a:cubicBezTo>
                    <a:pt x="31" y="0"/>
                    <a:pt x="31" y="0"/>
                    <a:pt x="31" y="0"/>
                  </a:cubicBezTo>
                  <a:cubicBezTo>
                    <a:pt x="8" y="0"/>
                    <a:pt x="2" y="22"/>
                    <a:pt x="0" y="29"/>
                  </a:cubicBezTo>
                  <a:cubicBezTo>
                    <a:pt x="0" y="31"/>
                    <a:pt x="0" y="32"/>
                    <a:pt x="0" y="32"/>
                  </a:cubicBezTo>
                  <a:cubicBezTo>
                    <a:pt x="0" y="1703"/>
                    <a:pt x="0" y="1703"/>
                    <a:pt x="0" y="1703"/>
                  </a:cubicBezTo>
                  <a:cubicBezTo>
                    <a:pt x="2" y="1703"/>
                    <a:pt x="2" y="1703"/>
                    <a:pt x="2" y="1703"/>
                  </a:cubicBezTo>
                  <a:cubicBezTo>
                    <a:pt x="63" y="1703"/>
                    <a:pt x="63" y="1703"/>
                    <a:pt x="63" y="1703"/>
                  </a:cubicBezTo>
                  <a:cubicBezTo>
                    <a:pt x="63" y="32"/>
                    <a:pt x="63" y="32"/>
                    <a:pt x="63" y="32"/>
                  </a:cubicBezTo>
                  <a:cubicBezTo>
                    <a:pt x="63" y="32"/>
                    <a:pt x="62" y="24"/>
                    <a:pt x="57" y="16"/>
                  </a:cubicBezTo>
                  <a:cubicBezTo>
                    <a:pt x="53" y="8"/>
                    <a:pt x="45" y="0"/>
                    <a:pt x="32"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8" name="Freeform 59"/>
            <p:cNvSpPr/>
            <p:nvPr/>
          </p:nvSpPr>
          <p:spPr bwMode="auto">
            <a:xfrm>
              <a:off x="6639990" y="3714572"/>
              <a:ext cx="67999" cy="184472"/>
            </a:xfrm>
            <a:custGeom>
              <a:avLst/>
              <a:gdLst>
                <a:gd name="T0" fmla="*/ 10 w 43"/>
                <a:gd name="T1" fmla="*/ 0 h 116"/>
                <a:gd name="T2" fmla="*/ 0 w 43"/>
                <a:gd name="T3" fmla="*/ 0 h 116"/>
                <a:gd name="T4" fmla="*/ 0 w 43"/>
                <a:gd name="T5" fmla="*/ 116 h 116"/>
                <a:gd name="T6" fmla="*/ 8 w 43"/>
                <a:gd name="T7" fmla="*/ 116 h 116"/>
                <a:gd name="T8" fmla="*/ 43 w 43"/>
                <a:gd name="T9" fmla="*/ 113 h 116"/>
                <a:gd name="T10" fmla="*/ 43 w 43"/>
                <a:gd name="T11" fmla="*/ 113 h 116"/>
                <a:gd name="T12" fmla="*/ 10 w 43"/>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3" h="116">
                  <a:moveTo>
                    <a:pt x="10" y="0"/>
                  </a:moveTo>
                  <a:cubicBezTo>
                    <a:pt x="0" y="0"/>
                    <a:pt x="0" y="0"/>
                    <a:pt x="0" y="0"/>
                  </a:cubicBezTo>
                  <a:cubicBezTo>
                    <a:pt x="0" y="116"/>
                    <a:pt x="0" y="116"/>
                    <a:pt x="0" y="116"/>
                  </a:cubicBezTo>
                  <a:cubicBezTo>
                    <a:pt x="3" y="116"/>
                    <a:pt x="5" y="116"/>
                    <a:pt x="8" y="116"/>
                  </a:cubicBezTo>
                  <a:cubicBezTo>
                    <a:pt x="19" y="116"/>
                    <a:pt x="31" y="115"/>
                    <a:pt x="43" y="113"/>
                  </a:cubicBezTo>
                  <a:cubicBezTo>
                    <a:pt x="43" y="113"/>
                    <a:pt x="43" y="113"/>
                    <a:pt x="43" y="113"/>
                  </a:cubicBezTo>
                  <a:cubicBezTo>
                    <a:pt x="10" y="0"/>
                    <a:pt x="10" y="0"/>
                    <a:pt x="10"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19" name="Group 3"/>
          <p:cNvGrpSpPr/>
          <p:nvPr userDrawn="1"/>
        </p:nvGrpSpPr>
        <p:grpSpPr>
          <a:xfrm rot="10800000" flipV="1">
            <a:off x="4579044" y="6225655"/>
            <a:ext cx="412599" cy="1820482"/>
            <a:chOff x="4980416" y="5037518"/>
            <a:chExt cx="412706" cy="1820482"/>
          </a:xfrm>
        </p:grpSpPr>
        <p:sp>
          <p:nvSpPr>
            <p:cNvPr id="320" name="Freeform 11"/>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1" name="Freeform 12"/>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2" name="Freeform 13"/>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3" name="Freeform 14"/>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4" name="Freeform 15"/>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5" name="Freeform 16"/>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6" name="Freeform 35"/>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7" name="Freeform 36"/>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8" name="Freeform 37"/>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9" name="Freeform 38"/>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0" name="Freeform 39"/>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31" name="Group 4"/>
          <p:cNvGrpSpPr/>
          <p:nvPr userDrawn="1"/>
        </p:nvGrpSpPr>
        <p:grpSpPr>
          <a:xfrm rot="10800000" flipV="1">
            <a:off x="3991938" y="6225655"/>
            <a:ext cx="412599" cy="1502706"/>
            <a:chOff x="5502862" y="5355294"/>
            <a:chExt cx="412706" cy="1502706"/>
          </a:xfrm>
        </p:grpSpPr>
        <p:sp>
          <p:nvSpPr>
            <p:cNvPr id="332"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3"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4"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5"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6"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7"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8"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9"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0"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1"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2"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43" name="Group 7"/>
          <p:cNvGrpSpPr/>
          <p:nvPr userDrawn="1"/>
        </p:nvGrpSpPr>
        <p:grpSpPr>
          <a:xfrm rot="10800000" flipV="1">
            <a:off x="2803964" y="6225655"/>
            <a:ext cx="407214" cy="1502706"/>
            <a:chOff x="6959786" y="5355294"/>
            <a:chExt cx="407320" cy="1502706"/>
          </a:xfrm>
        </p:grpSpPr>
        <p:sp>
          <p:nvSpPr>
            <p:cNvPr id="344" name="Freeform 17"/>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5" name="Freeform 18"/>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6" name="Freeform 19"/>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7" name="Freeform 20"/>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8" name="Freeform 21"/>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9" name="Freeform 22"/>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0" name="Freeform 45"/>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1" name="Freeform 46"/>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2" name="Freeform 47"/>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3" name="Freeform 48"/>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4" name="Freeform 49"/>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55" name="Group 5"/>
          <p:cNvGrpSpPr/>
          <p:nvPr userDrawn="1"/>
        </p:nvGrpSpPr>
        <p:grpSpPr>
          <a:xfrm rot="10800000" flipV="1">
            <a:off x="3368349" y="6225655"/>
            <a:ext cx="403847" cy="2167807"/>
            <a:chOff x="6007804" y="4266641"/>
            <a:chExt cx="403952" cy="2588666"/>
          </a:xfrm>
        </p:grpSpPr>
        <p:sp>
          <p:nvSpPr>
            <p:cNvPr id="356"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7"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8"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9"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0"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1"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2"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3"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4"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5"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6"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67" name="Group 6"/>
          <p:cNvGrpSpPr/>
          <p:nvPr userDrawn="1"/>
        </p:nvGrpSpPr>
        <p:grpSpPr>
          <a:xfrm rot="10800000" flipV="1">
            <a:off x="11470738" y="6225655"/>
            <a:ext cx="409232" cy="3142082"/>
            <a:chOff x="6480429" y="3713225"/>
            <a:chExt cx="409339" cy="3142082"/>
          </a:xfrm>
        </p:grpSpPr>
        <p:sp>
          <p:nvSpPr>
            <p:cNvPr id="368" name="Freeform 5"/>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9" name="Freeform 6"/>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0" name="Freeform 7"/>
            <p:cNvSpPr/>
            <p:nvPr/>
          </p:nvSpPr>
          <p:spPr bwMode="auto">
            <a:xfrm>
              <a:off x="6579397" y="4144108"/>
              <a:ext cx="125899" cy="2711199"/>
            </a:xfrm>
            <a:custGeom>
              <a:avLst/>
              <a:gdLst>
                <a:gd name="T0" fmla="*/ 79 w 79"/>
                <a:gd name="T1" fmla="*/ 1703 h 1703"/>
                <a:gd name="T2" fmla="*/ 0 w 79"/>
                <a:gd name="T3" fmla="*/ 1703 h 1703"/>
                <a:gd name="T4" fmla="*/ 0 w 79"/>
                <a:gd name="T5" fmla="*/ 33 h 1703"/>
                <a:gd name="T6" fmla="*/ 38 w 79"/>
                <a:gd name="T7" fmla="*/ 1 h 1703"/>
                <a:gd name="T8" fmla="*/ 79 w 79"/>
                <a:gd name="T9" fmla="*/ 33 h 1703"/>
                <a:gd name="T10" fmla="*/ 79 w 79"/>
                <a:gd name="T11" fmla="*/ 1703 h 1703"/>
              </a:gdLst>
              <a:ahLst/>
              <a:cxnLst>
                <a:cxn ang="0">
                  <a:pos x="T0" y="T1"/>
                </a:cxn>
                <a:cxn ang="0">
                  <a:pos x="T2" y="T3"/>
                </a:cxn>
                <a:cxn ang="0">
                  <a:pos x="T4" y="T5"/>
                </a:cxn>
                <a:cxn ang="0">
                  <a:pos x="T6" y="T7"/>
                </a:cxn>
                <a:cxn ang="0">
                  <a:pos x="T8" y="T9"/>
                </a:cxn>
                <a:cxn ang="0">
                  <a:pos x="T10" y="T11"/>
                </a:cxn>
              </a:cxnLst>
              <a:rect l="0" t="0" r="r" b="b"/>
              <a:pathLst>
                <a:path w="79" h="1703">
                  <a:moveTo>
                    <a:pt x="79" y="1703"/>
                  </a:moveTo>
                  <a:cubicBezTo>
                    <a:pt x="0" y="1703"/>
                    <a:pt x="0" y="1703"/>
                    <a:pt x="0" y="1703"/>
                  </a:cubicBezTo>
                  <a:cubicBezTo>
                    <a:pt x="0" y="33"/>
                    <a:pt x="0" y="33"/>
                    <a:pt x="0" y="33"/>
                  </a:cubicBezTo>
                  <a:cubicBezTo>
                    <a:pt x="0" y="33"/>
                    <a:pt x="5" y="2"/>
                    <a:pt x="38" y="1"/>
                  </a:cubicBezTo>
                  <a:cubicBezTo>
                    <a:pt x="72" y="0"/>
                    <a:pt x="79" y="33"/>
                    <a:pt x="79" y="33"/>
                  </a:cubicBezTo>
                  <a:cubicBezTo>
                    <a:pt x="79" y="1703"/>
                    <a:pt x="79" y="1703"/>
                    <a:pt x="79" y="1703"/>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1" name="Freeform 8"/>
            <p:cNvSpPr/>
            <p:nvPr/>
          </p:nvSpPr>
          <p:spPr bwMode="auto">
            <a:xfrm>
              <a:off x="6701930"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cubicBezTo>
                    <a:pt x="63" y="1704"/>
                    <a:pt x="63" y="1704"/>
                    <a:pt x="63" y="1704"/>
                  </a:cubicBezTo>
                </a:path>
              </a:pathLst>
            </a:custGeom>
            <a:solidFill>
              <a:srgbClr val="3DCEB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2" name="Freeform 9"/>
            <p:cNvSpPr/>
            <p:nvPr/>
          </p:nvSpPr>
          <p:spPr bwMode="auto">
            <a:xfrm>
              <a:off x="6480429"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lnTo>
                    <a:pt x="63" y="1704"/>
                  </a:lnTo>
                  <a:close/>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3" name="Freeform 10"/>
            <p:cNvSpPr/>
            <p:nvPr/>
          </p:nvSpPr>
          <p:spPr bwMode="auto">
            <a:xfrm>
              <a:off x="6576031" y="3714572"/>
              <a:ext cx="131958" cy="191204"/>
            </a:xfrm>
            <a:custGeom>
              <a:avLst/>
              <a:gdLst>
                <a:gd name="T0" fmla="*/ 0 w 83"/>
                <a:gd name="T1" fmla="*/ 111 h 120"/>
                <a:gd name="T2" fmla="*/ 83 w 83"/>
                <a:gd name="T3" fmla="*/ 113 h 120"/>
                <a:gd name="T4" fmla="*/ 50 w 83"/>
                <a:gd name="T5" fmla="*/ 0 h 120"/>
                <a:gd name="T6" fmla="*/ 29 w 83"/>
                <a:gd name="T7" fmla="*/ 0 h 120"/>
                <a:gd name="T8" fmla="*/ 0 w 83"/>
                <a:gd name="T9" fmla="*/ 111 h 120"/>
              </a:gdLst>
              <a:ahLst/>
              <a:cxnLst>
                <a:cxn ang="0">
                  <a:pos x="T0" y="T1"/>
                </a:cxn>
                <a:cxn ang="0">
                  <a:pos x="T2" y="T3"/>
                </a:cxn>
                <a:cxn ang="0">
                  <a:pos x="T4" y="T5"/>
                </a:cxn>
                <a:cxn ang="0">
                  <a:pos x="T6" y="T7"/>
                </a:cxn>
                <a:cxn ang="0">
                  <a:pos x="T8" y="T9"/>
                </a:cxn>
              </a:cxnLst>
              <a:rect l="0" t="0" r="r" b="b"/>
              <a:pathLst>
                <a:path w="83" h="120">
                  <a:moveTo>
                    <a:pt x="0" y="111"/>
                  </a:moveTo>
                  <a:cubicBezTo>
                    <a:pt x="0" y="111"/>
                    <a:pt x="40" y="120"/>
                    <a:pt x="83" y="113"/>
                  </a:cubicBezTo>
                  <a:cubicBezTo>
                    <a:pt x="50" y="0"/>
                    <a:pt x="50" y="0"/>
                    <a:pt x="50" y="0"/>
                  </a:cubicBezTo>
                  <a:cubicBezTo>
                    <a:pt x="29" y="0"/>
                    <a:pt x="29" y="0"/>
                    <a:pt x="29" y="0"/>
                  </a:cubicBezTo>
                  <a:cubicBezTo>
                    <a:pt x="0" y="111"/>
                    <a:pt x="0" y="111"/>
                    <a:pt x="0" y="111"/>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4" name="Freeform 55"/>
            <p:cNvSpPr/>
            <p:nvPr/>
          </p:nvSpPr>
          <p:spPr bwMode="auto">
            <a:xfrm>
              <a:off x="6655475" y="3713225"/>
              <a:ext cx="234293" cy="3142082"/>
            </a:xfrm>
            <a:custGeom>
              <a:avLst/>
              <a:gdLst>
                <a:gd name="T0" fmla="*/ 24 w 147"/>
                <a:gd name="T1" fmla="*/ 0 h 1974"/>
                <a:gd name="T2" fmla="*/ 0 w 147"/>
                <a:gd name="T3" fmla="*/ 1 h 1974"/>
                <a:gd name="T4" fmla="*/ 33 w 147"/>
                <a:gd name="T5" fmla="*/ 114 h 1974"/>
                <a:gd name="T6" fmla="*/ 33 w 147"/>
                <a:gd name="T7" fmla="*/ 114 h 1974"/>
                <a:gd name="T8" fmla="*/ 87 w 147"/>
                <a:gd name="T9" fmla="*/ 284 h 1974"/>
                <a:gd name="T10" fmla="*/ 86 w 147"/>
                <a:gd name="T11" fmla="*/ 286 h 1974"/>
                <a:gd name="T12" fmla="*/ 92 w 147"/>
                <a:gd name="T13" fmla="*/ 302 h 1974"/>
                <a:gd name="T14" fmla="*/ 92 w 147"/>
                <a:gd name="T15" fmla="*/ 1973 h 1974"/>
                <a:gd name="T16" fmla="*/ 31 w 147"/>
                <a:gd name="T17" fmla="*/ 1973 h 1974"/>
                <a:gd name="T18" fmla="*/ 31 w 147"/>
                <a:gd name="T19" fmla="*/ 1974 h 1974"/>
                <a:gd name="T20" fmla="*/ 147 w 147"/>
                <a:gd name="T21" fmla="*/ 1974 h 1974"/>
                <a:gd name="T22" fmla="*/ 132 w 147"/>
                <a:gd name="T23" fmla="*/ 290 h 1974"/>
                <a:gd name="T24" fmla="*/ 24 w 147"/>
                <a:gd name="T25" fmla="*/ 0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1974">
                  <a:moveTo>
                    <a:pt x="24" y="0"/>
                  </a:moveTo>
                  <a:cubicBezTo>
                    <a:pt x="0" y="1"/>
                    <a:pt x="0" y="1"/>
                    <a:pt x="0" y="1"/>
                  </a:cubicBezTo>
                  <a:cubicBezTo>
                    <a:pt x="33" y="114"/>
                    <a:pt x="33" y="114"/>
                    <a:pt x="33" y="114"/>
                  </a:cubicBezTo>
                  <a:cubicBezTo>
                    <a:pt x="33" y="114"/>
                    <a:pt x="33" y="114"/>
                    <a:pt x="33" y="114"/>
                  </a:cubicBezTo>
                  <a:cubicBezTo>
                    <a:pt x="87" y="284"/>
                    <a:pt x="87" y="284"/>
                    <a:pt x="87" y="284"/>
                  </a:cubicBezTo>
                  <a:cubicBezTo>
                    <a:pt x="86" y="286"/>
                    <a:pt x="86" y="286"/>
                    <a:pt x="86" y="286"/>
                  </a:cubicBezTo>
                  <a:cubicBezTo>
                    <a:pt x="91" y="294"/>
                    <a:pt x="92" y="302"/>
                    <a:pt x="92" y="302"/>
                  </a:cubicBezTo>
                  <a:cubicBezTo>
                    <a:pt x="92" y="1973"/>
                    <a:pt x="92" y="1973"/>
                    <a:pt x="92" y="1973"/>
                  </a:cubicBezTo>
                  <a:cubicBezTo>
                    <a:pt x="31" y="1973"/>
                    <a:pt x="31" y="1973"/>
                    <a:pt x="31" y="1973"/>
                  </a:cubicBezTo>
                  <a:cubicBezTo>
                    <a:pt x="31" y="1974"/>
                    <a:pt x="31" y="1974"/>
                    <a:pt x="31" y="1974"/>
                  </a:cubicBezTo>
                  <a:cubicBezTo>
                    <a:pt x="147" y="1974"/>
                    <a:pt x="147" y="1974"/>
                    <a:pt x="147" y="1974"/>
                  </a:cubicBezTo>
                  <a:cubicBezTo>
                    <a:pt x="132" y="290"/>
                    <a:pt x="132" y="290"/>
                    <a:pt x="132" y="290"/>
                  </a:cubicBezTo>
                  <a:cubicBezTo>
                    <a:pt x="24" y="0"/>
                    <a:pt x="24" y="0"/>
                    <a:pt x="2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5" name="Freeform 56"/>
            <p:cNvSpPr/>
            <p:nvPr/>
          </p:nvSpPr>
          <p:spPr bwMode="auto">
            <a:xfrm>
              <a:off x="6639990" y="3894331"/>
              <a:ext cx="154175" cy="294886"/>
            </a:xfrm>
            <a:custGeom>
              <a:avLst/>
              <a:gdLst>
                <a:gd name="T0" fmla="*/ 43 w 97"/>
                <a:gd name="T1" fmla="*/ 0 h 185"/>
                <a:gd name="T2" fmla="*/ 8 w 97"/>
                <a:gd name="T3" fmla="*/ 3 h 185"/>
                <a:gd name="T4" fmla="*/ 0 w 97"/>
                <a:gd name="T5" fmla="*/ 3 h 185"/>
                <a:gd name="T6" fmla="*/ 0 w 97"/>
                <a:gd name="T7" fmla="*/ 158 h 185"/>
                <a:gd name="T8" fmla="*/ 0 w 97"/>
                <a:gd name="T9" fmla="*/ 158 h 185"/>
                <a:gd name="T10" fmla="*/ 1 w 97"/>
                <a:gd name="T11" fmla="*/ 158 h 185"/>
                <a:gd name="T12" fmla="*/ 39 w 97"/>
                <a:gd name="T13" fmla="*/ 185 h 185"/>
                <a:gd name="T14" fmla="*/ 70 w 97"/>
                <a:gd name="T15" fmla="*/ 156 h 185"/>
                <a:gd name="T16" fmla="*/ 71 w 97"/>
                <a:gd name="T17" fmla="*/ 156 h 185"/>
                <a:gd name="T18" fmla="*/ 96 w 97"/>
                <a:gd name="T19" fmla="*/ 172 h 185"/>
                <a:gd name="T20" fmla="*/ 97 w 97"/>
                <a:gd name="T21" fmla="*/ 170 h 185"/>
                <a:gd name="T22" fmla="*/ 43 w 97"/>
                <a:gd name="T23"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185">
                  <a:moveTo>
                    <a:pt x="43" y="0"/>
                  </a:moveTo>
                  <a:cubicBezTo>
                    <a:pt x="31" y="2"/>
                    <a:pt x="19" y="3"/>
                    <a:pt x="8" y="3"/>
                  </a:cubicBezTo>
                  <a:cubicBezTo>
                    <a:pt x="5" y="3"/>
                    <a:pt x="3" y="3"/>
                    <a:pt x="0" y="3"/>
                  </a:cubicBezTo>
                  <a:cubicBezTo>
                    <a:pt x="0" y="158"/>
                    <a:pt x="0" y="158"/>
                    <a:pt x="0" y="158"/>
                  </a:cubicBezTo>
                  <a:cubicBezTo>
                    <a:pt x="0" y="158"/>
                    <a:pt x="0" y="158"/>
                    <a:pt x="0" y="158"/>
                  </a:cubicBezTo>
                  <a:cubicBezTo>
                    <a:pt x="1" y="158"/>
                    <a:pt x="1" y="158"/>
                    <a:pt x="1" y="158"/>
                  </a:cubicBezTo>
                  <a:cubicBezTo>
                    <a:pt x="26" y="158"/>
                    <a:pt x="36" y="176"/>
                    <a:pt x="39" y="185"/>
                  </a:cubicBezTo>
                  <a:cubicBezTo>
                    <a:pt x="41" y="178"/>
                    <a:pt x="47" y="156"/>
                    <a:pt x="70" y="156"/>
                  </a:cubicBezTo>
                  <a:cubicBezTo>
                    <a:pt x="70" y="156"/>
                    <a:pt x="70" y="156"/>
                    <a:pt x="71" y="156"/>
                  </a:cubicBezTo>
                  <a:cubicBezTo>
                    <a:pt x="84" y="156"/>
                    <a:pt x="92" y="164"/>
                    <a:pt x="96" y="172"/>
                  </a:cubicBezTo>
                  <a:cubicBezTo>
                    <a:pt x="97" y="170"/>
                    <a:pt x="97" y="170"/>
                    <a:pt x="97" y="170"/>
                  </a:cubicBezTo>
                  <a:cubicBezTo>
                    <a:pt x="43" y="0"/>
                    <a:pt x="43" y="0"/>
                    <a:pt x="43"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6" name="Freeform 57"/>
            <p:cNvSpPr/>
            <p:nvPr/>
          </p:nvSpPr>
          <p:spPr bwMode="auto">
            <a:xfrm>
              <a:off x="6639990" y="4146128"/>
              <a:ext cx="65306" cy="2709179"/>
            </a:xfrm>
            <a:custGeom>
              <a:avLst/>
              <a:gdLst>
                <a:gd name="T0" fmla="*/ 1 w 41"/>
                <a:gd name="T1" fmla="*/ 0 h 1702"/>
                <a:gd name="T2" fmla="*/ 0 w 41"/>
                <a:gd name="T3" fmla="*/ 0 h 1702"/>
                <a:gd name="T4" fmla="*/ 0 w 41"/>
                <a:gd name="T5" fmla="*/ 0 h 1702"/>
                <a:gd name="T6" fmla="*/ 0 w 41"/>
                <a:gd name="T7" fmla="*/ 1702 h 1702"/>
                <a:gd name="T8" fmla="*/ 41 w 41"/>
                <a:gd name="T9" fmla="*/ 1702 h 1702"/>
                <a:gd name="T10" fmla="*/ 41 w 41"/>
                <a:gd name="T11" fmla="*/ 1701 h 1702"/>
                <a:gd name="T12" fmla="*/ 39 w 41"/>
                <a:gd name="T13" fmla="*/ 1701 h 1702"/>
                <a:gd name="T14" fmla="*/ 39 w 41"/>
                <a:gd name="T15" fmla="*/ 30 h 1702"/>
                <a:gd name="T16" fmla="*/ 39 w 41"/>
                <a:gd name="T17" fmla="*/ 27 h 1702"/>
                <a:gd name="T18" fmla="*/ 1 w 41"/>
                <a:gd name="T19" fmla="*/ 0 h 1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702">
                  <a:moveTo>
                    <a:pt x="1" y="0"/>
                  </a:moveTo>
                  <a:cubicBezTo>
                    <a:pt x="1" y="0"/>
                    <a:pt x="1" y="0"/>
                    <a:pt x="0" y="0"/>
                  </a:cubicBezTo>
                  <a:cubicBezTo>
                    <a:pt x="0" y="0"/>
                    <a:pt x="0" y="0"/>
                    <a:pt x="0" y="0"/>
                  </a:cubicBezTo>
                  <a:cubicBezTo>
                    <a:pt x="0" y="1702"/>
                    <a:pt x="0" y="1702"/>
                    <a:pt x="0" y="1702"/>
                  </a:cubicBezTo>
                  <a:cubicBezTo>
                    <a:pt x="41" y="1702"/>
                    <a:pt x="41" y="1702"/>
                    <a:pt x="41" y="1702"/>
                  </a:cubicBezTo>
                  <a:cubicBezTo>
                    <a:pt x="41" y="1701"/>
                    <a:pt x="41" y="1701"/>
                    <a:pt x="41" y="1701"/>
                  </a:cubicBezTo>
                  <a:cubicBezTo>
                    <a:pt x="39" y="1701"/>
                    <a:pt x="39" y="1701"/>
                    <a:pt x="39" y="1701"/>
                  </a:cubicBezTo>
                  <a:cubicBezTo>
                    <a:pt x="39" y="30"/>
                    <a:pt x="39" y="30"/>
                    <a:pt x="39" y="30"/>
                  </a:cubicBezTo>
                  <a:cubicBezTo>
                    <a:pt x="39" y="30"/>
                    <a:pt x="39" y="29"/>
                    <a:pt x="39" y="27"/>
                  </a:cubicBezTo>
                  <a:cubicBezTo>
                    <a:pt x="36" y="18"/>
                    <a:pt x="26" y="0"/>
                    <a:pt x="1"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7" name="Freeform 58"/>
            <p:cNvSpPr/>
            <p:nvPr/>
          </p:nvSpPr>
          <p:spPr bwMode="auto">
            <a:xfrm>
              <a:off x="6701930" y="4142762"/>
              <a:ext cx="100315" cy="2710525"/>
            </a:xfrm>
            <a:custGeom>
              <a:avLst/>
              <a:gdLst>
                <a:gd name="T0" fmla="*/ 32 w 63"/>
                <a:gd name="T1" fmla="*/ 0 h 1703"/>
                <a:gd name="T2" fmla="*/ 31 w 63"/>
                <a:gd name="T3" fmla="*/ 0 h 1703"/>
                <a:gd name="T4" fmla="*/ 0 w 63"/>
                <a:gd name="T5" fmla="*/ 29 h 1703"/>
                <a:gd name="T6" fmla="*/ 0 w 63"/>
                <a:gd name="T7" fmla="*/ 32 h 1703"/>
                <a:gd name="T8" fmla="*/ 0 w 63"/>
                <a:gd name="T9" fmla="*/ 1703 h 1703"/>
                <a:gd name="T10" fmla="*/ 2 w 63"/>
                <a:gd name="T11" fmla="*/ 1703 h 1703"/>
                <a:gd name="T12" fmla="*/ 63 w 63"/>
                <a:gd name="T13" fmla="*/ 1703 h 1703"/>
                <a:gd name="T14" fmla="*/ 63 w 63"/>
                <a:gd name="T15" fmla="*/ 32 h 1703"/>
                <a:gd name="T16" fmla="*/ 57 w 63"/>
                <a:gd name="T17" fmla="*/ 16 h 1703"/>
                <a:gd name="T18" fmla="*/ 32 w 63"/>
                <a:gd name="T19" fmla="*/ 0 h 1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703">
                  <a:moveTo>
                    <a:pt x="32" y="0"/>
                  </a:moveTo>
                  <a:cubicBezTo>
                    <a:pt x="31" y="0"/>
                    <a:pt x="31" y="0"/>
                    <a:pt x="31" y="0"/>
                  </a:cubicBezTo>
                  <a:cubicBezTo>
                    <a:pt x="8" y="0"/>
                    <a:pt x="2" y="22"/>
                    <a:pt x="0" y="29"/>
                  </a:cubicBezTo>
                  <a:cubicBezTo>
                    <a:pt x="0" y="31"/>
                    <a:pt x="0" y="32"/>
                    <a:pt x="0" y="32"/>
                  </a:cubicBezTo>
                  <a:cubicBezTo>
                    <a:pt x="0" y="1703"/>
                    <a:pt x="0" y="1703"/>
                    <a:pt x="0" y="1703"/>
                  </a:cubicBezTo>
                  <a:cubicBezTo>
                    <a:pt x="2" y="1703"/>
                    <a:pt x="2" y="1703"/>
                    <a:pt x="2" y="1703"/>
                  </a:cubicBezTo>
                  <a:cubicBezTo>
                    <a:pt x="63" y="1703"/>
                    <a:pt x="63" y="1703"/>
                    <a:pt x="63" y="1703"/>
                  </a:cubicBezTo>
                  <a:cubicBezTo>
                    <a:pt x="63" y="32"/>
                    <a:pt x="63" y="32"/>
                    <a:pt x="63" y="32"/>
                  </a:cubicBezTo>
                  <a:cubicBezTo>
                    <a:pt x="63" y="32"/>
                    <a:pt x="62" y="24"/>
                    <a:pt x="57" y="16"/>
                  </a:cubicBezTo>
                  <a:cubicBezTo>
                    <a:pt x="53" y="8"/>
                    <a:pt x="45" y="0"/>
                    <a:pt x="32"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8" name="Freeform 59"/>
            <p:cNvSpPr/>
            <p:nvPr/>
          </p:nvSpPr>
          <p:spPr bwMode="auto">
            <a:xfrm>
              <a:off x="6639990" y="3714572"/>
              <a:ext cx="67999" cy="184472"/>
            </a:xfrm>
            <a:custGeom>
              <a:avLst/>
              <a:gdLst>
                <a:gd name="T0" fmla="*/ 10 w 43"/>
                <a:gd name="T1" fmla="*/ 0 h 116"/>
                <a:gd name="T2" fmla="*/ 0 w 43"/>
                <a:gd name="T3" fmla="*/ 0 h 116"/>
                <a:gd name="T4" fmla="*/ 0 w 43"/>
                <a:gd name="T5" fmla="*/ 116 h 116"/>
                <a:gd name="T6" fmla="*/ 8 w 43"/>
                <a:gd name="T7" fmla="*/ 116 h 116"/>
                <a:gd name="T8" fmla="*/ 43 w 43"/>
                <a:gd name="T9" fmla="*/ 113 h 116"/>
                <a:gd name="T10" fmla="*/ 43 w 43"/>
                <a:gd name="T11" fmla="*/ 113 h 116"/>
                <a:gd name="T12" fmla="*/ 10 w 43"/>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3" h="116">
                  <a:moveTo>
                    <a:pt x="10" y="0"/>
                  </a:moveTo>
                  <a:cubicBezTo>
                    <a:pt x="0" y="0"/>
                    <a:pt x="0" y="0"/>
                    <a:pt x="0" y="0"/>
                  </a:cubicBezTo>
                  <a:cubicBezTo>
                    <a:pt x="0" y="116"/>
                    <a:pt x="0" y="116"/>
                    <a:pt x="0" y="116"/>
                  </a:cubicBezTo>
                  <a:cubicBezTo>
                    <a:pt x="3" y="116"/>
                    <a:pt x="5" y="116"/>
                    <a:pt x="8" y="116"/>
                  </a:cubicBezTo>
                  <a:cubicBezTo>
                    <a:pt x="19" y="116"/>
                    <a:pt x="31" y="115"/>
                    <a:pt x="43" y="113"/>
                  </a:cubicBezTo>
                  <a:cubicBezTo>
                    <a:pt x="43" y="113"/>
                    <a:pt x="43" y="113"/>
                    <a:pt x="43" y="113"/>
                  </a:cubicBezTo>
                  <a:cubicBezTo>
                    <a:pt x="10" y="0"/>
                    <a:pt x="10" y="0"/>
                    <a:pt x="10"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79" name="Group 5"/>
          <p:cNvGrpSpPr/>
          <p:nvPr userDrawn="1"/>
        </p:nvGrpSpPr>
        <p:grpSpPr>
          <a:xfrm rot="10800000" flipV="1">
            <a:off x="5124335" y="6225655"/>
            <a:ext cx="403847" cy="2167807"/>
            <a:chOff x="6007804" y="4266641"/>
            <a:chExt cx="403952" cy="2588666"/>
          </a:xfrm>
        </p:grpSpPr>
        <p:sp>
          <p:nvSpPr>
            <p:cNvPr id="380"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1"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2"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3"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4"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5"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6"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7"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8"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9"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0"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91" name="Group 3"/>
          <p:cNvGrpSpPr/>
          <p:nvPr userDrawn="1"/>
        </p:nvGrpSpPr>
        <p:grpSpPr>
          <a:xfrm rot="10800000" flipV="1">
            <a:off x="8605766" y="6225656"/>
            <a:ext cx="412599" cy="1820482"/>
            <a:chOff x="4980416" y="5037518"/>
            <a:chExt cx="412706" cy="1820482"/>
          </a:xfrm>
        </p:grpSpPr>
        <p:sp>
          <p:nvSpPr>
            <p:cNvPr id="392" name="Freeform 11"/>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3" name="Freeform 12"/>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4" name="Freeform 13"/>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5" name="Freeform 14"/>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6" name="Freeform 15"/>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7" name="Freeform 16"/>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8" name="Freeform 35"/>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9" name="Freeform 36"/>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0" name="Freeform 37"/>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1" name="Freeform 38"/>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2" name="Freeform 39"/>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03" name="Group 4"/>
          <p:cNvGrpSpPr/>
          <p:nvPr userDrawn="1"/>
        </p:nvGrpSpPr>
        <p:grpSpPr>
          <a:xfrm rot="10800000" flipV="1">
            <a:off x="8083456" y="6225657"/>
            <a:ext cx="412599" cy="1494115"/>
            <a:chOff x="5502862" y="5355294"/>
            <a:chExt cx="412706" cy="1502706"/>
          </a:xfrm>
        </p:grpSpPr>
        <p:sp>
          <p:nvSpPr>
            <p:cNvPr id="404"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5"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6"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7"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8"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9"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0"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1"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2"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3"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4"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15" name="Group 3"/>
          <p:cNvGrpSpPr/>
          <p:nvPr userDrawn="1"/>
        </p:nvGrpSpPr>
        <p:grpSpPr>
          <a:xfrm rot="10800000" flipV="1">
            <a:off x="10902484" y="6225657"/>
            <a:ext cx="412599" cy="1497992"/>
            <a:chOff x="4980416" y="5037518"/>
            <a:chExt cx="412706" cy="1820482"/>
          </a:xfrm>
        </p:grpSpPr>
        <p:sp>
          <p:nvSpPr>
            <p:cNvPr id="416" name="Freeform 11"/>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7" name="Freeform 12"/>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8" name="Freeform 13"/>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9" name="Freeform 14"/>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0" name="Freeform 15"/>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1" name="Freeform 16"/>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2" name="Freeform 35"/>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3" name="Freeform 36"/>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4" name="Freeform 37"/>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5" name="Freeform 38"/>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6" name="Freeform 39"/>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27" name="Group 4"/>
          <p:cNvGrpSpPr/>
          <p:nvPr userDrawn="1"/>
        </p:nvGrpSpPr>
        <p:grpSpPr>
          <a:xfrm rot="10800000" flipV="1">
            <a:off x="10315377" y="6225656"/>
            <a:ext cx="412599" cy="1299094"/>
            <a:chOff x="5502862" y="5355294"/>
            <a:chExt cx="412706" cy="1502706"/>
          </a:xfrm>
        </p:grpSpPr>
        <p:sp>
          <p:nvSpPr>
            <p:cNvPr id="428"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9"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0"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1"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2"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3"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4"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5"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6"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7"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8"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39" name="Group 7"/>
          <p:cNvGrpSpPr/>
          <p:nvPr userDrawn="1"/>
        </p:nvGrpSpPr>
        <p:grpSpPr>
          <a:xfrm rot="10800000" flipV="1">
            <a:off x="9127403" y="6225656"/>
            <a:ext cx="407214" cy="1295020"/>
            <a:chOff x="6959786" y="5355294"/>
            <a:chExt cx="407320" cy="1502706"/>
          </a:xfrm>
        </p:grpSpPr>
        <p:sp>
          <p:nvSpPr>
            <p:cNvPr id="440" name="Freeform 17"/>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1" name="Freeform 18"/>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2" name="Freeform 19"/>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3" name="Freeform 20"/>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4" name="Freeform 21"/>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5" name="Freeform 22"/>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6" name="Freeform 45"/>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7" name="Freeform 46"/>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8" name="Freeform 47"/>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9" name="Freeform 48"/>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0" name="Freeform 49"/>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51" name="Group 5"/>
          <p:cNvGrpSpPr/>
          <p:nvPr userDrawn="1"/>
        </p:nvGrpSpPr>
        <p:grpSpPr>
          <a:xfrm rot="10800000" flipV="1">
            <a:off x="9691788" y="6225657"/>
            <a:ext cx="403847" cy="2106477"/>
            <a:chOff x="6007804" y="4266641"/>
            <a:chExt cx="403952" cy="2588666"/>
          </a:xfrm>
        </p:grpSpPr>
        <p:sp>
          <p:nvSpPr>
            <p:cNvPr id="452"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3"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4"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5"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6"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7"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8"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9"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0"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1"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2"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63" name="Group 6"/>
          <p:cNvGrpSpPr/>
          <p:nvPr userDrawn="1"/>
        </p:nvGrpSpPr>
        <p:grpSpPr>
          <a:xfrm rot="10800000" flipV="1">
            <a:off x="7468562" y="6225657"/>
            <a:ext cx="409232" cy="2412631"/>
            <a:chOff x="6480429" y="3713225"/>
            <a:chExt cx="409339" cy="3142082"/>
          </a:xfrm>
        </p:grpSpPr>
        <p:sp>
          <p:nvSpPr>
            <p:cNvPr id="464" name="Freeform 5"/>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5" name="Freeform 6"/>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6" name="Freeform 7"/>
            <p:cNvSpPr/>
            <p:nvPr/>
          </p:nvSpPr>
          <p:spPr bwMode="auto">
            <a:xfrm>
              <a:off x="6579397" y="4144108"/>
              <a:ext cx="125899" cy="2711199"/>
            </a:xfrm>
            <a:custGeom>
              <a:avLst/>
              <a:gdLst>
                <a:gd name="T0" fmla="*/ 79 w 79"/>
                <a:gd name="T1" fmla="*/ 1703 h 1703"/>
                <a:gd name="T2" fmla="*/ 0 w 79"/>
                <a:gd name="T3" fmla="*/ 1703 h 1703"/>
                <a:gd name="T4" fmla="*/ 0 w 79"/>
                <a:gd name="T5" fmla="*/ 33 h 1703"/>
                <a:gd name="T6" fmla="*/ 38 w 79"/>
                <a:gd name="T7" fmla="*/ 1 h 1703"/>
                <a:gd name="T8" fmla="*/ 79 w 79"/>
                <a:gd name="T9" fmla="*/ 33 h 1703"/>
                <a:gd name="T10" fmla="*/ 79 w 79"/>
                <a:gd name="T11" fmla="*/ 1703 h 1703"/>
              </a:gdLst>
              <a:ahLst/>
              <a:cxnLst>
                <a:cxn ang="0">
                  <a:pos x="T0" y="T1"/>
                </a:cxn>
                <a:cxn ang="0">
                  <a:pos x="T2" y="T3"/>
                </a:cxn>
                <a:cxn ang="0">
                  <a:pos x="T4" y="T5"/>
                </a:cxn>
                <a:cxn ang="0">
                  <a:pos x="T6" y="T7"/>
                </a:cxn>
                <a:cxn ang="0">
                  <a:pos x="T8" y="T9"/>
                </a:cxn>
                <a:cxn ang="0">
                  <a:pos x="T10" y="T11"/>
                </a:cxn>
              </a:cxnLst>
              <a:rect l="0" t="0" r="r" b="b"/>
              <a:pathLst>
                <a:path w="79" h="1703">
                  <a:moveTo>
                    <a:pt x="79" y="1703"/>
                  </a:moveTo>
                  <a:cubicBezTo>
                    <a:pt x="0" y="1703"/>
                    <a:pt x="0" y="1703"/>
                    <a:pt x="0" y="1703"/>
                  </a:cubicBezTo>
                  <a:cubicBezTo>
                    <a:pt x="0" y="33"/>
                    <a:pt x="0" y="33"/>
                    <a:pt x="0" y="33"/>
                  </a:cubicBezTo>
                  <a:cubicBezTo>
                    <a:pt x="0" y="33"/>
                    <a:pt x="5" y="2"/>
                    <a:pt x="38" y="1"/>
                  </a:cubicBezTo>
                  <a:cubicBezTo>
                    <a:pt x="72" y="0"/>
                    <a:pt x="79" y="33"/>
                    <a:pt x="79" y="33"/>
                  </a:cubicBezTo>
                  <a:cubicBezTo>
                    <a:pt x="79" y="1703"/>
                    <a:pt x="79" y="1703"/>
                    <a:pt x="79" y="1703"/>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7" name="Freeform 8"/>
            <p:cNvSpPr/>
            <p:nvPr/>
          </p:nvSpPr>
          <p:spPr bwMode="auto">
            <a:xfrm>
              <a:off x="6701930"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cubicBezTo>
                    <a:pt x="63" y="1704"/>
                    <a:pt x="63" y="1704"/>
                    <a:pt x="63" y="1704"/>
                  </a:cubicBezTo>
                </a:path>
              </a:pathLst>
            </a:custGeom>
            <a:solidFill>
              <a:srgbClr val="3DCEB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8" name="Freeform 9"/>
            <p:cNvSpPr/>
            <p:nvPr/>
          </p:nvSpPr>
          <p:spPr bwMode="auto">
            <a:xfrm>
              <a:off x="6480429"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lnTo>
                    <a:pt x="63" y="1704"/>
                  </a:lnTo>
                  <a:close/>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9" name="Freeform 10"/>
            <p:cNvSpPr/>
            <p:nvPr/>
          </p:nvSpPr>
          <p:spPr bwMode="auto">
            <a:xfrm>
              <a:off x="6576031" y="3714572"/>
              <a:ext cx="131958" cy="191204"/>
            </a:xfrm>
            <a:custGeom>
              <a:avLst/>
              <a:gdLst>
                <a:gd name="T0" fmla="*/ 0 w 83"/>
                <a:gd name="T1" fmla="*/ 111 h 120"/>
                <a:gd name="T2" fmla="*/ 83 w 83"/>
                <a:gd name="T3" fmla="*/ 113 h 120"/>
                <a:gd name="T4" fmla="*/ 50 w 83"/>
                <a:gd name="T5" fmla="*/ 0 h 120"/>
                <a:gd name="T6" fmla="*/ 29 w 83"/>
                <a:gd name="T7" fmla="*/ 0 h 120"/>
                <a:gd name="T8" fmla="*/ 0 w 83"/>
                <a:gd name="T9" fmla="*/ 111 h 120"/>
              </a:gdLst>
              <a:ahLst/>
              <a:cxnLst>
                <a:cxn ang="0">
                  <a:pos x="T0" y="T1"/>
                </a:cxn>
                <a:cxn ang="0">
                  <a:pos x="T2" y="T3"/>
                </a:cxn>
                <a:cxn ang="0">
                  <a:pos x="T4" y="T5"/>
                </a:cxn>
                <a:cxn ang="0">
                  <a:pos x="T6" y="T7"/>
                </a:cxn>
                <a:cxn ang="0">
                  <a:pos x="T8" y="T9"/>
                </a:cxn>
              </a:cxnLst>
              <a:rect l="0" t="0" r="r" b="b"/>
              <a:pathLst>
                <a:path w="83" h="120">
                  <a:moveTo>
                    <a:pt x="0" y="111"/>
                  </a:moveTo>
                  <a:cubicBezTo>
                    <a:pt x="0" y="111"/>
                    <a:pt x="40" y="120"/>
                    <a:pt x="83" y="113"/>
                  </a:cubicBezTo>
                  <a:cubicBezTo>
                    <a:pt x="50" y="0"/>
                    <a:pt x="50" y="0"/>
                    <a:pt x="50" y="0"/>
                  </a:cubicBezTo>
                  <a:cubicBezTo>
                    <a:pt x="29" y="0"/>
                    <a:pt x="29" y="0"/>
                    <a:pt x="29" y="0"/>
                  </a:cubicBezTo>
                  <a:cubicBezTo>
                    <a:pt x="0" y="111"/>
                    <a:pt x="0" y="111"/>
                    <a:pt x="0" y="111"/>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0" name="Freeform 55"/>
            <p:cNvSpPr/>
            <p:nvPr/>
          </p:nvSpPr>
          <p:spPr bwMode="auto">
            <a:xfrm>
              <a:off x="6655475" y="3713225"/>
              <a:ext cx="234293" cy="3142082"/>
            </a:xfrm>
            <a:custGeom>
              <a:avLst/>
              <a:gdLst>
                <a:gd name="T0" fmla="*/ 24 w 147"/>
                <a:gd name="T1" fmla="*/ 0 h 1974"/>
                <a:gd name="T2" fmla="*/ 0 w 147"/>
                <a:gd name="T3" fmla="*/ 1 h 1974"/>
                <a:gd name="T4" fmla="*/ 33 w 147"/>
                <a:gd name="T5" fmla="*/ 114 h 1974"/>
                <a:gd name="T6" fmla="*/ 33 w 147"/>
                <a:gd name="T7" fmla="*/ 114 h 1974"/>
                <a:gd name="T8" fmla="*/ 87 w 147"/>
                <a:gd name="T9" fmla="*/ 284 h 1974"/>
                <a:gd name="T10" fmla="*/ 86 w 147"/>
                <a:gd name="T11" fmla="*/ 286 h 1974"/>
                <a:gd name="T12" fmla="*/ 92 w 147"/>
                <a:gd name="T13" fmla="*/ 302 h 1974"/>
                <a:gd name="T14" fmla="*/ 92 w 147"/>
                <a:gd name="T15" fmla="*/ 1973 h 1974"/>
                <a:gd name="T16" fmla="*/ 31 w 147"/>
                <a:gd name="T17" fmla="*/ 1973 h 1974"/>
                <a:gd name="T18" fmla="*/ 31 w 147"/>
                <a:gd name="T19" fmla="*/ 1974 h 1974"/>
                <a:gd name="T20" fmla="*/ 147 w 147"/>
                <a:gd name="T21" fmla="*/ 1974 h 1974"/>
                <a:gd name="T22" fmla="*/ 132 w 147"/>
                <a:gd name="T23" fmla="*/ 290 h 1974"/>
                <a:gd name="T24" fmla="*/ 24 w 147"/>
                <a:gd name="T25" fmla="*/ 0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1974">
                  <a:moveTo>
                    <a:pt x="24" y="0"/>
                  </a:moveTo>
                  <a:cubicBezTo>
                    <a:pt x="0" y="1"/>
                    <a:pt x="0" y="1"/>
                    <a:pt x="0" y="1"/>
                  </a:cubicBezTo>
                  <a:cubicBezTo>
                    <a:pt x="33" y="114"/>
                    <a:pt x="33" y="114"/>
                    <a:pt x="33" y="114"/>
                  </a:cubicBezTo>
                  <a:cubicBezTo>
                    <a:pt x="33" y="114"/>
                    <a:pt x="33" y="114"/>
                    <a:pt x="33" y="114"/>
                  </a:cubicBezTo>
                  <a:cubicBezTo>
                    <a:pt x="87" y="284"/>
                    <a:pt x="87" y="284"/>
                    <a:pt x="87" y="284"/>
                  </a:cubicBezTo>
                  <a:cubicBezTo>
                    <a:pt x="86" y="286"/>
                    <a:pt x="86" y="286"/>
                    <a:pt x="86" y="286"/>
                  </a:cubicBezTo>
                  <a:cubicBezTo>
                    <a:pt x="91" y="294"/>
                    <a:pt x="92" y="302"/>
                    <a:pt x="92" y="302"/>
                  </a:cubicBezTo>
                  <a:cubicBezTo>
                    <a:pt x="92" y="1973"/>
                    <a:pt x="92" y="1973"/>
                    <a:pt x="92" y="1973"/>
                  </a:cubicBezTo>
                  <a:cubicBezTo>
                    <a:pt x="31" y="1973"/>
                    <a:pt x="31" y="1973"/>
                    <a:pt x="31" y="1973"/>
                  </a:cubicBezTo>
                  <a:cubicBezTo>
                    <a:pt x="31" y="1974"/>
                    <a:pt x="31" y="1974"/>
                    <a:pt x="31" y="1974"/>
                  </a:cubicBezTo>
                  <a:cubicBezTo>
                    <a:pt x="147" y="1974"/>
                    <a:pt x="147" y="1974"/>
                    <a:pt x="147" y="1974"/>
                  </a:cubicBezTo>
                  <a:cubicBezTo>
                    <a:pt x="132" y="290"/>
                    <a:pt x="132" y="290"/>
                    <a:pt x="132" y="290"/>
                  </a:cubicBezTo>
                  <a:cubicBezTo>
                    <a:pt x="24" y="0"/>
                    <a:pt x="24" y="0"/>
                    <a:pt x="2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1" name="Freeform 56"/>
            <p:cNvSpPr/>
            <p:nvPr/>
          </p:nvSpPr>
          <p:spPr bwMode="auto">
            <a:xfrm>
              <a:off x="6639990" y="3894331"/>
              <a:ext cx="154175" cy="294886"/>
            </a:xfrm>
            <a:custGeom>
              <a:avLst/>
              <a:gdLst>
                <a:gd name="T0" fmla="*/ 43 w 97"/>
                <a:gd name="T1" fmla="*/ 0 h 185"/>
                <a:gd name="T2" fmla="*/ 8 w 97"/>
                <a:gd name="T3" fmla="*/ 3 h 185"/>
                <a:gd name="T4" fmla="*/ 0 w 97"/>
                <a:gd name="T5" fmla="*/ 3 h 185"/>
                <a:gd name="T6" fmla="*/ 0 w 97"/>
                <a:gd name="T7" fmla="*/ 158 h 185"/>
                <a:gd name="T8" fmla="*/ 0 w 97"/>
                <a:gd name="T9" fmla="*/ 158 h 185"/>
                <a:gd name="T10" fmla="*/ 1 w 97"/>
                <a:gd name="T11" fmla="*/ 158 h 185"/>
                <a:gd name="T12" fmla="*/ 39 w 97"/>
                <a:gd name="T13" fmla="*/ 185 h 185"/>
                <a:gd name="T14" fmla="*/ 70 w 97"/>
                <a:gd name="T15" fmla="*/ 156 h 185"/>
                <a:gd name="T16" fmla="*/ 71 w 97"/>
                <a:gd name="T17" fmla="*/ 156 h 185"/>
                <a:gd name="T18" fmla="*/ 96 w 97"/>
                <a:gd name="T19" fmla="*/ 172 h 185"/>
                <a:gd name="T20" fmla="*/ 97 w 97"/>
                <a:gd name="T21" fmla="*/ 170 h 185"/>
                <a:gd name="T22" fmla="*/ 43 w 97"/>
                <a:gd name="T23"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185">
                  <a:moveTo>
                    <a:pt x="43" y="0"/>
                  </a:moveTo>
                  <a:cubicBezTo>
                    <a:pt x="31" y="2"/>
                    <a:pt x="19" y="3"/>
                    <a:pt x="8" y="3"/>
                  </a:cubicBezTo>
                  <a:cubicBezTo>
                    <a:pt x="5" y="3"/>
                    <a:pt x="3" y="3"/>
                    <a:pt x="0" y="3"/>
                  </a:cubicBezTo>
                  <a:cubicBezTo>
                    <a:pt x="0" y="158"/>
                    <a:pt x="0" y="158"/>
                    <a:pt x="0" y="158"/>
                  </a:cubicBezTo>
                  <a:cubicBezTo>
                    <a:pt x="0" y="158"/>
                    <a:pt x="0" y="158"/>
                    <a:pt x="0" y="158"/>
                  </a:cubicBezTo>
                  <a:cubicBezTo>
                    <a:pt x="1" y="158"/>
                    <a:pt x="1" y="158"/>
                    <a:pt x="1" y="158"/>
                  </a:cubicBezTo>
                  <a:cubicBezTo>
                    <a:pt x="26" y="158"/>
                    <a:pt x="36" y="176"/>
                    <a:pt x="39" y="185"/>
                  </a:cubicBezTo>
                  <a:cubicBezTo>
                    <a:pt x="41" y="178"/>
                    <a:pt x="47" y="156"/>
                    <a:pt x="70" y="156"/>
                  </a:cubicBezTo>
                  <a:cubicBezTo>
                    <a:pt x="70" y="156"/>
                    <a:pt x="70" y="156"/>
                    <a:pt x="71" y="156"/>
                  </a:cubicBezTo>
                  <a:cubicBezTo>
                    <a:pt x="84" y="156"/>
                    <a:pt x="92" y="164"/>
                    <a:pt x="96" y="172"/>
                  </a:cubicBezTo>
                  <a:cubicBezTo>
                    <a:pt x="97" y="170"/>
                    <a:pt x="97" y="170"/>
                    <a:pt x="97" y="170"/>
                  </a:cubicBezTo>
                  <a:cubicBezTo>
                    <a:pt x="43" y="0"/>
                    <a:pt x="43" y="0"/>
                    <a:pt x="43"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2" name="Freeform 57"/>
            <p:cNvSpPr/>
            <p:nvPr/>
          </p:nvSpPr>
          <p:spPr bwMode="auto">
            <a:xfrm>
              <a:off x="6639990" y="4146128"/>
              <a:ext cx="65306" cy="2709179"/>
            </a:xfrm>
            <a:custGeom>
              <a:avLst/>
              <a:gdLst>
                <a:gd name="T0" fmla="*/ 1 w 41"/>
                <a:gd name="T1" fmla="*/ 0 h 1702"/>
                <a:gd name="T2" fmla="*/ 0 w 41"/>
                <a:gd name="T3" fmla="*/ 0 h 1702"/>
                <a:gd name="T4" fmla="*/ 0 w 41"/>
                <a:gd name="T5" fmla="*/ 0 h 1702"/>
                <a:gd name="T6" fmla="*/ 0 w 41"/>
                <a:gd name="T7" fmla="*/ 1702 h 1702"/>
                <a:gd name="T8" fmla="*/ 41 w 41"/>
                <a:gd name="T9" fmla="*/ 1702 h 1702"/>
                <a:gd name="T10" fmla="*/ 41 w 41"/>
                <a:gd name="T11" fmla="*/ 1701 h 1702"/>
                <a:gd name="T12" fmla="*/ 39 w 41"/>
                <a:gd name="T13" fmla="*/ 1701 h 1702"/>
                <a:gd name="T14" fmla="*/ 39 w 41"/>
                <a:gd name="T15" fmla="*/ 30 h 1702"/>
                <a:gd name="T16" fmla="*/ 39 w 41"/>
                <a:gd name="T17" fmla="*/ 27 h 1702"/>
                <a:gd name="T18" fmla="*/ 1 w 41"/>
                <a:gd name="T19" fmla="*/ 0 h 1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702">
                  <a:moveTo>
                    <a:pt x="1" y="0"/>
                  </a:moveTo>
                  <a:cubicBezTo>
                    <a:pt x="1" y="0"/>
                    <a:pt x="1" y="0"/>
                    <a:pt x="0" y="0"/>
                  </a:cubicBezTo>
                  <a:cubicBezTo>
                    <a:pt x="0" y="0"/>
                    <a:pt x="0" y="0"/>
                    <a:pt x="0" y="0"/>
                  </a:cubicBezTo>
                  <a:cubicBezTo>
                    <a:pt x="0" y="1702"/>
                    <a:pt x="0" y="1702"/>
                    <a:pt x="0" y="1702"/>
                  </a:cubicBezTo>
                  <a:cubicBezTo>
                    <a:pt x="41" y="1702"/>
                    <a:pt x="41" y="1702"/>
                    <a:pt x="41" y="1702"/>
                  </a:cubicBezTo>
                  <a:cubicBezTo>
                    <a:pt x="41" y="1701"/>
                    <a:pt x="41" y="1701"/>
                    <a:pt x="41" y="1701"/>
                  </a:cubicBezTo>
                  <a:cubicBezTo>
                    <a:pt x="39" y="1701"/>
                    <a:pt x="39" y="1701"/>
                    <a:pt x="39" y="1701"/>
                  </a:cubicBezTo>
                  <a:cubicBezTo>
                    <a:pt x="39" y="30"/>
                    <a:pt x="39" y="30"/>
                    <a:pt x="39" y="30"/>
                  </a:cubicBezTo>
                  <a:cubicBezTo>
                    <a:pt x="39" y="30"/>
                    <a:pt x="39" y="29"/>
                    <a:pt x="39" y="27"/>
                  </a:cubicBezTo>
                  <a:cubicBezTo>
                    <a:pt x="36" y="18"/>
                    <a:pt x="26" y="0"/>
                    <a:pt x="1"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3" name="Freeform 58"/>
            <p:cNvSpPr/>
            <p:nvPr/>
          </p:nvSpPr>
          <p:spPr bwMode="auto">
            <a:xfrm>
              <a:off x="6701930" y="4142762"/>
              <a:ext cx="100315" cy="2710525"/>
            </a:xfrm>
            <a:custGeom>
              <a:avLst/>
              <a:gdLst>
                <a:gd name="T0" fmla="*/ 32 w 63"/>
                <a:gd name="T1" fmla="*/ 0 h 1703"/>
                <a:gd name="T2" fmla="*/ 31 w 63"/>
                <a:gd name="T3" fmla="*/ 0 h 1703"/>
                <a:gd name="T4" fmla="*/ 0 w 63"/>
                <a:gd name="T5" fmla="*/ 29 h 1703"/>
                <a:gd name="T6" fmla="*/ 0 w 63"/>
                <a:gd name="T7" fmla="*/ 32 h 1703"/>
                <a:gd name="T8" fmla="*/ 0 w 63"/>
                <a:gd name="T9" fmla="*/ 1703 h 1703"/>
                <a:gd name="T10" fmla="*/ 2 w 63"/>
                <a:gd name="T11" fmla="*/ 1703 h 1703"/>
                <a:gd name="T12" fmla="*/ 63 w 63"/>
                <a:gd name="T13" fmla="*/ 1703 h 1703"/>
                <a:gd name="T14" fmla="*/ 63 w 63"/>
                <a:gd name="T15" fmla="*/ 32 h 1703"/>
                <a:gd name="T16" fmla="*/ 57 w 63"/>
                <a:gd name="T17" fmla="*/ 16 h 1703"/>
                <a:gd name="T18" fmla="*/ 32 w 63"/>
                <a:gd name="T19" fmla="*/ 0 h 1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703">
                  <a:moveTo>
                    <a:pt x="32" y="0"/>
                  </a:moveTo>
                  <a:cubicBezTo>
                    <a:pt x="31" y="0"/>
                    <a:pt x="31" y="0"/>
                    <a:pt x="31" y="0"/>
                  </a:cubicBezTo>
                  <a:cubicBezTo>
                    <a:pt x="8" y="0"/>
                    <a:pt x="2" y="22"/>
                    <a:pt x="0" y="29"/>
                  </a:cubicBezTo>
                  <a:cubicBezTo>
                    <a:pt x="0" y="31"/>
                    <a:pt x="0" y="32"/>
                    <a:pt x="0" y="32"/>
                  </a:cubicBezTo>
                  <a:cubicBezTo>
                    <a:pt x="0" y="1703"/>
                    <a:pt x="0" y="1703"/>
                    <a:pt x="0" y="1703"/>
                  </a:cubicBezTo>
                  <a:cubicBezTo>
                    <a:pt x="2" y="1703"/>
                    <a:pt x="2" y="1703"/>
                    <a:pt x="2" y="1703"/>
                  </a:cubicBezTo>
                  <a:cubicBezTo>
                    <a:pt x="63" y="1703"/>
                    <a:pt x="63" y="1703"/>
                    <a:pt x="63" y="1703"/>
                  </a:cubicBezTo>
                  <a:cubicBezTo>
                    <a:pt x="63" y="32"/>
                    <a:pt x="63" y="32"/>
                    <a:pt x="63" y="32"/>
                  </a:cubicBezTo>
                  <a:cubicBezTo>
                    <a:pt x="63" y="32"/>
                    <a:pt x="62" y="24"/>
                    <a:pt x="57" y="16"/>
                  </a:cubicBezTo>
                  <a:cubicBezTo>
                    <a:pt x="53" y="8"/>
                    <a:pt x="45" y="0"/>
                    <a:pt x="32"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4" name="Freeform 59"/>
            <p:cNvSpPr/>
            <p:nvPr/>
          </p:nvSpPr>
          <p:spPr bwMode="auto">
            <a:xfrm>
              <a:off x="6639990" y="3714572"/>
              <a:ext cx="67999" cy="184472"/>
            </a:xfrm>
            <a:custGeom>
              <a:avLst/>
              <a:gdLst>
                <a:gd name="T0" fmla="*/ 10 w 43"/>
                <a:gd name="T1" fmla="*/ 0 h 116"/>
                <a:gd name="T2" fmla="*/ 0 w 43"/>
                <a:gd name="T3" fmla="*/ 0 h 116"/>
                <a:gd name="T4" fmla="*/ 0 w 43"/>
                <a:gd name="T5" fmla="*/ 116 h 116"/>
                <a:gd name="T6" fmla="*/ 8 w 43"/>
                <a:gd name="T7" fmla="*/ 116 h 116"/>
                <a:gd name="T8" fmla="*/ 43 w 43"/>
                <a:gd name="T9" fmla="*/ 113 h 116"/>
                <a:gd name="T10" fmla="*/ 43 w 43"/>
                <a:gd name="T11" fmla="*/ 113 h 116"/>
                <a:gd name="T12" fmla="*/ 10 w 43"/>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3" h="116">
                  <a:moveTo>
                    <a:pt x="10" y="0"/>
                  </a:moveTo>
                  <a:cubicBezTo>
                    <a:pt x="0" y="0"/>
                    <a:pt x="0" y="0"/>
                    <a:pt x="0" y="0"/>
                  </a:cubicBezTo>
                  <a:cubicBezTo>
                    <a:pt x="0" y="116"/>
                    <a:pt x="0" y="116"/>
                    <a:pt x="0" y="116"/>
                  </a:cubicBezTo>
                  <a:cubicBezTo>
                    <a:pt x="3" y="116"/>
                    <a:pt x="5" y="116"/>
                    <a:pt x="8" y="116"/>
                  </a:cubicBezTo>
                  <a:cubicBezTo>
                    <a:pt x="19" y="116"/>
                    <a:pt x="31" y="115"/>
                    <a:pt x="43" y="113"/>
                  </a:cubicBezTo>
                  <a:cubicBezTo>
                    <a:pt x="43" y="113"/>
                    <a:pt x="43" y="113"/>
                    <a:pt x="43" y="113"/>
                  </a:cubicBezTo>
                  <a:cubicBezTo>
                    <a:pt x="10" y="0"/>
                    <a:pt x="10" y="0"/>
                    <a:pt x="10"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75" name="Group 4"/>
          <p:cNvGrpSpPr/>
          <p:nvPr userDrawn="1"/>
        </p:nvGrpSpPr>
        <p:grpSpPr>
          <a:xfrm rot="10800000" flipV="1">
            <a:off x="6865808" y="6225656"/>
            <a:ext cx="412599" cy="1502706"/>
            <a:chOff x="5502862" y="5355294"/>
            <a:chExt cx="412706" cy="1502706"/>
          </a:xfrm>
        </p:grpSpPr>
        <p:sp>
          <p:nvSpPr>
            <p:cNvPr id="476"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7"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8"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9"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0"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1"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2"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3"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4"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5"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6"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87" name="Group 7"/>
          <p:cNvGrpSpPr/>
          <p:nvPr userDrawn="1"/>
        </p:nvGrpSpPr>
        <p:grpSpPr>
          <a:xfrm rot="10800000" flipV="1">
            <a:off x="5686437" y="6225657"/>
            <a:ext cx="407214" cy="1299095"/>
            <a:chOff x="6959786" y="5355294"/>
            <a:chExt cx="407320" cy="1502706"/>
          </a:xfrm>
        </p:grpSpPr>
        <p:sp>
          <p:nvSpPr>
            <p:cNvPr id="488" name="Freeform 17"/>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9" name="Freeform 18"/>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0" name="Freeform 19"/>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1" name="Freeform 20"/>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2" name="Freeform 21"/>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3" name="Freeform 22"/>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4" name="Freeform 45"/>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5" name="Freeform 46"/>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6" name="Freeform 47"/>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7" name="Freeform 48"/>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8" name="Freeform 49"/>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99" name="Group 5"/>
          <p:cNvGrpSpPr/>
          <p:nvPr userDrawn="1"/>
        </p:nvGrpSpPr>
        <p:grpSpPr>
          <a:xfrm rot="10800000" flipV="1">
            <a:off x="6250822" y="6225656"/>
            <a:ext cx="403847" cy="2167807"/>
            <a:chOff x="6007804" y="4266641"/>
            <a:chExt cx="403952" cy="2588666"/>
          </a:xfrm>
        </p:grpSpPr>
        <p:sp>
          <p:nvSpPr>
            <p:cNvPr id="500"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1"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2"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3"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4"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5"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6"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7"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8"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9"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10"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512" name="组合 511"/>
          <p:cNvGrpSpPr/>
          <p:nvPr userDrawn="1"/>
        </p:nvGrpSpPr>
        <p:grpSpPr>
          <a:xfrm>
            <a:off x="3792" y="231784"/>
            <a:ext cx="758751" cy="693260"/>
            <a:chOff x="0" y="532828"/>
            <a:chExt cx="759125" cy="568897"/>
          </a:xfrm>
        </p:grpSpPr>
        <p:sp>
          <p:nvSpPr>
            <p:cNvPr id="513" name="矩形 512"/>
            <p:cNvSpPr/>
            <p:nvPr/>
          </p:nvSpPr>
          <p:spPr>
            <a:xfrm>
              <a:off x="0" y="532828"/>
              <a:ext cx="238791"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14" name="矩形 513"/>
            <p:cNvSpPr/>
            <p:nvPr/>
          </p:nvSpPr>
          <p:spPr>
            <a:xfrm>
              <a:off x="341410" y="532828"/>
              <a:ext cx="107228"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15" name="矩形 514"/>
            <p:cNvSpPr/>
            <p:nvPr/>
          </p:nvSpPr>
          <p:spPr>
            <a:xfrm>
              <a:off x="551257" y="532828"/>
              <a:ext cx="67464"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16" name="矩形 515"/>
            <p:cNvSpPr/>
            <p:nvPr/>
          </p:nvSpPr>
          <p:spPr>
            <a:xfrm>
              <a:off x="721341" y="532828"/>
              <a:ext cx="37784"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grpSp>
        <p:nvGrpSpPr>
          <p:cNvPr id="517" name="组合 516"/>
          <p:cNvGrpSpPr/>
          <p:nvPr userDrawn="1"/>
        </p:nvGrpSpPr>
        <p:grpSpPr>
          <a:xfrm>
            <a:off x="3791" y="921962"/>
            <a:ext cx="12184419" cy="45708"/>
            <a:chOff x="0" y="532828"/>
            <a:chExt cx="759125" cy="568897"/>
          </a:xfrm>
        </p:grpSpPr>
        <p:sp>
          <p:nvSpPr>
            <p:cNvPr id="518" name="矩形 517"/>
            <p:cNvSpPr/>
            <p:nvPr/>
          </p:nvSpPr>
          <p:spPr>
            <a:xfrm>
              <a:off x="0" y="532828"/>
              <a:ext cx="238791"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19" name="矩形 518"/>
            <p:cNvSpPr/>
            <p:nvPr/>
          </p:nvSpPr>
          <p:spPr>
            <a:xfrm>
              <a:off x="238791" y="532828"/>
              <a:ext cx="209847"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20" name="矩形 519"/>
            <p:cNvSpPr/>
            <p:nvPr/>
          </p:nvSpPr>
          <p:spPr>
            <a:xfrm>
              <a:off x="448638" y="532828"/>
              <a:ext cx="170083"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21" name="矩形 520"/>
            <p:cNvSpPr/>
            <p:nvPr/>
          </p:nvSpPr>
          <p:spPr>
            <a:xfrm>
              <a:off x="616871" y="532828"/>
              <a:ext cx="142254"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spTree>
    <p:extLst>
      <p:ext uri="{BB962C8B-B14F-4D97-AF65-F5344CB8AC3E}">
        <p14:creationId xmlns:p14="http://schemas.microsoft.com/office/powerpoint/2010/main" val="1693055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12"/>
                                        </p:tgtEl>
                                        <p:attrNameLst>
                                          <p:attrName>style.visibility</p:attrName>
                                        </p:attrNameLst>
                                      </p:cBhvr>
                                      <p:to>
                                        <p:strVal val="visible"/>
                                      </p:to>
                                    </p:set>
                                    <p:animEffect transition="in" filter="wipe(left)">
                                      <p:cBhvr>
                                        <p:cTn id="7" dur="500"/>
                                        <p:tgtEl>
                                          <p:spTgt spid="5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12800" y="1600202"/>
            <a:ext cx="7215717" cy="4525963"/>
          </a:xfrm>
        </p:spPr>
        <p:txBody>
          <a:bodyPr/>
          <a:lstStyle>
            <a:lvl1pPr>
              <a:defRPr sz="27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8231719" y="1600202"/>
            <a:ext cx="7215716" cy="4525963"/>
          </a:xfrm>
        </p:spPr>
        <p:txBody>
          <a:bodyPr/>
          <a:lstStyle>
            <a:lvl1pPr>
              <a:defRPr sz="27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D6B058F-3419-4783-A32B-A7489A7A2485}" type="datetimeFigureOut">
              <a:rPr lang="zh-CN" altLang="en-US" smtClean="0"/>
              <a:t>2025/1/16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43D999-5E8C-487F-9530-973DA5E47562}" type="slidenum">
              <a:rPr lang="zh-CN" altLang="en-US" smtClean="0"/>
              <a:t>‹#›</a:t>
            </a:fld>
            <a:endParaRPr lang="zh-CN" altLang="en-US"/>
          </a:p>
        </p:txBody>
      </p:sp>
      <p:sp>
        <p:nvSpPr>
          <p:cNvPr id="9" name="矩形 8"/>
          <p:cNvSpPr/>
          <p:nvPr userDrawn="1"/>
        </p:nvSpPr>
        <p:spPr>
          <a:xfrm>
            <a:off x="8323061" y="6093297"/>
            <a:ext cx="774934" cy="246221"/>
          </a:xfrm>
          <a:prstGeom prst="rect">
            <a:avLst/>
          </a:prstGeom>
        </p:spPr>
        <p:txBody>
          <a:bodyPr wrap="square">
            <a:spAutoFit/>
          </a:bodyPr>
          <a:lstStyle/>
          <a:p>
            <a:pPr marL="0" marR="0" lvl="0" indent="0" defTabSz="914126"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模板下载：</a:t>
            </a:r>
            <a:r>
              <a:rPr kumimoji="0" lang="en-US" altLang="zh-CN" sz="100" b="0" i="0" u="none" strike="noStrike" kern="0" cap="none" spc="0" normalizeH="0" baseline="0" noProof="0" dirty="0">
                <a:ln>
                  <a:noFill/>
                </a:ln>
                <a:solidFill>
                  <a:prstClr val="white"/>
                </a:solidFill>
                <a:effectLst/>
                <a:uLnTx/>
                <a:uFillTx/>
              </a:rPr>
              <a:t>www.1ppt.com/moban/     </a:t>
            </a:r>
            <a:r>
              <a:rPr kumimoji="0" lang="zh-CN" altLang="en-US" sz="100" b="0" i="0" u="none" strike="noStrike" kern="0" cap="none" spc="0" normalizeH="0" baseline="0" noProof="0" dirty="0">
                <a:ln>
                  <a:noFill/>
                </a:ln>
                <a:solidFill>
                  <a:prstClr val="white"/>
                </a:solidFill>
                <a:effectLst/>
                <a:uLnTx/>
                <a:uFillTx/>
              </a:rPr>
              <a:t>行业</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www.1ppt.com/hangye/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节日</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www.1ppt.com/jieri/           PPT</a:t>
            </a:r>
            <a:r>
              <a:rPr kumimoji="0" lang="zh-CN" altLang="en-US" sz="100" b="0" i="0" u="none" strike="noStrike" kern="0" cap="none" spc="0" normalizeH="0" baseline="0" noProof="0" dirty="0">
                <a:ln>
                  <a:noFill/>
                </a:ln>
                <a:solidFill>
                  <a:prstClr val="white"/>
                </a:solidFill>
                <a:effectLst/>
                <a:uLnTx/>
                <a:uFillTx/>
              </a:rPr>
              <a:t>素材下载：</a:t>
            </a:r>
            <a:r>
              <a:rPr kumimoji="0" lang="en-US" altLang="zh-CN" sz="100" b="0" i="0" u="none" strike="noStrike" kern="0" cap="none" spc="0" normalizeH="0" baseline="0" noProof="0" dirty="0">
                <a:ln>
                  <a:noFill/>
                </a:ln>
                <a:solidFill>
                  <a:prstClr val="white"/>
                </a:solidFill>
                <a:effectLst/>
                <a:uLnTx/>
                <a:uFillTx/>
              </a:rPr>
              <a:t>www.1ppt.com/sucai/</a:t>
            </a:r>
          </a:p>
          <a:p>
            <a:pPr marL="0" marR="0" lvl="0" indent="0" defTabSz="914126"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背景图片：</a:t>
            </a:r>
            <a:r>
              <a:rPr kumimoji="0" lang="en-US" altLang="zh-CN" sz="100" b="0" i="0" u="none" strike="noStrike" kern="0" cap="none" spc="0" normalizeH="0" baseline="0" noProof="0" dirty="0">
                <a:ln>
                  <a:noFill/>
                </a:ln>
                <a:solidFill>
                  <a:prstClr val="white"/>
                </a:solidFill>
                <a:effectLst/>
                <a:uLnTx/>
                <a:uFillTx/>
              </a:rPr>
              <a:t>www.1ppt.com/beijing/      PPT</a:t>
            </a:r>
            <a:r>
              <a:rPr kumimoji="0" lang="zh-CN" altLang="en-US" sz="100" b="0" i="0" u="none" strike="noStrike" kern="0" cap="none" spc="0" normalizeH="0" baseline="0" noProof="0" dirty="0">
                <a:ln>
                  <a:noFill/>
                </a:ln>
                <a:solidFill>
                  <a:prstClr val="white"/>
                </a:solidFill>
                <a:effectLst/>
                <a:uLnTx/>
                <a:uFillTx/>
              </a:rPr>
              <a:t>图表下载：</a:t>
            </a:r>
            <a:r>
              <a:rPr kumimoji="0" lang="en-US" altLang="zh-CN" sz="100" b="0" i="0" u="none" strike="noStrike" kern="0" cap="none" spc="0" normalizeH="0" baseline="0" noProof="0" dirty="0">
                <a:ln>
                  <a:noFill/>
                </a:ln>
                <a:solidFill>
                  <a:prstClr val="white"/>
                </a:solidFill>
                <a:effectLst/>
                <a:uLnTx/>
                <a:uFillTx/>
              </a:rPr>
              <a:t>www.1ppt.com/tubiao/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优秀</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下载：</a:t>
            </a:r>
            <a:r>
              <a:rPr kumimoji="0" lang="en-US" altLang="zh-CN" sz="100" b="0" i="0" u="none" strike="noStrike" kern="0" cap="none" spc="0" normalizeH="0" baseline="0" noProof="0" dirty="0">
                <a:ln>
                  <a:noFill/>
                </a:ln>
                <a:solidFill>
                  <a:prstClr val="white"/>
                </a:solidFill>
                <a:effectLst/>
                <a:uLnTx/>
                <a:uFillTx/>
              </a:rPr>
              <a:t>www.1ppt.com/xiazai/        PPT</a:t>
            </a:r>
            <a:r>
              <a:rPr kumimoji="0" lang="zh-CN" altLang="en-US" sz="100" b="0" i="0" u="none" strike="noStrike" kern="0" cap="none" spc="0" normalizeH="0" baseline="0" noProof="0" dirty="0">
                <a:ln>
                  <a:noFill/>
                </a:ln>
                <a:solidFill>
                  <a:prstClr val="white"/>
                </a:solidFill>
                <a:effectLst/>
                <a:uLnTx/>
                <a:uFillTx/>
              </a:rPr>
              <a:t>教程： </a:t>
            </a:r>
            <a:r>
              <a:rPr kumimoji="0" lang="en-US" altLang="zh-CN" sz="100" b="0" i="0" u="none" strike="noStrike" kern="0" cap="none" spc="0" normalizeH="0" baseline="0" noProof="0" dirty="0">
                <a:ln>
                  <a:noFill/>
                </a:ln>
                <a:solidFill>
                  <a:prstClr val="white"/>
                </a:solidFill>
                <a:effectLst/>
                <a:uLnTx/>
                <a:uFillTx/>
              </a:rPr>
              <a:t>www.1ppt.com/powerpoint/      </a:t>
            </a:r>
          </a:p>
          <a:p>
            <a:pPr marL="0" marR="0" lvl="0" indent="0" defTabSz="914126"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Word</a:t>
            </a:r>
            <a:r>
              <a:rPr kumimoji="0" lang="zh-CN" altLang="en-US" sz="100" b="0" i="0" u="none" strike="noStrike" kern="0" cap="none" spc="0" normalizeH="0" baseline="0" noProof="0" dirty="0">
                <a:ln>
                  <a:noFill/>
                </a:ln>
                <a:solidFill>
                  <a:prstClr val="white"/>
                </a:solidFill>
                <a:effectLst/>
                <a:uLnTx/>
                <a:uFillTx/>
              </a:rPr>
              <a:t>教程： </a:t>
            </a:r>
            <a:r>
              <a:rPr kumimoji="0" lang="en-US" altLang="zh-CN" sz="100" b="0" i="0" u="none" strike="noStrike" kern="0" cap="none" spc="0" normalizeH="0" baseline="0" noProof="0" dirty="0">
                <a:ln>
                  <a:noFill/>
                </a:ln>
                <a:solidFill>
                  <a:prstClr val="white"/>
                </a:solidFill>
                <a:effectLst/>
                <a:uLnTx/>
                <a:uFillTx/>
              </a:rPr>
              <a:t>www.1ppt.com/word/              Excel</a:t>
            </a:r>
            <a:r>
              <a:rPr kumimoji="0" lang="zh-CN" altLang="en-US" sz="100" b="0" i="0" u="none" strike="noStrike" kern="0" cap="none" spc="0" normalizeH="0" baseline="0" noProof="0" dirty="0">
                <a:ln>
                  <a:noFill/>
                </a:ln>
                <a:solidFill>
                  <a:prstClr val="white"/>
                </a:solidFill>
                <a:effectLst/>
                <a:uLnTx/>
                <a:uFillTx/>
              </a:rPr>
              <a:t>教程：</a:t>
            </a:r>
            <a:r>
              <a:rPr kumimoji="0" lang="en-US" altLang="zh-CN" sz="100" b="0" i="0" u="none" strike="noStrike" kern="0" cap="none" spc="0" normalizeH="0" baseline="0" noProof="0" dirty="0">
                <a:ln>
                  <a:noFill/>
                </a:ln>
                <a:solidFill>
                  <a:prstClr val="white"/>
                </a:solidFill>
                <a:effectLst/>
                <a:uLnTx/>
                <a:uFillTx/>
              </a:rPr>
              <a:t>www.1ppt.com/excel/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资料下载：</a:t>
            </a:r>
            <a:r>
              <a:rPr kumimoji="0" lang="en-US" altLang="zh-CN" sz="100" b="0" i="0" u="none" strike="noStrike" kern="0" cap="none" spc="0" normalizeH="0" baseline="0" noProof="0" dirty="0">
                <a:ln>
                  <a:noFill/>
                </a:ln>
                <a:solidFill>
                  <a:prstClr val="white"/>
                </a:solidFill>
                <a:effectLst/>
                <a:uLnTx/>
                <a:uFillTx/>
              </a:rPr>
              <a:t>www.1ppt.com/ziliao/                PPT</a:t>
            </a:r>
            <a:r>
              <a:rPr kumimoji="0" lang="zh-CN" altLang="en-US" sz="100" b="0" i="0" u="none" strike="noStrike" kern="0" cap="none" spc="0" normalizeH="0" baseline="0" noProof="0" dirty="0">
                <a:ln>
                  <a:noFill/>
                </a:ln>
                <a:solidFill>
                  <a:prstClr val="white"/>
                </a:solidFill>
                <a:effectLst/>
                <a:uLnTx/>
                <a:uFillTx/>
              </a:rPr>
              <a:t>课件下载：</a:t>
            </a:r>
            <a:r>
              <a:rPr kumimoji="0" lang="en-US" altLang="zh-CN" sz="100" b="0" i="0" u="none" strike="noStrike" kern="0" cap="none" spc="0" normalizeH="0" baseline="0" noProof="0" dirty="0">
                <a:ln>
                  <a:noFill/>
                </a:ln>
                <a:solidFill>
                  <a:prstClr val="white"/>
                </a:solidFill>
                <a:effectLst/>
                <a:uLnTx/>
                <a:uFillTx/>
              </a:rPr>
              <a:t>www.1ppt.com/kejian/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范文下载：</a:t>
            </a:r>
            <a:r>
              <a:rPr kumimoji="0" lang="en-US" altLang="zh-CN" sz="100" b="0" i="0" u="none" strike="noStrike" kern="0" cap="none" spc="0" normalizeH="0" baseline="0" noProof="0" dirty="0">
                <a:ln>
                  <a:noFill/>
                </a:ln>
                <a:solidFill>
                  <a:prstClr val="white"/>
                </a:solidFill>
                <a:effectLst/>
                <a:uLnTx/>
                <a:uFillTx/>
              </a:rPr>
              <a:t>www.1ppt.com/fanwen/             </a:t>
            </a:r>
            <a:r>
              <a:rPr kumimoji="0" lang="zh-CN" altLang="en-US" sz="100" b="0" i="0" u="none" strike="noStrike" kern="0" cap="none" spc="0" normalizeH="0" baseline="0" noProof="0" dirty="0">
                <a:ln>
                  <a:noFill/>
                </a:ln>
                <a:solidFill>
                  <a:prstClr val="white"/>
                </a:solidFill>
                <a:effectLst/>
                <a:uLnTx/>
                <a:uFillTx/>
              </a:rPr>
              <a:t>试卷下载：</a:t>
            </a:r>
            <a:r>
              <a:rPr kumimoji="0" lang="en-US" altLang="zh-CN" sz="100" b="0" i="0" u="none" strike="noStrike" kern="0" cap="none" spc="0" normalizeH="0" baseline="0" noProof="0" dirty="0">
                <a:ln>
                  <a:noFill/>
                </a:ln>
                <a:solidFill>
                  <a:prstClr val="white"/>
                </a:solidFill>
                <a:effectLst/>
                <a:uLnTx/>
                <a:uFillTx/>
              </a:rPr>
              <a:t>www.1ppt.com/shiti/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教案下载：</a:t>
            </a:r>
            <a:r>
              <a:rPr kumimoji="0" lang="en-US" altLang="zh-CN" sz="100" b="0" i="0" u="none" strike="noStrike" kern="0" cap="none" spc="0" normalizeH="0" baseline="0" noProof="0" dirty="0">
                <a:ln>
                  <a:noFill/>
                </a:ln>
                <a:solidFill>
                  <a:prstClr val="white"/>
                </a:solidFill>
                <a:effectLst/>
                <a:uLnTx/>
                <a:uFillTx/>
              </a:rPr>
              <a:t>www.1ppt.com/jiaoan/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字体下载：</a:t>
            </a:r>
            <a:r>
              <a:rPr kumimoji="0" lang="en-US" altLang="zh-CN" sz="100" b="0" i="0" u="none" strike="noStrike" kern="0" cap="none" spc="0" normalizeH="0" baseline="0" noProof="0" dirty="0">
                <a:ln>
                  <a:noFill/>
                </a:ln>
                <a:solidFill>
                  <a:prstClr val="white"/>
                </a:solidFill>
                <a:effectLst/>
                <a:uLnTx/>
                <a:uFillTx/>
              </a:rPr>
              <a:t>www.1ppt.com/ziti/</a:t>
            </a:r>
          </a:p>
          <a:p>
            <a:pPr marL="0" marR="0" lvl="0" indent="0" defTabSz="914126"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 </a:t>
            </a:r>
            <a:endParaRPr kumimoji="0" lang="zh-CN" altLang="en-US" sz="100" b="0" i="0" u="none" strike="noStrike" kern="0" cap="none" spc="0" normalizeH="0" baseline="0" noProof="0" dirty="0">
              <a:ln>
                <a:noFill/>
              </a:ln>
              <a:solidFill>
                <a:prstClr val="white"/>
              </a:solidFill>
              <a:effectLst/>
              <a:uLnTx/>
              <a:uFillTx/>
            </a:endParaRPr>
          </a:p>
        </p:txBody>
      </p:sp>
    </p:spTree>
    <p:extLst>
      <p:ext uri="{BB962C8B-B14F-4D97-AF65-F5344CB8AC3E}">
        <p14:creationId xmlns:p14="http://schemas.microsoft.com/office/powerpoint/2010/main" val="8057338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7" y="1535113"/>
            <a:ext cx="5389034" cy="63976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7" y="2174875"/>
            <a:ext cx="5389034" cy="3951288"/>
          </a:xfr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D6B058F-3419-4783-A32B-A7489A7A2485}" type="datetimeFigureOut">
              <a:rPr lang="zh-CN" altLang="en-US" smtClean="0"/>
              <a:t>2025/1/16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3524849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CCF4353-4CF6-4593-BBB9-5717FDB9A99E}" type="datetimeFigureOut">
              <a:rPr lang="en-US" smtClean="0"/>
              <a:t>1/16/2025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7109E-8F28-47A4-8645-46BEABB3589A}" type="slidenum">
              <a:rPr lang="en-US" smtClean="0"/>
              <a:t>‹#›</a:t>
            </a:fld>
            <a:endParaRPr lang="en-US"/>
          </a:p>
        </p:txBody>
      </p:sp>
    </p:spTree>
    <p:extLst>
      <p:ext uri="{BB962C8B-B14F-4D97-AF65-F5344CB8AC3E}">
        <p14:creationId xmlns:p14="http://schemas.microsoft.com/office/powerpoint/2010/main" val="3427109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D6B058F-3419-4783-A32B-A7489A7A2485}" type="datetimeFigureOut">
              <a:rPr lang="zh-CN" altLang="en-US" smtClean="0"/>
              <a:t>2025/1/16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23870550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D6B058F-3419-4783-A32B-A7489A7A2485}" type="datetimeFigureOut">
              <a:rPr lang="zh-CN" altLang="en-US" smtClean="0"/>
              <a:t>2025/1/16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29978624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1999"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2"/>
            <a:ext cx="4011084" cy="4691063"/>
          </a:xfr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D6B058F-3419-4783-A32B-A7489A7A2485}" type="datetimeFigureOut">
              <a:rPr lang="zh-CN" altLang="en-US" smtClean="0"/>
              <a:t>2025/1/16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19815185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8" y="4800600"/>
            <a:ext cx="7315200" cy="566738"/>
          </a:xfrm>
        </p:spPr>
        <p:txBody>
          <a:bodyPr anchor="b"/>
          <a:lstStyle>
            <a:lvl1pPr algn="l">
              <a:defRPr sz="1999" b="1"/>
            </a:lvl1pPr>
          </a:lstStyle>
          <a:p>
            <a:r>
              <a:rPr lang="zh-CN" altLang="en-US"/>
              <a:t>单击此处编辑母版标题样式</a:t>
            </a:r>
          </a:p>
        </p:txBody>
      </p:sp>
      <p:sp>
        <p:nvSpPr>
          <p:cNvPr id="3" name="图片占位符 2"/>
          <p:cNvSpPr>
            <a:spLocks noGrp="1"/>
          </p:cNvSpPr>
          <p:nvPr>
            <p:ph type="pic" idx="1"/>
          </p:nvPr>
        </p:nvSpPr>
        <p:spPr>
          <a:xfrm>
            <a:off x="2389718" y="612775"/>
            <a:ext cx="7315200" cy="4114800"/>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zh-CN" altLang="en-US"/>
          </a:p>
        </p:txBody>
      </p:sp>
      <p:sp>
        <p:nvSpPr>
          <p:cNvPr id="4" name="文本占位符 3"/>
          <p:cNvSpPr>
            <a:spLocks noGrp="1"/>
          </p:cNvSpPr>
          <p:nvPr>
            <p:ph type="body" sz="half" idx="2"/>
          </p:nvPr>
        </p:nvSpPr>
        <p:spPr>
          <a:xfrm>
            <a:off x="2389718" y="5367338"/>
            <a:ext cx="7315200" cy="804862"/>
          </a:xfr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D6B058F-3419-4783-A32B-A7489A7A2485}" type="datetimeFigureOut">
              <a:rPr lang="zh-CN" altLang="en-US" smtClean="0"/>
              <a:t>2025/1/16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29022640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2025/1/16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31951625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1789833" y="274640"/>
            <a:ext cx="36576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12801" y="274640"/>
            <a:ext cx="10773833"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2025/1/16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41186242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001 Title" userDrawn="1">
  <p:cSld name="001 Title">
    <p:spTree>
      <p:nvGrpSpPr>
        <p:cNvPr id="1" name="Shape 10"/>
        <p:cNvGrpSpPr/>
        <p:nvPr/>
      </p:nvGrpSpPr>
      <p:grpSpPr>
        <a:xfrm>
          <a:off x="0" y="0"/>
          <a:ext cx="0" cy="0"/>
          <a:chOff x="0" y="0"/>
          <a:chExt cx="0" cy="0"/>
        </a:xfrm>
      </p:grpSpPr>
      <p:grpSp>
        <p:nvGrpSpPr>
          <p:cNvPr id="103" name="Google Shape;251;p7">
            <a:extLst>
              <a:ext uri="{FF2B5EF4-FFF2-40B4-BE49-F238E27FC236}">
                <a16:creationId xmlns:a16="http://schemas.microsoft.com/office/drawing/2014/main" id="{2B7B52B4-3B0A-4908-8B3F-27EC69694DB9}"/>
              </a:ext>
            </a:extLst>
          </p:cNvPr>
          <p:cNvGrpSpPr/>
          <p:nvPr userDrawn="1"/>
        </p:nvGrpSpPr>
        <p:grpSpPr>
          <a:xfrm flipH="1">
            <a:off x="1209309" y="4481013"/>
            <a:ext cx="2717157" cy="1873569"/>
            <a:chOff x="6689597" y="4026978"/>
            <a:chExt cx="1992915" cy="994886"/>
          </a:xfrm>
        </p:grpSpPr>
        <p:sp>
          <p:nvSpPr>
            <p:cNvPr id="104" name="Google Shape;252;p7">
              <a:extLst>
                <a:ext uri="{FF2B5EF4-FFF2-40B4-BE49-F238E27FC236}">
                  <a16:creationId xmlns:a16="http://schemas.microsoft.com/office/drawing/2014/main" id="{8CD8FF46-8AB5-455E-98AF-E39D552C8540}"/>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5" name="Google Shape;253;p7">
              <a:extLst>
                <a:ext uri="{FF2B5EF4-FFF2-40B4-BE49-F238E27FC236}">
                  <a16:creationId xmlns:a16="http://schemas.microsoft.com/office/drawing/2014/main" id="{EF2D5366-5F85-470D-9C82-4C873A8AAAA4}"/>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6" name="Google Shape;254;p7">
              <a:extLst>
                <a:ext uri="{FF2B5EF4-FFF2-40B4-BE49-F238E27FC236}">
                  <a16:creationId xmlns:a16="http://schemas.microsoft.com/office/drawing/2014/main" id="{1361A3AB-7B97-4683-8D11-341DD5FA98E7}"/>
                </a:ext>
              </a:extLst>
            </p:cNvPr>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7" name="Google Shape;255;p7">
              <a:extLst>
                <a:ext uri="{FF2B5EF4-FFF2-40B4-BE49-F238E27FC236}">
                  <a16:creationId xmlns:a16="http://schemas.microsoft.com/office/drawing/2014/main" id="{D81B5DAE-E83F-4BD4-B115-5D14546DE7A6}"/>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12" name="Google Shape;12;p2"/>
          <p:cNvSpPr txBox="1"/>
          <p:nvPr/>
        </p:nvSpPr>
        <p:spPr>
          <a:xfrm>
            <a:off x="432800" y="5715300"/>
            <a:ext cx="11379900" cy="717900"/>
          </a:xfrm>
          <a:prstGeom prst="rect">
            <a:avLst/>
          </a:prstGeom>
          <a:noFill/>
          <a:ln>
            <a:noFill/>
          </a:ln>
        </p:spPr>
        <p:txBody>
          <a:bodyPr spcFirstLastPara="1" wrap="square" lIns="121900" tIns="121900" rIns="121900" bIns="121900" anchor="t" anchorCtr="0">
            <a:noAutofit/>
          </a:bodyPr>
          <a:lstStyle/>
          <a:p>
            <a:pPr marL="457200" lvl="0" indent="-349250" algn="ctr" rtl="0">
              <a:lnSpc>
                <a:spcPct val="115000"/>
              </a:lnSpc>
              <a:spcBef>
                <a:spcPts val="0"/>
              </a:spcBef>
              <a:spcAft>
                <a:spcPts val="0"/>
              </a:spcAft>
              <a:buNone/>
            </a:pPr>
            <a:endParaRPr sz="1900">
              <a:solidFill>
                <a:srgbClr val="434343"/>
              </a:solidFill>
              <a:latin typeface="DM Sans"/>
              <a:ea typeface="DM Sans"/>
              <a:cs typeface="DM Sans"/>
              <a:sym typeface="DM Sans"/>
            </a:endParaRPr>
          </a:p>
        </p:txBody>
      </p:sp>
      <p:sp>
        <p:nvSpPr>
          <p:cNvPr id="13" name="Google Shape;13;p2"/>
          <p:cNvSpPr/>
          <p:nvPr/>
        </p:nvSpPr>
        <p:spPr>
          <a:xfrm>
            <a:off x="0" y="19186"/>
            <a:ext cx="12180597" cy="6849757"/>
          </a:xfrm>
          <a:custGeom>
            <a:avLst/>
            <a:gdLst/>
            <a:ahLst/>
            <a:cxnLst/>
            <a:rect l="l" t="t" r="r" b="b"/>
            <a:pathLst>
              <a:path w="12180597" h="6849757" extrusionOk="0">
                <a:moveTo>
                  <a:pt x="0" y="0"/>
                </a:moveTo>
                <a:lnTo>
                  <a:pt x="12180597" y="0"/>
                </a:lnTo>
                <a:lnTo>
                  <a:pt x="12180597" y="2850530"/>
                </a:lnTo>
                <a:cubicBezTo>
                  <a:pt x="12177841" y="3258463"/>
                  <a:pt x="12175085" y="3666291"/>
                  <a:pt x="12172330" y="4074226"/>
                </a:cubicBezTo>
                <a:cubicBezTo>
                  <a:pt x="12170238" y="4385243"/>
                  <a:pt x="12168243" y="4696368"/>
                  <a:pt x="12166058" y="5007385"/>
                </a:cubicBezTo>
                <a:cubicBezTo>
                  <a:pt x="12165772" y="5060911"/>
                  <a:pt x="12171379" y="5674079"/>
                  <a:pt x="12176986" y="6304032"/>
                </a:cubicBezTo>
                <a:cubicBezTo>
                  <a:pt x="12178317" y="6434204"/>
                  <a:pt x="12179457" y="6565008"/>
                  <a:pt x="12180597" y="6691802"/>
                </a:cubicBezTo>
                <a:lnTo>
                  <a:pt x="12180597" y="6849757"/>
                </a:lnTo>
                <a:lnTo>
                  <a:pt x="9825959" y="6849757"/>
                </a:lnTo>
                <a:lnTo>
                  <a:pt x="9719441" y="6712528"/>
                </a:lnTo>
                <a:cubicBezTo>
                  <a:pt x="9684735" y="6665346"/>
                  <a:pt x="9650911" y="6616792"/>
                  <a:pt x="9618091" y="6566909"/>
                </a:cubicBezTo>
                <a:cubicBezTo>
                  <a:pt x="9568297" y="6491213"/>
                  <a:pt x="9508430" y="6378567"/>
                  <a:pt x="9440675" y="6236572"/>
                </a:cubicBezTo>
                <a:cubicBezTo>
                  <a:pt x="9425471" y="6204688"/>
                  <a:pt x="9409792" y="6171222"/>
                  <a:pt x="9393732" y="6136383"/>
                </a:cubicBezTo>
                <a:cubicBezTo>
                  <a:pt x="9243683" y="5810479"/>
                  <a:pt x="9060471" y="5362427"/>
                  <a:pt x="8864050" y="4864756"/>
                </a:cubicBezTo>
                <a:cubicBezTo>
                  <a:pt x="8596453" y="4186767"/>
                  <a:pt x="8455147" y="3967386"/>
                  <a:pt x="8224041" y="3946060"/>
                </a:cubicBezTo>
                <a:cubicBezTo>
                  <a:pt x="7779979" y="3905098"/>
                  <a:pt x="7831674" y="4411320"/>
                  <a:pt x="7454985" y="4588894"/>
                </a:cubicBezTo>
                <a:cubicBezTo>
                  <a:pt x="7146147" y="4734479"/>
                  <a:pt x="6801008" y="4588894"/>
                  <a:pt x="6595559" y="4399180"/>
                </a:cubicBezTo>
                <a:cubicBezTo>
                  <a:pt x="6290806" y="4117616"/>
                  <a:pt x="6291091" y="3813988"/>
                  <a:pt x="5715227" y="3813988"/>
                </a:cubicBezTo>
                <a:cubicBezTo>
                  <a:pt x="5223270" y="3813988"/>
                  <a:pt x="4896693" y="5046146"/>
                  <a:pt x="3837392" y="4849553"/>
                </a:cubicBezTo>
                <a:cubicBezTo>
                  <a:pt x="3241990" y="4739055"/>
                  <a:pt x="2837325" y="4021967"/>
                  <a:pt x="2723577" y="3266698"/>
                </a:cubicBezTo>
                <a:cubicBezTo>
                  <a:pt x="2722057" y="3256880"/>
                  <a:pt x="2720631" y="3247061"/>
                  <a:pt x="2719301" y="3237243"/>
                </a:cubicBezTo>
                <a:cubicBezTo>
                  <a:pt x="2709418" y="3167037"/>
                  <a:pt x="2702386" y="3095775"/>
                  <a:pt x="2698110" y="3023563"/>
                </a:cubicBezTo>
                <a:cubicBezTo>
                  <a:pt x="2695639" y="2982074"/>
                  <a:pt x="2694119" y="2940372"/>
                  <a:pt x="2693548" y="2898460"/>
                </a:cubicBezTo>
                <a:cubicBezTo>
                  <a:pt x="2693263" y="2882729"/>
                  <a:pt x="2693168" y="2866999"/>
                  <a:pt x="2693263" y="2851163"/>
                </a:cubicBezTo>
                <a:cubicBezTo>
                  <a:pt x="2694119" y="2619536"/>
                  <a:pt x="2577900" y="2416518"/>
                  <a:pt x="2410177" y="2356554"/>
                </a:cubicBezTo>
                <a:cubicBezTo>
                  <a:pt x="2242549" y="2296693"/>
                  <a:pt x="2065798" y="2394982"/>
                  <a:pt x="1979703" y="2595993"/>
                </a:cubicBezTo>
                <a:cubicBezTo>
                  <a:pt x="1756009" y="3118263"/>
                  <a:pt x="1339790" y="3440577"/>
                  <a:pt x="888980" y="3440577"/>
                </a:cubicBezTo>
                <a:cubicBezTo>
                  <a:pt x="555149" y="3440577"/>
                  <a:pt x="240419" y="3263847"/>
                  <a:pt x="8552" y="2960009"/>
                </a:cubicBezTo>
                <a:cubicBezTo>
                  <a:pt x="5702" y="2956314"/>
                  <a:pt x="2851" y="2952513"/>
                  <a:pt x="0" y="2948713"/>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 name="Google Shape;14;p2"/>
          <p:cNvSpPr/>
          <p:nvPr/>
        </p:nvSpPr>
        <p:spPr>
          <a:xfrm>
            <a:off x="4470427" y="5371434"/>
            <a:ext cx="814898" cy="1126479"/>
          </a:xfrm>
          <a:custGeom>
            <a:avLst/>
            <a:gdLst/>
            <a:ahLst/>
            <a:cxnLst/>
            <a:rect l="l" t="t" r="r" b="b"/>
            <a:pathLst>
              <a:path w="1483347" h="2226675" extrusionOk="0">
                <a:moveTo>
                  <a:pt x="454586" y="792534"/>
                </a:moveTo>
                <a:cubicBezTo>
                  <a:pt x="569094" y="771343"/>
                  <a:pt x="685787" y="883095"/>
                  <a:pt x="715151" y="1042170"/>
                </a:cubicBezTo>
                <a:cubicBezTo>
                  <a:pt x="744514" y="1201151"/>
                  <a:pt x="675525" y="1347303"/>
                  <a:pt x="560922" y="1368494"/>
                </a:cubicBezTo>
                <a:cubicBezTo>
                  <a:pt x="512078" y="1377522"/>
                  <a:pt x="386071" y="1427791"/>
                  <a:pt x="351291" y="1457250"/>
                </a:cubicBezTo>
                <a:cubicBezTo>
                  <a:pt x="323163" y="1481197"/>
                  <a:pt x="304823" y="1515407"/>
                  <a:pt x="304823" y="1552372"/>
                </a:cubicBezTo>
                <a:cubicBezTo>
                  <a:pt x="304823" y="1599506"/>
                  <a:pt x="327250" y="1638372"/>
                  <a:pt x="366876" y="1661273"/>
                </a:cubicBezTo>
                <a:cubicBezTo>
                  <a:pt x="394149" y="1676953"/>
                  <a:pt x="424652" y="1688166"/>
                  <a:pt x="457627" y="1694153"/>
                </a:cubicBezTo>
                <a:cubicBezTo>
                  <a:pt x="541251" y="1709262"/>
                  <a:pt x="618128" y="1802674"/>
                  <a:pt x="641030" y="1926400"/>
                </a:cubicBezTo>
                <a:cubicBezTo>
                  <a:pt x="668112" y="2073216"/>
                  <a:pt x="609005" y="2207205"/>
                  <a:pt x="508942" y="2225736"/>
                </a:cubicBezTo>
                <a:cubicBezTo>
                  <a:pt x="408878" y="2244266"/>
                  <a:pt x="276790" y="1982751"/>
                  <a:pt x="276030" y="1977524"/>
                </a:cubicBezTo>
                <a:cubicBezTo>
                  <a:pt x="239634" y="1910340"/>
                  <a:pt x="194972" y="1790986"/>
                  <a:pt x="156961" y="1653006"/>
                </a:cubicBezTo>
                <a:cubicBezTo>
                  <a:pt x="131113" y="1559024"/>
                  <a:pt x="64879" y="1332479"/>
                  <a:pt x="56992" y="1290002"/>
                </a:cubicBezTo>
                <a:cubicBezTo>
                  <a:pt x="36086" y="1177014"/>
                  <a:pt x="80464" y="1071249"/>
                  <a:pt x="158576" y="1033808"/>
                </a:cubicBezTo>
                <a:cubicBezTo>
                  <a:pt x="235833" y="996843"/>
                  <a:pt x="293230" y="946383"/>
                  <a:pt x="339793" y="874543"/>
                </a:cubicBezTo>
                <a:cubicBezTo>
                  <a:pt x="368016" y="831115"/>
                  <a:pt x="407453" y="801276"/>
                  <a:pt x="454586" y="792534"/>
                </a:cubicBezTo>
                <a:lnTo>
                  <a:pt x="454586" y="792534"/>
                </a:lnTo>
                <a:close/>
                <a:moveTo>
                  <a:pt x="1017338" y="334407"/>
                </a:moveTo>
                <a:cubicBezTo>
                  <a:pt x="901974" y="318538"/>
                  <a:pt x="790508" y="435611"/>
                  <a:pt x="768461" y="595828"/>
                </a:cubicBezTo>
                <a:cubicBezTo>
                  <a:pt x="746415" y="756043"/>
                  <a:pt x="822152" y="898775"/>
                  <a:pt x="937515" y="914644"/>
                </a:cubicBezTo>
                <a:cubicBezTo>
                  <a:pt x="986739" y="921391"/>
                  <a:pt x="1114931" y="965769"/>
                  <a:pt x="1150946" y="993707"/>
                </a:cubicBezTo>
                <a:cubicBezTo>
                  <a:pt x="1180214" y="1016323"/>
                  <a:pt x="1200075" y="1049773"/>
                  <a:pt x="1201691" y="1086738"/>
                </a:cubicBezTo>
                <a:cubicBezTo>
                  <a:pt x="1203781" y="1133777"/>
                  <a:pt x="1183255" y="1173593"/>
                  <a:pt x="1144674" y="1198300"/>
                </a:cubicBezTo>
                <a:cubicBezTo>
                  <a:pt x="1118162" y="1215215"/>
                  <a:pt x="1088228" y="1227759"/>
                  <a:pt x="1055539" y="1235266"/>
                </a:cubicBezTo>
                <a:cubicBezTo>
                  <a:pt x="972770" y="1254271"/>
                  <a:pt x="900169" y="1351009"/>
                  <a:pt x="883064" y="1475780"/>
                </a:cubicBezTo>
                <a:cubicBezTo>
                  <a:pt x="862728" y="1623642"/>
                  <a:pt x="928012" y="1754781"/>
                  <a:pt x="1028836" y="1768654"/>
                </a:cubicBezTo>
                <a:cubicBezTo>
                  <a:pt x="1129660" y="1782528"/>
                  <a:pt x="1249584" y="1515217"/>
                  <a:pt x="1250059" y="1509895"/>
                </a:cubicBezTo>
                <a:cubicBezTo>
                  <a:pt x="1283319" y="1441095"/>
                  <a:pt x="1322470" y="1319840"/>
                  <a:pt x="1354019" y="1180245"/>
                </a:cubicBezTo>
                <a:cubicBezTo>
                  <a:pt x="1375495" y="1085123"/>
                  <a:pt x="1431277" y="855822"/>
                  <a:pt x="1437168" y="812965"/>
                </a:cubicBezTo>
                <a:cubicBezTo>
                  <a:pt x="1452848" y="699122"/>
                  <a:pt x="1403624" y="595447"/>
                  <a:pt x="1323896" y="561713"/>
                </a:cubicBezTo>
                <a:cubicBezTo>
                  <a:pt x="1245023" y="528358"/>
                  <a:pt x="1185346" y="480655"/>
                  <a:pt x="1135457" y="410999"/>
                </a:cubicBezTo>
                <a:cubicBezTo>
                  <a:pt x="1105618" y="368997"/>
                  <a:pt x="1064851" y="340964"/>
                  <a:pt x="1017338" y="334407"/>
                </a:cubicBezTo>
                <a:lnTo>
                  <a:pt x="1017338" y="334407"/>
                </a:lnTo>
                <a:close/>
                <a:moveTo>
                  <a:pt x="987784" y="672"/>
                </a:moveTo>
                <a:cubicBezTo>
                  <a:pt x="931243" y="-7121"/>
                  <a:pt x="876127" y="53792"/>
                  <a:pt x="864724" y="136656"/>
                </a:cubicBezTo>
                <a:cubicBezTo>
                  <a:pt x="853321" y="219519"/>
                  <a:pt x="890001" y="293070"/>
                  <a:pt x="946542" y="300768"/>
                </a:cubicBezTo>
                <a:cubicBezTo>
                  <a:pt x="1003083" y="308560"/>
                  <a:pt x="1058199" y="247647"/>
                  <a:pt x="1069603" y="164784"/>
                </a:cubicBezTo>
                <a:cubicBezTo>
                  <a:pt x="1081006" y="81920"/>
                  <a:pt x="1044325" y="8369"/>
                  <a:pt x="987784" y="672"/>
                </a:cubicBezTo>
                <a:lnTo>
                  <a:pt x="987784" y="672"/>
                </a:lnTo>
                <a:close/>
                <a:moveTo>
                  <a:pt x="1459119" y="528833"/>
                </a:moveTo>
                <a:cubicBezTo>
                  <a:pt x="1482496" y="546603"/>
                  <a:pt x="1490288" y="575872"/>
                  <a:pt x="1476604" y="594212"/>
                </a:cubicBezTo>
                <a:cubicBezTo>
                  <a:pt x="1462826" y="612552"/>
                  <a:pt x="1432797" y="613027"/>
                  <a:pt x="1409420" y="595257"/>
                </a:cubicBezTo>
                <a:cubicBezTo>
                  <a:pt x="1386043" y="577487"/>
                  <a:pt x="1378251" y="548219"/>
                  <a:pt x="1391935" y="529879"/>
                </a:cubicBezTo>
                <a:cubicBezTo>
                  <a:pt x="1405714" y="511443"/>
                  <a:pt x="1435838" y="511063"/>
                  <a:pt x="1459119" y="528833"/>
                </a:cubicBezTo>
                <a:lnTo>
                  <a:pt x="1459119" y="528833"/>
                </a:lnTo>
                <a:close/>
                <a:moveTo>
                  <a:pt x="1364567" y="402067"/>
                </a:moveTo>
                <a:cubicBezTo>
                  <a:pt x="1392505" y="411950"/>
                  <a:pt x="1409135" y="445019"/>
                  <a:pt x="1401723" y="475998"/>
                </a:cubicBezTo>
                <a:cubicBezTo>
                  <a:pt x="1394311" y="506977"/>
                  <a:pt x="1365613" y="524177"/>
                  <a:pt x="1337580" y="514294"/>
                </a:cubicBezTo>
                <a:cubicBezTo>
                  <a:pt x="1309642" y="504411"/>
                  <a:pt x="1293012" y="471342"/>
                  <a:pt x="1300424" y="440363"/>
                </a:cubicBezTo>
                <a:cubicBezTo>
                  <a:pt x="1307931" y="409384"/>
                  <a:pt x="1336629" y="392184"/>
                  <a:pt x="1364567" y="402067"/>
                </a:cubicBezTo>
                <a:lnTo>
                  <a:pt x="1364567" y="402067"/>
                </a:lnTo>
                <a:close/>
                <a:moveTo>
                  <a:pt x="1270965" y="292785"/>
                </a:moveTo>
                <a:cubicBezTo>
                  <a:pt x="1298143" y="304474"/>
                  <a:pt x="1310972" y="346856"/>
                  <a:pt x="1299569" y="387528"/>
                </a:cubicBezTo>
                <a:cubicBezTo>
                  <a:pt x="1288165" y="428199"/>
                  <a:pt x="1256806" y="451766"/>
                  <a:pt x="1229629" y="440078"/>
                </a:cubicBezTo>
                <a:cubicBezTo>
                  <a:pt x="1202451" y="428390"/>
                  <a:pt x="1189622" y="386007"/>
                  <a:pt x="1201025" y="345335"/>
                </a:cubicBezTo>
                <a:cubicBezTo>
                  <a:pt x="1212429" y="304664"/>
                  <a:pt x="1243788" y="281097"/>
                  <a:pt x="1270965" y="292785"/>
                </a:cubicBezTo>
                <a:lnTo>
                  <a:pt x="1270965" y="292785"/>
                </a:lnTo>
                <a:close/>
                <a:moveTo>
                  <a:pt x="1154652" y="154141"/>
                </a:moveTo>
                <a:cubicBezTo>
                  <a:pt x="1187817" y="163168"/>
                  <a:pt x="1209388" y="209922"/>
                  <a:pt x="1202736" y="258481"/>
                </a:cubicBezTo>
                <a:cubicBezTo>
                  <a:pt x="1196179" y="307135"/>
                  <a:pt x="1163870" y="339254"/>
                  <a:pt x="1130705" y="330226"/>
                </a:cubicBezTo>
                <a:cubicBezTo>
                  <a:pt x="1097541" y="321199"/>
                  <a:pt x="1075970" y="274445"/>
                  <a:pt x="1082621" y="225886"/>
                </a:cubicBezTo>
                <a:cubicBezTo>
                  <a:pt x="1089273" y="177232"/>
                  <a:pt x="1121488" y="145113"/>
                  <a:pt x="1154652" y="154141"/>
                </a:cubicBezTo>
                <a:lnTo>
                  <a:pt x="1154652" y="154141"/>
                </a:lnTo>
                <a:close/>
                <a:moveTo>
                  <a:pt x="468745" y="457753"/>
                </a:moveTo>
                <a:cubicBezTo>
                  <a:pt x="524906" y="447395"/>
                  <a:pt x="582778" y="505646"/>
                  <a:pt x="597982" y="587940"/>
                </a:cubicBezTo>
                <a:cubicBezTo>
                  <a:pt x="613187" y="670234"/>
                  <a:pt x="579927" y="745305"/>
                  <a:pt x="523861" y="755664"/>
                </a:cubicBezTo>
                <a:cubicBezTo>
                  <a:pt x="467700" y="766021"/>
                  <a:pt x="409828" y="707770"/>
                  <a:pt x="394624" y="625476"/>
                </a:cubicBezTo>
                <a:cubicBezTo>
                  <a:pt x="379419" y="543182"/>
                  <a:pt x="412584" y="468111"/>
                  <a:pt x="468745" y="457753"/>
                </a:cubicBezTo>
                <a:lnTo>
                  <a:pt x="468745" y="457753"/>
                </a:lnTo>
                <a:close/>
                <a:moveTo>
                  <a:pt x="22212" y="1007105"/>
                </a:moveTo>
                <a:cubicBezTo>
                  <a:pt x="-310" y="1025921"/>
                  <a:pt x="-6771" y="1055475"/>
                  <a:pt x="7768" y="1073245"/>
                </a:cubicBezTo>
                <a:cubicBezTo>
                  <a:pt x="22307" y="1090919"/>
                  <a:pt x="52431" y="1089969"/>
                  <a:pt x="74952" y="1071154"/>
                </a:cubicBezTo>
                <a:cubicBezTo>
                  <a:pt x="97474" y="1052338"/>
                  <a:pt x="103935" y="1022690"/>
                  <a:pt x="89396" y="1005015"/>
                </a:cubicBezTo>
                <a:cubicBezTo>
                  <a:pt x="74762" y="987340"/>
                  <a:pt x="44733" y="988290"/>
                  <a:pt x="22212" y="1007105"/>
                </a:cubicBezTo>
                <a:lnTo>
                  <a:pt x="22212" y="1007105"/>
                </a:lnTo>
                <a:close/>
                <a:moveTo>
                  <a:pt x="110872" y="876063"/>
                </a:moveTo>
                <a:cubicBezTo>
                  <a:pt x="83409" y="887181"/>
                  <a:pt x="68300" y="921011"/>
                  <a:pt x="77138" y="951610"/>
                </a:cubicBezTo>
                <a:cubicBezTo>
                  <a:pt x="85975" y="982208"/>
                  <a:pt x="115434" y="997983"/>
                  <a:pt x="142897" y="986960"/>
                </a:cubicBezTo>
                <a:cubicBezTo>
                  <a:pt x="170359" y="975842"/>
                  <a:pt x="185469" y="942012"/>
                  <a:pt x="176631" y="911413"/>
                </a:cubicBezTo>
                <a:cubicBezTo>
                  <a:pt x="167794" y="880814"/>
                  <a:pt x="138335" y="864945"/>
                  <a:pt x="110872" y="876063"/>
                </a:cubicBezTo>
                <a:lnTo>
                  <a:pt x="110872" y="876063"/>
                </a:lnTo>
                <a:close/>
                <a:moveTo>
                  <a:pt x="199343" y="762600"/>
                </a:moveTo>
                <a:cubicBezTo>
                  <a:pt x="172735" y="775524"/>
                  <a:pt x="161902" y="818476"/>
                  <a:pt x="175206" y="858578"/>
                </a:cubicBezTo>
                <a:cubicBezTo>
                  <a:pt x="188510" y="898679"/>
                  <a:pt x="220914" y="920821"/>
                  <a:pt x="247522" y="907897"/>
                </a:cubicBezTo>
                <a:cubicBezTo>
                  <a:pt x="274224" y="894973"/>
                  <a:pt x="284962" y="852021"/>
                  <a:pt x="271659" y="811920"/>
                </a:cubicBezTo>
                <a:cubicBezTo>
                  <a:pt x="258355" y="771818"/>
                  <a:pt x="225950" y="749677"/>
                  <a:pt x="199343" y="762600"/>
                </a:cubicBezTo>
                <a:lnTo>
                  <a:pt x="199343" y="762600"/>
                </a:lnTo>
                <a:close/>
                <a:moveTo>
                  <a:pt x="309194" y="618824"/>
                </a:moveTo>
                <a:cubicBezTo>
                  <a:pt x="276505" y="629372"/>
                  <a:pt x="257119" y="677076"/>
                  <a:pt x="265957" y="725350"/>
                </a:cubicBezTo>
                <a:cubicBezTo>
                  <a:pt x="274794" y="773624"/>
                  <a:pt x="308434" y="804222"/>
                  <a:pt x="341219" y="793674"/>
                </a:cubicBezTo>
                <a:cubicBezTo>
                  <a:pt x="373908" y="783127"/>
                  <a:pt x="393294" y="735423"/>
                  <a:pt x="384456" y="687149"/>
                </a:cubicBezTo>
                <a:cubicBezTo>
                  <a:pt x="375618" y="638875"/>
                  <a:pt x="341884" y="608276"/>
                  <a:pt x="309194" y="618824"/>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 name="Google Shape;15;p2"/>
          <p:cNvSpPr/>
          <p:nvPr/>
        </p:nvSpPr>
        <p:spPr>
          <a:xfrm>
            <a:off x="-96934" y="3450953"/>
            <a:ext cx="6479720" cy="3383161"/>
          </a:xfrm>
          <a:custGeom>
            <a:avLst/>
            <a:gdLst/>
            <a:ahLst/>
            <a:cxnLst/>
            <a:rect l="l" t="t" r="r" b="b"/>
            <a:pathLst>
              <a:path w="6479720" h="3383161" extrusionOk="0">
                <a:moveTo>
                  <a:pt x="5549689" y="1344351"/>
                </a:moveTo>
                <a:cubicBezTo>
                  <a:pt x="5594826" y="1344351"/>
                  <a:pt x="5631507" y="1381031"/>
                  <a:pt x="5631507" y="1426169"/>
                </a:cubicBezTo>
                <a:cubicBezTo>
                  <a:pt x="5631507" y="1471402"/>
                  <a:pt x="5594826" y="1507988"/>
                  <a:pt x="5549689" y="1507988"/>
                </a:cubicBezTo>
                <a:cubicBezTo>
                  <a:pt x="5504455" y="1507988"/>
                  <a:pt x="5467870" y="1471307"/>
                  <a:pt x="5467870" y="1426169"/>
                </a:cubicBezTo>
                <a:cubicBezTo>
                  <a:pt x="5467775" y="1381031"/>
                  <a:pt x="5504455" y="1344351"/>
                  <a:pt x="5549689" y="1344351"/>
                </a:cubicBezTo>
                <a:lnTo>
                  <a:pt x="5549689" y="1344351"/>
                </a:lnTo>
                <a:close/>
                <a:moveTo>
                  <a:pt x="242415" y="1144224"/>
                </a:moveTo>
                <a:cubicBezTo>
                  <a:pt x="268452" y="1144224"/>
                  <a:pt x="289643" y="1165320"/>
                  <a:pt x="289643" y="1191452"/>
                </a:cubicBezTo>
                <a:cubicBezTo>
                  <a:pt x="289643" y="1217490"/>
                  <a:pt x="268547" y="1238681"/>
                  <a:pt x="242415" y="1238681"/>
                </a:cubicBezTo>
                <a:cubicBezTo>
                  <a:pt x="216377" y="1238681"/>
                  <a:pt x="195186" y="1217585"/>
                  <a:pt x="195186" y="1191452"/>
                </a:cubicBezTo>
                <a:cubicBezTo>
                  <a:pt x="195186" y="1165320"/>
                  <a:pt x="216282" y="1144224"/>
                  <a:pt x="242415" y="1144224"/>
                </a:cubicBezTo>
                <a:lnTo>
                  <a:pt x="242415" y="1144224"/>
                </a:lnTo>
                <a:close/>
                <a:moveTo>
                  <a:pt x="1113435" y="295915"/>
                </a:moveTo>
                <a:cubicBezTo>
                  <a:pt x="1133771" y="295915"/>
                  <a:pt x="1150305" y="312450"/>
                  <a:pt x="1150305" y="332785"/>
                </a:cubicBezTo>
                <a:cubicBezTo>
                  <a:pt x="1150305" y="353121"/>
                  <a:pt x="1133771" y="369656"/>
                  <a:pt x="1113435" y="369656"/>
                </a:cubicBezTo>
                <a:cubicBezTo>
                  <a:pt x="1093099" y="369656"/>
                  <a:pt x="1076564" y="353121"/>
                  <a:pt x="1076564" y="332785"/>
                </a:cubicBezTo>
                <a:cubicBezTo>
                  <a:pt x="1076564" y="312355"/>
                  <a:pt x="1093004" y="295915"/>
                  <a:pt x="1113435" y="295915"/>
                </a:cubicBezTo>
                <a:lnTo>
                  <a:pt x="1113435" y="295915"/>
                </a:lnTo>
                <a:close/>
                <a:moveTo>
                  <a:pt x="456891" y="585463"/>
                </a:moveTo>
                <a:cubicBezTo>
                  <a:pt x="490151" y="585463"/>
                  <a:pt x="517138" y="612451"/>
                  <a:pt x="517138" y="645710"/>
                </a:cubicBezTo>
                <a:cubicBezTo>
                  <a:pt x="517138" y="678970"/>
                  <a:pt x="490151" y="705958"/>
                  <a:pt x="456891" y="705958"/>
                </a:cubicBezTo>
                <a:cubicBezTo>
                  <a:pt x="423632" y="705958"/>
                  <a:pt x="396644" y="678970"/>
                  <a:pt x="396644" y="645710"/>
                </a:cubicBezTo>
                <a:cubicBezTo>
                  <a:pt x="396644" y="612451"/>
                  <a:pt x="423632" y="585463"/>
                  <a:pt x="456891" y="585463"/>
                </a:cubicBezTo>
                <a:lnTo>
                  <a:pt x="456891" y="585463"/>
                </a:lnTo>
                <a:close/>
                <a:moveTo>
                  <a:pt x="1590852" y="3226556"/>
                </a:moveTo>
                <a:cubicBezTo>
                  <a:pt x="1612423" y="3226556"/>
                  <a:pt x="1629813" y="3244042"/>
                  <a:pt x="1629813" y="3265518"/>
                </a:cubicBezTo>
                <a:cubicBezTo>
                  <a:pt x="1629813" y="3286994"/>
                  <a:pt x="1612328" y="3304479"/>
                  <a:pt x="1590852" y="3304479"/>
                </a:cubicBezTo>
                <a:cubicBezTo>
                  <a:pt x="1569376" y="3304479"/>
                  <a:pt x="1551891" y="3286994"/>
                  <a:pt x="1551891" y="3265518"/>
                </a:cubicBezTo>
                <a:cubicBezTo>
                  <a:pt x="1551891" y="3243946"/>
                  <a:pt x="1569281" y="3226556"/>
                  <a:pt x="1590852" y="3226556"/>
                </a:cubicBezTo>
                <a:lnTo>
                  <a:pt x="1590852" y="3226556"/>
                </a:lnTo>
                <a:close/>
                <a:moveTo>
                  <a:pt x="38961" y="3305239"/>
                </a:moveTo>
                <a:cubicBezTo>
                  <a:pt x="60437" y="3305239"/>
                  <a:pt x="77922" y="3322724"/>
                  <a:pt x="77922" y="3344200"/>
                </a:cubicBezTo>
                <a:cubicBezTo>
                  <a:pt x="77922" y="3365676"/>
                  <a:pt x="60437" y="3383162"/>
                  <a:pt x="38961" y="3383162"/>
                </a:cubicBezTo>
                <a:cubicBezTo>
                  <a:pt x="17485" y="3383162"/>
                  <a:pt x="0" y="3365771"/>
                  <a:pt x="0" y="3344200"/>
                </a:cubicBezTo>
                <a:cubicBezTo>
                  <a:pt x="0" y="3322629"/>
                  <a:pt x="17390" y="3305239"/>
                  <a:pt x="38961" y="3305239"/>
                </a:cubicBezTo>
                <a:lnTo>
                  <a:pt x="38961" y="3305239"/>
                </a:lnTo>
                <a:close/>
                <a:moveTo>
                  <a:pt x="5961061" y="975835"/>
                </a:moveTo>
                <a:cubicBezTo>
                  <a:pt x="5991090" y="975835"/>
                  <a:pt x="6015512" y="1000162"/>
                  <a:pt x="6015512" y="1030286"/>
                </a:cubicBezTo>
                <a:cubicBezTo>
                  <a:pt x="6015512" y="1060314"/>
                  <a:pt x="5991185" y="1084736"/>
                  <a:pt x="5961061" y="1084736"/>
                </a:cubicBezTo>
                <a:cubicBezTo>
                  <a:pt x="5931033" y="1084736"/>
                  <a:pt x="5906611" y="1060409"/>
                  <a:pt x="5906611" y="1030286"/>
                </a:cubicBezTo>
                <a:cubicBezTo>
                  <a:pt x="5906706" y="1000162"/>
                  <a:pt x="5931033" y="975835"/>
                  <a:pt x="5961061" y="975835"/>
                </a:cubicBezTo>
                <a:lnTo>
                  <a:pt x="5961061" y="975835"/>
                </a:lnTo>
                <a:close/>
                <a:moveTo>
                  <a:pt x="6164705" y="1426264"/>
                </a:moveTo>
                <a:cubicBezTo>
                  <a:pt x="6210889" y="1426264"/>
                  <a:pt x="6248234" y="1463705"/>
                  <a:pt x="6248234" y="1509888"/>
                </a:cubicBezTo>
                <a:cubicBezTo>
                  <a:pt x="6248234" y="1556072"/>
                  <a:pt x="6210793" y="1593417"/>
                  <a:pt x="6164705" y="1593417"/>
                </a:cubicBezTo>
                <a:cubicBezTo>
                  <a:pt x="6118522" y="1593417"/>
                  <a:pt x="6081081" y="1555977"/>
                  <a:pt x="6081081" y="1509888"/>
                </a:cubicBezTo>
                <a:cubicBezTo>
                  <a:pt x="6081081" y="1463610"/>
                  <a:pt x="6118522" y="1426264"/>
                  <a:pt x="6164705" y="1426264"/>
                </a:cubicBezTo>
                <a:lnTo>
                  <a:pt x="6164705" y="1426264"/>
                </a:lnTo>
                <a:close/>
                <a:moveTo>
                  <a:pt x="6427076" y="3187310"/>
                </a:moveTo>
                <a:cubicBezTo>
                  <a:pt x="6456154" y="3187310"/>
                  <a:pt x="6479720" y="3210877"/>
                  <a:pt x="6479720" y="3239955"/>
                </a:cubicBezTo>
                <a:cubicBezTo>
                  <a:pt x="6479720" y="3269034"/>
                  <a:pt x="6456154" y="3292600"/>
                  <a:pt x="6427076" y="3292600"/>
                </a:cubicBezTo>
                <a:cubicBezTo>
                  <a:pt x="6397997" y="3292600"/>
                  <a:pt x="6374430" y="3269034"/>
                  <a:pt x="6374430" y="3239955"/>
                </a:cubicBezTo>
                <a:cubicBezTo>
                  <a:pt x="6374430" y="3210877"/>
                  <a:pt x="6397997" y="3187310"/>
                  <a:pt x="6427076" y="3187310"/>
                </a:cubicBezTo>
                <a:lnTo>
                  <a:pt x="6427076" y="3187310"/>
                </a:lnTo>
                <a:close/>
                <a:moveTo>
                  <a:pt x="4438440" y="3270934"/>
                </a:moveTo>
                <a:cubicBezTo>
                  <a:pt x="4464477" y="3270934"/>
                  <a:pt x="4485668" y="3292030"/>
                  <a:pt x="4485668" y="3318163"/>
                </a:cubicBezTo>
                <a:cubicBezTo>
                  <a:pt x="4485668" y="3344200"/>
                  <a:pt x="4464477" y="3365392"/>
                  <a:pt x="4438440" y="3365392"/>
                </a:cubicBezTo>
                <a:cubicBezTo>
                  <a:pt x="4412402" y="3365392"/>
                  <a:pt x="4391211" y="3344200"/>
                  <a:pt x="4391211" y="3318163"/>
                </a:cubicBezTo>
                <a:cubicBezTo>
                  <a:pt x="4391211" y="3292030"/>
                  <a:pt x="4412402" y="3270934"/>
                  <a:pt x="4438440" y="3270934"/>
                </a:cubicBezTo>
                <a:lnTo>
                  <a:pt x="4438440" y="3270934"/>
                </a:lnTo>
                <a:close/>
                <a:moveTo>
                  <a:pt x="5857197" y="3047145"/>
                </a:moveTo>
                <a:cubicBezTo>
                  <a:pt x="5877533" y="3047145"/>
                  <a:pt x="5894067" y="3063680"/>
                  <a:pt x="5894067" y="3084015"/>
                </a:cubicBezTo>
                <a:cubicBezTo>
                  <a:pt x="5894067" y="3104351"/>
                  <a:pt x="5877533" y="3120886"/>
                  <a:pt x="5857197" y="3120886"/>
                </a:cubicBezTo>
                <a:cubicBezTo>
                  <a:pt x="5836861" y="3120886"/>
                  <a:pt x="5820326" y="3104351"/>
                  <a:pt x="5820326" y="3084015"/>
                </a:cubicBezTo>
                <a:cubicBezTo>
                  <a:pt x="5820326" y="3063585"/>
                  <a:pt x="5836861" y="3047145"/>
                  <a:pt x="5857197" y="3047145"/>
                </a:cubicBezTo>
                <a:lnTo>
                  <a:pt x="5857197" y="3047145"/>
                </a:lnTo>
                <a:close/>
                <a:moveTo>
                  <a:pt x="4502678" y="1945398"/>
                </a:moveTo>
                <a:cubicBezTo>
                  <a:pt x="4599036" y="1945398"/>
                  <a:pt x="4677148" y="2023511"/>
                  <a:pt x="4677148" y="2119869"/>
                </a:cubicBezTo>
                <a:cubicBezTo>
                  <a:pt x="4677148" y="2216226"/>
                  <a:pt x="4599036" y="2294339"/>
                  <a:pt x="4502678" y="2294339"/>
                </a:cubicBezTo>
                <a:cubicBezTo>
                  <a:pt x="4406320" y="2294339"/>
                  <a:pt x="4328303" y="2216226"/>
                  <a:pt x="4328303" y="2119869"/>
                </a:cubicBezTo>
                <a:cubicBezTo>
                  <a:pt x="4328303" y="2023416"/>
                  <a:pt x="4406415" y="1945398"/>
                  <a:pt x="4502678" y="1945398"/>
                </a:cubicBezTo>
                <a:lnTo>
                  <a:pt x="4502678" y="1945398"/>
                </a:lnTo>
                <a:close/>
                <a:moveTo>
                  <a:pt x="3918165" y="2096492"/>
                </a:moveTo>
                <a:cubicBezTo>
                  <a:pt x="3938501" y="2096492"/>
                  <a:pt x="3955036" y="2113027"/>
                  <a:pt x="3955036" y="2133363"/>
                </a:cubicBezTo>
                <a:cubicBezTo>
                  <a:pt x="3955036" y="2153699"/>
                  <a:pt x="3938501" y="2170233"/>
                  <a:pt x="3918165" y="2170233"/>
                </a:cubicBezTo>
                <a:cubicBezTo>
                  <a:pt x="3897829" y="2170233"/>
                  <a:pt x="3881294" y="2153699"/>
                  <a:pt x="3881294" y="2133363"/>
                </a:cubicBezTo>
                <a:cubicBezTo>
                  <a:pt x="3881294" y="2112931"/>
                  <a:pt x="3897829" y="2096492"/>
                  <a:pt x="3918165" y="2096492"/>
                </a:cubicBezTo>
                <a:lnTo>
                  <a:pt x="3918165" y="2096492"/>
                </a:lnTo>
                <a:close/>
                <a:moveTo>
                  <a:pt x="3467546" y="3103781"/>
                </a:moveTo>
                <a:cubicBezTo>
                  <a:pt x="3513729" y="3103781"/>
                  <a:pt x="3551170" y="3141222"/>
                  <a:pt x="3551170" y="3187405"/>
                </a:cubicBezTo>
                <a:cubicBezTo>
                  <a:pt x="3551170" y="3233588"/>
                  <a:pt x="3513729" y="3271029"/>
                  <a:pt x="3467546" y="3271029"/>
                </a:cubicBezTo>
                <a:cubicBezTo>
                  <a:pt x="3421362" y="3271029"/>
                  <a:pt x="3383922" y="3233588"/>
                  <a:pt x="3383922" y="3187405"/>
                </a:cubicBezTo>
                <a:cubicBezTo>
                  <a:pt x="3383922" y="3141222"/>
                  <a:pt x="3421362" y="3103781"/>
                  <a:pt x="3467546" y="3103781"/>
                </a:cubicBezTo>
                <a:lnTo>
                  <a:pt x="3467546" y="3103781"/>
                </a:lnTo>
                <a:close/>
                <a:moveTo>
                  <a:pt x="2467479" y="2820505"/>
                </a:moveTo>
                <a:cubicBezTo>
                  <a:pt x="2549392" y="2820505"/>
                  <a:pt x="2615911" y="2886929"/>
                  <a:pt x="2615911" y="2968842"/>
                </a:cubicBezTo>
                <a:cubicBezTo>
                  <a:pt x="2615911" y="3050756"/>
                  <a:pt x="2549487" y="3117275"/>
                  <a:pt x="2467479" y="3117275"/>
                </a:cubicBezTo>
                <a:cubicBezTo>
                  <a:pt x="2385565" y="3117275"/>
                  <a:pt x="2319046" y="3050851"/>
                  <a:pt x="2319046" y="2968842"/>
                </a:cubicBezTo>
                <a:cubicBezTo>
                  <a:pt x="2319046" y="2886929"/>
                  <a:pt x="2385470" y="2820505"/>
                  <a:pt x="2467479" y="2820505"/>
                </a:cubicBezTo>
                <a:lnTo>
                  <a:pt x="2467479" y="2820505"/>
                </a:lnTo>
                <a:close/>
                <a:moveTo>
                  <a:pt x="2258799" y="2158450"/>
                </a:moveTo>
                <a:cubicBezTo>
                  <a:pt x="2292058" y="2158450"/>
                  <a:pt x="2319046" y="2185437"/>
                  <a:pt x="2319046" y="2218697"/>
                </a:cubicBezTo>
                <a:cubicBezTo>
                  <a:pt x="2319046" y="2251956"/>
                  <a:pt x="2292058" y="2278944"/>
                  <a:pt x="2258799" y="2278944"/>
                </a:cubicBezTo>
                <a:cubicBezTo>
                  <a:pt x="2225539" y="2278944"/>
                  <a:pt x="2198551" y="2251956"/>
                  <a:pt x="2198551" y="2218697"/>
                </a:cubicBezTo>
                <a:cubicBezTo>
                  <a:pt x="2198551" y="2185437"/>
                  <a:pt x="2225539" y="2158450"/>
                  <a:pt x="2258799" y="2158450"/>
                </a:cubicBezTo>
                <a:lnTo>
                  <a:pt x="2258799" y="2158450"/>
                </a:lnTo>
                <a:close/>
                <a:moveTo>
                  <a:pt x="2737071" y="1070292"/>
                </a:moveTo>
                <a:cubicBezTo>
                  <a:pt x="2777932" y="1070292"/>
                  <a:pt x="2811002" y="1103457"/>
                  <a:pt x="2811002" y="1144318"/>
                </a:cubicBezTo>
                <a:cubicBezTo>
                  <a:pt x="2811002" y="1185180"/>
                  <a:pt x="2777838" y="1218250"/>
                  <a:pt x="2737071" y="1218250"/>
                </a:cubicBezTo>
                <a:cubicBezTo>
                  <a:pt x="2696209" y="1218250"/>
                  <a:pt x="2663140" y="1185085"/>
                  <a:pt x="2663140" y="1144318"/>
                </a:cubicBezTo>
                <a:cubicBezTo>
                  <a:pt x="2663045" y="1103362"/>
                  <a:pt x="2696209" y="1070292"/>
                  <a:pt x="2737071" y="1070292"/>
                </a:cubicBezTo>
                <a:lnTo>
                  <a:pt x="2737071" y="1070292"/>
                </a:lnTo>
                <a:close/>
                <a:moveTo>
                  <a:pt x="2185913" y="0"/>
                </a:moveTo>
                <a:cubicBezTo>
                  <a:pt x="2231146" y="0"/>
                  <a:pt x="2267731" y="36680"/>
                  <a:pt x="2267731" y="81818"/>
                </a:cubicBezTo>
                <a:cubicBezTo>
                  <a:pt x="2267731" y="127051"/>
                  <a:pt x="2231051" y="163637"/>
                  <a:pt x="2185913" y="163637"/>
                </a:cubicBezTo>
                <a:cubicBezTo>
                  <a:pt x="2140680" y="163637"/>
                  <a:pt x="2104094" y="126956"/>
                  <a:pt x="2104094" y="81818"/>
                </a:cubicBezTo>
                <a:cubicBezTo>
                  <a:pt x="2104094" y="36586"/>
                  <a:pt x="2140680" y="0"/>
                  <a:pt x="2185913" y="0"/>
                </a:cubicBezTo>
                <a:lnTo>
                  <a:pt x="2185913" y="0"/>
                </a:lnTo>
                <a:close/>
                <a:moveTo>
                  <a:pt x="2151323" y="491006"/>
                </a:moveTo>
                <a:cubicBezTo>
                  <a:pt x="2177360" y="491006"/>
                  <a:pt x="2198551" y="512102"/>
                  <a:pt x="2198551" y="538234"/>
                </a:cubicBezTo>
                <a:cubicBezTo>
                  <a:pt x="2198551" y="564272"/>
                  <a:pt x="2177360" y="585463"/>
                  <a:pt x="2151323" y="585463"/>
                </a:cubicBezTo>
                <a:cubicBezTo>
                  <a:pt x="2125285" y="585463"/>
                  <a:pt x="2104094" y="564367"/>
                  <a:pt x="2104094" y="538234"/>
                </a:cubicBezTo>
                <a:cubicBezTo>
                  <a:pt x="2104094" y="512197"/>
                  <a:pt x="2125190" y="491006"/>
                  <a:pt x="2151323" y="491006"/>
                </a:cubicBezTo>
                <a:lnTo>
                  <a:pt x="2151323" y="491006"/>
                </a:lnTo>
                <a:close/>
                <a:moveTo>
                  <a:pt x="2663045" y="1426264"/>
                </a:moveTo>
                <a:cubicBezTo>
                  <a:pt x="2689082" y="1426264"/>
                  <a:pt x="2710273" y="1447456"/>
                  <a:pt x="2710273" y="1473493"/>
                </a:cubicBezTo>
                <a:cubicBezTo>
                  <a:pt x="2710273" y="1499530"/>
                  <a:pt x="2689082" y="1520722"/>
                  <a:pt x="2663045" y="1520722"/>
                </a:cubicBezTo>
                <a:cubicBezTo>
                  <a:pt x="2636912" y="1520722"/>
                  <a:pt x="2615816" y="1499530"/>
                  <a:pt x="2615816" y="1473493"/>
                </a:cubicBezTo>
                <a:cubicBezTo>
                  <a:pt x="2615816" y="1447361"/>
                  <a:pt x="2637007" y="1426264"/>
                  <a:pt x="2663045" y="1426264"/>
                </a:cubicBezTo>
                <a:lnTo>
                  <a:pt x="2663045" y="1426264"/>
                </a:lnTo>
                <a:close/>
                <a:moveTo>
                  <a:pt x="3374799" y="2224209"/>
                </a:moveTo>
                <a:cubicBezTo>
                  <a:pt x="3411099" y="2224209"/>
                  <a:pt x="3440558" y="2194750"/>
                  <a:pt x="3440558" y="2158450"/>
                </a:cubicBezTo>
                <a:cubicBezTo>
                  <a:pt x="3440558" y="2122149"/>
                  <a:pt x="3411099" y="2092691"/>
                  <a:pt x="3374799" y="2092691"/>
                </a:cubicBezTo>
                <a:cubicBezTo>
                  <a:pt x="3338499" y="2092691"/>
                  <a:pt x="3309040" y="2122149"/>
                  <a:pt x="3309040" y="2158450"/>
                </a:cubicBezTo>
                <a:cubicBezTo>
                  <a:pt x="3309040" y="2194750"/>
                  <a:pt x="3338499" y="2224209"/>
                  <a:pt x="3374799" y="2224209"/>
                </a:cubicBezTo>
                <a:lnTo>
                  <a:pt x="3374799" y="2224209"/>
                </a:lnTo>
                <a:close/>
                <a:moveTo>
                  <a:pt x="4281074" y="2505679"/>
                </a:moveTo>
                <a:cubicBezTo>
                  <a:pt x="4307112" y="2505679"/>
                  <a:pt x="4328303" y="2526776"/>
                  <a:pt x="4328303" y="2552908"/>
                </a:cubicBezTo>
                <a:cubicBezTo>
                  <a:pt x="4328303" y="2579041"/>
                  <a:pt x="4307112" y="2600137"/>
                  <a:pt x="4281074" y="2600137"/>
                </a:cubicBezTo>
                <a:cubicBezTo>
                  <a:pt x="4255037" y="2600137"/>
                  <a:pt x="4233846" y="2579041"/>
                  <a:pt x="4233846" y="2552908"/>
                </a:cubicBezTo>
                <a:cubicBezTo>
                  <a:pt x="4233846" y="2526776"/>
                  <a:pt x="4255037" y="2505679"/>
                  <a:pt x="4281074" y="2505679"/>
                </a:cubicBezTo>
                <a:lnTo>
                  <a:pt x="4281074" y="2505679"/>
                </a:lnTo>
                <a:close/>
                <a:moveTo>
                  <a:pt x="5096313" y="2820505"/>
                </a:moveTo>
                <a:cubicBezTo>
                  <a:pt x="5141546" y="2820505"/>
                  <a:pt x="5178132" y="2857185"/>
                  <a:pt x="5178132" y="2902323"/>
                </a:cubicBezTo>
                <a:cubicBezTo>
                  <a:pt x="5178132" y="2947556"/>
                  <a:pt x="5141451" y="2984142"/>
                  <a:pt x="5096313" y="2984142"/>
                </a:cubicBezTo>
                <a:cubicBezTo>
                  <a:pt x="5051175" y="2984142"/>
                  <a:pt x="5014495" y="2947461"/>
                  <a:pt x="5014495" y="2902323"/>
                </a:cubicBezTo>
                <a:cubicBezTo>
                  <a:pt x="5014495" y="2857090"/>
                  <a:pt x="5051175" y="2820505"/>
                  <a:pt x="5096313" y="2820505"/>
                </a:cubicBezTo>
                <a:lnTo>
                  <a:pt x="5096313" y="2820505"/>
                </a:lnTo>
                <a:close/>
                <a:moveTo>
                  <a:pt x="5906706" y="2049834"/>
                </a:moveTo>
                <a:cubicBezTo>
                  <a:pt x="6003063" y="2049834"/>
                  <a:pt x="6081081" y="2127946"/>
                  <a:pt x="6081081" y="2224304"/>
                </a:cubicBezTo>
                <a:cubicBezTo>
                  <a:pt x="6081081" y="2320662"/>
                  <a:pt x="6002969" y="2398679"/>
                  <a:pt x="5906706" y="2398679"/>
                </a:cubicBezTo>
                <a:cubicBezTo>
                  <a:pt x="5810348" y="2398679"/>
                  <a:pt x="5732236" y="2320566"/>
                  <a:pt x="5732236" y="2224304"/>
                </a:cubicBezTo>
                <a:cubicBezTo>
                  <a:pt x="5732236" y="2127946"/>
                  <a:pt x="5810348" y="2049834"/>
                  <a:pt x="5906706" y="2049834"/>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 name="Google Shape;16;p2"/>
          <p:cNvSpPr/>
          <p:nvPr/>
        </p:nvSpPr>
        <p:spPr>
          <a:xfrm>
            <a:off x="6183919" y="5289020"/>
            <a:ext cx="996190" cy="1022212"/>
          </a:xfrm>
          <a:custGeom>
            <a:avLst/>
            <a:gdLst/>
            <a:ahLst/>
            <a:cxnLst/>
            <a:rect l="l" t="t" r="r" b="b"/>
            <a:pathLst>
              <a:path w="996190" h="1022212" extrusionOk="0">
                <a:moveTo>
                  <a:pt x="390258" y="22089"/>
                </a:moveTo>
                <a:lnTo>
                  <a:pt x="553609" y="296812"/>
                </a:lnTo>
                <a:cubicBezTo>
                  <a:pt x="566248" y="318099"/>
                  <a:pt x="593806" y="325036"/>
                  <a:pt x="615092" y="312302"/>
                </a:cubicBezTo>
                <a:lnTo>
                  <a:pt x="889056" y="147620"/>
                </a:lnTo>
                <a:cubicBezTo>
                  <a:pt x="932768" y="121297"/>
                  <a:pt x="979332" y="177078"/>
                  <a:pt x="945692" y="215375"/>
                </a:cubicBezTo>
                <a:lnTo>
                  <a:pt x="734922" y="455603"/>
                </a:lnTo>
                <a:cubicBezTo>
                  <a:pt x="718577" y="474229"/>
                  <a:pt x="720477" y="502547"/>
                  <a:pt x="739197" y="518797"/>
                </a:cubicBezTo>
                <a:lnTo>
                  <a:pt x="980472" y="728427"/>
                </a:lnTo>
                <a:cubicBezTo>
                  <a:pt x="1018958" y="761876"/>
                  <a:pt x="980377" y="823359"/>
                  <a:pt x="933528" y="803213"/>
                </a:cubicBezTo>
                <a:lnTo>
                  <a:pt x="639894" y="677017"/>
                </a:lnTo>
                <a:cubicBezTo>
                  <a:pt x="617183" y="667229"/>
                  <a:pt x="590765" y="677777"/>
                  <a:pt x="581073" y="700584"/>
                </a:cubicBezTo>
                <a:lnTo>
                  <a:pt x="456207" y="994883"/>
                </a:lnTo>
                <a:cubicBezTo>
                  <a:pt x="436250" y="1041827"/>
                  <a:pt x="365835" y="1024152"/>
                  <a:pt x="370587" y="973312"/>
                </a:cubicBezTo>
                <a:lnTo>
                  <a:pt x="399855" y="654970"/>
                </a:lnTo>
                <a:cubicBezTo>
                  <a:pt x="402136" y="630263"/>
                  <a:pt x="383891" y="608502"/>
                  <a:pt x="359279" y="606316"/>
                </a:cubicBezTo>
                <a:lnTo>
                  <a:pt x="40842" y="578569"/>
                </a:lnTo>
                <a:cubicBezTo>
                  <a:pt x="-9997" y="574103"/>
                  <a:pt x="-14939" y="501692"/>
                  <a:pt x="34855" y="490478"/>
                </a:cubicBezTo>
                <a:lnTo>
                  <a:pt x="346640" y="419968"/>
                </a:lnTo>
                <a:cubicBezTo>
                  <a:pt x="370777" y="414551"/>
                  <a:pt x="385886" y="390415"/>
                  <a:pt x="380375" y="366278"/>
                </a:cubicBezTo>
                <a:lnTo>
                  <a:pt x="308439" y="54873"/>
                </a:lnTo>
                <a:cubicBezTo>
                  <a:pt x="296846" y="5269"/>
                  <a:pt x="364220" y="-21814"/>
                  <a:pt x="390258" y="22089"/>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 name="Google Shape;17;p2"/>
          <p:cNvSpPr/>
          <p:nvPr/>
        </p:nvSpPr>
        <p:spPr>
          <a:xfrm>
            <a:off x="6234606" y="5289020"/>
            <a:ext cx="996153" cy="1022212"/>
          </a:xfrm>
          <a:custGeom>
            <a:avLst/>
            <a:gdLst/>
            <a:ahLst/>
            <a:cxnLst/>
            <a:rect l="l" t="t" r="r" b="b"/>
            <a:pathLst>
              <a:path w="996153" h="1022212" extrusionOk="0">
                <a:moveTo>
                  <a:pt x="390220" y="22089"/>
                </a:moveTo>
                <a:lnTo>
                  <a:pt x="553572" y="296812"/>
                </a:lnTo>
                <a:cubicBezTo>
                  <a:pt x="566210" y="318099"/>
                  <a:pt x="593768" y="325036"/>
                  <a:pt x="615054" y="312302"/>
                </a:cubicBezTo>
                <a:lnTo>
                  <a:pt x="889018" y="147620"/>
                </a:lnTo>
                <a:cubicBezTo>
                  <a:pt x="932731" y="121297"/>
                  <a:pt x="979294" y="177078"/>
                  <a:pt x="945654" y="215375"/>
                </a:cubicBezTo>
                <a:lnTo>
                  <a:pt x="734884" y="455603"/>
                </a:lnTo>
                <a:cubicBezTo>
                  <a:pt x="718539" y="474229"/>
                  <a:pt x="720440" y="502547"/>
                  <a:pt x="739160" y="518797"/>
                </a:cubicBezTo>
                <a:lnTo>
                  <a:pt x="980434" y="728427"/>
                </a:lnTo>
                <a:cubicBezTo>
                  <a:pt x="1018920" y="761876"/>
                  <a:pt x="980339" y="823359"/>
                  <a:pt x="933491" y="803213"/>
                </a:cubicBezTo>
                <a:lnTo>
                  <a:pt x="639856" y="677017"/>
                </a:lnTo>
                <a:cubicBezTo>
                  <a:pt x="617145" y="667229"/>
                  <a:pt x="590727" y="677777"/>
                  <a:pt x="581034" y="700584"/>
                </a:cubicBezTo>
                <a:lnTo>
                  <a:pt x="456169" y="994883"/>
                </a:lnTo>
                <a:cubicBezTo>
                  <a:pt x="436213" y="1041827"/>
                  <a:pt x="365798" y="1024152"/>
                  <a:pt x="370549" y="973312"/>
                </a:cubicBezTo>
                <a:lnTo>
                  <a:pt x="399817" y="654970"/>
                </a:lnTo>
                <a:cubicBezTo>
                  <a:pt x="402098" y="630263"/>
                  <a:pt x="383853" y="608502"/>
                  <a:pt x="359241" y="606316"/>
                </a:cubicBezTo>
                <a:lnTo>
                  <a:pt x="40805" y="578569"/>
                </a:lnTo>
                <a:cubicBezTo>
                  <a:pt x="-10035" y="574103"/>
                  <a:pt x="-14881" y="501692"/>
                  <a:pt x="34818" y="490478"/>
                </a:cubicBezTo>
                <a:lnTo>
                  <a:pt x="346602" y="419968"/>
                </a:lnTo>
                <a:cubicBezTo>
                  <a:pt x="370739" y="414551"/>
                  <a:pt x="385849" y="390415"/>
                  <a:pt x="380337" y="366278"/>
                </a:cubicBezTo>
                <a:lnTo>
                  <a:pt x="308401" y="54873"/>
                </a:lnTo>
                <a:cubicBezTo>
                  <a:pt x="296808" y="5269"/>
                  <a:pt x="364182" y="-21814"/>
                  <a:pt x="390220" y="22089"/>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 name="Google Shape;18;p2"/>
          <p:cNvSpPr/>
          <p:nvPr/>
        </p:nvSpPr>
        <p:spPr>
          <a:xfrm>
            <a:off x="7855430" y="4628367"/>
            <a:ext cx="560131" cy="577696"/>
          </a:xfrm>
          <a:custGeom>
            <a:avLst/>
            <a:gdLst/>
            <a:ahLst/>
            <a:cxnLst/>
            <a:rect l="l" t="t" r="r" b="b"/>
            <a:pathLst>
              <a:path w="560131" h="577696" extrusionOk="0">
                <a:moveTo>
                  <a:pt x="53500" y="112674"/>
                </a:moveTo>
                <a:lnTo>
                  <a:pt x="185113" y="172826"/>
                </a:lnTo>
                <a:cubicBezTo>
                  <a:pt x="204023" y="181473"/>
                  <a:pt x="226450" y="173111"/>
                  <a:pt x="235002" y="154105"/>
                </a:cubicBezTo>
                <a:lnTo>
                  <a:pt x="294489" y="22207"/>
                </a:lnTo>
                <a:cubicBezTo>
                  <a:pt x="312164" y="-16849"/>
                  <a:pt x="370986" y="-694"/>
                  <a:pt x="366045" y="41973"/>
                </a:cubicBezTo>
                <a:lnTo>
                  <a:pt x="349510" y="185750"/>
                </a:lnTo>
                <a:cubicBezTo>
                  <a:pt x="347134" y="206465"/>
                  <a:pt x="362054" y="225091"/>
                  <a:pt x="382770" y="227372"/>
                </a:cubicBezTo>
                <a:lnTo>
                  <a:pt x="526641" y="243241"/>
                </a:lnTo>
                <a:cubicBezTo>
                  <a:pt x="569308" y="247897"/>
                  <a:pt x="572064" y="308905"/>
                  <a:pt x="529967" y="317457"/>
                </a:cubicBezTo>
                <a:lnTo>
                  <a:pt x="388091" y="346156"/>
                </a:lnTo>
                <a:cubicBezTo>
                  <a:pt x="367661" y="350242"/>
                  <a:pt x="354547" y="370197"/>
                  <a:pt x="358728" y="390628"/>
                </a:cubicBezTo>
                <a:lnTo>
                  <a:pt x="388091" y="532314"/>
                </a:lnTo>
                <a:cubicBezTo>
                  <a:pt x="396833" y="574316"/>
                  <a:pt x="339627" y="595792"/>
                  <a:pt x="318531" y="558446"/>
                </a:cubicBezTo>
                <a:lnTo>
                  <a:pt x="247451" y="432440"/>
                </a:lnTo>
                <a:cubicBezTo>
                  <a:pt x="237188" y="414290"/>
                  <a:pt x="214191" y="407923"/>
                  <a:pt x="196136" y="418281"/>
                </a:cubicBezTo>
                <a:lnTo>
                  <a:pt x="70415" y="490027"/>
                </a:lnTo>
                <a:cubicBezTo>
                  <a:pt x="33164" y="511313"/>
                  <a:pt x="-4942" y="463609"/>
                  <a:pt x="24137" y="431965"/>
                </a:cubicBezTo>
                <a:lnTo>
                  <a:pt x="122015" y="325345"/>
                </a:lnTo>
                <a:cubicBezTo>
                  <a:pt x="136079" y="310045"/>
                  <a:pt x="135033" y="286098"/>
                  <a:pt x="119639" y="272129"/>
                </a:cubicBezTo>
                <a:lnTo>
                  <a:pt x="12543" y="174726"/>
                </a:lnTo>
                <a:cubicBezTo>
                  <a:pt x="-19101" y="145838"/>
                  <a:pt x="14539" y="94904"/>
                  <a:pt x="53500" y="112674"/>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 name="Google Shape;19;p2"/>
          <p:cNvSpPr/>
          <p:nvPr/>
        </p:nvSpPr>
        <p:spPr>
          <a:xfrm>
            <a:off x="7895515" y="4650033"/>
            <a:ext cx="560147" cy="577696"/>
          </a:xfrm>
          <a:custGeom>
            <a:avLst/>
            <a:gdLst/>
            <a:ahLst/>
            <a:cxnLst/>
            <a:rect l="l" t="t" r="r" b="b"/>
            <a:pathLst>
              <a:path w="560147" h="577696" extrusionOk="0">
                <a:moveTo>
                  <a:pt x="53516" y="112674"/>
                </a:moveTo>
                <a:lnTo>
                  <a:pt x="185129" y="172826"/>
                </a:lnTo>
                <a:cubicBezTo>
                  <a:pt x="204039" y="181473"/>
                  <a:pt x="226466" y="173111"/>
                  <a:pt x="235018" y="154105"/>
                </a:cubicBezTo>
                <a:lnTo>
                  <a:pt x="294505" y="22207"/>
                </a:lnTo>
                <a:cubicBezTo>
                  <a:pt x="312180" y="-16849"/>
                  <a:pt x="371002" y="-694"/>
                  <a:pt x="366061" y="41973"/>
                </a:cubicBezTo>
                <a:lnTo>
                  <a:pt x="349526" y="185750"/>
                </a:lnTo>
                <a:cubicBezTo>
                  <a:pt x="347151" y="206465"/>
                  <a:pt x="362069" y="225091"/>
                  <a:pt x="382786" y="227371"/>
                </a:cubicBezTo>
                <a:lnTo>
                  <a:pt x="526657" y="243241"/>
                </a:lnTo>
                <a:cubicBezTo>
                  <a:pt x="569324" y="247898"/>
                  <a:pt x="572080" y="308905"/>
                  <a:pt x="529983" y="317458"/>
                </a:cubicBezTo>
                <a:lnTo>
                  <a:pt x="388107" y="346155"/>
                </a:lnTo>
                <a:cubicBezTo>
                  <a:pt x="367676" y="350242"/>
                  <a:pt x="354562" y="370198"/>
                  <a:pt x="358744" y="390628"/>
                </a:cubicBezTo>
                <a:lnTo>
                  <a:pt x="388107" y="532314"/>
                </a:lnTo>
                <a:cubicBezTo>
                  <a:pt x="396850" y="574316"/>
                  <a:pt x="339643" y="595792"/>
                  <a:pt x="318547" y="558447"/>
                </a:cubicBezTo>
                <a:lnTo>
                  <a:pt x="247466" y="432440"/>
                </a:lnTo>
                <a:cubicBezTo>
                  <a:pt x="237204" y="414290"/>
                  <a:pt x="214207" y="407923"/>
                  <a:pt x="196152" y="418281"/>
                </a:cubicBezTo>
                <a:lnTo>
                  <a:pt x="70431" y="490027"/>
                </a:lnTo>
                <a:cubicBezTo>
                  <a:pt x="33180" y="511313"/>
                  <a:pt x="-4926" y="463610"/>
                  <a:pt x="24152" y="431965"/>
                </a:cubicBezTo>
                <a:lnTo>
                  <a:pt x="122031" y="325344"/>
                </a:lnTo>
                <a:cubicBezTo>
                  <a:pt x="136095" y="310045"/>
                  <a:pt x="135050" y="286098"/>
                  <a:pt x="119655" y="272129"/>
                </a:cubicBezTo>
                <a:lnTo>
                  <a:pt x="12559" y="174726"/>
                </a:lnTo>
                <a:cubicBezTo>
                  <a:pt x="-19085" y="145743"/>
                  <a:pt x="14460" y="94808"/>
                  <a:pt x="53516" y="112674"/>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 name="Google Shape;20;p2"/>
          <p:cNvSpPr/>
          <p:nvPr/>
        </p:nvSpPr>
        <p:spPr>
          <a:xfrm>
            <a:off x="7224215" y="3987938"/>
            <a:ext cx="5020670" cy="2621422"/>
          </a:xfrm>
          <a:custGeom>
            <a:avLst/>
            <a:gdLst/>
            <a:ahLst/>
            <a:cxnLst/>
            <a:rect l="l" t="t" r="r" b="b"/>
            <a:pathLst>
              <a:path w="5020670" h="2621422" extrusionOk="0">
                <a:moveTo>
                  <a:pt x="720591" y="1041689"/>
                </a:moveTo>
                <a:cubicBezTo>
                  <a:pt x="685622" y="1041689"/>
                  <a:pt x="657208" y="1070102"/>
                  <a:pt x="657208" y="1105168"/>
                </a:cubicBezTo>
                <a:cubicBezTo>
                  <a:pt x="657208" y="1140137"/>
                  <a:pt x="685622" y="1168551"/>
                  <a:pt x="720591" y="1168551"/>
                </a:cubicBezTo>
                <a:cubicBezTo>
                  <a:pt x="755657" y="1168551"/>
                  <a:pt x="783975" y="1140137"/>
                  <a:pt x="783975" y="1105168"/>
                </a:cubicBezTo>
                <a:cubicBezTo>
                  <a:pt x="783975" y="1070102"/>
                  <a:pt x="755657" y="1041689"/>
                  <a:pt x="720591" y="1041689"/>
                </a:cubicBezTo>
                <a:close/>
                <a:moveTo>
                  <a:pt x="4832897" y="886605"/>
                </a:moveTo>
                <a:cubicBezTo>
                  <a:pt x="4812656" y="886605"/>
                  <a:pt x="4796312" y="903044"/>
                  <a:pt x="4796312" y="923190"/>
                </a:cubicBezTo>
                <a:cubicBezTo>
                  <a:pt x="4796312" y="943431"/>
                  <a:pt x="4812656" y="959776"/>
                  <a:pt x="4832897" y="959776"/>
                </a:cubicBezTo>
                <a:cubicBezTo>
                  <a:pt x="4853043" y="959776"/>
                  <a:pt x="4869482" y="943431"/>
                  <a:pt x="4869482" y="923190"/>
                </a:cubicBezTo>
                <a:cubicBezTo>
                  <a:pt x="4869482" y="903044"/>
                  <a:pt x="4853043" y="886605"/>
                  <a:pt x="4832897" y="886605"/>
                </a:cubicBezTo>
                <a:close/>
                <a:moveTo>
                  <a:pt x="4157918" y="229301"/>
                </a:moveTo>
                <a:cubicBezTo>
                  <a:pt x="4142144" y="229301"/>
                  <a:pt x="4129410" y="242130"/>
                  <a:pt x="4129410" y="257904"/>
                </a:cubicBezTo>
                <a:cubicBezTo>
                  <a:pt x="4129410" y="273679"/>
                  <a:pt x="4142144" y="286412"/>
                  <a:pt x="4157918" y="286412"/>
                </a:cubicBezTo>
                <a:cubicBezTo>
                  <a:pt x="4173693" y="286412"/>
                  <a:pt x="4186521" y="273679"/>
                  <a:pt x="4186521" y="257904"/>
                </a:cubicBezTo>
                <a:cubicBezTo>
                  <a:pt x="4186521" y="242130"/>
                  <a:pt x="4173693" y="229301"/>
                  <a:pt x="4157918" y="229301"/>
                </a:cubicBezTo>
                <a:close/>
                <a:moveTo>
                  <a:pt x="4666599" y="453660"/>
                </a:moveTo>
                <a:cubicBezTo>
                  <a:pt x="4640847" y="453660"/>
                  <a:pt x="4619941" y="474566"/>
                  <a:pt x="4619941" y="500414"/>
                </a:cubicBezTo>
                <a:cubicBezTo>
                  <a:pt x="4619941" y="526166"/>
                  <a:pt x="4640847" y="547072"/>
                  <a:pt x="4666599" y="547072"/>
                </a:cubicBezTo>
                <a:cubicBezTo>
                  <a:pt x="4692447" y="547072"/>
                  <a:pt x="4713353" y="526166"/>
                  <a:pt x="4713353" y="500414"/>
                </a:cubicBezTo>
                <a:cubicBezTo>
                  <a:pt x="4713353" y="474566"/>
                  <a:pt x="4692447" y="453660"/>
                  <a:pt x="4666599" y="453660"/>
                </a:cubicBezTo>
                <a:close/>
                <a:moveTo>
                  <a:pt x="3787978" y="2500073"/>
                </a:moveTo>
                <a:cubicBezTo>
                  <a:pt x="3771348" y="2500073"/>
                  <a:pt x="3757853" y="2513567"/>
                  <a:pt x="3757853" y="2530291"/>
                </a:cubicBezTo>
                <a:cubicBezTo>
                  <a:pt x="3757853" y="2546921"/>
                  <a:pt x="3771348" y="2560416"/>
                  <a:pt x="3787978" y="2560416"/>
                </a:cubicBezTo>
                <a:cubicBezTo>
                  <a:pt x="3804702" y="2560416"/>
                  <a:pt x="3818196" y="2546921"/>
                  <a:pt x="3818196" y="2530291"/>
                </a:cubicBezTo>
                <a:cubicBezTo>
                  <a:pt x="3818196" y="2513567"/>
                  <a:pt x="3804702" y="2500073"/>
                  <a:pt x="3787978" y="2500073"/>
                </a:cubicBezTo>
                <a:close/>
                <a:moveTo>
                  <a:pt x="5011739" y="2569823"/>
                </a:moveTo>
                <a:cubicBezTo>
                  <a:pt x="5006322" y="2564406"/>
                  <a:pt x="4998814" y="2561080"/>
                  <a:pt x="4990452" y="2561080"/>
                </a:cubicBezTo>
                <a:cubicBezTo>
                  <a:pt x="4976009" y="2561080"/>
                  <a:pt x="4963940" y="2571248"/>
                  <a:pt x="4960994" y="2584742"/>
                </a:cubicBezTo>
                <a:cubicBezTo>
                  <a:pt x="4960519" y="2586833"/>
                  <a:pt x="4960234" y="2589018"/>
                  <a:pt x="4960234" y="2591204"/>
                </a:cubicBezTo>
                <a:cubicBezTo>
                  <a:pt x="4960234" y="2607929"/>
                  <a:pt x="4973822" y="2621423"/>
                  <a:pt x="4990452" y="2621423"/>
                </a:cubicBezTo>
                <a:cubicBezTo>
                  <a:pt x="5007177" y="2621423"/>
                  <a:pt x="5020671" y="2607929"/>
                  <a:pt x="5020671" y="2591204"/>
                </a:cubicBezTo>
                <a:cubicBezTo>
                  <a:pt x="5020671" y="2582842"/>
                  <a:pt x="5017250" y="2575240"/>
                  <a:pt x="5011739" y="2569823"/>
                </a:cubicBezTo>
                <a:close/>
                <a:moveTo>
                  <a:pt x="401775" y="756132"/>
                </a:moveTo>
                <a:cubicBezTo>
                  <a:pt x="378493" y="756132"/>
                  <a:pt x="359678" y="775043"/>
                  <a:pt x="359678" y="798324"/>
                </a:cubicBezTo>
                <a:cubicBezTo>
                  <a:pt x="359678" y="821606"/>
                  <a:pt x="378493" y="840516"/>
                  <a:pt x="401775" y="840516"/>
                </a:cubicBezTo>
                <a:cubicBezTo>
                  <a:pt x="425057" y="840516"/>
                  <a:pt x="443967" y="821606"/>
                  <a:pt x="443967" y="798324"/>
                </a:cubicBezTo>
                <a:cubicBezTo>
                  <a:pt x="443967" y="775043"/>
                  <a:pt x="425057" y="756132"/>
                  <a:pt x="401775" y="756132"/>
                </a:cubicBezTo>
                <a:close/>
                <a:moveTo>
                  <a:pt x="244030" y="1105168"/>
                </a:moveTo>
                <a:cubicBezTo>
                  <a:pt x="208300" y="1105168"/>
                  <a:pt x="179316" y="1134151"/>
                  <a:pt x="179316" y="1169881"/>
                </a:cubicBezTo>
                <a:cubicBezTo>
                  <a:pt x="179316" y="1205707"/>
                  <a:pt x="208300" y="1234690"/>
                  <a:pt x="244030" y="1234690"/>
                </a:cubicBezTo>
                <a:cubicBezTo>
                  <a:pt x="279855" y="1234690"/>
                  <a:pt x="308839" y="1205707"/>
                  <a:pt x="308839" y="1169881"/>
                </a:cubicBezTo>
                <a:cubicBezTo>
                  <a:pt x="308839" y="1134151"/>
                  <a:pt x="279855" y="1105168"/>
                  <a:pt x="244030" y="1105168"/>
                </a:cubicBezTo>
                <a:close/>
                <a:moveTo>
                  <a:pt x="40766" y="2469664"/>
                </a:moveTo>
                <a:cubicBezTo>
                  <a:pt x="18245" y="2469664"/>
                  <a:pt x="0" y="2488004"/>
                  <a:pt x="0" y="2510526"/>
                </a:cubicBezTo>
                <a:cubicBezTo>
                  <a:pt x="0" y="2533048"/>
                  <a:pt x="18245" y="2551293"/>
                  <a:pt x="40766" y="2551293"/>
                </a:cubicBezTo>
                <a:cubicBezTo>
                  <a:pt x="63288" y="2551293"/>
                  <a:pt x="81533" y="2533048"/>
                  <a:pt x="81533" y="2510526"/>
                </a:cubicBezTo>
                <a:cubicBezTo>
                  <a:pt x="81533" y="2488004"/>
                  <a:pt x="63288" y="2469664"/>
                  <a:pt x="40766" y="2469664"/>
                </a:cubicBezTo>
                <a:close/>
                <a:moveTo>
                  <a:pt x="1581634" y="2534473"/>
                </a:moveTo>
                <a:cubicBezTo>
                  <a:pt x="1561393" y="2534473"/>
                  <a:pt x="1545048" y="2550818"/>
                  <a:pt x="1545048" y="2571059"/>
                </a:cubicBezTo>
                <a:cubicBezTo>
                  <a:pt x="1545048" y="2591299"/>
                  <a:pt x="1561393" y="2607644"/>
                  <a:pt x="1581634" y="2607644"/>
                </a:cubicBezTo>
                <a:cubicBezTo>
                  <a:pt x="1601780" y="2607644"/>
                  <a:pt x="1618219" y="2591299"/>
                  <a:pt x="1618219" y="2571059"/>
                </a:cubicBezTo>
                <a:cubicBezTo>
                  <a:pt x="1618219" y="2550818"/>
                  <a:pt x="1601780" y="2534473"/>
                  <a:pt x="1581634" y="2534473"/>
                </a:cubicBezTo>
                <a:close/>
                <a:moveTo>
                  <a:pt x="482263" y="2361048"/>
                </a:moveTo>
                <a:cubicBezTo>
                  <a:pt x="466489" y="2361048"/>
                  <a:pt x="453755" y="2373782"/>
                  <a:pt x="453755" y="2389651"/>
                </a:cubicBezTo>
                <a:cubicBezTo>
                  <a:pt x="453755" y="2405331"/>
                  <a:pt x="466489" y="2418159"/>
                  <a:pt x="482263" y="2418159"/>
                </a:cubicBezTo>
                <a:cubicBezTo>
                  <a:pt x="498038" y="2418159"/>
                  <a:pt x="510866" y="2405331"/>
                  <a:pt x="510866" y="2389651"/>
                </a:cubicBezTo>
                <a:cubicBezTo>
                  <a:pt x="510866" y="2373782"/>
                  <a:pt x="498038" y="2361048"/>
                  <a:pt x="482263" y="2361048"/>
                </a:cubicBezTo>
                <a:close/>
                <a:moveTo>
                  <a:pt x="1531839" y="1507323"/>
                </a:moveTo>
                <a:cubicBezTo>
                  <a:pt x="1457148" y="1507323"/>
                  <a:pt x="1396616" y="1567855"/>
                  <a:pt x="1396616" y="1642547"/>
                </a:cubicBezTo>
                <a:cubicBezTo>
                  <a:pt x="1396616" y="1717143"/>
                  <a:pt x="1457148" y="1777675"/>
                  <a:pt x="1531839" y="1777675"/>
                </a:cubicBezTo>
                <a:cubicBezTo>
                  <a:pt x="1606436" y="1777675"/>
                  <a:pt x="1666968" y="1717143"/>
                  <a:pt x="1666968" y="1642547"/>
                </a:cubicBezTo>
                <a:cubicBezTo>
                  <a:pt x="1666968" y="1567855"/>
                  <a:pt x="1606436" y="1507323"/>
                  <a:pt x="1531839" y="1507323"/>
                </a:cubicBezTo>
                <a:close/>
                <a:moveTo>
                  <a:pt x="1984740" y="1624491"/>
                </a:moveTo>
                <a:cubicBezTo>
                  <a:pt x="1968965" y="1624491"/>
                  <a:pt x="1956136" y="1637225"/>
                  <a:pt x="1956136" y="1652999"/>
                </a:cubicBezTo>
                <a:cubicBezTo>
                  <a:pt x="1956136" y="1668774"/>
                  <a:pt x="1968965" y="1681603"/>
                  <a:pt x="1984740" y="1681603"/>
                </a:cubicBezTo>
                <a:cubicBezTo>
                  <a:pt x="2000514" y="1681603"/>
                  <a:pt x="2013343" y="1668774"/>
                  <a:pt x="2013343" y="1652999"/>
                </a:cubicBezTo>
                <a:cubicBezTo>
                  <a:pt x="2013343" y="1637225"/>
                  <a:pt x="2000514" y="1624491"/>
                  <a:pt x="1984740" y="1624491"/>
                </a:cubicBezTo>
                <a:close/>
                <a:moveTo>
                  <a:pt x="2333870" y="2404950"/>
                </a:moveTo>
                <a:cubicBezTo>
                  <a:pt x="2330069" y="2404950"/>
                  <a:pt x="2326268" y="2405236"/>
                  <a:pt x="2322657" y="2405996"/>
                </a:cubicBezTo>
                <a:cubicBezTo>
                  <a:pt x="2292248" y="2411223"/>
                  <a:pt x="2269156" y="2437735"/>
                  <a:pt x="2269156" y="2469664"/>
                </a:cubicBezTo>
                <a:cubicBezTo>
                  <a:pt x="2269156" y="2505489"/>
                  <a:pt x="2298140" y="2534473"/>
                  <a:pt x="2333870" y="2534473"/>
                </a:cubicBezTo>
                <a:cubicBezTo>
                  <a:pt x="2359337" y="2534473"/>
                  <a:pt x="2381384" y="2519744"/>
                  <a:pt x="2391931" y="2498362"/>
                </a:cubicBezTo>
                <a:cubicBezTo>
                  <a:pt x="2396303" y="2489810"/>
                  <a:pt x="2398679" y="2480022"/>
                  <a:pt x="2398679" y="2469664"/>
                </a:cubicBezTo>
                <a:cubicBezTo>
                  <a:pt x="2398679" y="2433934"/>
                  <a:pt x="2369695" y="2404950"/>
                  <a:pt x="2333870" y="2404950"/>
                </a:cubicBezTo>
                <a:close/>
                <a:moveTo>
                  <a:pt x="3108818" y="2185438"/>
                </a:moveTo>
                <a:cubicBezTo>
                  <a:pt x="3045244" y="2185438"/>
                  <a:pt x="2993834" y="2236942"/>
                  <a:pt x="2993834" y="2300420"/>
                </a:cubicBezTo>
                <a:cubicBezTo>
                  <a:pt x="2993834" y="2363899"/>
                  <a:pt x="3045244" y="2415404"/>
                  <a:pt x="3108818" y="2415404"/>
                </a:cubicBezTo>
                <a:cubicBezTo>
                  <a:pt x="3172295" y="2415404"/>
                  <a:pt x="3223705" y="2363899"/>
                  <a:pt x="3223705" y="2300420"/>
                </a:cubicBezTo>
                <a:cubicBezTo>
                  <a:pt x="3223705" y="2236942"/>
                  <a:pt x="3172295" y="2185438"/>
                  <a:pt x="3108818" y="2185438"/>
                </a:cubicBezTo>
                <a:close/>
                <a:moveTo>
                  <a:pt x="3302863" y="1685594"/>
                </a:moveTo>
                <a:cubicBezTo>
                  <a:pt x="3294500" y="1677422"/>
                  <a:pt x="3283098" y="1672481"/>
                  <a:pt x="3270458" y="1672481"/>
                </a:cubicBezTo>
                <a:cubicBezTo>
                  <a:pt x="3266848" y="1672481"/>
                  <a:pt x="3263331" y="1672860"/>
                  <a:pt x="3260005" y="1673716"/>
                </a:cubicBezTo>
                <a:cubicBezTo>
                  <a:pt x="3239290" y="1678372"/>
                  <a:pt x="3223705" y="1696997"/>
                  <a:pt x="3223705" y="1719234"/>
                </a:cubicBezTo>
                <a:cubicBezTo>
                  <a:pt x="3223705" y="1744986"/>
                  <a:pt x="3244706" y="1765892"/>
                  <a:pt x="3270458" y="1765892"/>
                </a:cubicBezTo>
                <a:cubicBezTo>
                  <a:pt x="3296306" y="1765892"/>
                  <a:pt x="3317212" y="1744986"/>
                  <a:pt x="3317212" y="1719234"/>
                </a:cubicBezTo>
                <a:cubicBezTo>
                  <a:pt x="3317212" y="1706025"/>
                  <a:pt x="3311701" y="1694051"/>
                  <a:pt x="3302863" y="1685594"/>
                </a:cubicBezTo>
                <a:close/>
                <a:moveTo>
                  <a:pt x="2899947" y="829303"/>
                </a:moveTo>
                <a:cubicBezTo>
                  <a:pt x="2871914" y="829303"/>
                  <a:pt x="2848633" y="849259"/>
                  <a:pt x="2843596" y="875771"/>
                </a:cubicBezTo>
                <a:cubicBezTo>
                  <a:pt x="2842931" y="879287"/>
                  <a:pt x="2842551" y="882899"/>
                  <a:pt x="2842551" y="886605"/>
                </a:cubicBezTo>
                <a:cubicBezTo>
                  <a:pt x="2842551" y="918249"/>
                  <a:pt x="2868208" y="943906"/>
                  <a:pt x="2899947" y="943906"/>
                </a:cubicBezTo>
                <a:cubicBezTo>
                  <a:pt x="2911541" y="943906"/>
                  <a:pt x="2922279" y="940485"/>
                  <a:pt x="2931211" y="934593"/>
                </a:cubicBezTo>
                <a:cubicBezTo>
                  <a:pt x="2946891" y="924425"/>
                  <a:pt x="2957249" y="906655"/>
                  <a:pt x="2957249" y="886605"/>
                </a:cubicBezTo>
                <a:cubicBezTo>
                  <a:pt x="2957249" y="854960"/>
                  <a:pt x="2931592" y="829303"/>
                  <a:pt x="2899947" y="829303"/>
                </a:cubicBezTo>
                <a:close/>
                <a:moveTo>
                  <a:pt x="3326905" y="0"/>
                </a:moveTo>
                <a:cubicBezTo>
                  <a:pt x="3291934" y="0"/>
                  <a:pt x="3263521" y="28413"/>
                  <a:pt x="3263521" y="63478"/>
                </a:cubicBezTo>
                <a:cubicBezTo>
                  <a:pt x="3263521" y="98448"/>
                  <a:pt x="3291934" y="126861"/>
                  <a:pt x="3326905" y="126861"/>
                </a:cubicBezTo>
                <a:cubicBezTo>
                  <a:pt x="3361969" y="126861"/>
                  <a:pt x="3390384" y="98448"/>
                  <a:pt x="3390384" y="63478"/>
                </a:cubicBezTo>
                <a:cubicBezTo>
                  <a:pt x="3390384" y="28413"/>
                  <a:pt x="3361969" y="0"/>
                  <a:pt x="3326905" y="0"/>
                </a:cubicBezTo>
                <a:close/>
                <a:moveTo>
                  <a:pt x="3353797" y="380489"/>
                </a:moveTo>
                <a:cubicBezTo>
                  <a:pt x="3333556" y="380489"/>
                  <a:pt x="3317212" y="396929"/>
                  <a:pt x="3317212" y="417075"/>
                </a:cubicBezTo>
                <a:cubicBezTo>
                  <a:pt x="3317212" y="437316"/>
                  <a:pt x="3333556" y="453660"/>
                  <a:pt x="3353797" y="453660"/>
                </a:cubicBezTo>
                <a:cubicBezTo>
                  <a:pt x="3373943" y="453660"/>
                  <a:pt x="3390384" y="437316"/>
                  <a:pt x="3390384" y="417075"/>
                </a:cubicBezTo>
                <a:cubicBezTo>
                  <a:pt x="3390384" y="396929"/>
                  <a:pt x="3373943" y="380489"/>
                  <a:pt x="3353797" y="380489"/>
                </a:cubicBezTo>
                <a:close/>
                <a:moveTo>
                  <a:pt x="2957249" y="1105168"/>
                </a:moveTo>
                <a:cubicBezTo>
                  <a:pt x="2937008" y="1105168"/>
                  <a:pt x="2920663" y="1121512"/>
                  <a:pt x="2920663" y="1141753"/>
                </a:cubicBezTo>
                <a:cubicBezTo>
                  <a:pt x="2920663" y="1161899"/>
                  <a:pt x="2937008" y="1178339"/>
                  <a:pt x="2957249" y="1178339"/>
                </a:cubicBezTo>
                <a:cubicBezTo>
                  <a:pt x="2977394" y="1178339"/>
                  <a:pt x="2993834" y="1161899"/>
                  <a:pt x="2993834" y="1141753"/>
                </a:cubicBezTo>
                <a:cubicBezTo>
                  <a:pt x="2993834" y="1121512"/>
                  <a:pt x="2977394" y="1105168"/>
                  <a:pt x="2957249" y="1105168"/>
                </a:cubicBezTo>
                <a:close/>
                <a:moveTo>
                  <a:pt x="2405710" y="1621545"/>
                </a:moveTo>
                <a:cubicBezTo>
                  <a:pt x="2397443" y="1621545"/>
                  <a:pt x="2389556" y="1623541"/>
                  <a:pt x="2382714" y="1627152"/>
                </a:cubicBezTo>
                <a:cubicBezTo>
                  <a:pt x="2366084" y="1635420"/>
                  <a:pt x="2354776" y="1652620"/>
                  <a:pt x="2354776" y="1672481"/>
                </a:cubicBezTo>
                <a:cubicBezTo>
                  <a:pt x="2354776" y="1700608"/>
                  <a:pt x="2377582" y="1723415"/>
                  <a:pt x="2405710" y="1723415"/>
                </a:cubicBezTo>
                <a:cubicBezTo>
                  <a:pt x="2414358" y="1723415"/>
                  <a:pt x="2422530" y="1721230"/>
                  <a:pt x="2429658" y="1717333"/>
                </a:cubicBezTo>
                <a:cubicBezTo>
                  <a:pt x="2445717" y="1708876"/>
                  <a:pt x="2456645" y="1691961"/>
                  <a:pt x="2456645" y="1672481"/>
                </a:cubicBezTo>
                <a:cubicBezTo>
                  <a:pt x="2456645" y="1644352"/>
                  <a:pt x="2433839" y="1621545"/>
                  <a:pt x="2405710" y="1621545"/>
                </a:cubicBezTo>
                <a:close/>
                <a:moveTo>
                  <a:pt x="1703554" y="1941503"/>
                </a:moveTo>
                <a:cubicBezTo>
                  <a:pt x="1683313" y="1941503"/>
                  <a:pt x="1666968" y="1957942"/>
                  <a:pt x="1666968" y="1978088"/>
                </a:cubicBezTo>
                <a:cubicBezTo>
                  <a:pt x="1666968" y="1998329"/>
                  <a:pt x="1683313" y="2014673"/>
                  <a:pt x="1703554" y="2014673"/>
                </a:cubicBezTo>
                <a:cubicBezTo>
                  <a:pt x="1723699" y="2014673"/>
                  <a:pt x="1740140" y="1998329"/>
                  <a:pt x="1740140" y="1978088"/>
                </a:cubicBezTo>
                <a:cubicBezTo>
                  <a:pt x="1740140" y="1957942"/>
                  <a:pt x="1723699" y="1941503"/>
                  <a:pt x="1703554" y="1941503"/>
                </a:cubicBezTo>
                <a:close/>
                <a:moveTo>
                  <a:pt x="1071813" y="2185438"/>
                </a:moveTo>
                <a:cubicBezTo>
                  <a:pt x="1036843" y="2185438"/>
                  <a:pt x="1008429" y="2213851"/>
                  <a:pt x="1008429" y="2248821"/>
                </a:cubicBezTo>
                <a:cubicBezTo>
                  <a:pt x="1008429" y="2283886"/>
                  <a:pt x="1036843" y="2312299"/>
                  <a:pt x="1071813" y="2312299"/>
                </a:cubicBezTo>
                <a:cubicBezTo>
                  <a:pt x="1106878" y="2312299"/>
                  <a:pt x="1135196" y="2283886"/>
                  <a:pt x="1135196" y="2248821"/>
                </a:cubicBezTo>
                <a:cubicBezTo>
                  <a:pt x="1135196" y="2213851"/>
                  <a:pt x="1106878" y="2185438"/>
                  <a:pt x="1071813" y="2185438"/>
                </a:cubicBezTo>
                <a:close/>
                <a:moveTo>
                  <a:pt x="443967" y="1588286"/>
                </a:moveTo>
                <a:cubicBezTo>
                  <a:pt x="369371" y="1588286"/>
                  <a:pt x="308839" y="1648818"/>
                  <a:pt x="308839" y="1723415"/>
                </a:cubicBezTo>
                <a:cubicBezTo>
                  <a:pt x="308839" y="1798106"/>
                  <a:pt x="369371" y="1858544"/>
                  <a:pt x="443967" y="1858544"/>
                </a:cubicBezTo>
                <a:cubicBezTo>
                  <a:pt x="518658" y="1858544"/>
                  <a:pt x="579096" y="1798106"/>
                  <a:pt x="579096" y="1723415"/>
                </a:cubicBezTo>
                <a:cubicBezTo>
                  <a:pt x="579096" y="1648818"/>
                  <a:pt x="518658" y="1588286"/>
                  <a:pt x="443967" y="1588286"/>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 name="Google Shape;21;p2"/>
          <p:cNvSpPr/>
          <p:nvPr/>
        </p:nvSpPr>
        <p:spPr>
          <a:xfrm>
            <a:off x="-95" y="3266"/>
            <a:ext cx="12181547" cy="6849757"/>
          </a:xfrm>
          <a:custGeom>
            <a:avLst/>
            <a:gdLst/>
            <a:ahLst/>
            <a:cxnLst/>
            <a:rect l="l" t="t" r="r" b="b"/>
            <a:pathLst>
              <a:path w="12181547" h="6849757" extrusionOk="0">
                <a:moveTo>
                  <a:pt x="12181547" y="6215355"/>
                </a:moveTo>
                <a:lnTo>
                  <a:pt x="12180692" y="6849757"/>
                </a:lnTo>
                <a:lnTo>
                  <a:pt x="10536054" y="6849757"/>
                </a:lnTo>
                <a:cubicBezTo>
                  <a:pt x="10207451" y="6663313"/>
                  <a:pt x="9880652" y="6380702"/>
                  <a:pt x="9618091" y="6021499"/>
                </a:cubicBezTo>
                <a:cubicBezTo>
                  <a:pt x="9568297" y="5953364"/>
                  <a:pt x="9508430" y="5851970"/>
                  <a:pt x="9440675" y="5724159"/>
                </a:cubicBezTo>
                <a:cubicBezTo>
                  <a:pt x="9425471" y="5695460"/>
                  <a:pt x="9409792" y="5665337"/>
                  <a:pt x="9393732" y="5633978"/>
                </a:cubicBezTo>
                <a:cubicBezTo>
                  <a:pt x="9243683" y="5340629"/>
                  <a:pt x="9060471" y="4937333"/>
                  <a:pt x="8864050" y="4489374"/>
                </a:cubicBezTo>
                <a:cubicBezTo>
                  <a:pt x="8596453" y="3879109"/>
                  <a:pt x="8455147" y="3681642"/>
                  <a:pt x="8224041" y="3662447"/>
                </a:cubicBezTo>
                <a:cubicBezTo>
                  <a:pt x="7779979" y="3625576"/>
                  <a:pt x="7831674" y="4081232"/>
                  <a:pt x="7454985" y="4241068"/>
                </a:cubicBezTo>
                <a:cubicBezTo>
                  <a:pt x="7146147" y="4372110"/>
                  <a:pt x="6801008" y="4241068"/>
                  <a:pt x="6595559" y="4070304"/>
                </a:cubicBezTo>
                <a:cubicBezTo>
                  <a:pt x="6290806" y="3816866"/>
                  <a:pt x="6291091" y="3543567"/>
                  <a:pt x="5715226" y="3543567"/>
                </a:cubicBezTo>
                <a:cubicBezTo>
                  <a:pt x="5223270" y="3543567"/>
                  <a:pt x="4896693" y="4652645"/>
                  <a:pt x="3837392" y="4475690"/>
                </a:cubicBezTo>
                <a:cubicBezTo>
                  <a:pt x="3241990" y="4376229"/>
                  <a:pt x="2837325" y="3730771"/>
                  <a:pt x="2723577" y="3050946"/>
                </a:cubicBezTo>
                <a:cubicBezTo>
                  <a:pt x="2722057" y="3042109"/>
                  <a:pt x="2720631" y="3033271"/>
                  <a:pt x="2719301" y="3024433"/>
                </a:cubicBezTo>
                <a:cubicBezTo>
                  <a:pt x="2709418" y="2961240"/>
                  <a:pt x="2702386" y="2897097"/>
                  <a:pt x="2698110" y="2832098"/>
                </a:cubicBezTo>
                <a:cubicBezTo>
                  <a:pt x="2695639" y="2794753"/>
                  <a:pt x="2694119" y="2757217"/>
                  <a:pt x="2693548" y="2719491"/>
                </a:cubicBezTo>
                <a:cubicBezTo>
                  <a:pt x="2693263" y="2705332"/>
                  <a:pt x="2693168" y="2691173"/>
                  <a:pt x="2693263" y="2676919"/>
                </a:cubicBezTo>
                <a:cubicBezTo>
                  <a:pt x="2694119" y="2468429"/>
                  <a:pt x="2577900" y="2285691"/>
                  <a:pt x="2410177" y="2231716"/>
                </a:cubicBezTo>
                <a:cubicBezTo>
                  <a:pt x="2242549" y="2177835"/>
                  <a:pt x="2065798" y="2266306"/>
                  <a:pt x="1979703" y="2447238"/>
                </a:cubicBezTo>
                <a:cubicBezTo>
                  <a:pt x="1756009" y="2917338"/>
                  <a:pt x="1339790" y="3207456"/>
                  <a:pt x="888980" y="3207456"/>
                </a:cubicBezTo>
                <a:cubicBezTo>
                  <a:pt x="555149" y="3207456"/>
                  <a:pt x="240419" y="3048380"/>
                  <a:pt x="8552" y="2774892"/>
                </a:cubicBezTo>
                <a:cubicBezTo>
                  <a:pt x="5702" y="2771566"/>
                  <a:pt x="2851" y="2768145"/>
                  <a:pt x="0" y="2764724"/>
                </a:cubicBezTo>
                <a:lnTo>
                  <a:pt x="0" y="0"/>
                </a:lnTo>
                <a:lnTo>
                  <a:pt x="12180597" y="0"/>
                </a:lnTo>
                <a:lnTo>
                  <a:pt x="12180597" y="2676349"/>
                </a:lnTo>
                <a:cubicBezTo>
                  <a:pt x="12177841" y="3043534"/>
                  <a:pt x="12175085" y="3410624"/>
                  <a:pt x="12172330" y="3777810"/>
                </a:cubicBezTo>
                <a:cubicBezTo>
                  <a:pt x="12170238" y="4057760"/>
                  <a:pt x="12168243" y="4337806"/>
                  <a:pt x="12166058" y="4617756"/>
                </a:cubicBezTo>
                <a:cubicBezTo>
                  <a:pt x="12165772" y="4665935"/>
                  <a:pt x="12171379" y="5217854"/>
                  <a:pt x="12176986" y="5784881"/>
                </a:cubicBezTo>
                <a:cubicBezTo>
                  <a:pt x="12178317" y="5902050"/>
                  <a:pt x="12179457" y="6019788"/>
                  <a:pt x="12180597" y="6133916"/>
                </a:cubicBezTo>
                <a:cubicBezTo>
                  <a:pt x="12180976" y="6161284"/>
                  <a:pt x="12181262" y="6188462"/>
                  <a:pt x="12181547" y="6215355"/>
                </a:cubicBezTo>
                <a:close/>
              </a:path>
            </a:pathLst>
          </a:custGeom>
          <a:solidFill>
            <a:srgbClr val="FFFBF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 name="Google Shape;22;p2"/>
          <p:cNvSpPr/>
          <p:nvPr/>
        </p:nvSpPr>
        <p:spPr>
          <a:xfrm>
            <a:off x="-93696" y="-22256"/>
            <a:ext cx="12317853" cy="6640865"/>
          </a:xfrm>
          <a:custGeom>
            <a:avLst/>
            <a:gdLst/>
            <a:ahLst/>
            <a:cxnLst/>
            <a:rect l="l" t="t" r="r" b="b"/>
            <a:pathLst>
              <a:path w="12180502" h="6640865" extrusionOk="0">
                <a:moveTo>
                  <a:pt x="12180502" y="0"/>
                </a:moveTo>
                <a:lnTo>
                  <a:pt x="12180502" y="6515261"/>
                </a:lnTo>
                <a:cubicBezTo>
                  <a:pt x="11843725" y="6670725"/>
                  <a:pt x="11473404" y="6686310"/>
                  <a:pt x="11011667" y="6537117"/>
                </a:cubicBezTo>
                <a:cubicBezTo>
                  <a:pt x="9853379" y="6162805"/>
                  <a:pt x="9290342" y="4884878"/>
                  <a:pt x="9076911" y="4299415"/>
                </a:cubicBezTo>
                <a:cubicBezTo>
                  <a:pt x="8925532" y="3884050"/>
                  <a:pt x="8592461" y="3424974"/>
                  <a:pt x="8240671" y="3424974"/>
                </a:cubicBezTo>
                <a:cubicBezTo>
                  <a:pt x="7606459" y="3424974"/>
                  <a:pt x="7782069" y="3873597"/>
                  <a:pt x="7230626" y="3916930"/>
                </a:cubicBezTo>
                <a:cubicBezTo>
                  <a:pt x="6702654" y="3958361"/>
                  <a:pt x="6286340" y="3292695"/>
                  <a:pt x="5747250" y="3292695"/>
                </a:cubicBezTo>
                <a:cubicBezTo>
                  <a:pt x="5053456" y="3292695"/>
                  <a:pt x="4980285" y="4119718"/>
                  <a:pt x="3929188" y="3916930"/>
                </a:cubicBezTo>
                <a:cubicBezTo>
                  <a:pt x="3418036" y="3818291"/>
                  <a:pt x="3079739" y="3052466"/>
                  <a:pt x="3082020" y="2580181"/>
                </a:cubicBezTo>
                <a:cubicBezTo>
                  <a:pt x="3083635" y="2263835"/>
                  <a:pt x="2848538" y="1986355"/>
                  <a:pt x="2509670" y="1904442"/>
                </a:cubicBezTo>
                <a:cubicBezTo>
                  <a:pt x="2170803" y="1822623"/>
                  <a:pt x="1813311" y="1956992"/>
                  <a:pt x="1639221" y="2231621"/>
                </a:cubicBezTo>
                <a:cubicBezTo>
                  <a:pt x="1485086" y="2474796"/>
                  <a:pt x="1198104" y="2624939"/>
                  <a:pt x="887365" y="2624939"/>
                </a:cubicBezTo>
                <a:cubicBezTo>
                  <a:pt x="576626" y="2624939"/>
                  <a:pt x="289738" y="2474796"/>
                  <a:pt x="135509" y="2231621"/>
                </a:cubicBezTo>
                <a:cubicBezTo>
                  <a:pt x="99969" y="2175460"/>
                  <a:pt x="53880" y="2126045"/>
                  <a:pt x="0" y="2085279"/>
                </a:cubicBezTo>
                <a:lnTo>
                  <a:pt x="0" y="0"/>
                </a:lnTo>
                <a:lnTo>
                  <a:pt x="12180502" y="0"/>
                </a:lnTo>
                <a:close/>
              </a:path>
            </a:pathLst>
          </a:custGeom>
          <a:solidFill>
            <a:srgbClr val="3B9AC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 name="Google Shape;23;p2"/>
          <p:cNvSpPr/>
          <p:nvPr/>
        </p:nvSpPr>
        <p:spPr>
          <a:xfrm>
            <a:off x="-116523" y="-89437"/>
            <a:ext cx="2932256" cy="1317689"/>
          </a:xfrm>
          <a:custGeom>
            <a:avLst/>
            <a:gdLst/>
            <a:ahLst/>
            <a:cxnLst/>
            <a:rect l="l" t="t" r="r" b="b"/>
            <a:pathLst>
              <a:path w="2932256" h="1217255" extrusionOk="0">
                <a:moveTo>
                  <a:pt x="0" y="0"/>
                </a:moveTo>
                <a:lnTo>
                  <a:pt x="0" y="385716"/>
                </a:lnTo>
                <a:cubicBezTo>
                  <a:pt x="130663" y="451380"/>
                  <a:pt x="244980" y="548117"/>
                  <a:pt x="331930" y="669087"/>
                </a:cubicBezTo>
                <a:cubicBezTo>
                  <a:pt x="607890" y="1052807"/>
                  <a:pt x="1068297" y="1259302"/>
                  <a:pt x="1538492" y="1210077"/>
                </a:cubicBezTo>
                <a:cubicBezTo>
                  <a:pt x="2008592" y="1160853"/>
                  <a:pt x="2416354" y="863513"/>
                  <a:pt x="2606789" y="430949"/>
                </a:cubicBezTo>
                <a:cubicBezTo>
                  <a:pt x="2682335" y="259615"/>
                  <a:pt x="2795038" y="113653"/>
                  <a:pt x="2932257" y="0"/>
                </a:cubicBezTo>
                <a:lnTo>
                  <a:pt x="0" y="0"/>
                </a:ln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 name="Google Shape;24;p2"/>
          <p:cNvSpPr/>
          <p:nvPr/>
        </p:nvSpPr>
        <p:spPr>
          <a:xfrm>
            <a:off x="4431692" y="11248"/>
            <a:ext cx="4566251" cy="2379512"/>
          </a:xfrm>
          <a:custGeom>
            <a:avLst/>
            <a:gdLst/>
            <a:ahLst/>
            <a:cxnLst/>
            <a:rect l="l" t="t" r="r" b="b"/>
            <a:pathLst>
              <a:path w="4566251" h="2379512" extrusionOk="0">
                <a:moveTo>
                  <a:pt x="4566251" y="0"/>
                </a:moveTo>
                <a:cubicBezTo>
                  <a:pt x="4334384" y="192240"/>
                  <a:pt x="4178635" y="471620"/>
                  <a:pt x="4147086" y="787301"/>
                </a:cubicBezTo>
                <a:cubicBezTo>
                  <a:pt x="4067643" y="1580304"/>
                  <a:pt x="3463744" y="2220028"/>
                  <a:pt x="2676634" y="2345083"/>
                </a:cubicBezTo>
                <a:cubicBezTo>
                  <a:pt x="2576095" y="2361048"/>
                  <a:pt x="2475746" y="2368080"/>
                  <a:pt x="2376633" y="2366655"/>
                </a:cubicBezTo>
                <a:cubicBezTo>
                  <a:pt x="2217557" y="2386040"/>
                  <a:pt x="2053920" y="2383854"/>
                  <a:pt x="1889523" y="2357722"/>
                </a:cubicBezTo>
                <a:cubicBezTo>
                  <a:pt x="1102507" y="2232666"/>
                  <a:pt x="498608" y="1592942"/>
                  <a:pt x="419165" y="799940"/>
                </a:cubicBezTo>
                <a:cubicBezTo>
                  <a:pt x="387616" y="484354"/>
                  <a:pt x="231867" y="204974"/>
                  <a:pt x="0" y="12639"/>
                </a:cubicBezTo>
                <a:lnTo>
                  <a:pt x="2148187" y="12639"/>
                </a:lnTo>
                <a:lnTo>
                  <a:pt x="2148187" y="0"/>
                </a:lnTo>
                <a:lnTo>
                  <a:pt x="4566251" y="0"/>
                </a:ln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 name="Google Shape;25;p2"/>
          <p:cNvSpPr/>
          <p:nvPr/>
        </p:nvSpPr>
        <p:spPr>
          <a:xfrm>
            <a:off x="929651" y="-22596"/>
            <a:ext cx="5920104" cy="1468102"/>
          </a:xfrm>
          <a:custGeom>
            <a:avLst/>
            <a:gdLst/>
            <a:ahLst/>
            <a:cxnLst/>
            <a:rect l="l" t="t" r="r" b="b"/>
            <a:pathLst>
              <a:path w="5920104" h="1421620" extrusionOk="0">
                <a:moveTo>
                  <a:pt x="0" y="0"/>
                </a:moveTo>
                <a:lnTo>
                  <a:pt x="5920105" y="0"/>
                </a:lnTo>
                <a:lnTo>
                  <a:pt x="5920105" y="891261"/>
                </a:lnTo>
                <a:cubicBezTo>
                  <a:pt x="5907181" y="893637"/>
                  <a:pt x="5894163" y="895917"/>
                  <a:pt x="5881143" y="898008"/>
                </a:cubicBezTo>
                <a:cubicBezTo>
                  <a:pt x="5306893" y="991135"/>
                  <a:pt x="4719150" y="850969"/>
                  <a:pt x="4248765" y="508586"/>
                </a:cubicBezTo>
                <a:cubicBezTo>
                  <a:pt x="4079806" y="385621"/>
                  <a:pt x="3868656" y="335256"/>
                  <a:pt x="3662352" y="368706"/>
                </a:cubicBezTo>
                <a:cubicBezTo>
                  <a:pt x="3456047" y="402155"/>
                  <a:pt x="3271599" y="516663"/>
                  <a:pt x="3150154" y="686762"/>
                </a:cubicBezTo>
                <a:cubicBezTo>
                  <a:pt x="2686991" y="1335228"/>
                  <a:pt x="1844955" y="1590092"/>
                  <a:pt x="1099941" y="1307290"/>
                </a:cubicBezTo>
                <a:cubicBezTo>
                  <a:pt x="520464" y="1087302"/>
                  <a:pt x="113082" y="585178"/>
                  <a:pt x="0" y="0"/>
                </a:cubicBezTo>
                <a:close/>
              </a:path>
            </a:pathLst>
          </a:custGeom>
          <a:solidFill>
            <a:srgbClr val="4DADE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 name="Google Shape;26;p2"/>
          <p:cNvSpPr/>
          <p:nvPr/>
        </p:nvSpPr>
        <p:spPr>
          <a:xfrm>
            <a:off x="929651" y="-90102"/>
            <a:ext cx="2002604" cy="1284724"/>
          </a:xfrm>
          <a:custGeom>
            <a:avLst/>
            <a:gdLst/>
            <a:ahLst/>
            <a:cxnLst/>
            <a:rect l="l" t="t" r="r" b="b"/>
            <a:pathLst>
              <a:path w="2002604" h="1170736" extrusionOk="0">
                <a:moveTo>
                  <a:pt x="0" y="0"/>
                </a:moveTo>
                <a:cubicBezTo>
                  <a:pt x="93697" y="485114"/>
                  <a:pt x="389802" y="913212"/>
                  <a:pt x="818470" y="1170736"/>
                </a:cubicBezTo>
                <a:cubicBezTo>
                  <a:pt x="1197914" y="1067251"/>
                  <a:pt x="1515685" y="797754"/>
                  <a:pt x="1677137" y="430949"/>
                </a:cubicBezTo>
                <a:cubicBezTo>
                  <a:pt x="1752683" y="259615"/>
                  <a:pt x="1865386" y="113653"/>
                  <a:pt x="2002605" y="0"/>
                </a:cubicBezTo>
                <a:lnTo>
                  <a:pt x="0" y="0"/>
                </a:lnTo>
                <a:close/>
              </a:path>
            </a:pathLst>
          </a:custGeom>
          <a:solidFill>
            <a:srgbClr val="2181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 name="Google Shape;27;p2"/>
          <p:cNvSpPr/>
          <p:nvPr userDrawn="1"/>
        </p:nvSpPr>
        <p:spPr>
          <a:xfrm>
            <a:off x="4431692" y="-61200"/>
            <a:ext cx="7854031" cy="4155134"/>
          </a:xfrm>
          <a:custGeom>
            <a:avLst/>
            <a:gdLst/>
            <a:ahLst/>
            <a:cxnLst/>
            <a:rect l="l" t="t" r="r" b="b"/>
            <a:pathLst>
              <a:path w="7748905" h="4098966" extrusionOk="0">
                <a:moveTo>
                  <a:pt x="7748905" y="0"/>
                </a:moveTo>
                <a:lnTo>
                  <a:pt x="7748905" y="3748161"/>
                </a:lnTo>
                <a:cubicBezTo>
                  <a:pt x="7746149" y="3751202"/>
                  <a:pt x="7743393" y="3754243"/>
                  <a:pt x="7740638" y="3757189"/>
                </a:cubicBezTo>
                <a:cubicBezTo>
                  <a:pt x="6982985" y="4576324"/>
                  <a:pt x="5502175" y="3949619"/>
                  <a:pt x="5021622" y="1589236"/>
                </a:cubicBezTo>
                <a:cubicBezTo>
                  <a:pt x="4979905" y="1384358"/>
                  <a:pt x="5013164" y="845933"/>
                  <a:pt x="4566251" y="676974"/>
                </a:cubicBezTo>
                <a:cubicBezTo>
                  <a:pt x="4370780" y="603043"/>
                  <a:pt x="4080377" y="758318"/>
                  <a:pt x="3923487" y="896582"/>
                </a:cubicBezTo>
                <a:cubicBezTo>
                  <a:pt x="3529504" y="1243812"/>
                  <a:pt x="3145593" y="1599404"/>
                  <a:pt x="2352400" y="1547044"/>
                </a:cubicBezTo>
                <a:cubicBezTo>
                  <a:pt x="1412486" y="1542768"/>
                  <a:pt x="1217110" y="850969"/>
                  <a:pt x="746725" y="508681"/>
                </a:cubicBezTo>
                <a:cubicBezTo>
                  <a:pt x="613211" y="411468"/>
                  <a:pt x="453470" y="359678"/>
                  <a:pt x="290594" y="358633"/>
                </a:cubicBezTo>
                <a:cubicBezTo>
                  <a:pt x="218183" y="220748"/>
                  <a:pt x="119164" y="98828"/>
                  <a:pt x="0" y="0"/>
                </a:cubicBezTo>
                <a:lnTo>
                  <a:pt x="7748905" y="0"/>
                </a:lnTo>
                <a:close/>
              </a:path>
            </a:pathLst>
          </a:custGeom>
          <a:solidFill>
            <a:srgbClr val="2181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 name="Google Shape;28;p2"/>
          <p:cNvSpPr/>
          <p:nvPr userDrawn="1"/>
        </p:nvSpPr>
        <p:spPr>
          <a:xfrm>
            <a:off x="9992836" y="5342"/>
            <a:ext cx="2212425" cy="2787510"/>
          </a:xfrm>
          <a:custGeom>
            <a:avLst/>
            <a:gdLst/>
            <a:ahLst/>
            <a:cxnLst/>
            <a:rect l="l" t="t" r="r" b="b"/>
            <a:pathLst>
              <a:path w="2212425" h="2787510" extrusionOk="0">
                <a:moveTo>
                  <a:pt x="0" y="0"/>
                </a:moveTo>
                <a:cubicBezTo>
                  <a:pt x="137220" y="260280"/>
                  <a:pt x="249922" y="594301"/>
                  <a:pt x="325373" y="986858"/>
                </a:cubicBezTo>
                <a:cubicBezTo>
                  <a:pt x="515903" y="1977423"/>
                  <a:pt x="923666" y="2658293"/>
                  <a:pt x="1393766" y="2771091"/>
                </a:cubicBezTo>
                <a:cubicBezTo>
                  <a:pt x="1684073" y="2840651"/>
                  <a:pt x="1970676" y="2686991"/>
                  <a:pt x="2212426" y="2352210"/>
                </a:cubicBezTo>
                <a:lnTo>
                  <a:pt x="2212426" y="0"/>
                </a:lnTo>
                <a:lnTo>
                  <a:pt x="0" y="0"/>
                </a:ln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 name="Google Shape;30;p2"/>
          <p:cNvSpPr/>
          <p:nvPr/>
        </p:nvSpPr>
        <p:spPr>
          <a:xfrm>
            <a:off x="1212866" y="1423930"/>
            <a:ext cx="5743543" cy="1717181"/>
          </a:xfrm>
          <a:custGeom>
            <a:avLst/>
            <a:gdLst/>
            <a:ahLst/>
            <a:cxnLst/>
            <a:rect l="l" t="t" r="r" b="b"/>
            <a:pathLst>
              <a:path w="5743543" h="1717181" extrusionOk="0">
                <a:moveTo>
                  <a:pt x="0" y="655160"/>
                </a:moveTo>
                <a:cubicBezTo>
                  <a:pt x="73456" y="662192"/>
                  <a:pt x="146057" y="650883"/>
                  <a:pt x="213241" y="626556"/>
                </a:cubicBezTo>
                <a:cubicBezTo>
                  <a:pt x="280806" y="602990"/>
                  <a:pt x="343334" y="567450"/>
                  <a:pt x="401870" y="527158"/>
                </a:cubicBezTo>
                <a:cubicBezTo>
                  <a:pt x="518849" y="445435"/>
                  <a:pt x="619673" y="340429"/>
                  <a:pt x="738552" y="246257"/>
                </a:cubicBezTo>
                <a:cubicBezTo>
                  <a:pt x="797754" y="199124"/>
                  <a:pt x="863418" y="155696"/>
                  <a:pt x="933073" y="120536"/>
                </a:cubicBezTo>
                <a:cubicBezTo>
                  <a:pt x="1002633" y="85091"/>
                  <a:pt x="1076374" y="57723"/>
                  <a:pt x="1152111" y="37577"/>
                </a:cubicBezTo>
                <a:cubicBezTo>
                  <a:pt x="1227943" y="17337"/>
                  <a:pt x="1306055" y="5363"/>
                  <a:pt x="1384928" y="1467"/>
                </a:cubicBezTo>
                <a:cubicBezTo>
                  <a:pt x="1463800" y="-2429"/>
                  <a:pt x="1543528" y="1277"/>
                  <a:pt x="1622211" y="14486"/>
                </a:cubicBezTo>
                <a:cubicBezTo>
                  <a:pt x="1700893" y="27600"/>
                  <a:pt x="1778436" y="49456"/>
                  <a:pt x="1852652" y="79104"/>
                </a:cubicBezTo>
                <a:cubicBezTo>
                  <a:pt x="1926963" y="108753"/>
                  <a:pt x="1997854" y="146669"/>
                  <a:pt x="2064468" y="191046"/>
                </a:cubicBezTo>
                <a:cubicBezTo>
                  <a:pt x="2197981" y="279707"/>
                  <a:pt x="2313059" y="396971"/>
                  <a:pt x="2399819" y="534285"/>
                </a:cubicBezTo>
                <a:cubicBezTo>
                  <a:pt x="2442771" y="602705"/>
                  <a:pt x="2477361" y="673975"/>
                  <a:pt x="2507580" y="744200"/>
                </a:cubicBezTo>
                <a:cubicBezTo>
                  <a:pt x="2538084" y="814520"/>
                  <a:pt x="2564406" y="883985"/>
                  <a:pt x="2591394" y="950980"/>
                </a:cubicBezTo>
                <a:cubicBezTo>
                  <a:pt x="2604888" y="984524"/>
                  <a:pt x="2618097" y="1017309"/>
                  <a:pt x="2631876" y="1049523"/>
                </a:cubicBezTo>
                <a:cubicBezTo>
                  <a:pt x="2645750" y="1081262"/>
                  <a:pt x="2660004" y="1113191"/>
                  <a:pt x="2675113" y="1142555"/>
                </a:cubicBezTo>
                <a:cubicBezTo>
                  <a:pt x="2690412" y="1172108"/>
                  <a:pt x="2706377" y="1201282"/>
                  <a:pt x="2724147" y="1228745"/>
                </a:cubicBezTo>
                <a:cubicBezTo>
                  <a:pt x="2732699" y="1242809"/>
                  <a:pt x="2742202" y="1255827"/>
                  <a:pt x="2751325" y="1269321"/>
                </a:cubicBezTo>
                <a:cubicBezTo>
                  <a:pt x="2755981" y="1275878"/>
                  <a:pt x="2760923" y="1282150"/>
                  <a:pt x="2765769" y="1288612"/>
                </a:cubicBezTo>
                <a:cubicBezTo>
                  <a:pt x="2770520" y="1295074"/>
                  <a:pt x="2775367" y="1301440"/>
                  <a:pt x="2780593" y="1307427"/>
                </a:cubicBezTo>
                <a:cubicBezTo>
                  <a:pt x="2800264" y="1332609"/>
                  <a:pt x="2821835" y="1355036"/>
                  <a:pt x="2843881" y="1376322"/>
                </a:cubicBezTo>
                <a:cubicBezTo>
                  <a:pt x="2866213" y="1397228"/>
                  <a:pt x="2889780" y="1415473"/>
                  <a:pt x="2914107" y="1431628"/>
                </a:cubicBezTo>
                <a:cubicBezTo>
                  <a:pt x="2938814" y="1446737"/>
                  <a:pt x="2963996" y="1460326"/>
                  <a:pt x="2990223" y="1469829"/>
                </a:cubicBezTo>
                <a:cubicBezTo>
                  <a:pt x="2996590" y="1472869"/>
                  <a:pt x="3003527" y="1474010"/>
                  <a:pt x="3010084" y="1476385"/>
                </a:cubicBezTo>
                <a:cubicBezTo>
                  <a:pt x="3016736" y="1478381"/>
                  <a:pt x="3023293" y="1480852"/>
                  <a:pt x="3030230" y="1482182"/>
                </a:cubicBezTo>
                <a:cubicBezTo>
                  <a:pt x="3037072" y="1483703"/>
                  <a:pt x="3043914" y="1485603"/>
                  <a:pt x="3050851" y="1486553"/>
                </a:cubicBezTo>
                <a:cubicBezTo>
                  <a:pt x="3057788" y="1487789"/>
                  <a:pt x="3064630" y="1489119"/>
                  <a:pt x="3071662" y="1489879"/>
                </a:cubicBezTo>
                <a:cubicBezTo>
                  <a:pt x="3127348" y="1497387"/>
                  <a:pt x="3185885" y="1491875"/>
                  <a:pt x="3245182" y="1475530"/>
                </a:cubicBezTo>
                <a:cubicBezTo>
                  <a:pt x="3304574" y="1459376"/>
                  <a:pt x="3363871" y="1432198"/>
                  <a:pt x="3422503" y="1399794"/>
                </a:cubicBezTo>
                <a:cubicBezTo>
                  <a:pt x="3481039" y="1367199"/>
                  <a:pt x="3538341" y="1328523"/>
                  <a:pt x="3594787" y="1286711"/>
                </a:cubicBezTo>
                <a:cubicBezTo>
                  <a:pt x="3623010" y="1265805"/>
                  <a:pt x="3650853" y="1243949"/>
                  <a:pt x="3679076" y="1221807"/>
                </a:cubicBezTo>
                <a:lnTo>
                  <a:pt x="3721934" y="1187693"/>
                </a:lnTo>
                <a:lnTo>
                  <a:pt x="3766216" y="1152913"/>
                </a:lnTo>
                <a:cubicBezTo>
                  <a:pt x="3885191" y="1061021"/>
                  <a:pt x="4013477" y="970745"/>
                  <a:pt x="4166091" y="912969"/>
                </a:cubicBezTo>
                <a:cubicBezTo>
                  <a:pt x="4242018" y="884175"/>
                  <a:pt x="4325072" y="865645"/>
                  <a:pt x="4410406" y="865455"/>
                </a:cubicBezTo>
                <a:cubicBezTo>
                  <a:pt x="4452979" y="865265"/>
                  <a:pt x="4495741" y="869731"/>
                  <a:pt x="4537268" y="878949"/>
                </a:cubicBezTo>
                <a:lnTo>
                  <a:pt x="4552852" y="882465"/>
                </a:lnTo>
                <a:lnTo>
                  <a:pt x="4568152" y="886836"/>
                </a:lnTo>
                <a:lnTo>
                  <a:pt x="4598561" y="896054"/>
                </a:lnTo>
                <a:lnTo>
                  <a:pt x="4627734" y="907267"/>
                </a:lnTo>
                <a:lnTo>
                  <a:pt x="4642273" y="912969"/>
                </a:lnTo>
                <a:lnTo>
                  <a:pt x="4656147" y="919431"/>
                </a:lnTo>
                <a:lnTo>
                  <a:pt x="4683800" y="932449"/>
                </a:lnTo>
                <a:lnTo>
                  <a:pt x="4710218" y="946703"/>
                </a:lnTo>
                <a:cubicBezTo>
                  <a:pt x="4719150" y="951360"/>
                  <a:pt x="4727702" y="956396"/>
                  <a:pt x="4735970" y="961528"/>
                </a:cubicBezTo>
                <a:lnTo>
                  <a:pt x="4761152" y="976732"/>
                </a:lnTo>
                <a:cubicBezTo>
                  <a:pt x="4793651" y="997638"/>
                  <a:pt x="4825296" y="1019019"/>
                  <a:pt x="4855134" y="1040875"/>
                </a:cubicBezTo>
                <a:cubicBezTo>
                  <a:pt x="4915381" y="1084493"/>
                  <a:pt x="4972398" y="1126590"/>
                  <a:pt x="5031885" y="1161465"/>
                </a:cubicBezTo>
                <a:lnTo>
                  <a:pt x="5054311" y="1173724"/>
                </a:lnTo>
                <a:lnTo>
                  <a:pt x="5065524" y="1179900"/>
                </a:lnTo>
                <a:lnTo>
                  <a:pt x="5076928" y="1185317"/>
                </a:lnTo>
                <a:lnTo>
                  <a:pt x="5099734" y="1196150"/>
                </a:lnTo>
                <a:lnTo>
                  <a:pt x="5123016" y="1205273"/>
                </a:lnTo>
                <a:lnTo>
                  <a:pt x="5134704" y="1209929"/>
                </a:lnTo>
                <a:lnTo>
                  <a:pt x="5146488" y="1213350"/>
                </a:lnTo>
                <a:lnTo>
                  <a:pt x="5170149" y="1220287"/>
                </a:lnTo>
                <a:cubicBezTo>
                  <a:pt x="5174046" y="1221617"/>
                  <a:pt x="5178132" y="1222473"/>
                  <a:pt x="5182218" y="1223138"/>
                </a:cubicBezTo>
                <a:lnTo>
                  <a:pt x="5194381" y="1225418"/>
                </a:lnTo>
                <a:cubicBezTo>
                  <a:pt x="5202554" y="1226939"/>
                  <a:pt x="5210631" y="1228745"/>
                  <a:pt x="5218898" y="1229980"/>
                </a:cubicBezTo>
                <a:cubicBezTo>
                  <a:pt x="5285038" y="1238627"/>
                  <a:pt x="5354312" y="1232260"/>
                  <a:pt x="5420926" y="1213350"/>
                </a:cubicBezTo>
                <a:lnTo>
                  <a:pt x="5433470" y="1209929"/>
                </a:lnTo>
                <a:cubicBezTo>
                  <a:pt x="5437556" y="1208599"/>
                  <a:pt x="5441642" y="1206983"/>
                  <a:pt x="5445728" y="1205558"/>
                </a:cubicBezTo>
                <a:lnTo>
                  <a:pt x="5470246" y="1196625"/>
                </a:lnTo>
                <a:cubicBezTo>
                  <a:pt x="5478608" y="1193964"/>
                  <a:pt x="5486210" y="1189593"/>
                  <a:pt x="5494193" y="1186077"/>
                </a:cubicBezTo>
                <a:lnTo>
                  <a:pt x="5518139" y="1175054"/>
                </a:lnTo>
                <a:lnTo>
                  <a:pt x="5541041" y="1162130"/>
                </a:lnTo>
                <a:cubicBezTo>
                  <a:pt x="5548643" y="1157664"/>
                  <a:pt x="5556720" y="1153863"/>
                  <a:pt x="5563753" y="1148541"/>
                </a:cubicBezTo>
                <a:lnTo>
                  <a:pt x="5585704" y="1133527"/>
                </a:lnTo>
                <a:cubicBezTo>
                  <a:pt x="5589315" y="1130961"/>
                  <a:pt x="5593211" y="1128681"/>
                  <a:pt x="5596632" y="1125830"/>
                </a:cubicBezTo>
                <a:lnTo>
                  <a:pt x="5606895" y="1117467"/>
                </a:lnTo>
                <a:cubicBezTo>
                  <a:pt x="5662961" y="1073565"/>
                  <a:pt x="5709999" y="1017024"/>
                  <a:pt x="5743544" y="951360"/>
                </a:cubicBezTo>
                <a:cubicBezTo>
                  <a:pt x="5700022" y="1092570"/>
                  <a:pt x="5585514" y="1213540"/>
                  <a:pt x="5442498" y="1273122"/>
                </a:cubicBezTo>
                <a:cubicBezTo>
                  <a:pt x="5371227" y="1303816"/>
                  <a:pt x="5292544" y="1320256"/>
                  <a:pt x="5212246" y="1319020"/>
                </a:cubicBezTo>
                <a:cubicBezTo>
                  <a:pt x="5202269" y="1318640"/>
                  <a:pt x="5192196" y="1317690"/>
                  <a:pt x="5182123" y="1317025"/>
                </a:cubicBezTo>
                <a:lnTo>
                  <a:pt x="5167014" y="1315789"/>
                </a:lnTo>
                <a:cubicBezTo>
                  <a:pt x="5161977" y="1315504"/>
                  <a:pt x="5156940" y="1314934"/>
                  <a:pt x="5151999" y="1313889"/>
                </a:cubicBezTo>
                <a:lnTo>
                  <a:pt x="5122066" y="1308377"/>
                </a:lnTo>
                <a:lnTo>
                  <a:pt x="5107051" y="1305526"/>
                </a:lnTo>
                <a:lnTo>
                  <a:pt x="5092607" y="1301535"/>
                </a:lnTo>
                <a:lnTo>
                  <a:pt x="5063624" y="1293458"/>
                </a:lnTo>
                <a:lnTo>
                  <a:pt x="5035496" y="1283575"/>
                </a:lnTo>
                <a:lnTo>
                  <a:pt x="5021432" y="1278539"/>
                </a:lnTo>
                <a:lnTo>
                  <a:pt x="5007843" y="1272837"/>
                </a:lnTo>
                <a:lnTo>
                  <a:pt x="4980665" y="1261339"/>
                </a:lnTo>
                <a:cubicBezTo>
                  <a:pt x="4909869" y="1228554"/>
                  <a:pt x="4844966" y="1188453"/>
                  <a:pt x="4782723" y="1151582"/>
                </a:cubicBezTo>
                <a:cubicBezTo>
                  <a:pt x="4751364" y="1132957"/>
                  <a:pt x="4720861" y="1115377"/>
                  <a:pt x="4690262" y="1099032"/>
                </a:cubicBezTo>
                <a:lnTo>
                  <a:pt x="4667360" y="1087534"/>
                </a:lnTo>
                <a:cubicBezTo>
                  <a:pt x="4659758" y="1083638"/>
                  <a:pt x="4652156" y="1079932"/>
                  <a:pt x="4644458" y="1076701"/>
                </a:cubicBezTo>
                <a:lnTo>
                  <a:pt x="4621652" y="1066533"/>
                </a:lnTo>
                <a:lnTo>
                  <a:pt x="4598750" y="1057980"/>
                </a:lnTo>
                <a:lnTo>
                  <a:pt x="4587347" y="1053704"/>
                </a:lnTo>
                <a:lnTo>
                  <a:pt x="4575944" y="1050283"/>
                </a:lnTo>
                <a:lnTo>
                  <a:pt x="4553232" y="1043441"/>
                </a:lnTo>
                <a:lnTo>
                  <a:pt x="4530521" y="1038595"/>
                </a:lnTo>
                <a:lnTo>
                  <a:pt x="4519212" y="1036029"/>
                </a:lnTo>
                <a:lnTo>
                  <a:pt x="4507809" y="1034319"/>
                </a:lnTo>
                <a:cubicBezTo>
                  <a:pt x="4477306" y="1029757"/>
                  <a:pt x="4446611" y="1028712"/>
                  <a:pt x="4415823" y="1030898"/>
                </a:cubicBezTo>
                <a:cubicBezTo>
                  <a:pt x="4354245" y="1035174"/>
                  <a:pt x="4292953" y="1053134"/>
                  <a:pt x="4233085" y="1079362"/>
                </a:cubicBezTo>
                <a:cubicBezTo>
                  <a:pt x="4173218" y="1105684"/>
                  <a:pt x="4115062" y="1140654"/>
                  <a:pt x="4058710" y="1180090"/>
                </a:cubicBezTo>
                <a:cubicBezTo>
                  <a:pt x="4002169" y="1219432"/>
                  <a:pt x="3947148" y="1263144"/>
                  <a:pt x="3892602" y="1309328"/>
                </a:cubicBezTo>
                <a:lnTo>
                  <a:pt x="3851741" y="1344298"/>
                </a:lnTo>
                <a:lnTo>
                  <a:pt x="3810024" y="1380503"/>
                </a:lnTo>
                <a:cubicBezTo>
                  <a:pt x="3781611" y="1405115"/>
                  <a:pt x="3752247" y="1429062"/>
                  <a:pt x="3722314" y="1452819"/>
                </a:cubicBezTo>
                <a:cubicBezTo>
                  <a:pt x="3662352" y="1500237"/>
                  <a:pt x="3599348" y="1545945"/>
                  <a:pt x="3530929" y="1586902"/>
                </a:cubicBezTo>
                <a:cubicBezTo>
                  <a:pt x="3462604" y="1627859"/>
                  <a:pt x="3388198" y="1663589"/>
                  <a:pt x="3306474" y="1687916"/>
                </a:cubicBezTo>
                <a:cubicBezTo>
                  <a:pt x="3225036" y="1712148"/>
                  <a:pt x="3134950" y="1723741"/>
                  <a:pt x="3044864" y="1713383"/>
                </a:cubicBezTo>
                <a:cubicBezTo>
                  <a:pt x="3033556" y="1712338"/>
                  <a:pt x="3022438" y="1710438"/>
                  <a:pt x="3011320" y="1708537"/>
                </a:cubicBezTo>
                <a:cubicBezTo>
                  <a:pt x="3000106" y="1706827"/>
                  <a:pt x="2989083" y="1704166"/>
                  <a:pt x="2978060" y="1701695"/>
                </a:cubicBezTo>
                <a:cubicBezTo>
                  <a:pt x="2967037" y="1699414"/>
                  <a:pt x="2956109" y="1695899"/>
                  <a:pt x="2945181" y="1692668"/>
                </a:cubicBezTo>
                <a:cubicBezTo>
                  <a:pt x="2934347" y="1689152"/>
                  <a:pt x="2923134" y="1686586"/>
                  <a:pt x="2912776" y="1682120"/>
                </a:cubicBezTo>
                <a:cubicBezTo>
                  <a:pt x="2869919" y="1666820"/>
                  <a:pt x="2830008" y="1645914"/>
                  <a:pt x="2792282" y="1622728"/>
                </a:cubicBezTo>
                <a:cubicBezTo>
                  <a:pt x="2755221" y="1598686"/>
                  <a:pt x="2720726" y="1571888"/>
                  <a:pt x="2689272" y="1542905"/>
                </a:cubicBezTo>
                <a:cubicBezTo>
                  <a:pt x="2658388" y="1513541"/>
                  <a:pt x="2628835" y="1483037"/>
                  <a:pt x="2603272" y="1450443"/>
                </a:cubicBezTo>
                <a:cubicBezTo>
                  <a:pt x="2596525" y="1442461"/>
                  <a:pt x="2590349" y="1434193"/>
                  <a:pt x="2584267" y="1425926"/>
                </a:cubicBezTo>
                <a:cubicBezTo>
                  <a:pt x="2578185" y="1417659"/>
                  <a:pt x="2571913" y="1409391"/>
                  <a:pt x="2565927" y="1401029"/>
                </a:cubicBezTo>
                <a:cubicBezTo>
                  <a:pt x="2554523" y="1384114"/>
                  <a:pt x="2542645" y="1367389"/>
                  <a:pt x="2532192" y="1349999"/>
                </a:cubicBezTo>
                <a:cubicBezTo>
                  <a:pt x="2510336" y="1315694"/>
                  <a:pt x="2491140" y="1280344"/>
                  <a:pt x="2473085" y="1244709"/>
                </a:cubicBezTo>
                <a:cubicBezTo>
                  <a:pt x="2437450" y="1173059"/>
                  <a:pt x="2408752" y="1102453"/>
                  <a:pt x="2382239" y="1032608"/>
                </a:cubicBezTo>
                <a:cubicBezTo>
                  <a:pt x="2355726" y="963048"/>
                  <a:pt x="2331304" y="894819"/>
                  <a:pt x="2304507" y="830105"/>
                </a:cubicBezTo>
                <a:cubicBezTo>
                  <a:pt x="2277994" y="765106"/>
                  <a:pt x="2248916" y="703814"/>
                  <a:pt x="2215941" y="646702"/>
                </a:cubicBezTo>
                <a:cubicBezTo>
                  <a:pt x="2149517" y="533620"/>
                  <a:pt x="2057531" y="434506"/>
                  <a:pt x="1950340" y="355634"/>
                </a:cubicBezTo>
                <a:cubicBezTo>
                  <a:pt x="1896650" y="316292"/>
                  <a:pt x="1838683" y="282558"/>
                  <a:pt x="1778151" y="254525"/>
                </a:cubicBezTo>
                <a:cubicBezTo>
                  <a:pt x="1717618" y="226492"/>
                  <a:pt x="1654140" y="204635"/>
                  <a:pt x="1588856" y="190001"/>
                </a:cubicBezTo>
                <a:cubicBezTo>
                  <a:pt x="1523477" y="175747"/>
                  <a:pt x="1456198" y="167385"/>
                  <a:pt x="1388444" y="166339"/>
                </a:cubicBezTo>
                <a:cubicBezTo>
                  <a:pt x="1320689" y="165294"/>
                  <a:pt x="1252555" y="171186"/>
                  <a:pt x="1185275" y="183254"/>
                </a:cubicBezTo>
                <a:cubicBezTo>
                  <a:pt x="1117996" y="195418"/>
                  <a:pt x="1051952" y="214803"/>
                  <a:pt x="987999" y="240271"/>
                </a:cubicBezTo>
                <a:cubicBezTo>
                  <a:pt x="923855" y="265643"/>
                  <a:pt x="863513" y="298427"/>
                  <a:pt x="803741" y="337008"/>
                </a:cubicBezTo>
                <a:cubicBezTo>
                  <a:pt x="684006" y="413315"/>
                  <a:pt x="569213" y="510243"/>
                  <a:pt x="434845" y="581324"/>
                </a:cubicBezTo>
                <a:cubicBezTo>
                  <a:pt x="367851" y="616484"/>
                  <a:pt x="296770" y="644992"/>
                  <a:pt x="222554" y="659721"/>
                </a:cubicBezTo>
                <a:cubicBezTo>
                  <a:pt x="148243" y="674070"/>
                  <a:pt x="71080" y="675306"/>
                  <a:pt x="0" y="655160"/>
                </a:cubicBezTo>
                <a:close/>
              </a:path>
            </a:pathLst>
          </a:custGeom>
          <a:solidFill>
            <a:srgbClr val="FFFBF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 name="Google Shape;31;p2"/>
          <p:cNvSpPr/>
          <p:nvPr/>
        </p:nvSpPr>
        <p:spPr>
          <a:xfrm>
            <a:off x="9906403" y="4640027"/>
            <a:ext cx="2275522" cy="1481112"/>
          </a:xfrm>
          <a:custGeom>
            <a:avLst/>
            <a:gdLst/>
            <a:ahLst/>
            <a:cxnLst/>
            <a:rect l="l" t="t" r="r" b="b"/>
            <a:pathLst>
              <a:path w="2275522" h="1481112" extrusionOk="0">
                <a:moveTo>
                  <a:pt x="2275523" y="1144509"/>
                </a:moveTo>
                <a:lnTo>
                  <a:pt x="2274383" y="1145839"/>
                </a:lnTo>
                <a:lnTo>
                  <a:pt x="2274383" y="1145839"/>
                </a:lnTo>
                <a:lnTo>
                  <a:pt x="2271247" y="1149165"/>
                </a:lnTo>
                <a:lnTo>
                  <a:pt x="2271342" y="1149070"/>
                </a:lnTo>
                <a:cubicBezTo>
                  <a:pt x="2098582" y="1334088"/>
                  <a:pt x="1846855" y="1453822"/>
                  <a:pt x="1580114" y="1476724"/>
                </a:cubicBezTo>
                <a:cubicBezTo>
                  <a:pt x="1313752" y="1499911"/>
                  <a:pt x="1038839" y="1430541"/>
                  <a:pt x="810393" y="1284579"/>
                </a:cubicBezTo>
                <a:cubicBezTo>
                  <a:pt x="753852" y="1247233"/>
                  <a:pt x="699305" y="1206561"/>
                  <a:pt x="649132" y="1160473"/>
                </a:cubicBezTo>
                <a:cubicBezTo>
                  <a:pt x="599052" y="1114860"/>
                  <a:pt x="553439" y="1065446"/>
                  <a:pt x="511912" y="1013846"/>
                </a:cubicBezTo>
                <a:cubicBezTo>
                  <a:pt x="428668" y="910647"/>
                  <a:pt x="361294" y="799749"/>
                  <a:pt x="302187" y="687808"/>
                </a:cubicBezTo>
                <a:cubicBezTo>
                  <a:pt x="243270" y="575485"/>
                  <a:pt x="191195" y="463163"/>
                  <a:pt x="140260" y="349130"/>
                </a:cubicBezTo>
                <a:cubicBezTo>
                  <a:pt x="115173" y="291924"/>
                  <a:pt x="90371" y="234622"/>
                  <a:pt x="66900" y="176466"/>
                </a:cubicBezTo>
                <a:cubicBezTo>
                  <a:pt x="43333" y="118404"/>
                  <a:pt x="20431" y="59962"/>
                  <a:pt x="0" y="0"/>
                </a:cubicBezTo>
                <a:cubicBezTo>
                  <a:pt x="42382" y="47039"/>
                  <a:pt x="82389" y="95407"/>
                  <a:pt x="121635" y="144251"/>
                </a:cubicBezTo>
                <a:cubicBezTo>
                  <a:pt x="160977" y="193000"/>
                  <a:pt x="199083" y="242604"/>
                  <a:pt x="236808" y="292304"/>
                </a:cubicBezTo>
                <a:cubicBezTo>
                  <a:pt x="312164" y="391702"/>
                  <a:pt x="383530" y="494617"/>
                  <a:pt x="454610" y="593446"/>
                </a:cubicBezTo>
                <a:cubicBezTo>
                  <a:pt x="525976" y="692274"/>
                  <a:pt x="597722" y="787681"/>
                  <a:pt x="676119" y="872825"/>
                </a:cubicBezTo>
                <a:cubicBezTo>
                  <a:pt x="715366" y="915303"/>
                  <a:pt x="755943" y="955594"/>
                  <a:pt x="798800" y="991990"/>
                </a:cubicBezTo>
                <a:lnTo>
                  <a:pt x="831108" y="1018882"/>
                </a:lnTo>
                <a:cubicBezTo>
                  <a:pt x="841752" y="1027910"/>
                  <a:pt x="853536" y="1035797"/>
                  <a:pt x="864653" y="1044350"/>
                </a:cubicBezTo>
                <a:cubicBezTo>
                  <a:pt x="886605" y="1061930"/>
                  <a:pt x="910647" y="1076564"/>
                  <a:pt x="933738" y="1092528"/>
                </a:cubicBezTo>
                <a:cubicBezTo>
                  <a:pt x="1123412" y="1213688"/>
                  <a:pt x="1346157" y="1285054"/>
                  <a:pt x="1575932" y="1297313"/>
                </a:cubicBezTo>
                <a:cubicBezTo>
                  <a:pt x="1633424" y="1299403"/>
                  <a:pt x="1691295" y="1299213"/>
                  <a:pt x="1749357" y="1294082"/>
                </a:cubicBezTo>
                <a:cubicBezTo>
                  <a:pt x="1807420" y="1288950"/>
                  <a:pt x="1865956" y="1280302"/>
                  <a:pt x="1924017" y="1267094"/>
                </a:cubicBezTo>
                <a:cubicBezTo>
                  <a:pt x="1953191" y="1261012"/>
                  <a:pt x="1982174" y="1253315"/>
                  <a:pt x="2011158" y="1245048"/>
                </a:cubicBezTo>
                <a:cubicBezTo>
                  <a:pt x="2025792" y="1241246"/>
                  <a:pt x="2040046" y="1236400"/>
                  <a:pt x="2054680" y="1232029"/>
                </a:cubicBezTo>
                <a:lnTo>
                  <a:pt x="2097918" y="1217490"/>
                </a:lnTo>
                <a:cubicBezTo>
                  <a:pt x="2155505" y="1197154"/>
                  <a:pt x="2212615" y="1173207"/>
                  <a:pt x="2270012" y="1146884"/>
                </a:cubicBezTo>
                <a:lnTo>
                  <a:pt x="2270107" y="1146789"/>
                </a:lnTo>
                <a:lnTo>
                  <a:pt x="2274194" y="1144984"/>
                </a:lnTo>
                <a:lnTo>
                  <a:pt x="2274194" y="1144984"/>
                </a:lnTo>
                <a:lnTo>
                  <a:pt x="2275523" y="1144509"/>
                </a:lnTo>
                <a:close/>
              </a:path>
            </a:pathLst>
          </a:custGeom>
          <a:solidFill>
            <a:srgbClr val="FFFBF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 name="Google Shape;291;p8">
            <a:extLst>
              <a:ext uri="{FF2B5EF4-FFF2-40B4-BE49-F238E27FC236}">
                <a16:creationId xmlns:a16="http://schemas.microsoft.com/office/drawing/2014/main" id="{72ECAC66-DDCC-41FD-A8E3-05B96049E52D}"/>
              </a:ext>
            </a:extLst>
          </p:cNvPr>
          <p:cNvSpPr/>
          <p:nvPr userDrawn="1"/>
        </p:nvSpPr>
        <p:spPr>
          <a:xfrm>
            <a:off x="39888" y="2599854"/>
            <a:ext cx="1417642" cy="871278"/>
          </a:xfrm>
          <a:custGeom>
            <a:avLst/>
            <a:gdLst/>
            <a:ahLst/>
            <a:cxnLst/>
            <a:rect l="l" t="t" r="r" b="b"/>
            <a:pathLst>
              <a:path w="949844" h="583771" extrusionOk="0">
                <a:moveTo>
                  <a:pt x="41350" y="583772"/>
                </a:moveTo>
                <a:cubicBezTo>
                  <a:pt x="-56090" y="291069"/>
                  <a:pt x="19824" y="111046"/>
                  <a:pt x="256996" y="35703"/>
                </a:cubicBezTo>
                <a:cubicBezTo>
                  <a:pt x="529030" y="-23637"/>
                  <a:pt x="790301" y="-46307"/>
                  <a:pt x="949845" y="275924"/>
                </a:cubicBezTo>
                <a:lnTo>
                  <a:pt x="727341" y="207630"/>
                </a:lnTo>
                <a:lnTo>
                  <a:pt x="726198" y="101807"/>
                </a:lnTo>
                <a:lnTo>
                  <a:pt x="689431" y="196009"/>
                </a:lnTo>
                <a:lnTo>
                  <a:pt x="520934" y="144288"/>
                </a:lnTo>
                <a:lnTo>
                  <a:pt x="532459" y="53706"/>
                </a:lnTo>
                <a:lnTo>
                  <a:pt x="491311" y="135144"/>
                </a:lnTo>
                <a:lnTo>
                  <a:pt x="276237" y="69136"/>
                </a:lnTo>
                <a:lnTo>
                  <a:pt x="198132" y="240396"/>
                </a:lnTo>
                <a:lnTo>
                  <a:pt x="137648" y="203915"/>
                </a:lnTo>
                <a:lnTo>
                  <a:pt x="188702" y="261065"/>
                </a:lnTo>
                <a:lnTo>
                  <a:pt x="142220" y="362887"/>
                </a:lnTo>
                <a:lnTo>
                  <a:pt x="52018" y="291926"/>
                </a:lnTo>
                <a:lnTo>
                  <a:pt x="116788" y="418608"/>
                </a:lnTo>
                <a:lnTo>
                  <a:pt x="41350" y="583772"/>
                </a:lnTo>
                <a:close/>
              </a:path>
            </a:pathLst>
          </a:custGeom>
          <a:solidFill>
            <a:srgbClr val="81B2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2" name="Group 1">
            <a:extLst>
              <a:ext uri="{FF2B5EF4-FFF2-40B4-BE49-F238E27FC236}">
                <a16:creationId xmlns:a16="http://schemas.microsoft.com/office/drawing/2014/main" id="{0F67F3A3-653E-4817-8038-4156B676C460}"/>
              </a:ext>
            </a:extLst>
          </p:cNvPr>
          <p:cNvGrpSpPr/>
          <p:nvPr userDrawn="1"/>
        </p:nvGrpSpPr>
        <p:grpSpPr>
          <a:xfrm>
            <a:off x="-750591" y="1221137"/>
            <a:ext cx="4550420" cy="5696948"/>
            <a:chOff x="8868241" y="148626"/>
            <a:chExt cx="4550420" cy="5696948"/>
          </a:xfrm>
        </p:grpSpPr>
        <p:sp>
          <p:nvSpPr>
            <p:cNvPr id="90" name="Google Shape;287;p8">
              <a:extLst>
                <a:ext uri="{FF2B5EF4-FFF2-40B4-BE49-F238E27FC236}">
                  <a16:creationId xmlns:a16="http://schemas.microsoft.com/office/drawing/2014/main" id="{4E0ED4FC-C338-479A-BFBA-EE943E667908}"/>
                </a:ext>
              </a:extLst>
            </p:cNvPr>
            <p:cNvSpPr/>
            <p:nvPr userDrawn="1"/>
          </p:nvSpPr>
          <p:spPr>
            <a:xfrm>
              <a:off x="10064243" y="1525937"/>
              <a:ext cx="926484" cy="4319637"/>
            </a:xfrm>
            <a:custGeom>
              <a:avLst/>
              <a:gdLst/>
              <a:ahLst/>
              <a:cxnLst/>
              <a:rect l="l" t="t" r="r" b="b"/>
              <a:pathLst>
                <a:path w="926484" h="3975969" extrusionOk="0">
                  <a:moveTo>
                    <a:pt x="56981" y="0"/>
                  </a:moveTo>
                  <a:cubicBezTo>
                    <a:pt x="626656" y="986592"/>
                    <a:pt x="926484" y="2105620"/>
                    <a:pt x="926484" y="3244825"/>
                  </a:cubicBezTo>
                  <a:lnTo>
                    <a:pt x="926484" y="3975969"/>
                  </a:lnTo>
                  <a:lnTo>
                    <a:pt x="600398" y="3975969"/>
                  </a:lnTo>
                  <a:lnTo>
                    <a:pt x="625111" y="3760701"/>
                  </a:lnTo>
                  <a:cubicBezTo>
                    <a:pt x="746577" y="2420088"/>
                    <a:pt x="611984" y="1232210"/>
                    <a:pt x="0" y="27142"/>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1" name="Google Shape;290;p8">
              <a:extLst>
                <a:ext uri="{FF2B5EF4-FFF2-40B4-BE49-F238E27FC236}">
                  <a16:creationId xmlns:a16="http://schemas.microsoft.com/office/drawing/2014/main" id="{E297334D-DD21-416E-9150-82ECCDA1CD3A}"/>
                </a:ext>
              </a:extLst>
            </p:cNvPr>
            <p:cNvSpPr/>
            <p:nvPr userDrawn="1"/>
          </p:nvSpPr>
          <p:spPr>
            <a:xfrm>
              <a:off x="8868241" y="1049814"/>
              <a:ext cx="2737258" cy="1258070"/>
            </a:xfrm>
            <a:custGeom>
              <a:avLst/>
              <a:gdLst/>
              <a:ahLst/>
              <a:cxnLst/>
              <a:rect l="l" t="t" r="r" b="b"/>
              <a:pathLst>
                <a:path w="1834009" h="842928" extrusionOk="0">
                  <a:moveTo>
                    <a:pt x="2257" y="842929"/>
                  </a:moveTo>
                  <a:cubicBezTo>
                    <a:pt x="-39367" y="365345"/>
                    <a:pt x="504891" y="90263"/>
                    <a:pt x="801595" y="275334"/>
                  </a:cubicBezTo>
                  <a:cubicBezTo>
                    <a:pt x="953519" y="-113000"/>
                    <a:pt x="1834010" y="-68995"/>
                    <a:pt x="1834010" y="272381"/>
                  </a:cubicBezTo>
                  <a:lnTo>
                    <a:pt x="1610744" y="284668"/>
                  </a:lnTo>
                  <a:lnTo>
                    <a:pt x="1587407" y="147413"/>
                  </a:lnTo>
                  <a:lnTo>
                    <a:pt x="1579787" y="286383"/>
                  </a:lnTo>
                  <a:lnTo>
                    <a:pt x="1370904" y="297908"/>
                  </a:lnTo>
                  <a:lnTo>
                    <a:pt x="1329089" y="147508"/>
                  </a:lnTo>
                  <a:lnTo>
                    <a:pt x="1333090" y="300004"/>
                  </a:lnTo>
                  <a:lnTo>
                    <a:pt x="1096965" y="313053"/>
                  </a:lnTo>
                  <a:lnTo>
                    <a:pt x="1079820" y="189799"/>
                  </a:lnTo>
                  <a:lnTo>
                    <a:pt x="1062008" y="314958"/>
                  </a:lnTo>
                  <a:lnTo>
                    <a:pt x="820645" y="328293"/>
                  </a:lnTo>
                  <a:lnTo>
                    <a:pt x="705487" y="400683"/>
                  </a:lnTo>
                  <a:lnTo>
                    <a:pt x="620334" y="330579"/>
                  </a:lnTo>
                  <a:lnTo>
                    <a:pt x="662339" y="427829"/>
                  </a:lnTo>
                  <a:lnTo>
                    <a:pt x="489080" y="536795"/>
                  </a:lnTo>
                  <a:lnTo>
                    <a:pt x="380114" y="421543"/>
                  </a:lnTo>
                  <a:lnTo>
                    <a:pt x="430406" y="573752"/>
                  </a:lnTo>
                  <a:lnTo>
                    <a:pt x="204663" y="715675"/>
                  </a:lnTo>
                  <a:lnTo>
                    <a:pt x="142846" y="637284"/>
                  </a:lnTo>
                  <a:lnTo>
                    <a:pt x="146846" y="751965"/>
                  </a:lnTo>
                  <a:lnTo>
                    <a:pt x="2257" y="842929"/>
                  </a:lnTo>
                  <a:close/>
                </a:path>
              </a:pathLst>
            </a:custGeom>
            <a:solidFill>
              <a:srgbClr val="60973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3" name="Google Shape;292;p8">
              <a:extLst>
                <a:ext uri="{FF2B5EF4-FFF2-40B4-BE49-F238E27FC236}">
                  <a16:creationId xmlns:a16="http://schemas.microsoft.com/office/drawing/2014/main" id="{B63C7BD3-23C6-419A-9F68-F29058247A46}"/>
                </a:ext>
              </a:extLst>
            </p:cNvPr>
            <p:cNvSpPr/>
            <p:nvPr userDrawn="1"/>
          </p:nvSpPr>
          <p:spPr>
            <a:xfrm>
              <a:off x="11095853" y="753831"/>
              <a:ext cx="1109224" cy="5079258"/>
            </a:xfrm>
            <a:custGeom>
              <a:avLst/>
              <a:gdLst/>
              <a:ahLst/>
              <a:cxnLst/>
              <a:rect l="l" t="t" r="r" b="b"/>
              <a:pathLst>
                <a:path w="1109224" h="4806554" extrusionOk="0">
                  <a:moveTo>
                    <a:pt x="1040873" y="0"/>
                  </a:moveTo>
                  <a:lnTo>
                    <a:pt x="1109224" y="32540"/>
                  </a:lnTo>
                  <a:cubicBezTo>
                    <a:pt x="376632" y="1475215"/>
                    <a:pt x="215539" y="2897328"/>
                    <a:pt x="360919" y="4502121"/>
                  </a:cubicBezTo>
                  <a:lnTo>
                    <a:pt x="395864" y="4806554"/>
                  </a:lnTo>
                  <a:lnTo>
                    <a:pt x="0" y="4806554"/>
                  </a:lnTo>
                  <a:lnTo>
                    <a:pt x="0" y="3884551"/>
                  </a:lnTo>
                  <a:cubicBezTo>
                    <a:pt x="0" y="2520830"/>
                    <a:pt x="358942" y="1181124"/>
                    <a:pt x="1040873"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4" name="Google Shape;295;p8">
              <a:extLst>
                <a:ext uri="{FF2B5EF4-FFF2-40B4-BE49-F238E27FC236}">
                  <a16:creationId xmlns:a16="http://schemas.microsoft.com/office/drawing/2014/main" id="{02DCD279-128E-4E63-8C14-77AAD61CA4D7}"/>
                </a:ext>
              </a:extLst>
            </p:cNvPr>
            <p:cNvSpPr/>
            <p:nvPr userDrawn="1"/>
          </p:nvSpPr>
          <p:spPr>
            <a:xfrm>
              <a:off x="10455205" y="148626"/>
              <a:ext cx="2963456" cy="1278011"/>
            </a:xfrm>
            <a:custGeom>
              <a:avLst/>
              <a:gdLst/>
              <a:ahLst/>
              <a:cxnLst/>
              <a:rect l="l" t="t" r="r" b="b"/>
              <a:pathLst>
                <a:path w="2963456" h="1278011" extrusionOk="0">
                  <a:moveTo>
                    <a:pt x="820159" y="385"/>
                  </a:moveTo>
                  <a:cubicBezTo>
                    <a:pt x="1247201" y="-8763"/>
                    <a:pt x="1708170" y="144988"/>
                    <a:pt x="1843874" y="491780"/>
                  </a:cubicBezTo>
                  <a:cubicBezTo>
                    <a:pt x="2142015" y="305781"/>
                    <a:pt x="2579984" y="379882"/>
                    <a:pt x="2892915" y="632115"/>
                  </a:cubicBezTo>
                  <a:lnTo>
                    <a:pt x="2963456" y="696439"/>
                  </a:lnTo>
                  <a:lnTo>
                    <a:pt x="2963456" y="1210030"/>
                  </a:lnTo>
                  <a:lnTo>
                    <a:pt x="2909899" y="1278011"/>
                  </a:lnTo>
                  <a:lnTo>
                    <a:pt x="2506764" y="1024509"/>
                  </a:lnTo>
                  <a:lnTo>
                    <a:pt x="2596570" y="752673"/>
                  </a:lnTo>
                  <a:lnTo>
                    <a:pt x="2401896" y="958432"/>
                  </a:lnTo>
                  <a:lnTo>
                    <a:pt x="2092404" y="763899"/>
                  </a:lnTo>
                  <a:lnTo>
                    <a:pt x="2167432" y="590254"/>
                  </a:lnTo>
                  <a:lnTo>
                    <a:pt x="2015387" y="715444"/>
                  </a:lnTo>
                  <a:lnTo>
                    <a:pt x="1809770" y="586133"/>
                  </a:lnTo>
                  <a:lnTo>
                    <a:pt x="1378643" y="562402"/>
                  </a:lnTo>
                  <a:lnTo>
                    <a:pt x="1346813" y="338881"/>
                  </a:lnTo>
                  <a:lnTo>
                    <a:pt x="1316261" y="558992"/>
                  </a:lnTo>
                  <a:lnTo>
                    <a:pt x="894512" y="535688"/>
                  </a:lnTo>
                  <a:lnTo>
                    <a:pt x="901759" y="263285"/>
                  </a:lnTo>
                  <a:lnTo>
                    <a:pt x="827156" y="531994"/>
                  </a:lnTo>
                  <a:lnTo>
                    <a:pt x="454148" y="511390"/>
                  </a:lnTo>
                  <a:lnTo>
                    <a:pt x="440506" y="263285"/>
                  </a:lnTo>
                  <a:lnTo>
                    <a:pt x="398872" y="508405"/>
                  </a:lnTo>
                  <a:lnTo>
                    <a:pt x="0" y="486381"/>
                  </a:lnTo>
                  <a:cubicBezTo>
                    <a:pt x="0" y="181579"/>
                    <a:pt x="393116" y="9533"/>
                    <a:pt x="820159" y="385"/>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5" name="Google Shape;296;p8">
              <a:extLst>
                <a:ext uri="{FF2B5EF4-FFF2-40B4-BE49-F238E27FC236}">
                  <a16:creationId xmlns:a16="http://schemas.microsoft.com/office/drawing/2014/main" id="{BADD10E5-934B-4390-9E5B-B468D3AD74E6}"/>
                </a:ext>
              </a:extLst>
            </p:cNvPr>
            <p:cNvSpPr/>
            <p:nvPr userDrawn="1"/>
          </p:nvSpPr>
          <p:spPr>
            <a:xfrm>
              <a:off x="10914409" y="601806"/>
              <a:ext cx="1697078" cy="1042952"/>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3" name="Group 2">
            <a:extLst>
              <a:ext uri="{FF2B5EF4-FFF2-40B4-BE49-F238E27FC236}">
                <a16:creationId xmlns:a16="http://schemas.microsoft.com/office/drawing/2014/main" id="{08E8F528-DBCA-452E-B5DC-787BAC312512}"/>
              </a:ext>
            </a:extLst>
          </p:cNvPr>
          <p:cNvGrpSpPr/>
          <p:nvPr userDrawn="1"/>
        </p:nvGrpSpPr>
        <p:grpSpPr>
          <a:xfrm>
            <a:off x="2767471" y="5760819"/>
            <a:ext cx="1773983" cy="1138235"/>
            <a:chOff x="10301233" y="5703249"/>
            <a:chExt cx="1773983" cy="1138235"/>
          </a:xfrm>
        </p:grpSpPr>
        <p:grpSp>
          <p:nvGrpSpPr>
            <p:cNvPr id="96" name="Google Shape;149;p5">
              <a:extLst>
                <a:ext uri="{FF2B5EF4-FFF2-40B4-BE49-F238E27FC236}">
                  <a16:creationId xmlns:a16="http://schemas.microsoft.com/office/drawing/2014/main" id="{42BAC3CD-B289-4774-922D-AB634893D700}"/>
                </a:ext>
              </a:extLst>
            </p:cNvPr>
            <p:cNvGrpSpPr/>
            <p:nvPr userDrawn="1"/>
          </p:nvGrpSpPr>
          <p:grpSpPr>
            <a:xfrm flipH="1">
              <a:off x="11639933" y="5740480"/>
              <a:ext cx="435283" cy="1050406"/>
              <a:chOff x="4028392" y="3097874"/>
              <a:chExt cx="1270158" cy="3065088"/>
            </a:xfrm>
          </p:grpSpPr>
          <p:sp>
            <p:nvSpPr>
              <p:cNvPr id="97" name="Google Shape;150;p5">
                <a:extLst>
                  <a:ext uri="{FF2B5EF4-FFF2-40B4-BE49-F238E27FC236}">
                    <a16:creationId xmlns:a16="http://schemas.microsoft.com/office/drawing/2014/main" id="{CAF6B8F7-EA48-4031-914D-574A4546BEB5}"/>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8" name="Google Shape;151;p5">
                <a:extLst>
                  <a:ext uri="{FF2B5EF4-FFF2-40B4-BE49-F238E27FC236}">
                    <a16:creationId xmlns:a16="http://schemas.microsoft.com/office/drawing/2014/main" id="{F2BADD49-7295-4D64-8999-6718F1285C1D}"/>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9" name="Google Shape;152;p5">
                <a:extLst>
                  <a:ext uri="{FF2B5EF4-FFF2-40B4-BE49-F238E27FC236}">
                    <a16:creationId xmlns:a16="http://schemas.microsoft.com/office/drawing/2014/main" id="{C023AE88-C2E1-447C-9220-7BBCC632AE81}"/>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0" name="Google Shape;153;p5">
                <a:extLst>
                  <a:ext uri="{FF2B5EF4-FFF2-40B4-BE49-F238E27FC236}">
                    <a16:creationId xmlns:a16="http://schemas.microsoft.com/office/drawing/2014/main" id="{99D93DC6-E4FE-4000-916F-ADB0ECC2BAE8}"/>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1" name="Google Shape;154;p5">
                <a:extLst>
                  <a:ext uri="{FF2B5EF4-FFF2-40B4-BE49-F238E27FC236}">
                    <a16:creationId xmlns:a16="http://schemas.microsoft.com/office/drawing/2014/main" id="{ED5FF4B2-7114-4361-90FE-829BB13F454B}"/>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2" name="Google Shape;155;p5">
                <a:extLst>
                  <a:ext uri="{FF2B5EF4-FFF2-40B4-BE49-F238E27FC236}">
                    <a16:creationId xmlns:a16="http://schemas.microsoft.com/office/drawing/2014/main" id="{AD476C93-E3F0-4B3E-A794-EBC6A228E22D}"/>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108" name="Google Shape;187;p5">
              <a:extLst>
                <a:ext uri="{FF2B5EF4-FFF2-40B4-BE49-F238E27FC236}">
                  <a16:creationId xmlns:a16="http://schemas.microsoft.com/office/drawing/2014/main" id="{9C749066-6713-4AAF-A039-3423F1FDEE4D}"/>
                </a:ext>
              </a:extLst>
            </p:cNvPr>
            <p:cNvGrpSpPr/>
            <p:nvPr userDrawn="1"/>
          </p:nvGrpSpPr>
          <p:grpSpPr>
            <a:xfrm>
              <a:off x="10301233" y="5703249"/>
              <a:ext cx="778382" cy="1138235"/>
              <a:chOff x="4610438" y="3689854"/>
              <a:chExt cx="2773002" cy="4054987"/>
            </a:xfrm>
          </p:grpSpPr>
          <p:sp>
            <p:nvSpPr>
              <p:cNvPr id="109" name="Google Shape;188;p5">
                <a:extLst>
                  <a:ext uri="{FF2B5EF4-FFF2-40B4-BE49-F238E27FC236}">
                    <a16:creationId xmlns:a16="http://schemas.microsoft.com/office/drawing/2014/main" id="{088A7084-147A-4351-AFDF-9960369E0FC5}"/>
                  </a:ext>
                </a:extLst>
              </p:cNvPr>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110" name="Google Shape;189;p5">
                <a:extLst>
                  <a:ext uri="{FF2B5EF4-FFF2-40B4-BE49-F238E27FC236}">
                    <a16:creationId xmlns:a16="http://schemas.microsoft.com/office/drawing/2014/main" id="{9B220EC1-1BCA-4A5C-B8D0-FCB215D4BBD9}"/>
                  </a:ext>
                </a:extLst>
              </p:cNvPr>
              <p:cNvGrpSpPr/>
              <p:nvPr/>
            </p:nvGrpSpPr>
            <p:grpSpPr>
              <a:xfrm>
                <a:off x="4610438" y="3689854"/>
                <a:ext cx="2773002" cy="4054987"/>
                <a:chOff x="4768606" y="1356086"/>
                <a:chExt cx="2773002" cy="4054987"/>
              </a:xfrm>
            </p:grpSpPr>
            <p:sp>
              <p:nvSpPr>
                <p:cNvPr id="111" name="Google Shape;190;p5">
                  <a:extLst>
                    <a:ext uri="{FF2B5EF4-FFF2-40B4-BE49-F238E27FC236}">
                      <a16:creationId xmlns:a16="http://schemas.microsoft.com/office/drawing/2014/main" id="{4E0B03D7-130D-41BB-BA31-14D22106F44C}"/>
                    </a:ext>
                  </a:extLst>
                </p:cNvPr>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2" name="Google Shape;191;p5">
                  <a:extLst>
                    <a:ext uri="{FF2B5EF4-FFF2-40B4-BE49-F238E27FC236}">
                      <a16:creationId xmlns:a16="http://schemas.microsoft.com/office/drawing/2014/main" id="{890D8A06-06BF-4924-9062-26D959E09B07}"/>
                    </a:ext>
                  </a:extLst>
                </p:cNvPr>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3" name="Google Shape;192;p5">
                  <a:extLst>
                    <a:ext uri="{FF2B5EF4-FFF2-40B4-BE49-F238E27FC236}">
                      <a16:creationId xmlns:a16="http://schemas.microsoft.com/office/drawing/2014/main" id="{1892EBB0-9180-45F6-82DA-2F63B376D660}"/>
                    </a:ext>
                  </a:extLst>
                </p:cNvPr>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4" name="Google Shape;193;p5">
                  <a:extLst>
                    <a:ext uri="{FF2B5EF4-FFF2-40B4-BE49-F238E27FC236}">
                      <a16:creationId xmlns:a16="http://schemas.microsoft.com/office/drawing/2014/main" id="{9BE507BD-0EEE-46F8-909E-54F6CE19FD75}"/>
                    </a:ext>
                  </a:extLst>
                </p:cNvPr>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5" name="Google Shape;194;p5">
                  <a:extLst>
                    <a:ext uri="{FF2B5EF4-FFF2-40B4-BE49-F238E27FC236}">
                      <a16:creationId xmlns:a16="http://schemas.microsoft.com/office/drawing/2014/main" id="{F2F5503E-2BB7-4A26-8875-134FFBFD5AE7}"/>
                    </a:ext>
                  </a:extLst>
                </p:cNvPr>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6" name="Google Shape;195;p5">
                  <a:extLst>
                    <a:ext uri="{FF2B5EF4-FFF2-40B4-BE49-F238E27FC236}">
                      <a16:creationId xmlns:a16="http://schemas.microsoft.com/office/drawing/2014/main" id="{82CB7F9D-AB55-4A00-8B9E-A4E36484EC17}"/>
                    </a:ext>
                  </a:extLst>
                </p:cNvPr>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7" name="Google Shape;196;p5">
                  <a:extLst>
                    <a:ext uri="{FF2B5EF4-FFF2-40B4-BE49-F238E27FC236}">
                      <a16:creationId xmlns:a16="http://schemas.microsoft.com/office/drawing/2014/main" id="{EA74DA59-7E85-4CE6-ABC1-B1B244EA03AF}"/>
                    </a:ext>
                  </a:extLst>
                </p:cNvPr>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8" name="Google Shape;197;p5">
                  <a:extLst>
                    <a:ext uri="{FF2B5EF4-FFF2-40B4-BE49-F238E27FC236}">
                      <a16:creationId xmlns:a16="http://schemas.microsoft.com/office/drawing/2014/main" id="{DC7382B8-365B-4278-972F-6C8F7EEB2C6B}"/>
                    </a:ext>
                  </a:extLst>
                </p:cNvPr>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9" name="Google Shape;198;p5">
                  <a:extLst>
                    <a:ext uri="{FF2B5EF4-FFF2-40B4-BE49-F238E27FC236}">
                      <a16:creationId xmlns:a16="http://schemas.microsoft.com/office/drawing/2014/main" id="{B2691706-599C-4DE8-AE70-4FAF923E6D75}"/>
                    </a:ext>
                  </a:extLst>
                </p:cNvPr>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0" name="Google Shape;199;p5">
                  <a:extLst>
                    <a:ext uri="{FF2B5EF4-FFF2-40B4-BE49-F238E27FC236}">
                      <a16:creationId xmlns:a16="http://schemas.microsoft.com/office/drawing/2014/main" id="{407DC411-B5F4-4DFF-B26B-D9BCFC9470C2}"/>
                    </a:ext>
                  </a:extLst>
                </p:cNvPr>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1" name="Google Shape;200;p5">
                  <a:extLst>
                    <a:ext uri="{FF2B5EF4-FFF2-40B4-BE49-F238E27FC236}">
                      <a16:creationId xmlns:a16="http://schemas.microsoft.com/office/drawing/2014/main" id="{94C4DEEA-792C-4C40-9EC9-69C61F7AA6BB}"/>
                    </a:ext>
                  </a:extLst>
                </p:cNvPr>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2" name="Google Shape;201;p5">
                  <a:extLst>
                    <a:ext uri="{FF2B5EF4-FFF2-40B4-BE49-F238E27FC236}">
                      <a16:creationId xmlns:a16="http://schemas.microsoft.com/office/drawing/2014/main" id="{62F0FA25-F246-424C-83BA-2B3F11E96205}"/>
                    </a:ext>
                  </a:extLst>
                </p:cNvPr>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3" name="Google Shape;202;p5">
                  <a:extLst>
                    <a:ext uri="{FF2B5EF4-FFF2-40B4-BE49-F238E27FC236}">
                      <a16:creationId xmlns:a16="http://schemas.microsoft.com/office/drawing/2014/main" id="{2BC91004-E344-478A-846E-8EA560248489}"/>
                    </a:ext>
                  </a:extLst>
                </p:cNvPr>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4" name="Google Shape;203;p5">
                  <a:extLst>
                    <a:ext uri="{FF2B5EF4-FFF2-40B4-BE49-F238E27FC236}">
                      <a16:creationId xmlns:a16="http://schemas.microsoft.com/office/drawing/2014/main" id="{E2D7D76D-68D7-4DB8-B46F-BA12F3F90975}"/>
                    </a:ext>
                  </a:extLst>
                </p:cNvPr>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alpha val="402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5" name="Google Shape;204;p5">
                  <a:extLst>
                    <a:ext uri="{FF2B5EF4-FFF2-40B4-BE49-F238E27FC236}">
                      <a16:creationId xmlns:a16="http://schemas.microsoft.com/office/drawing/2014/main" id="{66E6B706-F131-4A36-A88C-26C97B3482AF}"/>
                    </a:ext>
                  </a:extLst>
                </p:cNvPr>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126" name="Google Shape;205;p5">
                  <a:extLst>
                    <a:ext uri="{FF2B5EF4-FFF2-40B4-BE49-F238E27FC236}">
                      <a16:creationId xmlns:a16="http://schemas.microsoft.com/office/drawing/2014/main" id="{6FEAECE5-1AD3-4E40-8AD6-0C25167EF095}"/>
                    </a:ext>
                  </a:extLst>
                </p:cNvPr>
                <p:cNvGrpSpPr/>
                <p:nvPr/>
              </p:nvGrpSpPr>
              <p:grpSpPr>
                <a:xfrm>
                  <a:off x="6306235" y="1356086"/>
                  <a:ext cx="1235373" cy="1660293"/>
                  <a:chOff x="6306235" y="1356086"/>
                  <a:chExt cx="1235373" cy="1660293"/>
                </a:xfrm>
              </p:grpSpPr>
              <p:sp>
                <p:nvSpPr>
                  <p:cNvPr id="127" name="Google Shape;206;p5">
                    <a:extLst>
                      <a:ext uri="{FF2B5EF4-FFF2-40B4-BE49-F238E27FC236}">
                        <a16:creationId xmlns:a16="http://schemas.microsoft.com/office/drawing/2014/main" id="{D1142123-B001-4AB3-AEBF-084A8A4B1761}"/>
                      </a:ext>
                    </a:extLst>
                  </p:cNvPr>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128" name="Google Shape;207;p5">
                    <a:extLst>
                      <a:ext uri="{FF2B5EF4-FFF2-40B4-BE49-F238E27FC236}">
                        <a16:creationId xmlns:a16="http://schemas.microsoft.com/office/drawing/2014/main" id="{B773F430-6CDF-49BD-A9A7-EE0757AAD586}"/>
                      </a:ext>
                    </a:extLst>
                  </p:cNvPr>
                  <p:cNvGrpSpPr/>
                  <p:nvPr/>
                </p:nvGrpSpPr>
                <p:grpSpPr>
                  <a:xfrm>
                    <a:off x="6306235" y="1356086"/>
                    <a:ext cx="1235373" cy="1647158"/>
                    <a:chOff x="6306235" y="1356086"/>
                    <a:chExt cx="1235373" cy="1647158"/>
                  </a:xfrm>
                </p:grpSpPr>
                <p:sp>
                  <p:nvSpPr>
                    <p:cNvPr id="129" name="Google Shape;208;p5">
                      <a:extLst>
                        <a:ext uri="{FF2B5EF4-FFF2-40B4-BE49-F238E27FC236}">
                          <a16:creationId xmlns:a16="http://schemas.microsoft.com/office/drawing/2014/main" id="{51F522BD-A3C4-44C1-A7FE-59AE2216AEED}"/>
                        </a:ext>
                      </a:extLst>
                    </p:cNvPr>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0" name="Google Shape;209;p5">
                      <a:extLst>
                        <a:ext uri="{FF2B5EF4-FFF2-40B4-BE49-F238E27FC236}">
                          <a16:creationId xmlns:a16="http://schemas.microsoft.com/office/drawing/2014/main" id="{01DFFA43-EA8F-4545-B997-F0ABFB823738}"/>
                        </a:ext>
                      </a:extLst>
                    </p:cNvPr>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1" name="Google Shape;210;p5">
                      <a:extLst>
                        <a:ext uri="{FF2B5EF4-FFF2-40B4-BE49-F238E27FC236}">
                          <a16:creationId xmlns:a16="http://schemas.microsoft.com/office/drawing/2014/main" id="{338EFF55-E18C-47D2-BFD0-AA80477D6EC4}"/>
                        </a:ext>
                      </a:extLst>
                    </p:cNvPr>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grpSp>
        </p:grpSp>
        <p:grpSp>
          <p:nvGrpSpPr>
            <p:cNvPr id="132" name="Google Shape;142;p5">
              <a:extLst>
                <a:ext uri="{FF2B5EF4-FFF2-40B4-BE49-F238E27FC236}">
                  <a16:creationId xmlns:a16="http://schemas.microsoft.com/office/drawing/2014/main" id="{0E28C07B-FAC3-45D9-AF27-82FD6A52E12D}"/>
                </a:ext>
              </a:extLst>
            </p:cNvPr>
            <p:cNvGrpSpPr/>
            <p:nvPr userDrawn="1"/>
          </p:nvGrpSpPr>
          <p:grpSpPr>
            <a:xfrm>
              <a:off x="11180408" y="5733982"/>
              <a:ext cx="435283" cy="1050406"/>
              <a:chOff x="4028392" y="3097874"/>
              <a:chExt cx="1270158" cy="3065088"/>
            </a:xfrm>
          </p:grpSpPr>
          <p:sp>
            <p:nvSpPr>
              <p:cNvPr id="133" name="Google Shape;143;p5">
                <a:extLst>
                  <a:ext uri="{FF2B5EF4-FFF2-40B4-BE49-F238E27FC236}">
                    <a16:creationId xmlns:a16="http://schemas.microsoft.com/office/drawing/2014/main" id="{A894FB4E-1F41-432B-8C0A-2CA63A50F2EB}"/>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4" name="Google Shape;144;p5">
                <a:extLst>
                  <a:ext uri="{FF2B5EF4-FFF2-40B4-BE49-F238E27FC236}">
                    <a16:creationId xmlns:a16="http://schemas.microsoft.com/office/drawing/2014/main" id="{B3FBA586-DFEB-4EA7-8B46-B6E37A7A4F4F}"/>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5" name="Google Shape;145;p5">
                <a:extLst>
                  <a:ext uri="{FF2B5EF4-FFF2-40B4-BE49-F238E27FC236}">
                    <a16:creationId xmlns:a16="http://schemas.microsoft.com/office/drawing/2014/main" id="{A3407779-DEB7-4EF3-8321-63FE30E1B082}"/>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6" name="Google Shape;146;p5">
                <a:extLst>
                  <a:ext uri="{FF2B5EF4-FFF2-40B4-BE49-F238E27FC236}">
                    <a16:creationId xmlns:a16="http://schemas.microsoft.com/office/drawing/2014/main" id="{107AE95E-EECF-4878-95EF-907E0430CE12}"/>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7" name="Google Shape;147;p5">
                <a:extLst>
                  <a:ext uri="{FF2B5EF4-FFF2-40B4-BE49-F238E27FC236}">
                    <a16:creationId xmlns:a16="http://schemas.microsoft.com/office/drawing/2014/main" id="{27401976-915E-420E-9525-833A21DDC076}"/>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8" name="Google Shape;148;p5">
                <a:extLst>
                  <a:ext uri="{FF2B5EF4-FFF2-40B4-BE49-F238E27FC236}">
                    <a16:creationId xmlns:a16="http://schemas.microsoft.com/office/drawing/2014/main" id="{9CE9CE09-C4FF-499F-AEBF-C8704EE7143F}"/>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grpSp>
        <p:nvGrpSpPr>
          <p:cNvPr id="142" name="Google Shape;99;p4">
            <a:extLst>
              <a:ext uri="{FF2B5EF4-FFF2-40B4-BE49-F238E27FC236}">
                <a16:creationId xmlns:a16="http://schemas.microsoft.com/office/drawing/2014/main" id="{CA28734C-E064-4BF9-8939-12B823918095}"/>
              </a:ext>
            </a:extLst>
          </p:cNvPr>
          <p:cNvGrpSpPr/>
          <p:nvPr userDrawn="1"/>
        </p:nvGrpSpPr>
        <p:grpSpPr>
          <a:xfrm>
            <a:off x="-293282" y="-327378"/>
            <a:ext cx="4506082" cy="7207511"/>
            <a:chOff x="10890" y="0"/>
            <a:chExt cx="4138029" cy="6868885"/>
          </a:xfrm>
        </p:grpSpPr>
        <p:sp>
          <p:nvSpPr>
            <p:cNvPr id="143" name="Google Shape;100;p4">
              <a:extLst>
                <a:ext uri="{FF2B5EF4-FFF2-40B4-BE49-F238E27FC236}">
                  <a16:creationId xmlns:a16="http://schemas.microsoft.com/office/drawing/2014/main" id="{5ECA1545-8D9E-4DDA-A6F9-83F5754F00AA}"/>
                </a:ext>
              </a:extLst>
            </p:cNvPr>
            <p:cNvSpPr/>
            <p:nvPr/>
          </p:nvSpPr>
          <p:spPr>
            <a:xfrm>
              <a:off x="272839" y="1379068"/>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4" name="Google Shape;101;p4">
              <a:extLst>
                <a:ext uri="{FF2B5EF4-FFF2-40B4-BE49-F238E27FC236}">
                  <a16:creationId xmlns:a16="http://schemas.microsoft.com/office/drawing/2014/main" id="{8B87D3AE-BB1B-4018-93C7-D7DF41F72EBA}"/>
                </a:ext>
              </a:extLst>
            </p:cNvPr>
            <p:cNvSpPr/>
            <p:nvPr/>
          </p:nvSpPr>
          <p:spPr>
            <a:xfrm>
              <a:off x="1658478" y="1379287"/>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5" name="Google Shape;102;p4">
              <a:extLst>
                <a:ext uri="{FF2B5EF4-FFF2-40B4-BE49-F238E27FC236}">
                  <a16:creationId xmlns:a16="http://schemas.microsoft.com/office/drawing/2014/main" id="{CBA6E7D7-D43C-4265-94EA-F43686DDE128}"/>
                </a:ext>
              </a:extLst>
            </p:cNvPr>
            <p:cNvSpPr/>
            <p:nvPr/>
          </p:nvSpPr>
          <p:spPr>
            <a:xfrm>
              <a:off x="1070708" y="0"/>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6" name="Google Shape;103;p4">
              <a:extLst>
                <a:ext uri="{FF2B5EF4-FFF2-40B4-BE49-F238E27FC236}">
                  <a16:creationId xmlns:a16="http://schemas.microsoft.com/office/drawing/2014/main" id="{DC9AD0E7-0877-444A-8A97-DB8C067C83B3}"/>
                </a:ext>
              </a:extLst>
            </p:cNvPr>
            <p:cNvSpPr/>
            <p:nvPr/>
          </p:nvSpPr>
          <p:spPr>
            <a:xfrm>
              <a:off x="10890" y="507556"/>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7" name="Google Shape;104;p4">
              <a:extLst>
                <a:ext uri="{FF2B5EF4-FFF2-40B4-BE49-F238E27FC236}">
                  <a16:creationId xmlns:a16="http://schemas.microsoft.com/office/drawing/2014/main" id="{3106E364-8C32-4F9C-A213-CAB3D981719C}"/>
                </a:ext>
              </a:extLst>
            </p:cNvPr>
            <p:cNvSpPr/>
            <p:nvPr/>
          </p:nvSpPr>
          <p:spPr>
            <a:xfrm>
              <a:off x="67480" y="1215354"/>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149" name="Google Shape;157;p5">
            <a:extLst>
              <a:ext uri="{FF2B5EF4-FFF2-40B4-BE49-F238E27FC236}">
                <a16:creationId xmlns:a16="http://schemas.microsoft.com/office/drawing/2014/main" id="{F116976A-2F0D-4333-A3B1-478DD6CFCA79}"/>
              </a:ext>
            </a:extLst>
          </p:cNvPr>
          <p:cNvGrpSpPr/>
          <p:nvPr userDrawn="1"/>
        </p:nvGrpSpPr>
        <p:grpSpPr>
          <a:xfrm>
            <a:off x="6363405" y="5798050"/>
            <a:ext cx="1734707" cy="1138399"/>
            <a:chOff x="975725" y="5557227"/>
            <a:chExt cx="2040352" cy="1338977"/>
          </a:xfrm>
        </p:grpSpPr>
        <p:sp>
          <p:nvSpPr>
            <p:cNvPr id="150" name="Google Shape;158;p5">
              <a:extLst>
                <a:ext uri="{FF2B5EF4-FFF2-40B4-BE49-F238E27FC236}">
                  <a16:creationId xmlns:a16="http://schemas.microsoft.com/office/drawing/2014/main" id="{759CF313-B5CE-403C-B336-9906B6EBACB2}"/>
                </a:ext>
              </a:extLst>
            </p:cNvPr>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151" name="Google Shape;159;p5">
              <a:extLst>
                <a:ext uri="{FF2B5EF4-FFF2-40B4-BE49-F238E27FC236}">
                  <a16:creationId xmlns:a16="http://schemas.microsoft.com/office/drawing/2014/main" id="{56ACB59A-F5C3-4870-A6E1-79E6CC57B9AA}"/>
                </a:ext>
              </a:extLst>
            </p:cNvPr>
            <p:cNvGrpSpPr/>
            <p:nvPr/>
          </p:nvGrpSpPr>
          <p:grpSpPr>
            <a:xfrm flipH="1">
              <a:off x="1071688" y="5557227"/>
              <a:ext cx="835252" cy="890789"/>
              <a:chOff x="-4259888" y="2290454"/>
              <a:chExt cx="4283344" cy="4568148"/>
            </a:xfrm>
          </p:grpSpPr>
          <p:sp>
            <p:nvSpPr>
              <p:cNvPr id="167" name="Google Shape;160;p5">
                <a:extLst>
                  <a:ext uri="{FF2B5EF4-FFF2-40B4-BE49-F238E27FC236}">
                    <a16:creationId xmlns:a16="http://schemas.microsoft.com/office/drawing/2014/main" id="{EC0A4032-CCAF-4530-ACBC-9E2E50516BFF}"/>
                  </a:ext>
                </a:extLst>
              </p:cNvPr>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 name="Google Shape;161;p5">
                <a:extLst>
                  <a:ext uri="{FF2B5EF4-FFF2-40B4-BE49-F238E27FC236}">
                    <a16:creationId xmlns:a16="http://schemas.microsoft.com/office/drawing/2014/main" id="{9AD66FFC-5077-47CE-AC51-B788B5B3CAA0}"/>
                  </a:ext>
                </a:extLst>
              </p:cNvPr>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 name="Google Shape;162;p5">
                <a:extLst>
                  <a:ext uri="{FF2B5EF4-FFF2-40B4-BE49-F238E27FC236}">
                    <a16:creationId xmlns:a16="http://schemas.microsoft.com/office/drawing/2014/main" id="{A78EBB13-E97A-4EBB-A545-37B6424049D3}"/>
                  </a:ext>
                </a:extLst>
              </p:cNvPr>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 name="Google Shape;163;p5">
                <a:extLst>
                  <a:ext uri="{FF2B5EF4-FFF2-40B4-BE49-F238E27FC236}">
                    <a16:creationId xmlns:a16="http://schemas.microsoft.com/office/drawing/2014/main" id="{858FB60A-C945-4CC1-B6D8-6D1E3BDCB537}"/>
                  </a:ext>
                </a:extLst>
              </p:cNvPr>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 name="Google Shape;164;p5">
                <a:extLst>
                  <a:ext uri="{FF2B5EF4-FFF2-40B4-BE49-F238E27FC236}">
                    <a16:creationId xmlns:a16="http://schemas.microsoft.com/office/drawing/2014/main" id="{478DF5F5-2090-4301-B120-46EAD68DCAEC}"/>
                  </a:ext>
                </a:extLst>
              </p:cNvPr>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 name="Google Shape;165;p5">
                <a:extLst>
                  <a:ext uri="{FF2B5EF4-FFF2-40B4-BE49-F238E27FC236}">
                    <a16:creationId xmlns:a16="http://schemas.microsoft.com/office/drawing/2014/main" id="{0325E592-393A-4FB0-8B55-D06CAAD152BB}"/>
                  </a:ext>
                </a:extLst>
              </p:cNvPr>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52" name="Google Shape;166;p5">
              <a:extLst>
                <a:ext uri="{FF2B5EF4-FFF2-40B4-BE49-F238E27FC236}">
                  <a16:creationId xmlns:a16="http://schemas.microsoft.com/office/drawing/2014/main" id="{FF665A55-5F63-44D9-99A7-27A9EC7DC2DF}"/>
                </a:ext>
              </a:extLst>
            </p:cNvPr>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3" name="Google Shape;167;p5">
              <a:extLst>
                <a:ext uri="{FF2B5EF4-FFF2-40B4-BE49-F238E27FC236}">
                  <a16:creationId xmlns:a16="http://schemas.microsoft.com/office/drawing/2014/main" id="{4F4193C6-94F2-42C9-A503-D3857E3A844F}"/>
                </a:ext>
              </a:extLst>
            </p:cNvPr>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4" name="Google Shape;168;p5">
              <a:extLst>
                <a:ext uri="{FF2B5EF4-FFF2-40B4-BE49-F238E27FC236}">
                  <a16:creationId xmlns:a16="http://schemas.microsoft.com/office/drawing/2014/main" id="{2122A6C2-ABB9-4FCC-AD29-1118B757AED9}"/>
                </a:ext>
              </a:extLst>
            </p:cNvPr>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5" name="Google Shape;169;p5">
              <a:extLst>
                <a:ext uri="{FF2B5EF4-FFF2-40B4-BE49-F238E27FC236}">
                  <a16:creationId xmlns:a16="http://schemas.microsoft.com/office/drawing/2014/main" id="{08BD519C-26A8-4497-9F02-B535687E4D82}"/>
                </a:ext>
              </a:extLst>
            </p:cNvPr>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6" name="Google Shape;170;p5">
              <a:extLst>
                <a:ext uri="{FF2B5EF4-FFF2-40B4-BE49-F238E27FC236}">
                  <a16:creationId xmlns:a16="http://schemas.microsoft.com/office/drawing/2014/main" id="{6B105731-4366-496D-BC32-794CA9CED10A}"/>
                </a:ext>
              </a:extLst>
            </p:cNvPr>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7" name="Google Shape;171;p5">
              <a:extLst>
                <a:ext uri="{FF2B5EF4-FFF2-40B4-BE49-F238E27FC236}">
                  <a16:creationId xmlns:a16="http://schemas.microsoft.com/office/drawing/2014/main" id="{71D06F0A-8AA5-4148-B891-7F879A760764}"/>
                </a:ext>
              </a:extLst>
            </p:cNvPr>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8" name="Google Shape;172;p5">
              <a:extLst>
                <a:ext uri="{FF2B5EF4-FFF2-40B4-BE49-F238E27FC236}">
                  <a16:creationId xmlns:a16="http://schemas.microsoft.com/office/drawing/2014/main" id="{3F2A128F-E8CC-4F45-B1AE-90A2EDEFBE18}"/>
                </a:ext>
              </a:extLst>
            </p:cNvPr>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9" name="Google Shape;173;p5">
              <a:extLst>
                <a:ext uri="{FF2B5EF4-FFF2-40B4-BE49-F238E27FC236}">
                  <a16:creationId xmlns:a16="http://schemas.microsoft.com/office/drawing/2014/main" id="{AE28A26E-6F95-4481-ABF8-689436D4AD03}"/>
                </a:ext>
              </a:extLst>
            </p:cNvPr>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160" name="Google Shape;174;p5">
              <a:extLst>
                <a:ext uri="{FF2B5EF4-FFF2-40B4-BE49-F238E27FC236}">
                  <a16:creationId xmlns:a16="http://schemas.microsoft.com/office/drawing/2014/main" id="{F5EF6057-2025-49ED-A9F1-605C20DB9752}"/>
                </a:ext>
              </a:extLst>
            </p:cNvPr>
            <p:cNvGrpSpPr/>
            <p:nvPr/>
          </p:nvGrpSpPr>
          <p:grpSpPr>
            <a:xfrm rot="-568258">
              <a:off x="1768426" y="6089716"/>
              <a:ext cx="479762" cy="573137"/>
              <a:chOff x="12650622" y="-224128"/>
              <a:chExt cx="1467358" cy="1752944"/>
            </a:xfrm>
          </p:grpSpPr>
          <p:sp>
            <p:nvSpPr>
              <p:cNvPr id="161" name="Google Shape;175;p5">
                <a:extLst>
                  <a:ext uri="{FF2B5EF4-FFF2-40B4-BE49-F238E27FC236}">
                    <a16:creationId xmlns:a16="http://schemas.microsoft.com/office/drawing/2014/main" id="{100906CE-4C99-458F-91A0-4D9F5CBE04D6}"/>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2" name="Google Shape;176;p5">
                <a:extLst>
                  <a:ext uri="{FF2B5EF4-FFF2-40B4-BE49-F238E27FC236}">
                    <a16:creationId xmlns:a16="http://schemas.microsoft.com/office/drawing/2014/main" id="{3BE87B88-1D96-4819-86CC-11A1E975014C}"/>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3" name="Google Shape;177;p5">
                <a:extLst>
                  <a:ext uri="{FF2B5EF4-FFF2-40B4-BE49-F238E27FC236}">
                    <a16:creationId xmlns:a16="http://schemas.microsoft.com/office/drawing/2014/main" id="{4A85B59A-695F-4E63-92BA-F6157A9DBEE7}"/>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 name="Google Shape;178;p5">
                <a:extLst>
                  <a:ext uri="{FF2B5EF4-FFF2-40B4-BE49-F238E27FC236}">
                    <a16:creationId xmlns:a16="http://schemas.microsoft.com/office/drawing/2014/main" id="{1E778F47-CAAD-456B-A961-51D84457599F}"/>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 name="Google Shape;179;p5">
                <a:extLst>
                  <a:ext uri="{FF2B5EF4-FFF2-40B4-BE49-F238E27FC236}">
                    <a16:creationId xmlns:a16="http://schemas.microsoft.com/office/drawing/2014/main" id="{A9264879-11F6-4466-A1C5-2379F40834CC}"/>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 name="Google Shape;180;p5">
                <a:extLst>
                  <a:ext uri="{FF2B5EF4-FFF2-40B4-BE49-F238E27FC236}">
                    <a16:creationId xmlns:a16="http://schemas.microsoft.com/office/drawing/2014/main" id="{8ABB062D-B4DD-45A0-AE60-6642EE8B02BE}"/>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grpSp>
        <p:nvGrpSpPr>
          <p:cNvPr id="173" name="Google Shape;329;p10">
            <a:extLst>
              <a:ext uri="{FF2B5EF4-FFF2-40B4-BE49-F238E27FC236}">
                <a16:creationId xmlns:a16="http://schemas.microsoft.com/office/drawing/2014/main" id="{C591C3E3-F4AB-4E62-AFD8-D55CF530EF40}"/>
              </a:ext>
            </a:extLst>
          </p:cNvPr>
          <p:cNvGrpSpPr/>
          <p:nvPr userDrawn="1"/>
        </p:nvGrpSpPr>
        <p:grpSpPr>
          <a:xfrm flipH="1">
            <a:off x="8146042" y="4945466"/>
            <a:ext cx="1738239" cy="1743417"/>
            <a:chOff x="4067175" y="-2019300"/>
            <a:chExt cx="4220050" cy="4232623"/>
          </a:xfrm>
        </p:grpSpPr>
        <p:sp>
          <p:nvSpPr>
            <p:cNvPr id="174" name="Google Shape;330;p10">
              <a:extLst>
                <a:ext uri="{FF2B5EF4-FFF2-40B4-BE49-F238E27FC236}">
                  <a16:creationId xmlns:a16="http://schemas.microsoft.com/office/drawing/2014/main" id="{D1214085-E6F4-48AD-9FF8-6B96DDF67CAF}"/>
                </a:ext>
              </a:extLst>
            </p:cNvPr>
            <p:cNvSpPr/>
            <p:nvPr/>
          </p:nvSpPr>
          <p:spPr>
            <a:xfrm>
              <a:off x="5501258" y="-2019300"/>
              <a:ext cx="1351883" cy="989266"/>
            </a:xfrm>
            <a:custGeom>
              <a:avLst/>
              <a:gdLst/>
              <a:ahLst/>
              <a:cxnLst/>
              <a:rect l="l" t="t" r="r" b="b"/>
              <a:pathLst>
                <a:path w="1351883" h="989266" extrusionOk="0">
                  <a:moveTo>
                    <a:pt x="675989" y="0"/>
                  </a:moveTo>
                  <a:lnTo>
                    <a:pt x="1013936" y="494633"/>
                  </a:lnTo>
                  <a:lnTo>
                    <a:pt x="1351883" y="989267"/>
                  </a:lnTo>
                  <a:lnTo>
                    <a:pt x="675989" y="989267"/>
                  </a:lnTo>
                  <a:lnTo>
                    <a:pt x="0" y="989267"/>
                  </a:lnTo>
                  <a:lnTo>
                    <a:pt x="337947" y="494633"/>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 name="Google Shape;331;p10">
              <a:extLst>
                <a:ext uri="{FF2B5EF4-FFF2-40B4-BE49-F238E27FC236}">
                  <a16:creationId xmlns:a16="http://schemas.microsoft.com/office/drawing/2014/main" id="{272D66DE-347C-4A1A-BA18-C17ECB7DEBEA}"/>
                </a:ext>
              </a:extLst>
            </p:cNvPr>
            <p:cNvSpPr/>
            <p:nvPr/>
          </p:nvSpPr>
          <p:spPr>
            <a:xfrm>
              <a:off x="5602605" y="-819151"/>
              <a:ext cx="1149191" cy="2916745"/>
            </a:xfrm>
            <a:custGeom>
              <a:avLst/>
              <a:gdLst/>
              <a:ahLst/>
              <a:cxnLst/>
              <a:rect l="l" t="t" r="r" b="b"/>
              <a:pathLst>
                <a:path w="1149191" h="2916745" extrusionOk="0">
                  <a:moveTo>
                    <a:pt x="1149191" y="2916746"/>
                  </a:moveTo>
                  <a:lnTo>
                    <a:pt x="1149191" y="0"/>
                  </a:lnTo>
                  <a:lnTo>
                    <a:pt x="0" y="0"/>
                  </a:lnTo>
                  <a:lnTo>
                    <a:pt x="0" y="2916746"/>
                  </a:lnTo>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 name="Google Shape;332;p10">
              <a:extLst>
                <a:ext uri="{FF2B5EF4-FFF2-40B4-BE49-F238E27FC236}">
                  <a16:creationId xmlns:a16="http://schemas.microsoft.com/office/drawing/2014/main" id="{AA8FBEE7-A3E1-4B7D-A318-436DECE6A77F}"/>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FDF8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 name="Google Shape;333;p10">
              <a:extLst>
                <a:ext uri="{FF2B5EF4-FFF2-40B4-BE49-F238E27FC236}">
                  <a16:creationId xmlns:a16="http://schemas.microsoft.com/office/drawing/2014/main" id="{D769B557-27DB-40C7-A617-8B6B0C8E0D14}"/>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 name="Google Shape;334;p10">
              <a:extLst>
                <a:ext uri="{FF2B5EF4-FFF2-40B4-BE49-F238E27FC236}">
                  <a16:creationId xmlns:a16="http://schemas.microsoft.com/office/drawing/2014/main" id="{AF06A80B-58F9-47B9-B75B-AAF286D8C78A}"/>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 name="Google Shape;335;p10">
              <a:extLst>
                <a:ext uri="{FF2B5EF4-FFF2-40B4-BE49-F238E27FC236}">
                  <a16:creationId xmlns:a16="http://schemas.microsoft.com/office/drawing/2014/main" id="{54F654CD-DA8E-4637-AF00-A94AACF721EF}"/>
                </a:ext>
              </a:extLst>
            </p:cNvPr>
            <p:cNvSpPr/>
            <p:nvPr/>
          </p:nvSpPr>
          <p:spPr>
            <a:xfrm>
              <a:off x="4203192" y="2529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 name="Google Shape;336;p10">
              <a:extLst>
                <a:ext uri="{FF2B5EF4-FFF2-40B4-BE49-F238E27FC236}">
                  <a16:creationId xmlns:a16="http://schemas.microsoft.com/office/drawing/2014/main" id="{19F361FB-6C37-46F1-8E9C-79505078905F}"/>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 name="Google Shape;337;p10">
              <a:extLst>
                <a:ext uri="{FF2B5EF4-FFF2-40B4-BE49-F238E27FC236}">
                  <a16:creationId xmlns:a16="http://schemas.microsoft.com/office/drawing/2014/main" id="{DD1421FA-780D-4FB7-9783-71D3039183A9}"/>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 name="Google Shape;338;p10">
              <a:extLst>
                <a:ext uri="{FF2B5EF4-FFF2-40B4-BE49-F238E27FC236}">
                  <a16:creationId xmlns:a16="http://schemas.microsoft.com/office/drawing/2014/main" id="{FEB81C83-4593-4629-BB8C-7219D91C53BA}"/>
                </a:ext>
              </a:extLst>
            </p:cNvPr>
            <p:cNvSpPr/>
            <p:nvPr/>
          </p:nvSpPr>
          <p:spPr>
            <a:xfrm>
              <a:off x="7399972" y="2910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 name="Google Shape;339;p10">
              <a:extLst>
                <a:ext uri="{FF2B5EF4-FFF2-40B4-BE49-F238E27FC236}">
                  <a16:creationId xmlns:a16="http://schemas.microsoft.com/office/drawing/2014/main" id="{5C42DB56-4EE3-40DA-9B3E-CAF26F61FEB6}"/>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 name="Google Shape;340;p10">
              <a:extLst>
                <a:ext uri="{FF2B5EF4-FFF2-40B4-BE49-F238E27FC236}">
                  <a16:creationId xmlns:a16="http://schemas.microsoft.com/office/drawing/2014/main" id="{0851E275-294B-41C4-BF5E-46B6698BA4C1}"/>
                </a:ext>
              </a:extLst>
            </p:cNvPr>
            <p:cNvSpPr/>
            <p:nvPr/>
          </p:nvSpPr>
          <p:spPr>
            <a:xfrm>
              <a:off x="4935377" y="520921"/>
              <a:ext cx="2512795" cy="1692402"/>
            </a:xfrm>
            <a:custGeom>
              <a:avLst/>
              <a:gdLst/>
              <a:ahLst/>
              <a:cxnLst/>
              <a:rect l="l" t="t" r="r" b="b"/>
              <a:pathLst>
                <a:path w="2445543" h="1692402" extrusionOk="0">
                  <a:moveTo>
                    <a:pt x="0" y="1692402"/>
                  </a:moveTo>
                  <a:lnTo>
                    <a:pt x="0" y="0"/>
                  </a:lnTo>
                  <a:lnTo>
                    <a:pt x="199454" y="0"/>
                  </a:lnTo>
                  <a:lnTo>
                    <a:pt x="199454" y="125825"/>
                  </a:lnTo>
                  <a:lnTo>
                    <a:pt x="401288" y="125825"/>
                  </a:lnTo>
                  <a:lnTo>
                    <a:pt x="401288" y="0"/>
                  </a:lnTo>
                  <a:lnTo>
                    <a:pt x="660654" y="0"/>
                  </a:lnTo>
                  <a:lnTo>
                    <a:pt x="660654" y="125825"/>
                  </a:lnTo>
                  <a:cubicBezTo>
                    <a:pt x="727901" y="125825"/>
                    <a:pt x="795242" y="125825"/>
                    <a:pt x="862489" y="125825"/>
                  </a:cubicBezTo>
                  <a:lnTo>
                    <a:pt x="862489" y="0"/>
                  </a:lnTo>
                  <a:lnTo>
                    <a:pt x="1121854" y="0"/>
                  </a:lnTo>
                  <a:lnTo>
                    <a:pt x="1121854" y="125825"/>
                  </a:lnTo>
                  <a:cubicBezTo>
                    <a:pt x="1189101" y="125825"/>
                    <a:pt x="1256443" y="125825"/>
                    <a:pt x="1323689" y="125825"/>
                  </a:cubicBezTo>
                  <a:lnTo>
                    <a:pt x="1323689" y="0"/>
                  </a:lnTo>
                  <a:lnTo>
                    <a:pt x="1583055" y="0"/>
                  </a:lnTo>
                  <a:lnTo>
                    <a:pt x="1583055" y="125825"/>
                  </a:lnTo>
                  <a:cubicBezTo>
                    <a:pt x="1650302" y="125825"/>
                    <a:pt x="1717643" y="125825"/>
                    <a:pt x="1784890" y="125825"/>
                  </a:cubicBezTo>
                  <a:lnTo>
                    <a:pt x="1784890" y="0"/>
                  </a:lnTo>
                  <a:lnTo>
                    <a:pt x="2044256" y="0"/>
                  </a:lnTo>
                  <a:lnTo>
                    <a:pt x="2044256" y="125825"/>
                  </a:lnTo>
                  <a:lnTo>
                    <a:pt x="2246090" y="125825"/>
                  </a:lnTo>
                  <a:lnTo>
                    <a:pt x="2246090" y="0"/>
                  </a:lnTo>
                  <a:lnTo>
                    <a:pt x="2445544" y="0"/>
                  </a:lnTo>
                  <a:lnTo>
                    <a:pt x="2445544" y="1692402"/>
                  </a:lnTo>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 name="Google Shape;341;p10">
              <a:extLst>
                <a:ext uri="{FF2B5EF4-FFF2-40B4-BE49-F238E27FC236}">
                  <a16:creationId xmlns:a16="http://schemas.microsoft.com/office/drawing/2014/main" id="{EB04E153-455A-43AD-A970-947778C8BCFE}"/>
                </a:ext>
              </a:extLst>
            </p:cNvPr>
            <p:cNvSpPr/>
            <p:nvPr/>
          </p:nvSpPr>
          <p:spPr>
            <a:xfrm>
              <a:off x="5742602" y="982979"/>
              <a:ext cx="897070" cy="1230344"/>
            </a:xfrm>
            <a:custGeom>
              <a:avLst/>
              <a:gdLst/>
              <a:ahLst/>
              <a:cxnLst/>
              <a:rect l="l" t="t" r="r" b="b"/>
              <a:pathLst>
                <a:path w="873061" h="1230344" extrusionOk="0">
                  <a:moveTo>
                    <a:pt x="0" y="1230344"/>
                  </a:moveTo>
                  <a:lnTo>
                    <a:pt x="0" y="436531"/>
                  </a:lnTo>
                  <a:cubicBezTo>
                    <a:pt x="0" y="196405"/>
                    <a:pt x="196405" y="0"/>
                    <a:pt x="436531" y="0"/>
                  </a:cubicBezTo>
                  <a:lnTo>
                    <a:pt x="436531" y="0"/>
                  </a:lnTo>
                  <a:cubicBezTo>
                    <a:pt x="676656" y="0"/>
                    <a:pt x="873062" y="196405"/>
                    <a:pt x="873062" y="436531"/>
                  </a:cubicBezTo>
                  <a:lnTo>
                    <a:pt x="873062" y="1230344"/>
                  </a:lnTo>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 name="Google Shape;342;p10">
              <a:extLst>
                <a:ext uri="{FF2B5EF4-FFF2-40B4-BE49-F238E27FC236}">
                  <a16:creationId xmlns:a16="http://schemas.microsoft.com/office/drawing/2014/main" id="{CAD4EFCB-E680-4626-A6D9-BC257E93F2F2}"/>
                </a:ext>
              </a:extLst>
            </p:cNvPr>
            <p:cNvSpPr/>
            <p:nvPr/>
          </p:nvSpPr>
          <p:spPr>
            <a:xfrm>
              <a:off x="5872770" y="1161477"/>
              <a:ext cx="636738" cy="873251"/>
            </a:xfrm>
            <a:custGeom>
              <a:avLst/>
              <a:gdLst/>
              <a:ahLst/>
              <a:cxnLst/>
              <a:rect l="l" t="t" r="r" b="b"/>
              <a:pathLst>
                <a:path w="619696" h="873251" extrusionOk="0">
                  <a:moveTo>
                    <a:pt x="0" y="873252"/>
                  </a:moveTo>
                  <a:lnTo>
                    <a:pt x="0" y="309848"/>
                  </a:lnTo>
                  <a:cubicBezTo>
                    <a:pt x="0" y="139446"/>
                    <a:pt x="139446" y="0"/>
                    <a:pt x="309848" y="0"/>
                  </a:cubicBezTo>
                  <a:lnTo>
                    <a:pt x="309848" y="0"/>
                  </a:lnTo>
                  <a:cubicBezTo>
                    <a:pt x="480251" y="0"/>
                    <a:pt x="619697" y="139446"/>
                    <a:pt x="619697" y="309848"/>
                  </a:cubicBezTo>
                  <a:lnTo>
                    <a:pt x="619697" y="873252"/>
                  </a:lnTo>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40869452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ustom Layout 1 1" preserve="1">
  <p:cSld name="Custom Layout 1 1">
    <p:bg>
      <p:bgPr>
        <a:solidFill>
          <a:schemeClr val="lt2"/>
        </a:solidFill>
        <a:effectLst/>
      </p:bgPr>
    </p:bg>
    <p:spTree>
      <p:nvGrpSpPr>
        <p:cNvPr id="1" name="Shape 130"/>
        <p:cNvGrpSpPr/>
        <p:nvPr/>
      </p:nvGrpSpPr>
      <p:grpSpPr>
        <a:xfrm>
          <a:off x="0" y="0"/>
          <a:ext cx="0" cy="0"/>
          <a:chOff x="0" y="0"/>
          <a:chExt cx="0" cy="0"/>
        </a:xfrm>
      </p:grpSpPr>
      <p:grpSp>
        <p:nvGrpSpPr>
          <p:cNvPr id="2" name="Group 1">
            <a:extLst>
              <a:ext uri="{FF2B5EF4-FFF2-40B4-BE49-F238E27FC236}">
                <a16:creationId xmlns:a16="http://schemas.microsoft.com/office/drawing/2014/main" id="{C00AE5D1-F431-48BD-8E64-38263E4394B0}"/>
              </a:ext>
            </a:extLst>
          </p:cNvPr>
          <p:cNvGrpSpPr/>
          <p:nvPr userDrawn="1"/>
        </p:nvGrpSpPr>
        <p:grpSpPr>
          <a:xfrm>
            <a:off x="-674910" y="0"/>
            <a:ext cx="14068906" cy="6868885"/>
            <a:chOff x="-674910" y="0"/>
            <a:chExt cx="14068906" cy="6868885"/>
          </a:xfrm>
        </p:grpSpPr>
        <p:sp>
          <p:nvSpPr>
            <p:cNvPr id="131" name="Google Shape;131;p5"/>
            <p:cNvSpPr/>
            <p:nvPr/>
          </p:nvSpPr>
          <p:spPr>
            <a:xfrm>
              <a:off x="0"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2" name="Google Shape;132;p5"/>
            <p:cNvSpPr/>
            <p:nvPr/>
          </p:nvSpPr>
          <p:spPr>
            <a:xfrm>
              <a:off x="206"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3" name="Google Shape;133;p5"/>
            <p:cNvSpPr/>
            <p:nvPr/>
          </p:nvSpPr>
          <p:spPr>
            <a:xfrm>
              <a:off x="0"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4" name="Google Shape;134;p5"/>
            <p:cNvSpPr/>
            <p:nvPr/>
          </p:nvSpPr>
          <p:spPr>
            <a:xfrm>
              <a:off x="0"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5" name="Google Shape;135;p5"/>
            <p:cNvSpPr/>
            <p:nvPr/>
          </p:nvSpPr>
          <p:spPr>
            <a:xfrm>
              <a:off x="0"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6" name="Google Shape;136;p5"/>
            <p:cNvSpPr/>
            <p:nvPr/>
          </p:nvSpPr>
          <p:spPr>
            <a:xfrm>
              <a:off x="0"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7" name="Google Shape;137;p5"/>
            <p:cNvSpPr/>
            <p:nvPr/>
          </p:nvSpPr>
          <p:spPr>
            <a:xfrm>
              <a:off x="0" y="5669997"/>
              <a:ext cx="12186015" cy="1186838"/>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9" name="Google Shape;139;p5"/>
            <p:cNvSpPr/>
            <p:nvPr/>
          </p:nvSpPr>
          <p:spPr>
            <a:xfrm>
              <a:off x="734925" y="566241"/>
              <a:ext cx="11066865" cy="5543415"/>
            </a:xfrm>
            <a:prstGeom prst="frame">
              <a:avLst>
                <a:gd name="adj1" fmla="val 3598"/>
              </a:avLst>
            </a:prstGeom>
            <a:solidFill>
              <a:srgbClr val="FCD19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5"/>
            <p:cNvSpPr/>
            <p:nvPr/>
          </p:nvSpPr>
          <p:spPr>
            <a:xfrm>
              <a:off x="0" y="5965350"/>
              <a:ext cx="12186015" cy="891678"/>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1" name="Google Shape;141;p5"/>
            <p:cNvSpPr/>
            <p:nvPr/>
          </p:nvSpPr>
          <p:spPr>
            <a:xfrm>
              <a:off x="0" y="6175997"/>
              <a:ext cx="12186015" cy="679478"/>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6" name="Google Shape;156;p5"/>
            <p:cNvSpPr/>
            <p:nvPr/>
          </p:nvSpPr>
          <p:spPr>
            <a:xfrm>
              <a:off x="0" y="6463713"/>
              <a:ext cx="12186015" cy="393600"/>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157" name="Google Shape;157;p5"/>
            <p:cNvGrpSpPr/>
            <p:nvPr/>
          </p:nvGrpSpPr>
          <p:grpSpPr>
            <a:xfrm>
              <a:off x="247665" y="5694211"/>
              <a:ext cx="1734707" cy="1138399"/>
              <a:chOff x="975725" y="5557227"/>
              <a:chExt cx="2040352" cy="1338977"/>
            </a:xfrm>
          </p:grpSpPr>
          <p:sp>
            <p:nvSpPr>
              <p:cNvPr id="158" name="Google Shape;158;p5"/>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159" name="Google Shape;159;p5"/>
              <p:cNvGrpSpPr/>
              <p:nvPr/>
            </p:nvGrpSpPr>
            <p:grpSpPr>
              <a:xfrm flipH="1">
                <a:off x="1071688" y="5557227"/>
                <a:ext cx="835252" cy="890789"/>
                <a:chOff x="-4259888" y="2290454"/>
                <a:chExt cx="4283344" cy="4568148"/>
              </a:xfrm>
            </p:grpSpPr>
            <p:sp>
              <p:nvSpPr>
                <p:cNvPr id="160" name="Google Shape;160;p5"/>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1" name="Google Shape;161;p5"/>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2" name="Google Shape;162;p5"/>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3" name="Google Shape;163;p5"/>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 name="Google Shape;164;p5"/>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 name="Google Shape;165;p5"/>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66" name="Google Shape;166;p5"/>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 name="Google Shape;167;p5"/>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 name="Google Shape;168;p5"/>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 name="Google Shape;169;p5"/>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 name="Google Shape;170;p5"/>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 name="Google Shape;171;p5"/>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 name="Google Shape;172;p5"/>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 name="Google Shape;173;p5"/>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174" name="Google Shape;174;p5"/>
              <p:cNvGrpSpPr/>
              <p:nvPr/>
            </p:nvGrpSpPr>
            <p:grpSpPr>
              <a:xfrm rot="-568258">
                <a:off x="1768426" y="6089716"/>
                <a:ext cx="479762" cy="573137"/>
                <a:chOff x="12650622" y="-224128"/>
                <a:chExt cx="1467358" cy="1752944"/>
              </a:xfrm>
            </p:grpSpPr>
            <p:sp>
              <p:nvSpPr>
                <p:cNvPr id="175" name="Google Shape;175;p5"/>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 name="Google Shape;176;p5"/>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 name="Google Shape;177;p5"/>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 name="Google Shape;178;p5"/>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 name="Google Shape;179;p5"/>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 name="Google Shape;180;p5"/>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grpSp>
          <p:nvGrpSpPr>
            <p:cNvPr id="181" name="Google Shape;181;p5"/>
            <p:cNvGrpSpPr/>
            <p:nvPr/>
          </p:nvGrpSpPr>
          <p:grpSpPr>
            <a:xfrm>
              <a:off x="-674910" y="0"/>
              <a:ext cx="4138029" cy="6868885"/>
              <a:chOff x="10890" y="0"/>
              <a:chExt cx="4138029" cy="6868885"/>
            </a:xfrm>
          </p:grpSpPr>
          <p:sp>
            <p:nvSpPr>
              <p:cNvPr id="182" name="Google Shape;182;p5"/>
              <p:cNvSpPr/>
              <p:nvPr/>
            </p:nvSpPr>
            <p:spPr>
              <a:xfrm>
                <a:off x="272839" y="1379068"/>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3" name="Google Shape;183;p5"/>
              <p:cNvSpPr/>
              <p:nvPr/>
            </p:nvSpPr>
            <p:spPr>
              <a:xfrm>
                <a:off x="1658478" y="1379287"/>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4" name="Google Shape;184;p5"/>
              <p:cNvSpPr/>
              <p:nvPr/>
            </p:nvSpPr>
            <p:spPr>
              <a:xfrm>
                <a:off x="1070708" y="0"/>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5" name="Google Shape;185;p5"/>
              <p:cNvSpPr/>
              <p:nvPr/>
            </p:nvSpPr>
            <p:spPr>
              <a:xfrm>
                <a:off x="10890" y="507556"/>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6" name="Google Shape;186;p5"/>
              <p:cNvSpPr/>
              <p:nvPr/>
            </p:nvSpPr>
            <p:spPr>
              <a:xfrm>
                <a:off x="67480" y="1215354"/>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83" name="Google Shape;329;p10">
              <a:extLst>
                <a:ext uri="{FF2B5EF4-FFF2-40B4-BE49-F238E27FC236}">
                  <a16:creationId xmlns:a16="http://schemas.microsoft.com/office/drawing/2014/main" id="{2905A704-B0CD-4E31-90BD-D004A59D40DF}"/>
                </a:ext>
              </a:extLst>
            </p:cNvPr>
            <p:cNvGrpSpPr/>
            <p:nvPr userDrawn="1"/>
          </p:nvGrpSpPr>
          <p:grpSpPr>
            <a:xfrm flipH="1">
              <a:off x="1342278" y="4210677"/>
              <a:ext cx="1738239" cy="1743417"/>
              <a:chOff x="4067175" y="-2019300"/>
              <a:chExt cx="4220050" cy="4232623"/>
            </a:xfrm>
          </p:grpSpPr>
          <p:sp>
            <p:nvSpPr>
              <p:cNvPr id="84" name="Google Shape;330;p10">
                <a:extLst>
                  <a:ext uri="{FF2B5EF4-FFF2-40B4-BE49-F238E27FC236}">
                    <a16:creationId xmlns:a16="http://schemas.microsoft.com/office/drawing/2014/main" id="{11D6AA0B-BD74-4CEB-B2A8-6AC2E2D1861A}"/>
                  </a:ext>
                </a:extLst>
              </p:cNvPr>
              <p:cNvSpPr/>
              <p:nvPr/>
            </p:nvSpPr>
            <p:spPr>
              <a:xfrm>
                <a:off x="5501258" y="-2019300"/>
                <a:ext cx="1351883" cy="989266"/>
              </a:xfrm>
              <a:custGeom>
                <a:avLst/>
                <a:gdLst/>
                <a:ahLst/>
                <a:cxnLst/>
                <a:rect l="l" t="t" r="r" b="b"/>
                <a:pathLst>
                  <a:path w="1351883" h="989266" extrusionOk="0">
                    <a:moveTo>
                      <a:pt x="675989" y="0"/>
                    </a:moveTo>
                    <a:lnTo>
                      <a:pt x="1013936" y="494633"/>
                    </a:lnTo>
                    <a:lnTo>
                      <a:pt x="1351883" y="989267"/>
                    </a:lnTo>
                    <a:lnTo>
                      <a:pt x="675989" y="989267"/>
                    </a:lnTo>
                    <a:lnTo>
                      <a:pt x="0" y="989267"/>
                    </a:lnTo>
                    <a:lnTo>
                      <a:pt x="337947" y="494633"/>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 name="Google Shape;331;p10">
                <a:extLst>
                  <a:ext uri="{FF2B5EF4-FFF2-40B4-BE49-F238E27FC236}">
                    <a16:creationId xmlns:a16="http://schemas.microsoft.com/office/drawing/2014/main" id="{6C47DEBA-675B-4703-9EFC-2A09DA3B0661}"/>
                  </a:ext>
                </a:extLst>
              </p:cNvPr>
              <p:cNvSpPr/>
              <p:nvPr/>
            </p:nvSpPr>
            <p:spPr>
              <a:xfrm>
                <a:off x="5602605" y="-819151"/>
                <a:ext cx="1149191" cy="2916745"/>
              </a:xfrm>
              <a:custGeom>
                <a:avLst/>
                <a:gdLst/>
                <a:ahLst/>
                <a:cxnLst/>
                <a:rect l="l" t="t" r="r" b="b"/>
                <a:pathLst>
                  <a:path w="1149191" h="2916745" extrusionOk="0">
                    <a:moveTo>
                      <a:pt x="1149191" y="2916746"/>
                    </a:moveTo>
                    <a:lnTo>
                      <a:pt x="1149191" y="0"/>
                    </a:lnTo>
                    <a:lnTo>
                      <a:pt x="0" y="0"/>
                    </a:lnTo>
                    <a:lnTo>
                      <a:pt x="0" y="2916746"/>
                    </a:lnTo>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 name="Google Shape;332;p10">
                <a:extLst>
                  <a:ext uri="{FF2B5EF4-FFF2-40B4-BE49-F238E27FC236}">
                    <a16:creationId xmlns:a16="http://schemas.microsoft.com/office/drawing/2014/main" id="{B16FCBD9-46DE-45E8-AA4B-435D5B06670B}"/>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FDF8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 name="Google Shape;333;p10">
                <a:extLst>
                  <a:ext uri="{FF2B5EF4-FFF2-40B4-BE49-F238E27FC236}">
                    <a16:creationId xmlns:a16="http://schemas.microsoft.com/office/drawing/2014/main" id="{8DABD6D9-5490-42FD-ADFA-67CA3280DE59}"/>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 name="Google Shape;334;p10">
                <a:extLst>
                  <a:ext uri="{FF2B5EF4-FFF2-40B4-BE49-F238E27FC236}">
                    <a16:creationId xmlns:a16="http://schemas.microsoft.com/office/drawing/2014/main" id="{985E416C-D023-41D2-9C29-FF96C19729FF}"/>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 name="Google Shape;335;p10">
                <a:extLst>
                  <a:ext uri="{FF2B5EF4-FFF2-40B4-BE49-F238E27FC236}">
                    <a16:creationId xmlns:a16="http://schemas.microsoft.com/office/drawing/2014/main" id="{BDD27AC1-6CAA-479B-B12F-6664F490906B}"/>
                  </a:ext>
                </a:extLst>
              </p:cNvPr>
              <p:cNvSpPr/>
              <p:nvPr/>
            </p:nvSpPr>
            <p:spPr>
              <a:xfrm>
                <a:off x="4203192" y="2529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 name="Google Shape;336;p10">
                <a:extLst>
                  <a:ext uri="{FF2B5EF4-FFF2-40B4-BE49-F238E27FC236}">
                    <a16:creationId xmlns:a16="http://schemas.microsoft.com/office/drawing/2014/main" id="{5087ED40-A11F-4359-B7C3-2D8DDE511FD6}"/>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 name="Google Shape;337;p10">
                <a:extLst>
                  <a:ext uri="{FF2B5EF4-FFF2-40B4-BE49-F238E27FC236}">
                    <a16:creationId xmlns:a16="http://schemas.microsoft.com/office/drawing/2014/main" id="{2A770B17-77E2-4E6E-8592-1C5EA66F59F1}"/>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 name="Google Shape;338;p10">
                <a:extLst>
                  <a:ext uri="{FF2B5EF4-FFF2-40B4-BE49-F238E27FC236}">
                    <a16:creationId xmlns:a16="http://schemas.microsoft.com/office/drawing/2014/main" id="{44316458-C844-48F3-B6C3-D6E267BD10EA}"/>
                  </a:ext>
                </a:extLst>
              </p:cNvPr>
              <p:cNvSpPr/>
              <p:nvPr/>
            </p:nvSpPr>
            <p:spPr>
              <a:xfrm>
                <a:off x="7399972" y="2910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 name="Google Shape;339;p10">
                <a:extLst>
                  <a:ext uri="{FF2B5EF4-FFF2-40B4-BE49-F238E27FC236}">
                    <a16:creationId xmlns:a16="http://schemas.microsoft.com/office/drawing/2014/main" id="{79AA62E4-ECFE-4831-9EA7-8A7F080658DC}"/>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 name="Google Shape;340;p10">
                <a:extLst>
                  <a:ext uri="{FF2B5EF4-FFF2-40B4-BE49-F238E27FC236}">
                    <a16:creationId xmlns:a16="http://schemas.microsoft.com/office/drawing/2014/main" id="{6C8B3547-39DB-4003-966C-3E11CBE501DA}"/>
                  </a:ext>
                </a:extLst>
              </p:cNvPr>
              <p:cNvSpPr/>
              <p:nvPr/>
            </p:nvSpPr>
            <p:spPr>
              <a:xfrm>
                <a:off x="4935377" y="520921"/>
                <a:ext cx="2512795" cy="1692402"/>
              </a:xfrm>
              <a:custGeom>
                <a:avLst/>
                <a:gdLst/>
                <a:ahLst/>
                <a:cxnLst/>
                <a:rect l="l" t="t" r="r" b="b"/>
                <a:pathLst>
                  <a:path w="2445543" h="1692402" extrusionOk="0">
                    <a:moveTo>
                      <a:pt x="0" y="1692402"/>
                    </a:moveTo>
                    <a:lnTo>
                      <a:pt x="0" y="0"/>
                    </a:lnTo>
                    <a:lnTo>
                      <a:pt x="199454" y="0"/>
                    </a:lnTo>
                    <a:lnTo>
                      <a:pt x="199454" y="125825"/>
                    </a:lnTo>
                    <a:lnTo>
                      <a:pt x="401288" y="125825"/>
                    </a:lnTo>
                    <a:lnTo>
                      <a:pt x="401288" y="0"/>
                    </a:lnTo>
                    <a:lnTo>
                      <a:pt x="660654" y="0"/>
                    </a:lnTo>
                    <a:lnTo>
                      <a:pt x="660654" y="125825"/>
                    </a:lnTo>
                    <a:cubicBezTo>
                      <a:pt x="727901" y="125825"/>
                      <a:pt x="795242" y="125825"/>
                      <a:pt x="862489" y="125825"/>
                    </a:cubicBezTo>
                    <a:lnTo>
                      <a:pt x="862489" y="0"/>
                    </a:lnTo>
                    <a:lnTo>
                      <a:pt x="1121854" y="0"/>
                    </a:lnTo>
                    <a:lnTo>
                      <a:pt x="1121854" y="125825"/>
                    </a:lnTo>
                    <a:cubicBezTo>
                      <a:pt x="1189101" y="125825"/>
                      <a:pt x="1256443" y="125825"/>
                      <a:pt x="1323689" y="125825"/>
                    </a:cubicBezTo>
                    <a:lnTo>
                      <a:pt x="1323689" y="0"/>
                    </a:lnTo>
                    <a:lnTo>
                      <a:pt x="1583055" y="0"/>
                    </a:lnTo>
                    <a:lnTo>
                      <a:pt x="1583055" y="125825"/>
                    </a:lnTo>
                    <a:cubicBezTo>
                      <a:pt x="1650302" y="125825"/>
                      <a:pt x="1717643" y="125825"/>
                      <a:pt x="1784890" y="125825"/>
                    </a:cubicBezTo>
                    <a:lnTo>
                      <a:pt x="1784890" y="0"/>
                    </a:lnTo>
                    <a:lnTo>
                      <a:pt x="2044256" y="0"/>
                    </a:lnTo>
                    <a:lnTo>
                      <a:pt x="2044256" y="125825"/>
                    </a:lnTo>
                    <a:lnTo>
                      <a:pt x="2246090" y="125825"/>
                    </a:lnTo>
                    <a:lnTo>
                      <a:pt x="2246090" y="0"/>
                    </a:lnTo>
                    <a:lnTo>
                      <a:pt x="2445544" y="0"/>
                    </a:lnTo>
                    <a:lnTo>
                      <a:pt x="2445544" y="1692402"/>
                    </a:lnTo>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 name="Google Shape;341;p10">
                <a:extLst>
                  <a:ext uri="{FF2B5EF4-FFF2-40B4-BE49-F238E27FC236}">
                    <a16:creationId xmlns:a16="http://schemas.microsoft.com/office/drawing/2014/main" id="{CF2B4907-AD4C-4BA0-B564-366E4C6D985D}"/>
                  </a:ext>
                </a:extLst>
              </p:cNvPr>
              <p:cNvSpPr/>
              <p:nvPr/>
            </p:nvSpPr>
            <p:spPr>
              <a:xfrm>
                <a:off x="5742602" y="982979"/>
                <a:ext cx="897070" cy="1230344"/>
              </a:xfrm>
              <a:custGeom>
                <a:avLst/>
                <a:gdLst/>
                <a:ahLst/>
                <a:cxnLst/>
                <a:rect l="l" t="t" r="r" b="b"/>
                <a:pathLst>
                  <a:path w="873061" h="1230344" extrusionOk="0">
                    <a:moveTo>
                      <a:pt x="0" y="1230344"/>
                    </a:moveTo>
                    <a:lnTo>
                      <a:pt x="0" y="436531"/>
                    </a:lnTo>
                    <a:cubicBezTo>
                      <a:pt x="0" y="196405"/>
                      <a:pt x="196405" y="0"/>
                      <a:pt x="436531" y="0"/>
                    </a:cubicBezTo>
                    <a:lnTo>
                      <a:pt x="436531" y="0"/>
                    </a:lnTo>
                    <a:cubicBezTo>
                      <a:pt x="676656" y="0"/>
                      <a:pt x="873062" y="196405"/>
                      <a:pt x="873062" y="436531"/>
                    </a:cubicBezTo>
                    <a:lnTo>
                      <a:pt x="873062" y="1230344"/>
                    </a:lnTo>
                  </a:path>
                </a:pathLst>
              </a:custGeom>
              <a:solidFill>
                <a:srgbClr val="E9AA5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 name="Google Shape;342;p10">
                <a:extLst>
                  <a:ext uri="{FF2B5EF4-FFF2-40B4-BE49-F238E27FC236}">
                    <a16:creationId xmlns:a16="http://schemas.microsoft.com/office/drawing/2014/main" id="{7F45C6F1-1C8E-4EC0-B107-7FB3F105AF1E}"/>
                  </a:ext>
                </a:extLst>
              </p:cNvPr>
              <p:cNvSpPr/>
              <p:nvPr/>
            </p:nvSpPr>
            <p:spPr>
              <a:xfrm>
                <a:off x="5872770" y="1161477"/>
                <a:ext cx="636738" cy="873251"/>
              </a:xfrm>
              <a:custGeom>
                <a:avLst/>
                <a:gdLst/>
                <a:ahLst/>
                <a:cxnLst/>
                <a:rect l="l" t="t" r="r" b="b"/>
                <a:pathLst>
                  <a:path w="619696" h="873251" extrusionOk="0">
                    <a:moveTo>
                      <a:pt x="0" y="873252"/>
                    </a:moveTo>
                    <a:lnTo>
                      <a:pt x="0" y="309848"/>
                    </a:lnTo>
                    <a:cubicBezTo>
                      <a:pt x="0" y="139446"/>
                      <a:pt x="139446" y="0"/>
                      <a:pt x="309848" y="0"/>
                    </a:cubicBezTo>
                    <a:lnTo>
                      <a:pt x="309848" y="0"/>
                    </a:lnTo>
                    <a:cubicBezTo>
                      <a:pt x="480251" y="0"/>
                      <a:pt x="619697" y="139446"/>
                      <a:pt x="619697" y="309848"/>
                    </a:cubicBezTo>
                    <a:lnTo>
                      <a:pt x="619697" y="873252"/>
                    </a:lnTo>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97" name="Google Shape;343;p10">
              <a:extLst>
                <a:ext uri="{FF2B5EF4-FFF2-40B4-BE49-F238E27FC236}">
                  <a16:creationId xmlns:a16="http://schemas.microsoft.com/office/drawing/2014/main" id="{D1698AA2-4691-47B0-BDCB-19D5C6EB410D}"/>
                </a:ext>
              </a:extLst>
            </p:cNvPr>
            <p:cNvGrpSpPr/>
            <p:nvPr userDrawn="1"/>
          </p:nvGrpSpPr>
          <p:grpSpPr>
            <a:xfrm flipH="1">
              <a:off x="123438" y="5930864"/>
              <a:ext cx="647105" cy="773048"/>
              <a:chOff x="12650622" y="-224128"/>
              <a:chExt cx="1467358" cy="1752944"/>
            </a:xfrm>
          </p:grpSpPr>
          <p:sp>
            <p:nvSpPr>
              <p:cNvPr id="98" name="Google Shape;344;p10">
                <a:extLst>
                  <a:ext uri="{FF2B5EF4-FFF2-40B4-BE49-F238E27FC236}">
                    <a16:creationId xmlns:a16="http://schemas.microsoft.com/office/drawing/2014/main" id="{3A6ECE04-1637-4261-83C5-C67F6A750F8C}"/>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 name="Google Shape;345;p10">
                <a:extLst>
                  <a:ext uri="{FF2B5EF4-FFF2-40B4-BE49-F238E27FC236}">
                    <a16:creationId xmlns:a16="http://schemas.microsoft.com/office/drawing/2014/main" id="{E0F4EC25-A5F5-476E-9432-3D5E2D578B2E}"/>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 name="Google Shape;346;p10">
                <a:extLst>
                  <a:ext uri="{FF2B5EF4-FFF2-40B4-BE49-F238E27FC236}">
                    <a16:creationId xmlns:a16="http://schemas.microsoft.com/office/drawing/2014/main" id="{A3367EFD-566F-4570-AFA1-7EE1B78A95F3}"/>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 name="Google Shape;347;p10">
                <a:extLst>
                  <a:ext uri="{FF2B5EF4-FFF2-40B4-BE49-F238E27FC236}">
                    <a16:creationId xmlns:a16="http://schemas.microsoft.com/office/drawing/2014/main" id="{CFB380A1-864B-45C9-892C-24C28CD35434}"/>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 name="Google Shape;348;p10">
                <a:extLst>
                  <a:ext uri="{FF2B5EF4-FFF2-40B4-BE49-F238E27FC236}">
                    <a16:creationId xmlns:a16="http://schemas.microsoft.com/office/drawing/2014/main" id="{9B63B8BE-6D41-4BFD-9845-EB62852956C3}"/>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 name="Google Shape;349;p10">
                <a:extLst>
                  <a:ext uri="{FF2B5EF4-FFF2-40B4-BE49-F238E27FC236}">
                    <a16:creationId xmlns:a16="http://schemas.microsoft.com/office/drawing/2014/main" id="{3BA1B649-531D-466B-8790-84E78CACEE51}"/>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04" name="Google Shape;351;p10">
              <a:extLst>
                <a:ext uri="{FF2B5EF4-FFF2-40B4-BE49-F238E27FC236}">
                  <a16:creationId xmlns:a16="http://schemas.microsoft.com/office/drawing/2014/main" id="{9920B6D2-3A9D-467C-9086-9E1DE1916876}"/>
                </a:ext>
              </a:extLst>
            </p:cNvPr>
            <p:cNvGrpSpPr/>
            <p:nvPr userDrawn="1"/>
          </p:nvGrpSpPr>
          <p:grpSpPr>
            <a:xfrm flipH="1">
              <a:off x="1932601" y="5603187"/>
              <a:ext cx="923998" cy="943211"/>
              <a:chOff x="2148829" y="2424101"/>
              <a:chExt cx="2454481" cy="2453871"/>
            </a:xfrm>
          </p:grpSpPr>
          <p:sp>
            <p:nvSpPr>
              <p:cNvPr id="105" name="Google Shape;352;p10">
                <a:extLst>
                  <a:ext uri="{FF2B5EF4-FFF2-40B4-BE49-F238E27FC236}">
                    <a16:creationId xmlns:a16="http://schemas.microsoft.com/office/drawing/2014/main" id="{90CA48AC-DCB1-410A-8E49-2FADEDC58D58}"/>
                  </a:ext>
                </a:extLst>
              </p:cNvPr>
              <p:cNvSpPr/>
              <p:nvPr/>
            </p:nvSpPr>
            <p:spPr>
              <a:xfrm>
                <a:off x="2414700" y="2858833"/>
                <a:ext cx="1640137" cy="2000434"/>
              </a:xfrm>
              <a:custGeom>
                <a:avLst/>
                <a:gdLst/>
                <a:ahLst/>
                <a:cxnLst/>
                <a:rect l="l" t="t" r="r" b="b"/>
                <a:pathLst>
                  <a:path w="1640137" h="2000434" extrusionOk="0">
                    <a:moveTo>
                      <a:pt x="1573116" y="1578"/>
                    </a:moveTo>
                    <a:cubicBezTo>
                      <a:pt x="1569401" y="-1280"/>
                      <a:pt x="1567782" y="-232"/>
                      <a:pt x="1566734" y="-137"/>
                    </a:cubicBezTo>
                    <a:cubicBezTo>
                      <a:pt x="1565591" y="-41"/>
                      <a:pt x="1564734" y="54"/>
                      <a:pt x="1563877" y="244"/>
                    </a:cubicBezTo>
                    <a:cubicBezTo>
                      <a:pt x="1562258" y="626"/>
                      <a:pt x="1560543" y="1197"/>
                      <a:pt x="1558448" y="1864"/>
                    </a:cubicBezTo>
                    <a:cubicBezTo>
                      <a:pt x="1554257" y="3197"/>
                      <a:pt x="1548827" y="5197"/>
                      <a:pt x="1542255" y="7769"/>
                    </a:cubicBezTo>
                    <a:cubicBezTo>
                      <a:pt x="1529015" y="12913"/>
                      <a:pt x="1511299" y="20342"/>
                      <a:pt x="1492249" y="28629"/>
                    </a:cubicBezTo>
                    <a:cubicBezTo>
                      <a:pt x="1454149" y="45202"/>
                      <a:pt x="1410524" y="65205"/>
                      <a:pt x="1385283" y="78445"/>
                    </a:cubicBezTo>
                    <a:cubicBezTo>
                      <a:pt x="1037144" y="261420"/>
                      <a:pt x="648810" y="572030"/>
                      <a:pt x="341438" y="913120"/>
                    </a:cubicBezTo>
                    <a:cubicBezTo>
                      <a:pt x="256571" y="993416"/>
                      <a:pt x="105123" y="1184488"/>
                      <a:pt x="81977" y="1263831"/>
                    </a:cubicBezTo>
                    <a:cubicBezTo>
                      <a:pt x="11016" y="1394133"/>
                      <a:pt x="-16225" y="1497289"/>
                      <a:pt x="8921" y="1562725"/>
                    </a:cubicBezTo>
                    <a:cubicBezTo>
                      <a:pt x="17017" y="1583871"/>
                      <a:pt x="41591" y="1611684"/>
                      <a:pt x="96932" y="1668453"/>
                    </a:cubicBezTo>
                    <a:cubicBezTo>
                      <a:pt x="104075" y="1675787"/>
                      <a:pt x="121411" y="1690170"/>
                      <a:pt x="144842" y="1708934"/>
                    </a:cubicBezTo>
                    <a:cubicBezTo>
                      <a:pt x="168274" y="1727698"/>
                      <a:pt x="197134" y="1750559"/>
                      <a:pt x="226472" y="1772657"/>
                    </a:cubicBezTo>
                    <a:cubicBezTo>
                      <a:pt x="320578" y="1843427"/>
                      <a:pt x="342486" y="1857524"/>
                      <a:pt x="405827" y="1888861"/>
                    </a:cubicBezTo>
                    <a:cubicBezTo>
                      <a:pt x="533653" y="1952012"/>
                      <a:pt x="688053" y="1999161"/>
                      <a:pt x="774159" y="2000018"/>
                    </a:cubicBezTo>
                    <a:cubicBezTo>
                      <a:pt x="854264" y="2000875"/>
                      <a:pt x="960468" y="1964109"/>
                      <a:pt x="1041621" y="1908388"/>
                    </a:cubicBezTo>
                    <a:cubicBezTo>
                      <a:pt x="1181162" y="1812471"/>
                      <a:pt x="1319561" y="1636735"/>
                      <a:pt x="1421383" y="1427661"/>
                    </a:cubicBezTo>
                    <a:cubicBezTo>
                      <a:pt x="1598452" y="1064473"/>
                      <a:pt x="1677415" y="590985"/>
                      <a:pt x="1622836" y="218557"/>
                    </a:cubicBezTo>
                    <a:cubicBezTo>
                      <a:pt x="1617217" y="180362"/>
                      <a:pt x="1607406" y="128832"/>
                      <a:pt x="1597976" y="85969"/>
                    </a:cubicBezTo>
                    <a:cubicBezTo>
                      <a:pt x="1593214" y="64538"/>
                      <a:pt x="1588547" y="45202"/>
                      <a:pt x="1584641" y="30820"/>
                    </a:cubicBezTo>
                    <a:cubicBezTo>
                      <a:pt x="1582736" y="23676"/>
                      <a:pt x="1581022" y="17770"/>
                      <a:pt x="1579498" y="13294"/>
                    </a:cubicBezTo>
                    <a:cubicBezTo>
                      <a:pt x="1578736" y="11008"/>
                      <a:pt x="1578069" y="9103"/>
                      <a:pt x="1577307" y="7388"/>
                    </a:cubicBezTo>
                    <a:cubicBezTo>
                      <a:pt x="1576355" y="5578"/>
                      <a:pt x="1576450" y="4054"/>
                      <a:pt x="1573116" y="1578"/>
                    </a:cubicBezTo>
                    <a:lnTo>
                      <a:pt x="1573116" y="1578"/>
                    </a:lnTo>
                    <a:close/>
                  </a:path>
                </a:pathLst>
              </a:custGeom>
              <a:solidFill>
                <a:srgbClr val="BFBB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 name="Google Shape;353;p10">
                <a:extLst>
                  <a:ext uri="{FF2B5EF4-FFF2-40B4-BE49-F238E27FC236}">
                    <a16:creationId xmlns:a16="http://schemas.microsoft.com/office/drawing/2014/main" id="{AB074912-D6D5-47F6-962D-3E0C1AB58DB3}"/>
                  </a:ext>
                </a:extLst>
              </p:cNvPr>
              <p:cNvSpPr/>
              <p:nvPr/>
            </p:nvSpPr>
            <p:spPr>
              <a:xfrm>
                <a:off x="3996225" y="2810413"/>
                <a:ext cx="607085" cy="1076528"/>
              </a:xfrm>
              <a:custGeom>
                <a:avLst/>
                <a:gdLst/>
                <a:ahLst/>
                <a:cxnLst/>
                <a:rect l="l" t="t" r="r" b="b"/>
                <a:pathLst>
                  <a:path w="607085" h="1076528" extrusionOk="0">
                    <a:moveTo>
                      <a:pt x="291343" y="24185"/>
                    </a:moveTo>
                    <a:cubicBezTo>
                      <a:pt x="275817" y="13041"/>
                      <a:pt x="260101" y="7421"/>
                      <a:pt x="240098" y="3040"/>
                    </a:cubicBezTo>
                    <a:cubicBezTo>
                      <a:pt x="218667" y="-1627"/>
                      <a:pt x="187520" y="-1246"/>
                      <a:pt x="153040" y="2373"/>
                    </a:cubicBezTo>
                    <a:cubicBezTo>
                      <a:pt x="118750" y="6088"/>
                      <a:pt x="81602" y="13232"/>
                      <a:pt x="50360" y="22852"/>
                    </a:cubicBezTo>
                    <a:cubicBezTo>
                      <a:pt x="50265" y="22852"/>
                      <a:pt x="50075" y="22852"/>
                      <a:pt x="49979" y="22947"/>
                    </a:cubicBezTo>
                    <a:lnTo>
                      <a:pt x="7117" y="35425"/>
                    </a:lnTo>
                    <a:cubicBezTo>
                      <a:pt x="-693" y="37616"/>
                      <a:pt x="-2980" y="49808"/>
                      <a:pt x="3593" y="54666"/>
                    </a:cubicBezTo>
                    <a:lnTo>
                      <a:pt x="103415" y="129151"/>
                    </a:lnTo>
                    <a:cubicBezTo>
                      <a:pt x="103510" y="129246"/>
                      <a:pt x="103510" y="129246"/>
                      <a:pt x="103605" y="129342"/>
                    </a:cubicBezTo>
                    <a:cubicBezTo>
                      <a:pt x="177233" y="186587"/>
                      <a:pt x="212666" y="217448"/>
                      <a:pt x="255815" y="262692"/>
                    </a:cubicBezTo>
                    <a:cubicBezTo>
                      <a:pt x="439552" y="454906"/>
                      <a:pt x="547946" y="677219"/>
                      <a:pt x="569092" y="902105"/>
                    </a:cubicBezTo>
                    <a:cubicBezTo>
                      <a:pt x="570711" y="919440"/>
                      <a:pt x="572521" y="935061"/>
                      <a:pt x="574140" y="946681"/>
                    </a:cubicBezTo>
                    <a:cubicBezTo>
                      <a:pt x="574902" y="952492"/>
                      <a:pt x="575855" y="957255"/>
                      <a:pt x="576521" y="960779"/>
                    </a:cubicBezTo>
                    <a:cubicBezTo>
                      <a:pt x="578331" y="988496"/>
                      <a:pt x="573664" y="1046504"/>
                      <a:pt x="571664" y="1076127"/>
                    </a:cubicBezTo>
                    <a:cubicBezTo>
                      <a:pt x="583665" y="1051362"/>
                      <a:pt x="598714" y="968208"/>
                      <a:pt x="600715" y="962017"/>
                    </a:cubicBezTo>
                    <a:cubicBezTo>
                      <a:pt x="601382" y="958969"/>
                      <a:pt x="601667" y="955350"/>
                      <a:pt x="602239" y="950872"/>
                    </a:cubicBezTo>
                    <a:cubicBezTo>
                      <a:pt x="603191" y="941919"/>
                      <a:pt x="604239" y="929823"/>
                      <a:pt x="605001" y="915916"/>
                    </a:cubicBezTo>
                    <a:cubicBezTo>
                      <a:pt x="606525" y="887912"/>
                      <a:pt x="607096" y="852860"/>
                      <a:pt x="606716" y="823238"/>
                    </a:cubicBezTo>
                    <a:cubicBezTo>
                      <a:pt x="603287" y="565587"/>
                      <a:pt x="515466" y="307935"/>
                      <a:pt x="360399" y="101433"/>
                    </a:cubicBezTo>
                    <a:cubicBezTo>
                      <a:pt x="333539" y="65619"/>
                      <a:pt x="315727" y="44093"/>
                      <a:pt x="298106" y="29424"/>
                    </a:cubicBezTo>
                    <a:cubicBezTo>
                      <a:pt x="295820" y="27519"/>
                      <a:pt x="293534" y="25805"/>
                      <a:pt x="291343" y="24185"/>
                    </a:cubicBezTo>
                    <a:lnTo>
                      <a:pt x="291343" y="24185"/>
                    </a:lnTo>
                    <a:close/>
                  </a:path>
                </a:pathLst>
              </a:custGeom>
              <a:solidFill>
                <a:srgbClr val="C93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 name="Google Shape;354;p10">
                <a:extLst>
                  <a:ext uri="{FF2B5EF4-FFF2-40B4-BE49-F238E27FC236}">
                    <a16:creationId xmlns:a16="http://schemas.microsoft.com/office/drawing/2014/main" id="{D9E38233-683B-40FF-8A48-5882130D3F5D}"/>
                  </a:ext>
                </a:extLst>
              </p:cNvPr>
              <p:cNvSpPr/>
              <p:nvPr/>
            </p:nvSpPr>
            <p:spPr>
              <a:xfrm>
                <a:off x="2148829" y="2632235"/>
                <a:ext cx="1830416" cy="1792106"/>
              </a:xfrm>
              <a:custGeom>
                <a:avLst/>
                <a:gdLst/>
                <a:ahLst/>
                <a:cxnLst/>
                <a:rect l="l" t="t" r="r" b="b"/>
                <a:pathLst>
                  <a:path w="1830416" h="1792106" extrusionOk="0">
                    <a:moveTo>
                      <a:pt x="1827557" y="215507"/>
                    </a:moveTo>
                    <a:cubicBezTo>
                      <a:pt x="1827367" y="215412"/>
                      <a:pt x="1827176" y="215412"/>
                      <a:pt x="1826986" y="215412"/>
                    </a:cubicBezTo>
                    <a:lnTo>
                      <a:pt x="1813079" y="207888"/>
                    </a:lnTo>
                    <a:cubicBezTo>
                      <a:pt x="1805459" y="203792"/>
                      <a:pt x="1776979" y="188647"/>
                      <a:pt x="1750023" y="174074"/>
                    </a:cubicBezTo>
                    <a:cubicBezTo>
                      <a:pt x="1397598" y="-16522"/>
                      <a:pt x="956972" y="-54241"/>
                      <a:pt x="612357" y="77109"/>
                    </a:cubicBezTo>
                    <a:cubicBezTo>
                      <a:pt x="417857" y="151309"/>
                      <a:pt x="245359" y="285516"/>
                      <a:pt x="153443" y="434773"/>
                    </a:cubicBezTo>
                    <a:cubicBezTo>
                      <a:pt x="-12959" y="704902"/>
                      <a:pt x="-46677" y="1077901"/>
                      <a:pt x="64194" y="1412324"/>
                    </a:cubicBezTo>
                    <a:cubicBezTo>
                      <a:pt x="90102" y="1490524"/>
                      <a:pt x="159348" y="1631684"/>
                      <a:pt x="205354" y="1700169"/>
                    </a:cubicBezTo>
                    <a:cubicBezTo>
                      <a:pt x="215165" y="1714838"/>
                      <a:pt x="224880" y="1728649"/>
                      <a:pt x="232405" y="1739127"/>
                    </a:cubicBezTo>
                    <a:cubicBezTo>
                      <a:pt x="236215" y="1744365"/>
                      <a:pt x="239359" y="1748937"/>
                      <a:pt x="241930" y="1752271"/>
                    </a:cubicBezTo>
                    <a:cubicBezTo>
                      <a:pt x="245740" y="1758367"/>
                      <a:pt x="268029" y="1786085"/>
                      <a:pt x="275458" y="1791704"/>
                    </a:cubicBezTo>
                    <a:cubicBezTo>
                      <a:pt x="270029" y="1767320"/>
                      <a:pt x="265743" y="1744175"/>
                      <a:pt x="266505" y="1724649"/>
                    </a:cubicBezTo>
                    <a:cubicBezTo>
                      <a:pt x="268791" y="1658354"/>
                      <a:pt x="301271" y="1570343"/>
                      <a:pt x="360612" y="1470522"/>
                    </a:cubicBezTo>
                    <a:cubicBezTo>
                      <a:pt x="419953" y="1370699"/>
                      <a:pt x="504344" y="1258495"/>
                      <a:pt x="606262" y="1143052"/>
                    </a:cubicBezTo>
                    <a:cubicBezTo>
                      <a:pt x="810096" y="912166"/>
                      <a:pt x="1084226" y="667374"/>
                      <a:pt x="1369023" y="475445"/>
                    </a:cubicBezTo>
                    <a:cubicBezTo>
                      <a:pt x="1515804" y="376575"/>
                      <a:pt x="1677062" y="286659"/>
                      <a:pt x="1788409" y="241701"/>
                    </a:cubicBezTo>
                    <a:lnTo>
                      <a:pt x="1826319" y="226461"/>
                    </a:lnTo>
                    <a:cubicBezTo>
                      <a:pt x="1830796" y="225032"/>
                      <a:pt x="1831557" y="217889"/>
                      <a:pt x="1827557" y="215507"/>
                    </a:cubicBezTo>
                    <a:lnTo>
                      <a:pt x="1827557" y="215507"/>
                    </a:lnTo>
                    <a:close/>
                  </a:path>
                </a:pathLst>
              </a:custGeom>
              <a:solidFill>
                <a:srgbClr val="C93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 name="Google Shape;355;p10">
                <a:extLst>
                  <a:ext uri="{FF2B5EF4-FFF2-40B4-BE49-F238E27FC236}">
                    <a16:creationId xmlns:a16="http://schemas.microsoft.com/office/drawing/2014/main" id="{95067F93-56D1-4072-A2D9-23C231B8771D}"/>
                  </a:ext>
                </a:extLst>
              </p:cNvPr>
              <p:cNvSpPr/>
              <p:nvPr/>
            </p:nvSpPr>
            <p:spPr>
              <a:xfrm>
                <a:off x="2332020" y="2424101"/>
                <a:ext cx="1658113" cy="611210"/>
              </a:xfrm>
              <a:custGeom>
                <a:avLst/>
                <a:gdLst/>
                <a:ahLst/>
                <a:cxnLst/>
                <a:rect l="l" t="t" r="r" b="b"/>
                <a:pathLst>
                  <a:path w="1658113" h="611210" extrusionOk="0">
                    <a:moveTo>
                      <a:pt x="1436210" y="83694"/>
                    </a:moveTo>
                    <a:cubicBezTo>
                      <a:pt x="1432590" y="81027"/>
                      <a:pt x="1429066" y="78551"/>
                      <a:pt x="1425542" y="76170"/>
                    </a:cubicBezTo>
                    <a:cubicBezTo>
                      <a:pt x="1383441" y="47118"/>
                      <a:pt x="1346294" y="34355"/>
                      <a:pt x="1279333" y="20829"/>
                    </a:cubicBezTo>
                    <a:cubicBezTo>
                      <a:pt x="1082546" y="-19080"/>
                      <a:pt x="851946" y="-2126"/>
                      <a:pt x="651254" y="66645"/>
                    </a:cubicBezTo>
                    <a:cubicBezTo>
                      <a:pt x="502188" y="117794"/>
                      <a:pt x="347026" y="209329"/>
                      <a:pt x="226059" y="317533"/>
                    </a:cubicBezTo>
                    <a:cubicBezTo>
                      <a:pt x="193102" y="346966"/>
                      <a:pt x="148239" y="394495"/>
                      <a:pt x="111473" y="436691"/>
                    </a:cubicBezTo>
                    <a:cubicBezTo>
                      <a:pt x="93089" y="457836"/>
                      <a:pt x="76706" y="477553"/>
                      <a:pt x="64991" y="493174"/>
                    </a:cubicBezTo>
                    <a:cubicBezTo>
                      <a:pt x="59085" y="500985"/>
                      <a:pt x="54323" y="507462"/>
                      <a:pt x="50989" y="512986"/>
                    </a:cubicBezTo>
                    <a:cubicBezTo>
                      <a:pt x="49274" y="515748"/>
                      <a:pt x="47941" y="518416"/>
                      <a:pt x="46893" y="520797"/>
                    </a:cubicBezTo>
                    <a:cubicBezTo>
                      <a:pt x="43655" y="527560"/>
                      <a:pt x="8222" y="579566"/>
                      <a:pt x="-256" y="610808"/>
                    </a:cubicBezTo>
                    <a:cubicBezTo>
                      <a:pt x="3745" y="610998"/>
                      <a:pt x="59085" y="537275"/>
                      <a:pt x="63848" y="534894"/>
                    </a:cubicBezTo>
                    <a:cubicBezTo>
                      <a:pt x="67753" y="532227"/>
                      <a:pt x="71849" y="528417"/>
                      <a:pt x="76230" y="523464"/>
                    </a:cubicBezTo>
                    <a:cubicBezTo>
                      <a:pt x="106901" y="489078"/>
                      <a:pt x="187101" y="422118"/>
                      <a:pt x="236250" y="389828"/>
                    </a:cubicBezTo>
                    <a:cubicBezTo>
                      <a:pt x="384173" y="292768"/>
                      <a:pt x="542003" y="237714"/>
                      <a:pt x="736789" y="215901"/>
                    </a:cubicBezTo>
                    <a:cubicBezTo>
                      <a:pt x="981391" y="188469"/>
                      <a:pt x="1225993" y="226379"/>
                      <a:pt x="1467547" y="329439"/>
                    </a:cubicBezTo>
                    <a:cubicBezTo>
                      <a:pt x="1490026" y="339060"/>
                      <a:pt x="1530888" y="358777"/>
                      <a:pt x="1567560" y="377255"/>
                    </a:cubicBezTo>
                    <a:cubicBezTo>
                      <a:pt x="1585847" y="386494"/>
                      <a:pt x="1603088" y="395543"/>
                      <a:pt x="1616613" y="402877"/>
                    </a:cubicBezTo>
                    <a:cubicBezTo>
                      <a:pt x="1630139" y="410116"/>
                      <a:pt x="1640616" y="416212"/>
                      <a:pt x="1642426" y="417641"/>
                    </a:cubicBezTo>
                    <a:cubicBezTo>
                      <a:pt x="1643283" y="418308"/>
                      <a:pt x="1644331" y="419451"/>
                      <a:pt x="1646903" y="419832"/>
                    </a:cubicBezTo>
                    <a:cubicBezTo>
                      <a:pt x="1649474" y="420213"/>
                      <a:pt x="1653665" y="418593"/>
                      <a:pt x="1655380" y="416403"/>
                    </a:cubicBezTo>
                    <a:cubicBezTo>
                      <a:pt x="1658904" y="412021"/>
                      <a:pt x="1657666" y="410402"/>
                      <a:pt x="1657571" y="408973"/>
                    </a:cubicBezTo>
                    <a:cubicBezTo>
                      <a:pt x="1657380" y="406116"/>
                      <a:pt x="1656713" y="403639"/>
                      <a:pt x="1655761" y="400496"/>
                    </a:cubicBezTo>
                    <a:cubicBezTo>
                      <a:pt x="1653856" y="394019"/>
                      <a:pt x="1650522" y="385161"/>
                      <a:pt x="1646427" y="374588"/>
                    </a:cubicBezTo>
                    <a:cubicBezTo>
                      <a:pt x="1638235" y="353347"/>
                      <a:pt x="1626805" y="325629"/>
                      <a:pt x="1615375" y="301817"/>
                    </a:cubicBezTo>
                    <a:cubicBezTo>
                      <a:pt x="1605755" y="281719"/>
                      <a:pt x="1582228" y="242000"/>
                      <a:pt x="1562035" y="211901"/>
                    </a:cubicBezTo>
                    <a:cubicBezTo>
                      <a:pt x="1530603" y="164847"/>
                      <a:pt x="1516887" y="150084"/>
                      <a:pt x="1470690" y="111412"/>
                    </a:cubicBezTo>
                    <a:cubicBezTo>
                      <a:pt x="1458212" y="100839"/>
                      <a:pt x="1446973" y="91695"/>
                      <a:pt x="1436210" y="83694"/>
                    </a:cubicBezTo>
                    <a:lnTo>
                      <a:pt x="1436210" y="83694"/>
                    </a:lnTo>
                    <a:close/>
                  </a:path>
                </a:pathLst>
              </a:custGeom>
              <a:solidFill>
                <a:srgbClr val="F2C8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 name="Google Shape;356;p10">
                <a:extLst>
                  <a:ext uri="{FF2B5EF4-FFF2-40B4-BE49-F238E27FC236}">
                    <a16:creationId xmlns:a16="http://schemas.microsoft.com/office/drawing/2014/main" id="{36D46BB4-B8FB-4345-A41A-2FFC980A2626}"/>
                  </a:ext>
                </a:extLst>
              </p:cNvPr>
              <p:cNvSpPr/>
              <p:nvPr/>
            </p:nvSpPr>
            <p:spPr>
              <a:xfrm>
                <a:off x="3715705" y="2476794"/>
                <a:ext cx="562402" cy="374509"/>
              </a:xfrm>
              <a:custGeom>
                <a:avLst/>
                <a:gdLst/>
                <a:ahLst/>
                <a:cxnLst/>
                <a:rect l="l" t="t" r="r" b="b"/>
                <a:pathLst>
                  <a:path w="562402" h="374509" extrusionOk="0">
                    <a:moveTo>
                      <a:pt x="402699" y="202071"/>
                    </a:moveTo>
                    <a:cubicBezTo>
                      <a:pt x="359455" y="169114"/>
                      <a:pt x="313830" y="138063"/>
                      <a:pt x="279445" y="118251"/>
                    </a:cubicBezTo>
                    <a:cubicBezTo>
                      <a:pt x="215342" y="81294"/>
                      <a:pt x="124283" y="38336"/>
                      <a:pt x="75134" y="22239"/>
                    </a:cubicBezTo>
                    <a:cubicBezTo>
                      <a:pt x="75039" y="22239"/>
                      <a:pt x="74943" y="22143"/>
                      <a:pt x="74943" y="22048"/>
                    </a:cubicBezTo>
                    <a:lnTo>
                      <a:pt x="43511" y="11666"/>
                    </a:lnTo>
                    <a:cubicBezTo>
                      <a:pt x="40653" y="10618"/>
                      <a:pt x="1315" y="-2717"/>
                      <a:pt x="-209" y="-50"/>
                    </a:cubicBezTo>
                    <a:cubicBezTo>
                      <a:pt x="-1733" y="2617"/>
                      <a:pt x="34748" y="20905"/>
                      <a:pt x="37129" y="22905"/>
                    </a:cubicBezTo>
                    <a:lnTo>
                      <a:pt x="56084" y="38145"/>
                    </a:lnTo>
                    <a:cubicBezTo>
                      <a:pt x="56179" y="38241"/>
                      <a:pt x="56179" y="38241"/>
                      <a:pt x="56274" y="38336"/>
                    </a:cubicBezTo>
                    <a:cubicBezTo>
                      <a:pt x="135618" y="101868"/>
                      <a:pt x="211056" y="211691"/>
                      <a:pt x="254680" y="328086"/>
                    </a:cubicBezTo>
                    <a:cubicBezTo>
                      <a:pt x="258871" y="339421"/>
                      <a:pt x="262395" y="349803"/>
                      <a:pt x="265443" y="357709"/>
                    </a:cubicBezTo>
                    <a:cubicBezTo>
                      <a:pt x="266967" y="361614"/>
                      <a:pt x="268301" y="364758"/>
                      <a:pt x="269634" y="367425"/>
                    </a:cubicBezTo>
                    <a:cubicBezTo>
                      <a:pt x="270301" y="368758"/>
                      <a:pt x="270873" y="369901"/>
                      <a:pt x="271920" y="371139"/>
                    </a:cubicBezTo>
                    <a:cubicBezTo>
                      <a:pt x="272397" y="371711"/>
                      <a:pt x="273254" y="372378"/>
                      <a:pt x="274397" y="373044"/>
                    </a:cubicBezTo>
                    <a:cubicBezTo>
                      <a:pt x="275540" y="373711"/>
                      <a:pt x="277350" y="374378"/>
                      <a:pt x="279445" y="373997"/>
                    </a:cubicBezTo>
                    <a:cubicBezTo>
                      <a:pt x="281350" y="373616"/>
                      <a:pt x="283160" y="373140"/>
                      <a:pt x="286684" y="372187"/>
                    </a:cubicBezTo>
                    <a:cubicBezTo>
                      <a:pt x="290208" y="371235"/>
                      <a:pt x="294876" y="369806"/>
                      <a:pt x="300400" y="368282"/>
                    </a:cubicBezTo>
                    <a:cubicBezTo>
                      <a:pt x="311449" y="365043"/>
                      <a:pt x="325736" y="360948"/>
                      <a:pt x="339929" y="356852"/>
                    </a:cubicBezTo>
                    <a:cubicBezTo>
                      <a:pt x="399936" y="339421"/>
                      <a:pt x="482232" y="331039"/>
                      <a:pt x="516427" y="337802"/>
                    </a:cubicBezTo>
                    <a:lnTo>
                      <a:pt x="542811" y="342945"/>
                    </a:lnTo>
                    <a:cubicBezTo>
                      <a:pt x="545002" y="343326"/>
                      <a:pt x="560623" y="351613"/>
                      <a:pt x="561957" y="349899"/>
                    </a:cubicBezTo>
                    <a:cubicBezTo>
                      <a:pt x="563861" y="347422"/>
                      <a:pt x="550908" y="334373"/>
                      <a:pt x="548622" y="331992"/>
                    </a:cubicBezTo>
                    <a:lnTo>
                      <a:pt x="512236" y="295511"/>
                    </a:lnTo>
                    <a:cubicBezTo>
                      <a:pt x="486614" y="269412"/>
                      <a:pt x="446037" y="235027"/>
                      <a:pt x="402699" y="202071"/>
                    </a:cubicBezTo>
                    <a:lnTo>
                      <a:pt x="402699" y="202071"/>
                    </a:lnTo>
                    <a:close/>
                  </a:path>
                </a:pathLst>
              </a:custGeom>
              <a:solidFill>
                <a:srgbClr val="BFBB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 name="Google Shape;357;p10">
                <a:extLst>
                  <a:ext uri="{FF2B5EF4-FFF2-40B4-BE49-F238E27FC236}">
                    <a16:creationId xmlns:a16="http://schemas.microsoft.com/office/drawing/2014/main" id="{1B5724E3-50D4-44E6-861B-BC0831D4A599}"/>
                  </a:ext>
                </a:extLst>
              </p:cNvPr>
              <p:cNvSpPr/>
              <p:nvPr/>
            </p:nvSpPr>
            <p:spPr>
              <a:xfrm>
                <a:off x="3257786" y="2855955"/>
                <a:ext cx="1314962" cy="2022017"/>
              </a:xfrm>
              <a:custGeom>
                <a:avLst/>
                <a:gdLst/>
                <a:ahLst/>
                <a:cxnLst/>
                <a:rect l="l" t="t" r="r" b="b"/>
                <a:pathLst>
                  <a:path w="1314962" h="2022017" extrusionOk="0">
                    <a:moveTo>
                      <a:pt x="806897" y="49414"/>
                    </a:moveTo>
                    <a:cubicBezTo>
                      <a:pt x="797086" y="41984"/>
                      <a:pt x="788228" y="35222"/>
                      <a:pt x="780322" y="29507"/>
                    </a:cubicBezTo>
                    <a:cubicBezTo>
                      <a:pt x="772416" y="23791"/>
                      <a:pt x="765558" y="19220"/>
                      <a:pt x="760129" y="15886"/>
                    </a:cubicBezTo>
                    <a:cubicBezTo>
                      <a:pt x="757462" y="14171"/>
                      <a:pt x="755271" y="12933"/>
                      <a:pt x="753271" y="11885"/>
                    </a:cubicBezTo>
                    <a:cubicBezTo>
                      <a:pt x="746032" y="9695"/>
                      <a:pt x="737364" y="3027"/>
                      <a:pt x="731554" y="-402"/>
                    </a:cubicBezTo>
                    <a:cubicBezTo>
                      <a:pt x="734888" y="6932"/>
                      <a:pt x="737364" y="13600"/>
                      <a:pt x="736221" y="20934"/>
                    </a:cubicBezTo>
                    <a:cubicBezTo>
                      <a:pt x="736412" y="24649"/>
                      <a:pt x="737364" y="28459"/>
                      <a:pt x="738698" y="33221"/>
                    </a:cubicBezTo>
                    <a:cubicBezTo>
                      <a:pt x="741365" y="42746"/>
                      <a:pt x="745461" y="55700"/>
                      <a:pt x="749461" y="71226"/>
                    </a:cubicBezTo>
                    <a:cubicBezTo>
                      <a:pt x="844521" y="445749"/>
                      <a:pt x="790133" y="947526"/>
                      <a:pt x="609348" y="1358054"/>
                    </a:cubicBezTo>
                    <a:cubicBezTo>
                      <a:pt x="540387" y="1514740"/>
                      <a:pt x="489143" y="1598560"/>
                      <a:pt x="382844" y="1729338"/>
                    </a:cubicBezTo>
                    <a:cubicBezTo>
                      <a:pt x="304453" y="1825731"/>
                      <a:pt x="279021" y="1851163"/>
                      <a:pt x="204631" y="1905360"/>
                    </a:cubicBezTo>
                    <a:cubicBezTo>
                      <a:pt x="166055" y="1933554"/>
                      <a:pt x="79377" y="1976607"/>
                      <a:pt x="44516" y="1985561"/>
                    </a:cubicBezTo>
                    <a:cubicBezTo>
                      <a:pt x="29942" y="1989276"/>
                      <a:pt x="15846" y="1993276"/>
                      <a:pt x="9940" y="1995657"/>
                    </a:cubicBezTo>
                    <a:cubicBezTo>
                      <a:pt x="7940" y="1996419"/>
                      <a:pt x="6321" y="1997276"/>
                      <a:pt x="4606" y="1998324"/>
                    </a:cubicBezTo>
                    <a:cubicBezTo>
                      <a:pt x="2987" y="1999372"/>
                      <a:pt x="510" y="2000800"/>
                      <a:pt x="-156" y="2005278"/>
                    </a:cubicBezTo>
                    <a:cubicBezTo>
                      <a:pt x="-537" y="2007563"/>
                      <a:pt x="224" y="2010135"/>
                      <a:pt x="1367" y="2011659"/>
                    </a:cubicBezTo>
                    <a:cubicBezTo>
                      <a:pt x="2511" y="2013183"/>
                      <a:pt x="3654" y="2013945"/>
                      <a:pt x="4606" y="2014517"/>
                    </a:cubicBezTo>
                    <a:cubicBezTo>
                      <a:pt x="6606" y="2015659"/>
                      <a:pt x="8416" y="2016041"/>
                      <a:pt x="10512" y="2016517"/>
                    </a:cubicBezTo>
                    <a:cubicBezTo>
                      <a:pt x="18989" y="2018422"/>
                      <a:pt x="33372" y="2019470"/>
                      <a:pt x="57470" y="2020517"/>
                    </a:cubicBezTo>
                    <a:cubicBezTo>
                      <a:pt x="506764" y="2039377"/>
                      <a:pt x="931865" y="1814301"/>
                      <a:pt x="1161227" y="1435873"/>
                    </a:cubicBezTo>
                    <a:cubicBezTo>
                      <a:pt x="1307721" y="1194033"/>
                      <a:pt x="1347631" y="971148"/>
                      <a:pt x="1288290" y="723212"/>
                    </a:cubicBezTo>
                    <a:cubicBezTo>
                      <a:pt x="1242094" y="530331"/>
                      <a:pt x="1119412" y="327544"/>
                      <a:pt x="955487" y="172382"/>
                    </a:cubicBezTo>
                    <a:cubicBezTo>
                      <a:pt x="929293" y="147616"/>
                      <a:pt x="881287" y="107516"/>
                      <a:pt x="838139" y="73417"/>
                    </a:cubicBezTo>
                    <a:cubicBezTo>
                      <a:pt x="827280" y="64940"/>
                      <a:pt x="816707" y="56843"/>
                      <a:pt x="806897" y="49414"/>
                    </a:cubicBezTo>
                    <a:lnTo>
                      <a:pt x="806897" y="49414"/>
                    </a:lnTo>
                    <a:close/>
                  </a:path>
                </a:pathLst>
              </a:custGeom>
              <a:solidFill>
                <a:srgbClr val="F2C8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 name="Google Shape;358;p10">
                <a:extLst>
                  <a:ext uri="{FF2B5EF4-FFF2-40B4-BE49-F238E27FC236}">
                    <a16:creationId xmlns:a16="http://schemas.microsoft.com/office/drawing/2014/main" id="{4B4B732C-0C23-4512-91CA-9AB0F6663C9F}"/>
                  </a:ext>
                </a:extLst>
              </p:cNvPr>
              <p:cNvSpPr/>
              <p:nvPr/>
            </p:nvSpPr>
            <p:spPr>
              <a:xfrm>
                <a:off x="3788137" y="2684384"/>
                <a:ext cx="411912" cy="359715"/>
              </a:xfrm>
              <a:custGeom>
                <a:avLst/>
                <a:gdLst/>
                <a:ahLst/>
                <a:cxnLst/>
                <a:rect l="l" t="t" r="r" b="b"/>
                <a:pathLst>
                  <a:path w="411912" h="359715" extrusionOk="0">
                    <a:moveTo>
                      <a:pt x="395037" y="325570"/>
                    </a:moveTo>
                    <a:cubicBezTo>
                      <a:pt x="350365" y="383482"/>
                      <a:pt x="229302" y="365003"/>
                      <a:pt x="124717" y="284327"/>
                    </a:cubicBezTo>
                    <a:cubicBezTo>
                      <a:pt x="20133" y="203650"/>
                      <a:pt x="-28349" y="91255"/>
                      <a:pt x="16418" y="33343"/>
                    </a:cubicBezTo>
                    <a:cubicBezTo>
                      <a:pt x="61090" y="-24569"/>
                      <a:pt x="182153" y="-6091"/>
                      <a:pt x="286738" y="74586"/>
                    </a:cubicBezTo>
                    <a:cubicBezTo>
                      <a:pt x="391227" y="155263"/>
                      <a:pt x="439709" y="267658"/>
                      <a:pt x="395037" y="32557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 name="Google Shape;359;p10">
                <a:extLst>
                  <a:ext uri="{FF2B5EF4-FFF2-40B4-BE49-F238E27FC236}">
                    <a16:creationId xmlns:a16="http://schemas.microsoft.com/office/drawing/2014/main" id="{EDAA873F-1E85-43ED-87D2-83F1D2C6D169}"/>
                  </a:ext>
                </a:extLst>
              </p:cNvPr>
              <p:cNvSpPr/>
              <p:nvPr/>
            </p:nvSpPr>
            <p:spPr>
              <a:xfrm>
                <a:off x="2149175" y="2637166"/>
                <a:ext cx="2004726" cy="2240375"/>
              </a:xfrm>
              <a:custGeom>
                <a:avLst/>
                <a:gdLst/>
                <a:ahLst/>
                <a:cxnLst/>
                <a:rect l="l" t="t" r="r" b="b"/>
                <a:pathLst>
                  <a:path w="2004726" h="2240375" extrusionOk="0">
                    <a:moveTo>
                      <a:pt x="536383" y="-402"/>
                    </a:moveTo>
                    <a:cubicBezTo>
                      <a:pt x="212438" y="220388"/>
                      <a:pt x="-256" y="592053"/>
                      <a:pt x="-256" y="1013534"/>
                    </a:cubicBezTo>
                    <a:cubicBezTo>
                      <a:pt x="-256" y="1690857"/>
                      <a:pt x="548861" y="2239973"/>
                      <a:pt x="1226183" y="2239973"/>
                    </a:cubicBezTo>
                    <a:cubicBezTo>
                      <a:pt x="1521744" y="2239973"/>
                      <a:pt x="1792731" y="2135389"/>
                      <a:pt x="2004471" y="1961272"/>
                    </a:cubicBezTo>
                    <a:cubicBezTo>
                      <a:pt x="1808733" y="2093479"/>
                      <a:pt x="1572798" y="2170631"/>
                      <a:pt x="1318767" y="2170631"/>
                    </a:cubicBezTo>
                    <a:cubicBezTo>
                      <a:pt x="641444" y="2170631"/>
                      <a:pt x="92327" y="1621515"/>
                      <a:pt x="92327" y="944193"/>
                    </a:cubicBezTo>
                    <a:cubicBezTo>
                      <a:pt x="92327" y="564240"/>
                      <a:pt x="265016" y="224483"/>
                      <a:pt x="536383" y="-402"/>
                    </a:cubicBezTo>
                    <a:lnTo>
                      <a:pt x="536383" y="-402"/>
                    </a:lnTo>
                    <a:close/>
                  </a:path>
                </a:pathLst>
              </a:custGeom>
              <a:solidFill>
                <a:srgbClr val="000000">
                  <a:alpha val="1765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13" name="Google Shape;276;p8">
              <a:extLst>
                <a:ext uri="{FF2B5EF4-FFF2-40B4-BE49-F238E27FC236}">
                  <a16:creationId xmlns:a16="http://schemas.microsoft.com/office/drawing/2014/main" id="{B52374D8-94F8-4238-9078-D3C3A4A8253C}"/>
                </a:ext>
              </a:extLst>
            </p:cNvPr>
            <p:cNvSpPr/>
            <p:nvPr userDrawn="1"/>
          </p:nvSpPr>
          <p:spPr>
            <a:xfrm>
              <a:off x="9733971" y="163525"/>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4" name="Google Shape;277;p8">
              <a:extLst>
                <a:ext uri="{FF2B5EF4-FFF2-40B4-BE49-F238E27FC236}">
                  <a16:creationId xmlns:a16="http://schemas.microsoft.com/office/drawing/2014/main" id="{EACBAE6F-ED56-4417-A2A0-6164F09869C5}"/>
                </a:ext>
              </a:extLst>
            </p:cNvPr>
            <p:cNvSpPr/>
            <p:nvPr userDrawn="1"/>
          </p:nvSpPr>
          <p:spPr>
            <a:xfrm>
              <a:off x="11535728" y="1393560"/>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5" name="Google Shape;287;p8">
              <a:extLst>
                <a:ext uri="{FF2B5EF4-FFF2-40B4-BE49-F238E27FC236}">
                  <a16:creationId xmlns:a16="http://schemas.microsoft.com/office/drawing/2014/main" id="{C425BC3F-63A1-4E7B-AA3B-457E7C6F1792}"/>
                </a:ext>
              </a:extLst>
            </p:cNvPr>
            <p:cNvSpPr/>
            <p:nvPr userDrawn="1"/>
          </p:nvSpPr>
          <p:spPr>
            <a:xfrm>
              <a:off x="10039578" y="1572419"/>
              <a:ext cx="926484" cy="4319637"/>
            </a:xfrm>
            <a:custGeom>
              <a:avLst/>
              <a:gdLst/>
              <a:ahLst/>
              <a:cxnLst/>
              <a:rect l="l" t="t" r="r" b="b"/>
              <a:pathLst>
                <a:path w="926484" h="3975969" extrusionOk="0">
                  <a:moveTo>
                    <a:pt x="56981" y="0"/>
                  </a:moveTo>
                  <a:cubicBezTo>
                    <a:pt x="626656" y="986592"/>
                    <a:pt x="926484" y="2105620"/>
                    <a:pt x="926484" y="3244825"/>
                  </a:cubicBezTo>
                  <a:lnTo>
                    <a:pt x="926484" y="3975969"/>
                  </a:lnTo>
                  <a:lnTo>
                    <a:pt x="600398" y="3975969"/>
                  </a:lnTo>
                  <a:lnTo>
                    <a:pt x="625111" y="3760701"/>
                  </a:lnTo>
                  <a:cubicBezTo>
                    <a:pt x="746577" y="2420088"/>
                    <a:pt x="611984" y="1232210"/>
                    <a:pt x="0" y="27142"/>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6" name="Google Shape;288;p8">
              <a:extLst>
                <a:ext uri="{FF2B5EF4-FFF2-40B4-BE49-F238E27FC236}">
                  <a16:creationId xmlns:a16="http://schemas.microsoft.com/office/drawing/2014/main" id="{6F50014D-A2F2-48F3-8080-801FFCF4941E}"/>
                </a:ext>
              </a:extLst>
            </p:cNvPr>
            <p:cNvSpPr/>
            <p:nvPr userDrawn="1"/>
          </p:nvSpPr>
          <p:spPr>
            <a:xfrm>
              <a:off x="10039578" y="1572418"/>
              <a:ext cx="164479" cy="228878"/>
            </a:xfrm>
            <a:custGeom>
              <a:avLst/>
              <a:gdLst/>
              <a:ahLst/>
              <a:cxnLst/>
              <a:rect l="l" t="t" r="r" b="b"/>
              <a:pathLst>
                <a:path w="110204" h="153352" extrusionOk="0">
                  <a:moveTo>
                    <a:pt x="110204" y="129826"/>
                  </a:moveTo>
                  <a:cubicBezTo>
                    <a:pt x="86963" y="86201"/>
                    <a:pt x="62960" y="42958"/>
                    <a:pt x="38195" y="0"/>
                  </a:cubicBezTo>
                  <a:lnTo>
                    <a:pt x="0" y="18193"/>
                  </a:lnTo>
                  <a:cubicBezTo>
                    <a:pt x="22860" y="63246"/>
                    <a:pt x="44767" y="108299"/>
                    <a:pt x="65722" y="153353"/>
                  </a:cubicBezTo>
                  <a:lnTo>
                    <a:pt x="65722" y="153353"/>
                  </a:lnTo>
                  <a:lnTo>
                    <a:pt x="71247" y="141637"/>
                  </a:lnTo>
                  <a:cubicBezTo>
                    <a:pt x="74676" y="134303"/>
                    <a:pt x="81153" y="128873"/>
                    <a:pt x="88963" y="126778"/>
                  </a:cubicBezTo>
                  <a:cubicBezTo>
                    <a:pt x="96107" y="124873"/>
                    <a:pt x="103822" y="126016"/>
                    <a:pt x="110204" y="129826"/>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7" name="Google Shape;289;p8">
              <a:extLst>
                <a:ext uri="{FF2B5EF4-FFF2-40B4-BE49-F238E27FC236}">
                  <a16:creationId xmlns:a16="http://schemas.microsoft.com/office/drawing/2014/main" id="{5E8D233D-9472-49A3-9673-0C377E8DB895}"/>
                </a:ext>
              </a:extLst>
            </p:cNvPr>
            <p:cNvSpPr/>
            <p:nvPr userDrawn="1"/>
          </p:nvSpPr>
          <p:spPr>
            <a:xfrm>
              <a:off x="9115367" y="819134"/>
              <a:ext cx="1410517" cy="744229"/>
            </a:xfrm>
            <a:custGeom>
              <a:avLst/>
              <a:gdLst/>
              <a:ahLst/>
              <a:cxnLst/>
              <a:rect l="l" t="t" r="r" b="b"/>
              <a:pathLst>
                <a:path w="945070" h="498646" extrusionOk="0">
                  <a:moveTo>
                    <a:pt x="634460" y="498647"/>
                  </a:moveTo>
                  <a:lnTo>
                    <a:pt x="137827" y="398539"/>
                  </a:lnTo>
                  <a:lnTo>
                    <a:pt x="136589" y="333198"/>
                  </a:lnTo>
                  <a:lnTo>
                    <a:pt x="102299" y="391396"/>
                  </a:lnTo>
                  <a:lnTo>
                    <a:pt x="0" y="370821"/>
                  </a:lnTo>
                  <a:cubicBezTo>
                    <a:pt x="22289" y="136983"/>
                    <a:pt x="197929" y="119457"/>
                    <a:pt x="600551" y="422161"/>
                  </a:cubicBezTo>
                  <a:cubicBezTo>
                    <a:pt x="680276" y="89453"/>
                    <a:pt x="781240" y="-113144"/>
                    <a:pt x="945071" y="67831"/>
                  </a:cubicBezTo>
                  <a:lnTo>
                    <a:pt x="885253" y="150794"/>
                  </a:lnTo>
                  <a:lnTo>
                    <a:pt x="815340" y="115837"/>
                  </a:lnTo>
                  <a:lnTo>
                    <a:pt x="864394" y="179750"/>
                  </a:lnTo>
                  <a:lnTo>
                    <a:pt x="634460" y="498647"/>
                  </a:lnTo>
                  <a:close/>
                </a:path>
              </a:pathLst>
            </a:custGeom>
            <a:solidFill>
              <a:srgbClr val="497A2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8" name="Google Shape;290;p8">
              <a:extLst>
                <a:ext uri="{FF2B5EF4-FFF2-40B4-BE49-F238E27FC236}">
                  <a16:creationId xmlns:a16="http://schemas.microsoft.com/office/drawing/2014/main" id="{A672B2D4-0DF1-4C54-9F2F-8BFCF3676C1A}"/>
                </a:ext>
              </a:extLst>
            </p:cNvPr>
            <p:cNvSpPr/>
            <p:nvPr userDrawn="1"/>
          </p:nvSpPr>
          <p:spPr>
            <a:xfrm>
              <a:off x="8843576" y="1096296"/>
              <a:ext cx="2737258" cy="1258070"/>
            </a:xfrm>
            <a:custGeom>
              <a:avLst/>
              <a:gdLst/>
              <a:ahLst/>
              <a:cxnLst/>
              <a:rect l="l" t="t" r="r" b="b"/>
              <a:pathLst>
                <a:path w="1834009" h="842928" extrusionOk="0">
                  <a:moveTo>
                    <a:pt x="2257" y="842929"/>
                  </a:moveTo>
                  <a:cubicBezTo>
                    <a:pt x="-39367" y="365345"/>
                    <a:pt x="504891" y="90263"/>
                    <a:pt x="801595" y="275334"/>
                  </a:cubicBezTo>
                  <a:cubicBezTo>
                    <a:pt x="953519" y="-113000"/>
                    <a:pt x="1834010" y="-68995"/>
                    <a:pt x="1834010" y="272381"/>
                  </a:cubicBezTo>
                  <a:lnTo>
                    <a:pt x="1610744" y="284668"/>
                  </a:lnTo>
                  <a:lnTo>
                    <a:pt x="1587407" y="147413"/>
                  </a:lnTo>
                  <a:lnTo>
                    <a:pt x="1579787" y="286383"/>
                  </a:lnTo>
                  <a:lnTo>
                    <a:pt x="1370904" y="297908"/>
                  </a:lnTo>
                  <a:lnTo>
                    <a:pt x="1329089" y="147508"/>
                  </a:lnTo>
                  <a:lnTo>
                    <a:pt x="1333090" y="300004"/>
                  </a:lnTo>
                  <a:lnTo>
                    <a:pt x="1096965" y="313053"/>
                  </a:lnTo>
                  <a:lnTo>
                    <a:pt x="1079820" y="189799"/>
                  </a:lnTo>
                  <a:lnTo>
                    <a:pt x="1062008" y="314958"/>
                  </a:lnTo>
                  <a:lnTo>
                    <a:pt x="820645" y="328293"/>
                  </a:lnTo>
                  <a:lnTo>
                    <a:pt x="705487" y="400683"/>
                  </a:lnTo>
                  <a:lnTo>
                    <a:pt x="620334" y="330579"/>
                  </a:lnTo>
                  <a:lnTo>
                    <a:pt x="662339" y="427829"/>
                  </a:lnTo>
                  <a:lnTo>
                    <a:pt x="489080" y="536795"/>
                  </a:lnTo>
                  <a:lnTo>
                    <a:pt x="380114" y="421543"/>
                  </a:lnTo>
                  <a:lnTo>
                    <a:pt x="430406" y="573752"/>
                  </a:lnTo>
                  <a:lnTo>
                    <a:pt x="204663" y="715675"/>
                  </a:lnTo>
                  <a:lnTo>
                    <a:pt x="142846" y="637284"/>
                  </a:lnTo>
                  <a:lnTo>
                    <a:pt x="146846" y="751965"/>
                  </a:lnTo>
                  <a:lnTo>
                    <a:pt x="2257" y="842929"/>
                  </a:lnTo>
                  <a:close/>
                </a:path>
              </a:pathLst>
            </a:custGeom>
            <a:solidFill>
              <a:srgbClr val="60973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9" name="Google Shape;291;p8">
              <a:extLst>
                <a:ext uri="{FF2B5EF4-FFF2-40B4-BE49-F238E27FC236}">
                  <a16:creationId xmlns:a16="http://schemas.microsoft.com/office/drawing/2014/main" id="{2E99F23E-9D40-4211-9BB4-223B3B35A09A}"/>
                </a:ext>
              </a:extLst>
            </p:cNvPr>
            <p:cNvSpPr/>
            <p:nvPr userDrawn="1"/>
          </p:nvSpPr>
          <p:spPr>
            <a:xfrm>
              <a:off x="9656178" y="1482919"/>
              <a:ext cx="1417642" cy="871278"/>
            </a:xfrm>
            <a:custGeom>
              <a:avLst/>
              <a:gdLst/>
              <a:ahLst/>
              <a:cxnLst/>
              <a:rect l="l" t="t" r="r" b="b"/>
              <a:pathLst>
                <a:path w="949844" h="583771" extrusionOk="0">
                  <a:moveTo>
                    <a:pt x="41350" y="583772"/>
                  </a:moveTo>
                  <a:cubicBezTo>
                    <a:pt x="-56090" y="291069"/>
                    <a:pt x="19824" y="111046"/>
                    <a:pt x="256996" y="35703"/>
                  </a:cubicBezTo>
                  <a:cubicBezTo>
                    <a:pt x="529030" y="-23637"/>
                    <a:pt x="790301" y="-46307"/>
                    <a:pt x="949845" y="275924"/>
                  </a:cubicBezTo>
                  <a:lnTo>
                    <a:pt x="727341" y="207630"/>
                  </a:lnTo>
                  <a:lnTo>
                    <a:pt x="726198" y="101807"/>
                  </a:lnTo>
                  <a:lnTo>
                    <a:pt x="689431" y="196009"/>
                  </a:lnTo>
                  <a:lnTo>
                    <a:pt x="520934" y="144288"/>
                  </a:lnTo>
                  <a:lnTo>
                    <a:pt x="532459" y="53706"/>
                  </a:lnTo>
                  <a:lnTo>
                    <a:pt x="491311" y="135144"/>
                  </a:lnTo>
                  <a:lnTo>
                    <a:pt x="276237" y="69136"/>
                  </a:lnTo>
                  <a:lnTo>
                    <a:pt x="198132" y="240396"/>
                  </a:lnTo>
                  <a:lnTo>
                    <a:pt x="137648" y="203915"/>
                  </a:lnTo>
                  <a:lnTo>
                    <a:pt x="188702" y="261065"/>
                  </a:lnTo>
                  <a:lnTo>
                    <a:pt x="142220" y="362887"/>
                  </a:lnTo>
                  <a:lnTo>
                    <a:pt x="52018" y="291926"/>
                  </a:lnTo>
                  <a:lnTo>
                    <a:pt x="116788" y="418608"/>
                  </a:lnTo>
                  <a:lnTo>
                    <a:pt x="41350" y="583772"/>
                  </a:lnTo>
                  <a:close/>
                </a:path>
              </a:pathLst>
            </a:custGeom>
            <a:solidFill>
              <a:srgbClr val="81B2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0" name="Google Shape;292;p8">
              <a:extLst>
                <a:ext uri="{FF2B5EF4-FFF2-40B4-BE49-F238E27FC236}">
                  <a16:creationId xmlns:a16="http://schemas.microsoft.com/office/drawing/2014/main" id="{D9C93174-925E-45A2-8E22-BC31C955FE5D}"/>
                </a:ext>
              </a:extLst>
            </p:cNvPr>
            <p:cNvSpPr/>
            <p:nvPr userDrawn="1"/>
          </p:nvSpPr>
          <p:spPr>
            <a:xfrm>
              <a:off x="11138740" y="755410"/>
              <a:ext cx="1109224" cy="5079258"/>
            </a:xfrm>
            <a:custGeom>
              <a:avLst/>
              <a:gdLst/>
              <a:ahLst/>
              <a:cxnLst/>
              <a:rect l="l" t="t" r="r" b="b"/>
              <a:pathLst>
                <a:path w="1109224" h="4806554" extrusionOk="0">
                  <a:moveTo>
                    <a:pt x="1040873" y="0"/>
                  </a:moveTo>
                  <a:lnTo>
                    <a:pt x="1109224" y="32540"/>
                  </a:lnTo>
                  <a:cubicBezTo>
                    <a:pt x="376632" y="1475215"/>
                    <a:pt x="215539" y="2897328"/>
                    <a:pt x="360919" y="4502121"/>
                  </a:cubicBezTo>
                  <a:lnTo>
                    <a:pt x="395864" y="4806554"/>
                  </a:lnTo>
                  <a:lnTo>
                    <a:pt x="0" y="4806554"/>
                  </a:lnTo>
                  <a:lnTo>
                    <a:pt x="0" y="3884551"/>
                  </a:lnTo>
                  <a:cubicBezTo>
                    <a:pt x="0" y="2520830"/>
                    <a:pt x="358942" y="1181124"/>
                    <a:pt x="1040873"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1" name="Google Shape;293;p8">
              <a:extLst>
                <a:ext uri="{FF2B5EF4-FFF2-40B4-BE49-F238E27FC236}">
                  <a16:creationId xmlns:a16="http://schemas.microsoft.com/office/drawing/2014/main" id="{32F29A05-ADA3-4A71-8B7B-EA8F653FCFE2}"/>
                </a:ext>
              </a:extLst>
            </p:cNvPr>
            <p:cNvSpPr/>
            <p:nvPr userDrawn="1"/>
          </p:nvSpPr>
          <p:spPr>
            <a:xfrm>
              <a:off x="12053290" y="731928"/>
              <a:ext cx="197034" cy="274084"/>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2" name="Google Shape;295;p8">
              <a:extLst>
                <a:ext uri="{FF2B5EF4-FFF2-40B4-BE49-F238E27FC236}">
                  <a16:creationId xmlns:a16="http://schemas.microsoft.com/office/drawing/2014/main" id="{15C01821-2488-4F5E-A968-CC94974F1068}"/>
                </a:ext>
              </a:extLst>
            </p:cNvPr>
            <p:cNvSpPr/>
            <p:nvPr userDrawn="1"/>
          </p:nvSpPr>
          <p:spPr>
            <a:xfrm>
              <a:off x="10430540" y="195108"/>
              <a:ext cx="2963456" cy="1278011"/>
            </a:xfrm>
            <a:custGeom>
              <a:avLst/>
              <a:gdLst/>
              <a:ahLst/>
              <a:cxnLst/>
              <a:rect l="l" t="t" r="r" b="b"/>
              <a:pathLst>
                <a:path w="2963456" h="1278011" extrusionOk="0">
                  <a:moveTo>
                    <a:pt x="820159" y="385"/>
                  </a:moveTo>
                  <a:cubicBezTo>
                    <a:pt x="1247201" y="-8763"/>
                    <a:pt x="1708170" y="144988"/>
                    <a:pt x="1843874" y="491780"/>
                  </a:cubicBezTo>
                  <a:cubicBezTo>
                    <a:pt x="2142015" y="305781"/>
                    <a:pt x="2579984" y="379882"/>
                    <a:pt x="2892915" y="632115"/>
                  </a:cubicBezTo>
                  <a:lnTo>
                    <a:pt x="2963456" y="696439"/>
                  </a:lnTo>
                  <a:lnTo>
                    <a:pt x="2963456" y="1210030"/>
                  </a:lnTo>
                  <a:lnTo>
                    <a:pt x="2909899" y="1278011"/>
                  </a:lnTo>
                  <a:lnTo>
                    <a:pt x="2506764" y="1024509"/>
                  </a:lnTo>
                  <a:lnTo>
                    <a:pt x="2596570" y="752673"/>
                  </a:lnTo>
                  <a:lnTo>
                    <a:pt x="2401896" y="958432"/>
                  </a:lnTo>
                  <a:lnTo>
                    <a:pt x="2092404" y="763899"/>
                  </a:lnTo>
                  <a:lnTo>
                    <a:pt x="2167432" y="590254"/>
                  </a:lnTo>
                  <a:lnTo>
                    <a:pt x="2015387" y="715444"/>
                  </a:lnTo>
                  <a:lnTo>
                    <a:pt x="1809770" y="586133"/>
                  </a:lnTo>
                  <a:lnTo>
                    <a:pt x="1378643" y="562402"/>
                  </a:lnTo>
                  <a:lnTo>
                    <a:pt x="1346813" y="338881"/>
                  </a:lnTo>
                  <a:lnTo>
                    <a:pt x="1316261" y="558992"/>
                  </a:lnTo>
                  <a:lnTo>
                    <a:pt x="894512" y="535688"/>
                  </a:lnTo>
                  <a:lnTo>
                    <a:pt x="901759" y="263285"/>
                  </a:lnTo>
                  <a:lnTo>
                    <a:pt x="827156" y="531994"/>
                  </a:lnTo>
                  <a:lnTo>
                    <a:pt x="454148" y="511390"/>
                  </a:lnTo>
                  <a:lnTo>
                    <a:pt x="440506" y="263285"/>
                  </a:lnTo>
                  <a:lnTo>
                    <a:pt x="398872" y="508405"/>
                  </a:lnTo>
                  <a:lnTo>
                    <a:pt x="0" y="486381"/>
                  </a:lnTo>
                  <a:cubicBezTo>
                    <a:pt x="0" y="181579"/>
                    <a:pt x="393116" y="9533"/>
                    <a:pt x="820159" y="385"/>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3" name="Google Shape;296;p8">
              <a:extLst>
                <a:ext uri="{FF2B5EF4-FFF2-40B4-BE49-F238E27FC236}">
                  <a16:creationId xmlns:a16="http://schemas.microsoft.com/office/drawing/2014/main" id="{B26AC119-33E8-4686-B331-E089BE488335}"/>
                </a:ext>
              </a:extLst>
            </p:cNvPr>
            <p:cNvSpPr/>
            <p:nvPr userDrawn="1"/>
          </p:nvSpPr>
          <p:spPr>
            <a:xfrm>
              <a:off x="10889744" y="648288"/>
              <a:ext cx="1697078" cy="1042952"/>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149" name="Google Shape;149;p5"/>
            <p:cNvGrpSpPr/>
            <p:nvPr/>
          </p:nvGrpSpPr>
          <p:grpSpPr>
            <a:xfrm flipH="1">
              <a:off x="11639933" y="5740480"/>
              <a:ext cx="435283" cy="1050406"/>
              <a:chOff x="4028392" y="3097874"/>
              <a:chExt cx="1270158" cy="3065088"/>
            </a:xfrm>
          </p:grpSpPr>
          <p:sp>
            <p:nvSpPr>
              <p:cNvPr id="150" name="Google Shape;150;p5"/>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1" name="Google Shape;151;p5"/>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2" name="Google Shape;152;p5"/>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3" name="Google Shape;153;p5"/>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4" name="Google Shape;154;p5"/>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5" name="Google Shape;155;p5"/>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124" name="Google Shape;251;p7">
              <a:extLst>
                <a:ext uri="{FF2B5EF4-FFF2-40B4-BE49-F238E27FC236}">
                  <a16:creationId xmlns:a16="http://schemas.microsoft.com/office/drawing/2014/main" id="{26D8529C-F1B3-4A69-87D3-5E94D0E86671}"/>
                </a:ext>
              </a:extLst>
            </p:cNvPr>
            <p:cNvGrpSpPr/>
            <p:nvPr userDrawn="1"/>
          </p:nvGrpSpPr>
          <p:grpSpPr>
            <a:xfrm>
              <a:off x="8564044" y="4408908"/>
              <a:ext cx="2993503" cy="1873569"/>
              <a:chOff x="6689597" y="4026978"/>
              <a:chExt cx="1992915" cy="994886"/>
            </a:xfrm>
          </p:grpSpPr>
          <p:sp>
            <p:nvSpPr>
              <p:cNvPr id="125" name="Google Shape;252;p7">
                <a:extLst>
                  <a:ext uri="{FF2B5EF4-FFF2-40B4-BE49-F238E27FC236}">
                    <a16:creationId xmlns:a16="http://schemas.microsoft.com/office/drawing/2014/main" id="{0BD2E1F6-1C4F-41B7-87AE-6345EA1BE419}"/>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6" name="Google Shape;253;p7">
                <a:extLst>
                  <a:ext uri="{FF2B5EF4-FFF2-40B4-BE49-F238E27FC236}">
                    <a16:creationId xmlns:a16="http://schemas.microsoft.com/office/drawing/2014/main" id="{AE50340E-A263-4661-A8EB-2820B31E8096}"/>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7" name="Google Shape;254;p7">
                <a:extLst>
                  <a:ext uri="{FF2B5EF4-FFF2-40B4-BE49-F238E27FC236}">
                    <a16:creationId xmlns:a16="http://schemas.microsoft.com/office/drawing/2014/main" id="{7378AAB7-ED19-4414-BCA5-1CF92C0CFA35}"/>
                  </a:ext>
                </a:extLst>
              </p:cNvPr>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8" name="Google Shape;255;p7">
                <a:extLst>
                  <a:ext uri="{FF2B5EF4-FFF2-40B4-BE49-F238E27FC236}">
                    <a16:creationId xmlns:a16="http://schemas.microsoft.com/office/drawing/2014/main" id="{6ECF458F-4C5D-4286-8907-4C24E21B745D}"/>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187" name="Google Shape;187;p5"/>
            <p:cNvGrpSpPr/>
            <p:nvPr/>
          </p:nvGrpSpPr>
          <p:grpSpPr>
            <a:xfrm>
              <a:off x="10301233" y="5703249"/>
              <a:ext cx="778382" cy="1138235"/>
              <a:chOff x="4610438" y="3689854"/>
              <a:chExt cx="2773002" cy="4054987"/>
            </a:xfrm>
          </p:grpSpPr>
          <p:sp>
            <p:nvSpPr>
              <p:cNvPr id="188" name="Google Shape;188;p5"/>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189" name="Google Shape;189;p5"/>
              <p:cNvGrpSpPr/>
              <p:nvPr/>
            </p:nvGrpSpPr>
            <p:grpSpPr>
              <a:xfrm>
                <a:off x="4610438" y="3689854"/>
                <a:ext cx="2773002" cy="4054987"/>
                <a:chOff x="4768606" y="1356086"/>
                <a:chExt cx="2773002" cy="4054987"/>
              </a:xfrm>
            </p:grpSpPr>
            <p:sp>
              <p:nvSpPr>
                <p:cNvPr id="190" name="Google Shape;190;p5"/>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1" name="Google Shape;191;p5"/>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2" name="Google Shape;192;p5"/>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3" name="Google Shape;193;p5"/>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4" name="Google Shape;194;p5"/>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5" name="Google Shape;195;p5"/>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6" name="Google Shape;196;p5"/>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7" name="Google Shape;197;p5"/>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8" name="Google Shape;198;p5"/>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9" name="Google Shape;199;p5"/>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0" name="Google Shape;200;p5"/>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1" name="Google Shape;201;p5"/>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2" name="Google Shape;202;p5"/>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3" name="Google Shape;203;p5"/>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alpha val="402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4" name="Google Shape;204;p5"/>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205" name="Google Shape;205;p5"/>
                <p:cNvGrpSpPr/>
                <p:nvPr/>
              </p:nvGrpSpPr>
              <p:grpSpPr>
                <a:xfrm>
                  <a:off x="6306235" y="1356086"/>
                  <a:ext cx="1235373" cy="1660293"/>
                  <a:chOff x="6306235" y="1356086"/>
                  <a:chExt cx="1235373" cy="1660293"/>
                </a:xfrm>
              </p:grpSpPr>
              <p:sp>
                <p:nvSpPr>
                  <p:cNvPr id="206" name="Google Shape;206;p5"/>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207" name="Google Shape;207;p5"/>
                  <p:cNvGrpSpPr/>
                  <p:nvPr/>
                </p:nvGrpSpPr>
                <p:grpSpPr>
                  <a:xfrm>
                    <a:off x="6306235" y="1356086"/>
                    <a:ext cx="1235373" cy="1647158"/>
                    <a:chOff x="6306235" y="1356086"/>
                    <a:chExt cx="1235373" cy="1647158"/>
                  </a:xfrm>
                </p:grpSpPr>
                <p:sp>
                  <p:nvSpPr>
                    <p:cNvPr id="208" name="Google Shape;208;p5"/>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9" name="Google Shape;209;p5"/>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0" name="Google Shape;210;p5"/>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grpSp>
        </p:grpSp>
        <p:grpSp>
          <p:nvGrpSpPr>
            <p:cNvPr id="142" name="Google Shape;142;p5"/>
            <p:cNvGrpSpPr/>
            <p:nvPr/>
          </p:nvGrpSpPr>
          <p:grpSpPr>
            <a:xfrm>
              <a:off x="11180408" y="5733982"/>
              <a:ext cx="435283" cy="1050406"/>
              <a:chOff x="4028392" y="3097874"/>
              <a:chExt cx="1270158" cy="3065088"/>
            </a:xfrm>
          </p:grpSpPr>
          <p:sp>
            <p:nvSpPr>
              <p:cNvPr id="143" name="Google Shape;143;p5"/>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4" name="Google Shape;144;p5"/>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5" name="Google Shape;145;p5"/>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6" name="Google Shape;146;p5"/>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7" name="Google Shape;147;p5"/>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8" name="Google Shape;148;p5"/>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130" name="Google Shape;222;p6">
              <a:extLst>
                <a:ext uri="{FF2B5EF4-FFF2-40B4-BE49-F238E27FC236}">
                  <a16:creationId xmlns:a16="http://schemas.microsoft.com/office/drawing/2014/main" id="{B029189E-8DFB-4796-B374-4A5C0E37D69F}"/>
                </a:ext>
              </a:extLst>
            </p:cNvPr>
            <p:cNvSpPr/>
            <p:nvPr userDrawn="1"/>
          </p:nvSpPr>
          <p:spPr>
            <a:xfrm>
              <a:off x="2967064" y="181958"/>
              <a:ext cx="2119028" cy="397447"/>
            </a:xfrm>
            <a:custGeom>
              <a:avLst/>
              <a:gdLst/>
              <a:ahLst/>
              <a:cxnLst/>
              <a:rect l="l" t="t" r="r" b="b"/>
              <a:pathLst>
                <a:path w="2119028" h="397447" extrusionOk="0">
                  <a:moveTo>
                    <a:pt x="2119029" y="397448"/>
                  </a:moveTo>
                  <a:lnTo>
                    <a:pt x="0" y="397448"/>
                  </a:lnTo>
                  <a:lnTo>
                    <a:pt x="230433" y="351589"/>
                  </a:lnTo>
                  <a:lnTo>
                    <a:pt x="290713" y="278237"/>
                  </a:lnTo>
                  <a:cubicBezTo>
                    <a:pt x="363443" y="189633"/>
                    <a:pt x="462422" y="134333"/>
                    <a:pt x="548432" y="134333"/>
                  </a:cubicBezTo>
                  <a:cubicBezTo>
                    <a:pt x="634547" y="134333"/>
                    <a:pt x="693789" y="189529"/>
                    <a:pt x="703023" y="278237"/>
                  </a:cubicBezTo>
                  <a:lnTo>
                    <a:pt x="761124" y="211006"/>
                  </a:lnTo>
                  <a:cubicBezTo>
                    <a:pt x="843088" y="115969"/>
                    <a:pt x="951301" y="57660"/>
                    <a:pt x="1045508" y="57660"/>
                  </a:cubicBezTo>
                  <a:cubicBezTo>
                    <a:pt x="1139715" y="57660"/>
                    <a:pt x="1206012" y="115969"/>
                    <a:pt x="1219811" y="211006"/>
                  </a:cubicBezTo>
                  <a:lnTo>
                    <a:pt x="1282581" y="146783"/>
                  </a:lnTo>
                  <a:cubicBezTo>
                    <a:pt x="1399198" y="27572"/>
                    <a:pt x="1547252" y="-25964"/>
                    <a:pt x="1655050" y="12113"/>
                  </a:cubicBezTo>
                  <a:cubicBezTo>
                    <a:pt x="1762745" y="50190"/>
                    <a:pt x="1807877" y="172099"/>
                    <a:pt x="1768347" y="318596"/>
                  </a:cubicBezTo>
                  <a:lnTo>
                    <a:pt x="2119029" y="39744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2" name="Google Shape;223;p6">
              <a:extLst>
                <a:ext uri="{FF2B5EF4-FFF2-40B4-BE49-F238E27FC236}">
                  <a16:creationId xmlns:a16="http://schemas.microsoft.com/office/drawing/2014/main" id="{71B263CE-099F-4DFE-9D55-91FE31BE9882}"/>
                </a:ext>
              </a:extLst>
            </p:cNvPr>
            <p:cNvSpPr/>
            <p:nvPr userDrawn="1"/>
          </p:nvSpPr>
          <p:spPr>
            <a:xfrm>
              <a:off x="748804" y="2500792"/>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3" name="Google Shape;224;p6">
              <a:extLst>
                <a:ext uri="{FF2B5EF4-FFF2-40B4-BE49-F238E27FC236}">
                  <a16:creationId xmlns:a16="http://schemas.microsoft.com/office/drawing/2014/main" id="{A41E4A7A-979F-4A97-839F-54108B783CC7}"/>
                </a:ext>
              </a:extLst>
            </p:cNvPr>
            <p:cNvSpPr/>
            <p:nvPr userDrawn="1"/>
          </p:nvSpPr>
          <p:spPr>
            <a:xfrm>
              <a:off x="7032743" y="346418"/>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42510590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002 Intro">
  <p:cSld name="002 Intro">
    <p:bg>
      <p:bgPr>
        <a:solidFill>
          <a:schemeClr val="lt2"/>
        </a:solidFill>
        <a:effectLst/>
      </p:bgPr>
    </p:bg>
    <p:spTree>
      <p:nvGrpSpPr>
        <p:cNvPr id="1" name="Shape 212"/>
        <p:cNvGrpSpPr/>
        <p:nvPr/>
      </p:nvGrpSpPr>
      <p:grpSpPr>
        <a:xfrm>
          <a:off x="0" y="0"/>
          <a:ext cx="0" cy="0"/>
          <a:chOff x="0" y="0"/>
          <a:chExt cx="0" cy="0"/>
        </a:xfrm>
      </p:grpSpPr>
      <p:sp>
        <p:nvSpPr>
          <p:cNvPr id="213" name="Google Shape;213;p6"/>
          <p:cNvSpPr/>
          <p:nvPr/>
        </p:nvSpPr>
        <p:spPr>
          <a:xfrm>
            <a:off x="0"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4" name="Google Shape;214;p6"/>
          <p:cNvSpPr/>
          <p:nvPr/>
        </p:nvSpPr>
        <p:spPr>
          <a:xfrm>
            <a:off x="206"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215" name="Google Shape;215;p6"/>
          <p:cNvGrpSpPr/>
          <p:nvPr/>
        </p:nvGrpSpPr>
        <p:grpSpPr>
          <a:xfrm>
            <a:off x="-61" y="3822219"/>
            <a:ext cx="12191838" cy="3035758"/>
            <a:chOff x="2579427" y="3822219"/>
            <a:chExt cx="6852812" cy="3035758"/>
          </a:xfrm>
        </p:grpSpPr>
        <p:sp>
          <p:nvSpPr>
            <p:cNvPr id="216" name="Google Shape;216;p6"/>
            <p:cNvSpPr/>
            <p:nvPr/>
          </p:nvSpPr>
          <p:spPr>
            <a:xfrm>
              <a:off x="2579427" y="3822219"/>
              <a:ext cx="6852812" cy="3030592"/>
            </a:xfrm>
            <a:custGeom>
              <a:avLst/>
              <a:gdLst/>
              <a:ahLst/>
              <a:cxnLst/>
              <a:rect l="l" t="t" r="r" b="b"/>
              <a:pathLst>
                <a:path w="6852812" h="3030592" extrusionOk="0">
                  <a:moveTo>
                    <a:pt x="0" y="0"/>
                  </a:moveTo>
                  <a:lnTo>
                    <a:pt x="6852813" y="0"/>
                  </a:lnTo>
                  <a:lnTo>
                    <a:pt x="6852813" y="610580"/>
                  </a:lnTo>
                  <a:lnTo>
                    <a:pt x="6852813" y="3030593"/>
                  </a:lnTo>
                  <a:lnTo>
                    <a:pt x="0" y="3030593"/>
                  </a:lnTo>
                  <a:lnTo>
                    <a:pt x="0" y="1878013"/>
                  </a:lnTo>
                  <a:close/>
                </a:path>
              </a:pathLst>
            </a:custGeom>
            <a:solidFill>
              <a:srgbClr val="3B9AC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7" name="Google Shape;217;p6"/>
            <p:cNvSpPr/>
            <p:nvPr/>
          </p:nvSpPr>
          <p:spPr>
            <a:xfrm>
              <a:off x="2579427" y="4519224"/>
              <a:ext cx="6852812" cy="1607324"/>
            </a:xfrm>
            <a:custGeom>
              <a:avLst/>
              <a:gdLst/>
              <a:ahLst/>
              <a:cxnLst/>
              <a:rect l="l" t="t" r="r" b="b"/>
              <a:pathLst>
                <a:path w="6852812" h="1607324" extrusionOk="0">
                  <a:moveTo>
                    <a:pt x="418950" y="547499"/>
                  </a:moveTo>
                  <a:lnTo>
                    <a:pt x="6554422" y="818291"/>
                  </a:lnTo>
                  <a:lnTo>
                    <a:pt x="6554422" y="1607324"/>
                  </a:lnTo>
                  <a:lnTo>
                    <a:pt x="695553" y="1607324"/>
                  </a:lnTo>
                  <a:lnTo>
                    <a:pt x="418950" y="547499"/>
                  </a:lnTo>
                  <a:lnTo>
                    <a:pt x="418950" y="547499"/>
                  </a:lnTo>
                  <a:close/>
                  <a:moveTo>
                    <a:pt x="0" y="0"/>
                  </a:moveTo>
                  <a:lnTo>
                    <a:pt x="6852813" y="253466"/>
                  </a:lnTo>
                  <a:lnTo>
                    <a:pt x="6852813" y="368630"/>
                  </a:lnTo>
                  <a:lnTo>
                    <a:pt x="0" y="57582"/>
                  </a:lnTo>
                  <a:lnTo>
                    <a:pt x="0" y="0"/>
                  </a:ln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8" name="Google Shape;218;p6"/>
            <p:cNvSpPr/>
            <p:nvPr/>
          </p:nvSpPr>
          <p:spPr>
            <a:xfrm>
              <a:off x="2877713" y="4957167"/>
              <a:ext cx="6256135" cy="1486343"/>
            </a:xfrm>
            <a:custGeom>
              <a:avLst/>
              <a:gdLst/>
              <a:ahLst/>
              <a:cxnLst/>
              <a:rect l="l" t="t" r="r" b="b"/>
              <a:pathLst>
                <a:path w="6256135" h="1486343" extrusionOk="0">
                  <a:moveTo>
                    <a:pt x="6256135" y="186333"/>
                  </a:moveTo>
                  <a:lnTo>
                    <a:pt x="6256135" y="1486344"/>
                  </a:lnTo>
                  <a:lnTo>
                    <a:pt x="0" y="1486344"/>
                  </a:lnTo>
                  <a:lnTo>
                    <a:pt x="0" y="4352"/>
                  </a:lnTo>
                  <a:cubicBezTo>
                    <a:pt x="458687" y="-13805"/>
                    <a:pt x="984709" y="26658"/>
                    <a:pt x="1293371" y="92126"/>
                  </a:cubicBezTo>
                  <a:cubicBezTo>
                    <a:pt x="1647061" y="167139"/>
                    <a:pt x="1848340" y="285519"/>
                    <a:pt x="1557212" y="355967"/>
                  </a:cubicBezTo>
                  <a:cubicBezTo>
                    <a:pt x="1266188" y="426415"/>
                    <a:pt x="1369421" y="404004"/>
                    <a:pt x="1173849" y="451419"/>
                  </a:cubicBezTo>
                  <a:cubicBezTo>
                    <a:pt x="978277" y="498833"/>
                    <a:pt x="758011" y="574884"/>
                    <a:pt x="1187648" y="673552"/>
                  </a:cubicBezTo>
                  <a:cubicBezTo>
                    <a:pt x="1617181" y="772116"/>
                    <a:pt x="2198399" y="814758"/>
                    <a:pt x="2891254" y="824822"/>
                  </a:cubicBezTo>
                  <a:cubicBezTo>
                    <a:pt x="3584109" y="834886"/>
                    <a:pt x="4293565" y="858438"/>
                    <a:pt x="5052406" y="743169"/>
                  </a:cubicBezTo>
                  <a:cubicBezTo>
                    <a:pt x="5348514" y="698245"/>
                    <a:pt x="5379640" y="599888"/>
                    <a:pt x="5064338" y="549257"/>
                  </a:cubicBezTo>
                  <a:cubicBezTo>
                    <a:pt x="5061848" y="548842"/>
                    <a:pt x="5059254" y="548427"/>
                    <a:pt x="5056764" y="548012"/>
                  </a:cubicBezTo>
                  <a:cubicBezTo>
                    <a:pt x="4760137" y="500390"/>
                    <a:pt x="4874783" y="380037"/>
                    <a:pt x="5171720" y="332312"/>
                  </a:cubicBezTo>
                  <a:cubicBezTo>
                    <a:pt x="5534749" y="273899"/>
                    <a:pt x="5897050" y="225966"/>
                    <a:pt x="6256135" y="18633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9" name="Google Shape;219;p6"/>
            <p:cNvSpPr/>
            <p:nvPr/>
          </p:nvSpPr>
          <p:spPr>
            <a:xfrm>
              <a:off x="2579427" y="4786847"/>
              <a:ext cx="6852812" cy="2065965"/>
            </a:xfrm>
            <a:custGeom>
              <a:avLst/>
              <a:gdLst/>
              <a:ahLst/>
              <a:cxnLst/>
              <a:rect l="l" t="t" r="r" b="b"/>
              <a:pathLst>
                <a:path w="6852812" h="2065965" extrusionOk="0">
                  <a:moveTo>
                    <a:pt x="6852813" y="259022"/>
                  </a:moveTo>
                  <a:lnTo>
                    <a:pt x="6852813" y="2065965"/>
                  </a:lnTo>
                  <a:lnTo>
                    <a:pt x="0" y="2065965"/>
                  </a:lnTo>
                  <a:lnTo>
                    <a:pt x="0" y="913385"/>
                  </a:lnTo>
                  <a:lnTo>
                    <a:pt x="0" y="6075"/>
                  </a:lnTo>
                  <a:cubicBezTo>
                    <a:pt x="502367" y="-19241"/>
                    <a:pt x="1078605" y="37097"/>
                    <a:pt x="1416628" y="127983"/>
                  </a:cubicBezTo>
                  <a:cubicBezTo>
                    <a:pt x="1804038" y="232254"/>
                    <a:pt x="1958213" y="382798"/>
                    <a:pt x="1639384" y="480740"/>
                  </a:cubicBezTo>
                  <a:cubicBezTo>
                    <a:pt x="1320554" y="578682"/>
                    <a:pt x="1435304" y="543510"/>
                    <a:pt x="1221056" y="609288"/>
                  </a:cubicBezTo>
                  <a:cubicBezTo>
                    <a:pt x="1006912" y="675067"/>
                    <a:pt x="765585" y="780894"/>
                    <a:pt x="1236100" y="918054"/>
                  </a:cubicBezTo>
                  <a:cubicBezTo>
                    <a:pt x="1706615" y="1055111"/>
                    <a:pt x="2407978" y="1132302"/>
                    <a:pt x="3166819" y="1146412"/>
                  </a:cubicBezTo>
                  <a:cubicBezTo>
                    <a:pt x="3925660" y="1160418"/>
                    <a:pt x="4829132" y="1160211"/>
                    <a:pt x="5660185" y="1000018"/>
                  </a:cubicBezTo>
                  <a:cubicBezTo>
                    <a:pt x="5984513" y="937559"/>
                    <a:pt x="6018647" y="800815"/>
                    <a:pt x="5673257" y="730471"/>
                  </a:cubicBezTo>
                  <a:cubicBezTo>
                    <a:pt x="5670456" y="729952"/>
                    <a:pt x="5667655" y="729329"/>
                    <a:pt x="5664957" y="728811"/>
                  </a:cubicBezTo>
                  <a:cubicBezTo>
                    <a:pt x="5340006" y="662617"/>
                    <a:pt x="5339384" y="528258"/>
                    <a:pt x="5664646" y="461857"/>
                  </a:cubicBezTo>
                  <a:cubicBezTo>
                    <a:pt x="6062639" y="380723"/>
                    <a:pt x="6459386" y="314218"/>
                    <a:pt x="6852813" y="259022"/>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0" name="Google Shape;220;p6"/>
            <p:cNvSpPr/>
            <p:nvPr/>
          </p:nvSpPr>
          <p:spPr>
            <a:xfrm>
              <a:off x="2579427" y="5819632"/>
              <a:ext cx="6852812" cy="1038345"/>
            </a:xfrm>
            <a:custGeom>
              <a:avLst/>
              <a:gdLst/>
              <a:ahLst/>
              <a:cxnLst/>
              <a:rect l="l" t="t" r="r" b="b"/>
              <a:pathLst>
                <a:path w="6852812" h="1033179" extrusionOk="0">
                  <a:moveTo>
                    <a:pt x="6852813" y="129708"/>
                  </a:moveTo>
                  <a:lnTo>
                    <a:pt x="6852813" y="1033180"/>
                  </a:lnTo>
                  <a:lnTo>
                    <a:pt x="0" y="1033180"/>
                  </a:lnTo>
                  <a:lnTo>
                    <a:pt x="0" y="3234"/>
                  </a:lnTo>
                  <a:cubicBezTo>
                    <a:pt x="2696927" y="-64619"/>
                    <a:pt x="1637620" y="961902"/>
                    <a:pt x="3166923" y="573351"/>
                  </a:cubicBezTo>
                  <a:cubicBezTo>
                    <a:pt x="3832491" y="404340"/>
                    <a:pt x="5385968" y="516495"/>
                    <a:pt x="5664854" y="231074"/>
                  </a:cubicBezTo>
                  <a:cubicBezTo>
                    <a:pt x="5944257" y="-54866"/>
                    <a:pt x="6459386" y="157306"/>
                    <a:pt x="6852813" y="129708"/>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1" name="Google Shape;221;p6"/>
            <p:cNvSpPr/>
            <p:nvPr/>
          </p:nvSpPr>
          <p:spPr>
            <a:xfrm>
              <a:off x="2579427" y="3822219"/>
              <a:ext cx="6852812" cy="167040"/>
            </a:xfrm>
            <a:custGeom>
              <a:avLst/>
              <a:gdLst/>
              <a:ahLst/>
              <a:cxnLst/>
              <a:rect l="l" t="t" r="r" b="b"/>
              <a:pathLst>
                <a:path w="6852812" h="167040" extrusionOk="0">
                  <a:moveTo>
                    <a:pt x="0" y="0"/>
                  </a:moveTo>
                  <a:lnTo>
                    <a:pt x="6852813" y="0"/>
                  </a:lnTo>
                  <a:lnTo>
                    <a:pt x="6852813" y="167041"/>
                  </a:lnTo>
                  <a:lnTo>
                    <a:pt x="0" y="74805"/>
                  </a:lnTo>
                  <a:close/>
                </a:path>
              </a:pathLst>
            </a:custGeom>
            <a:solidFill>
              <a:srgbClr val="2181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222" name="Google Shape;222;p6"/>
          <p:cNvSpPr/>
          <p:nvPr/>
        </p:nvSpPr>
        <p:spPr>
          <a:xfrm>
            <a:off x="7443925" y="543656"/>
            <a:ext cx="2119028" cy="397447"/>
          </a:xfrm>
          <a:custGeom>
            <a:avLst/>
            <a:gdLst/>
            <a:ahLst/>
            <a:cxnLst/>
            <a:rect l="l" t="t" r="r" b="b"/>
            <a:pathLst>
              <a:path w="2119028" h="397447" extrusionOk="0">
                <a:moveTo>
                  <a:pt x="2119029" y="397448"/>
                </a:moveTo>
                <a:lnTo>
                  <a:pt x="0" y="397448"/>
                </a:lnTo>
                <a:lnTo>
                  <a:pt x="230433" y="351589"/>
                </a:lnTo>
                <a:lnTo>
                  <a:pt x="290713" y="278237"/>
                </a:lnTo>
                <a:cubicBezTo>
                  <a:pt x="363443" y="189633"/>
                  <a:pt x="462422" y="134333"/>
                  <a:pt x="548432" y="134333"/>
                </a:cubicBezTo>
                <a:cubicBezTo>
                  <a:pt x="634547" y="134333"/>
                  <a:pt x="693789" y="189529"/>
                  <a:pt x="703023" y="278237"/>
                </a:cubicBezTo>
                <a:lnTo>
                  <a:pt x="761124" y="211006"/>
                </a:lnTo>
                <a:cubicBezTo>
                  <a:pt x="843088" y="115969"/>
                  <a:pt x="951301" y="57660"/>
                  <a:pt x="1045508" y="57660"/>
                </a:cubicBezTo>
                <a:cubicBezTo>
                  <a:pt x="1139715" y="57660"/>
                  <a:pt x="1206012" y="115969"/>
                  <a:pt x="1219811" y="211006"/>
                </a:cubicBezTo>
                <a:lnTo>
                  <a:pt x="1282581" y="146783"/>
                </a:lnTo>
                <a:cubicBezTo>
                  <a:pt x="1399198" y="27572"/>
                  <a:pt x="1547252" y="-25964"/>
                  <a:pt x="1655050" y="12113"/>
                </a:cubicBezTo>
                <a:cubicBezTo>
                  <a:pt x="1762745" y="50190"/>
                  <a:pt x="1807877" y="172099"/>
                  <a:pt x="1768347" y="318596"/>
                </a:cubicBezTo>
                <a:lnTo>
                  <a:pt x="2119029" y="39744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3" name="Google Shape;223;p6"/>
          <p:cNvSpPr/>
          <p:nvPr/>
        </p:nvSpPr>
        <p:spPr>
          <a:xfrm>
            <a:off x="386331" y="2627023"/>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4" name="Google Shape;224;p6"/>
          <p:cNvSpPr/>
          <p:nvPr/>
        </p:nvSpPr>
        <p:spPr>
          <a:xfrm>
            <a:off x="9904760" y="2300076"/>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5" name="Google Shape;225;p6"/>
          <p:cNvSpPr/>
          <p:nvPr/>
        </p:nvSpPr>
        <p:spPr>
          <a:xfrm>
            <a:off x="10891" y="1616344"/>
            <a:ext cx="1593911" cy="5252541"/>
          </a:xfrm>
          <a:custGeom>
            <a:avLst/>
            <a:gdLst/>
            <a:ahLst/>
            <a:cxnLst/>
            <a:rect l="l" t="t" r="r" b="b"/>
            <a:pathLst>
              <a:path w="1593911" h="5252541" extrusionOk="0">
                <a:moveTo>
                  <a:pt x="1489392" y="0"/>
                </a:moveTo>
                <a:lnTo>
                  <a:pt x="1593911" y="49758"/>
                </a:lnTo>
                <a:cubicBezTo>
                  <a:pt x="793738" y="1625520"/>
                  <a:pt x="439437" y="3185239"/>
                  <a:pt x="383315" y="4842177"/>
                </a:cubicBezTo>
                <a:lnTo>
                  <a:pt x="376718" y="5252541"/>
                </a:lnTo>
                <a:lnTo>
                  <a:pt x="0" y="5252541"/>
                </a:lnTo>
                <a:lnTo>
                  <a:pt x="0" y="4384801"/>
                </a:lnTo>
                <a:lnTo>
                  <a:pt x="56868" y="4002098"/>
                </a:lnTo>
                <a:cubicBezTo>
                  <a:pt x="289022" y="2598026"/>
                  <a:pt x="772485" y="1241704"/>
                  <a:pt x="1489392"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6" name="Google Shape;226;p6"/>
          <p:cNvSpPr/>
          <p:nvPr/>
        </p:nvSpPr>
        <p:spPr>
          <a:xfrm>
            <a:off x="1303636" y="1616562"/>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7" name="Google Shape;227;p6"/>
          <p:cNvSpPr/>
          <p:nvPr/>
        </p:nvSpPr>
        <p:spPr>
          <a:xfrm>
            <a:off x="715866" y="237275"/>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8" name="Google Shape;228;p6"/>
          <p:cNvSpPr/>
          <p:nvPr/>
        </p:nvSpPr>
        <p:spPr>
          <a:xfrm>
            <a:off x="3" y="744831"/>
            <a:ext cx="3794074" cy="2301935"/>
          </a:xfrm>
          <a:custGeom>
            <a:avLst/>
            <a:gdLst/>
            <a:ahLst/>
            <a:cxnLst/>
            <a:rect l="l" t="t" r="r" b="b"/>
            <a:pathLst>
              <a:path w="3794074" h="2301935" extrusionOk="0">
                <a:moveTo>
                  <a:pt x="39386" y="589"/>
                </a:moveTo>
                <a:cubicBezTo>
                  <a:pt x="692397" y="-13400"/>
                  <a:pt x="1397287" y="221708"/>
                  <a:pt x="1604798" y="752004"/>
                </a:cubicBezTo>
                <a:cubicBezTo>
                  <a:pt x="2415293" y="246370"/>
                  <a:pt x="3901558" y="997760"/>
                  <a:pt x="3787914" y="2301935"/>
                </a:cubicBezTo>
                <a:lnTo>
                  <a:pt x="3392446" y="2053355"/>
                </a:lnTo>
                <a:lnTo>
                  <a:pt x="3403528" y="1740240"/>
                </a:lnTo>
                <a:lnTo>
                  <a:pt x="3234911" y="1954270"/>
                </a:lnTo>
                <a:lnTo>
                  <a:pt x="2618457" y="1566627"/>
                </a:lnTo>
                <a:lnTo>
                  <a:pt x="2755784" y="1150949"/>
                </a:lnTo>
                <a:lnTo>
                  <a:pt x="2458098" y="1465586"/>
                </a:lnTo>
                <a:lnTo>
                  <a:pt x="1984839" y="1168116"/>
                </a:lnTo>
                <a:lnTo>
                  <a:pt x="2099568" y="902586"/>
                </a:lnTo>
                <a:lnTo>
                  <a:pt x="1867068" y="1094020"/>
                </a:lnTo>
                <a:lnTo>
                  <a:pt x="1552649" y="896285"/>
                </a:lnTo>
                <a:lnTo>
                  <a:pt x="893392" y="859997"/>
                </a:lnTo>
                <a:lnTo>
                  <a:pt x="844719" y="518200"/>
                </a:lnTo>
                <a:lnTo>
                  <a:pt x="798001" y="854782"/>
                </a:lnTo>
                <a:lnTo>
                  <a:pt x="153083" y="819147"/>
                </a:lnTo>
                <a:lnTo>
                  <a:pt x="164166" y="402602"/>
                </a:lnTo>
                <a:lnTo>
                  <a:pt x="50087" y="813498"/>
                </a:lnTo>
                <a:lnTo>
                  <a:pt x="0" y="810731"/>
                </a:lnTo>
                <a:lnTo>
                  <a:pt x="0" y="3335"/>
                </a:lnTo>
                <a:close/>
              </a:path>
            </a:pathLst>
          </a:custGeom>
          <a:solidFill>
            <a:srgbClr val="60973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9" name="Google Shape;229;p6"/>
          <p:cNvSpPr/>
          <p:nvPr/>
        </p:nvSpPr>
        <p:spPr>
          <a:xfrm>
            <a:off x="10890" y="1452629"/>
            <a:ext cx="2295706" cy="1594137"/>
          </a:xfrm>
          <a:custGeom>
            <a:avLst/>
            <a:gdLst/>
            <a:ahLst/>
            <a:cxnLst/>
            <a:rect l="l" t="t" r="r" b="b"/>
            <a:pathLst>
              <a:path w="2295706" h="1594137" extrusionOk="0">
                <a:moveTo>
                  <a:pt x="913608" y="606"/>
                </a:moveTo>
                <a:cubicBezTo>
                  <a:pt x="1132454" y="6005"/>
                  <a:pt x="1361751" y="46854"/>
                  <a:pt x="1593912" y="97442"/>
                </a:cubicBezTo>
                <a:cubicBezTo>
                  <a:pt x="2241437" y="303214"/>
                  <a:pt x="2448949" y="794726"/>
                  <a:pt x="2182767" y="1594137"/>
                </a:cubicBezTo>
                <a:lnTo>
                  <a:pt x="1977212" y="1143042"/>
                </a:lnTo>
                <a:lnTo>
                  <a:pt x="2154085" y="797117"/>
                </a:lnTo>
                <a:lnTo>
                  <a:pt x="1907679" y="990720"/>
                </a:lnTo>
                <a:lnTo>
                  <a:pt x="1780781" y="712589"/>
                </a:lnTo>
                <a:lnTo>
                  <a:pt x="1920280" y="556576"/>
                </a:lnTo>
                <a:lnTo>
                  <a:pt x="1755143" y="656313"/>
                </a:lnTo>
                <a:lnTo>
                  <a:pt x="1541762" y="188485"/>
                </a:lnTo>
                <a:lnTo>
                  <a:pt x="954209" y="368837"/>
                </a:lnTo>
                <a:lnTo>
                  <a:pt x="841869" y="146549"/>
                </a:lnTo>
                <a:lnTo>
                  <a:pt x="873161" y="393826"/>
                </a:lnTo>
                <a:lnTo>
                  <a:pt x="413155" y="535063"/>
                </a:lnTo>
                <a:lnTo>
                  <a:pt x="312769" y="277792"/>
                </a:lnTo>
                <a:lnTo>
                  <a:pt x="309509" y="566789"/>
                </a:lnTo>
                <a:lnTo>
                  <a:pt x="0" y="661843"/>
                </a:lnTo>
                <a:lnTo>
                  <a:pt x="0" y="328451"/>
                </a:lnTo>
                <a:lnTo>
                  <a:pt x="76723" y="256915"/>
                </a:lnTo>
                <a:cubicBezTo>
                  <a:pt x="321324" y="54968"/>
                  <a:pt x="607224" y="-6953"/>
                  <a:pt x="913608" y="606"/>
                </a:cubicBezTo>
                <a:close/>
              </a:path>
            </a:pathLst>
          </a:custGeom>
          <a:solidFill>
            <a:srgbClr val="81B2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0" name="Google Shape;230;p6"/>
          <p:cNvSpPr/>
          <p:nvPr/>
        </p:nvSpPr>
        <p:spPr>
          <a:xfrm flipH="1">
            <a:off x="10625760" y="1523083"/>
            <a:ext cx="1577126" cy="5345802"/>
          </a:xfrm>
          <a:custGeom>
            <a:avLst/>
            <a:gdLst/>
            <a:ahLst/>
            <a:cxnLst/>
            <a:rect l="l" t="t" r="r" b="b"/>
            <a:pathLst>
              <a:path w="1577126" h="5345802" extrusionOk="0">
                <a:moveTo>
                  <a:pt x="1472608" y="0"/>
                </a:moveTo>
                <a:cubicBezTo>
                  <a:pt x="755701" y="1241705"/>
                  <a:pt x="272238" y="2598027"/>
                  <a:pt x="40084" y="4002099"/>
                </a:cubicBezTo>
                <a:lnTo>
                  <a:pt x="0" y="4271849"/>
                </a:lnTo>
                <a:lnTo>
                  <a:pt x="0" y="5345802"/>
                </a:lnTo>
                <a:lnTo>
                  <a:pt x="358553" y="5345802"/>
                </a:lnTo>
                <a:lnTo>
                  <a:pt x="358491" y="5342289"/>
                </a:lnTo>
                <a:cubicBezTo>
                  <a:pt x="356250" y="3497024"/>
                  <a:pt x="696936" y="1783097"/>
                  <a:pt x="1577126" y="49759"/>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1" name="Google Shape;231;p6"/>
          <p:cNvSpPr/>
          <p:nvPr/>
        </p:nvSpPr>
        <p:spPr>
          <a:xfrm flipH="1">
            <a:off x="10625598" y="1523302"/>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2" name="Google Shape;232;p6"/>
          <p:cNvSpPr/>
          <p:nvPr/>
        </p:nvSpPr>
        <p:spPr>
          <a:xfrm flipH="1">
            <a:off x="8932540" y="144015"/>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3" name="Google Shape;233;p6"/>
          <p:cNvSpPr/>
          <p:nvPr/>
        </p:nvSpPr>
        <p:spPr>
          <a:xfrm flipH="1">
            <a:off x="8436484" y="651571"/>
            <a:ext cx="3766402" cy="2301934"/>
          </a:xfrm>
          <a:custGeom>
            <a:avLst/>
            <a:gdLst/>
            <a:ahLst/>
            <a:cxnLst/>
            <a:rect l="l" t="t" r="r" b="b"/>
            <a:pathLst>
              <a:path w="3766402" h="2301934" extrusionOk="0">
                <a:moveTo>
                  <a:pt x="11713" y="588"/>
                </a:moveTo>
                <a:lnTo>
                  <a:pt x="0" y="1405"/>
                </a:lnTo>
                <a:lnTo>
                  <a:pt x="0" y="812260"/>
                </a:lnTo>
                <a:lnTo>
                  <a:pt x="22414" y="813498"/>
                </a:lnTo>
                <a:lnTo>
                  <a:pt x="136493" y="402602"/>
                </a:lnTo>
                <a:lnTo>
                  <a:pt x="125411" y="819146"/>
                </a:lnTo>
                <a:lnTo>
                  <a:pt x="770328" y="854782"/>
                </a:lnTo>
                <a:lnTo>
                  <a:pt x="817046" y="518200"/>
                </a:lnTo>
                <a:lnTo>
                  <a:pt x="865719" y="859997"/>
                </a:lnTo>
                <a:lnTo>
                  <a:pt x="1524976" y="896285"/>
                </a:lnTo>
                <a:lnTo>
                  <a:pt x="1839396" y="1094020"/>
                </a:lnTo>
                <a:lnTo>
                  <a:pt x="2071895" y="902586"/>
                </a:lnTo>
                <a:lnTo>
                  <a:pt x="1957166" y="1168116"/>
                </a:lnTo>
                <a:lnTo>
                  <a:pt x="2430425" y="1465585"/>
                </a:lnTo>
                <a:lnTo>
                  <a:pt x="2728112" y="1150949"/>
                </a:lnTo>
                <a:lnTo>
                  <a:pt x="2590784" y="1566627"/>
                </a:lnTo>
                <a:lnTo>
                  <a:pt x="3207238" y="1954270"/>
                </a:lnTo>
                <a:lnTo>
                  <a:pt x="3375856" y="1740240"/>
                </a:lnTo>
                <a:lnTo>
                  <a:pt x="3364774" y="2053354"/>
                </a:lnTo>
                <a:lnTo>
                  <a:pt x="3760242" y="2301934"/>
                </a:lnTo>
                <a:cubicBezTo>
                  <a:pt x="3873885" y="997760"/>
                  <a:pt x="2387620" y="246370"/>
                  <a:pt x="1577126" y="752004"/>
                </a:cubicBezTo>
                <a:cubicBezTo>
                  <a:pt x="1369614" y="221708"/>
                  <a:pt x="664725" y="-13400"/>
                  <a:pt x="11713"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4" name="Google Shape;234;p6"/>
          <p:cNvSpPr/>
          <p:nvPr/>
        </p:nvSpPr>
        <p:spPr>
          <a:xfrm flipH="1">
            <a:off x="9923965" y="1359369"/>
            <a:ext cx="2278921" cy="1594137"/>
          </a:xfrm>
          <a:custGeom>
            <a:avLst/>
            <a:gdLst/>
            <a:ahLst/>
            <a:cxnLst/>
            <a:rect l="l" t="t" r="r" b="b"/>
            <a:pathLst>
              <a:path w="2278921" h="1594137" extrusionOk="0">
                <a:moveTo>
                  <a:pt x="896822" y="607"/>
                </a:moveTo>
                <a:cubicBezTo>
                  <a:pt x="590438" y="-6953"/>
                  <a:pt x="304538" y="54969"/>
                  <a:pt x="59938" y="256915"/>
                </a:cubicBezTo>
                <a:lnTo>
                  <a:pt x="0" y="312800"/>
                </a:lnTo>
                <a:lnTo>
                  <a:pt x="0" y="656688"/>
                </a:lnTo>
                <a:lnTo>
                  <a:pt x="292723" y="566789"/>
                </a:lnTo>
                <a:lnTo>
                  <a:pt x="295983" y="277792"/>
                </a:lnTo>
                <a:lnTo>
                  <a:pt x="396370" y="535063"/>
                </a:lnTo>
                <a:lnTo>
                  <a:pt x="856375" y="393826"/>
                </a:lnTo>
                <a:lnTo>
                  <a:pt x="825083" y="146549"/>
                </a:lnTo>
                <a:lnTo>
                  <a:pt x="937424" y="368837"/>
                </a:lnTo>
                <a:lnTo>
                  <a:pt x="1524976" y="188485"/>
                </a:lnTo>
                <a:lnTo>
                  <a:pt x="1738357" y="656312"/>
                </a:lnTo>
                <a:lnTo>
                  <a:pt x="1903495" y="556576"/>
                </a:lnTo>
                <a:lnTo>
                  <a:pt x="1763996" y="712589"/>
                </a:lnTo>
                <a:lnTo>
                  <a:pt x="1890893" y="990720"/>
                </a:lnTo>
                <a:lnTo>
                  <a:pt x="2137299" y="797116"/>
                </a:lnTo>
                <a:lnTo>
                  <a:pt x="1960426" y="1143043"/>
                </a:lnTo>
                <a:lnTo>
                  <a:pt x="2165982" y="1594137"/>
                </a:lnTo>
                <a:cubicBezTo>
                  <a:pt x="2432164" y="794726"/>
                  <a:pt x="2224651" y="303214"/>
                  <a:pt x="1577126" y="97442"/>
                </a:cubicBezTo>
                <a:cubicBezTo>
                  <a:pt x="1344965" y="46854"/>
                  <a:pt x="1115668" y="6006"/>
                  <a:pt x="896822" y="607"/>
                </a:cubicBezTo>
                <a:close/>
              </a:path>
            </a:pathLst>
          </a:custGeom>
          <a:solidFill>
            <a:srgbClr val="81B2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5" name="Google Shape;235;p6"/>
          <p:cNvSpPr txBox="1">
            <a:spLocks noGrp="1"/>
          </p:cNvSpPr>
          <p:nvPr>
            <p:ph type="title"/>
          </p:nvPr>
        </p:nvSpPr>
        <p:spPr>
          <a:xfrm>
            <a:off x="3028980" y="2637600"/>
            <a:ext cx="6534000" cy="13248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7000"/>
              <a:buFont typeface="Aldrich"/>
              <a:buNone/>
              <a:defRPr sz="7000"/>
            </a:lvl1pPr>
            <a:lvl2pPr lvl="1"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9pPr>
          </a:lstStyle>
          <a:p>
            <a:endParaRPr/>
          </a:p>
        </p:txBody>
      </p:sp>
      <p:sp>
        <p:nvSpPr>
          <p:cNvPr id="236" name="Google Shape;236;p6"/>
          <p:cNvSpPr txBox="1">
            <a:spLocks noGrp="1"/>
          </p:cNvSpPr>
          <p:nvPr>
            <p:ph type="body" idx="1"/>
          </p:nvPr>
        </p:nvSpPr>
        <p:spPr>
          <a:xfrm>
            <a:off x="3028950" y="4041900"/>
            <a:ext cx="6534000" cy="2235900"/>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SzPts val="19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Tree>
    <p:extLst>
      <p:ext uri="{BB962C8B-B14F-4D97-AF65-F5344CB8AC3E}">
        <p14:creationId xmlns:p14="http://schemas.microsoft.com/office/powerpoint/2010/main" val="36817225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006 Two columns">
  <p:cSld name="006 Two columns">
    <p:spTree>
      <p:nvGrpSpPr>
        <p:cNvPr id="1" name="Shape 300"/>
        <p:cNvGrpSpPr/>
        <p:nvPr/>
      </p:nvGrpSpPr>
      <p:grpSpPr>
        <a:xfrm>
          <a:off x="0" y="0"/>
          <a:ext cx="0" cy="0"/>
          <a:chOff x="0" y="0"/>
          <a:chExt cx="0" cy="0"/>
        </a:xfrm>
      </p:grpSpPr>
      <p:sp>
        <p:nvSpPr>
          <p:cNvPr id="301" name="Google Shape;301;p9"/>
          <p:cNvSpPr/>
          <p:nvPr/>
        </p:nvSpPr>
        <p:spPr>
          <a:xfrm>
            <a:off x="0" y="1"/>
            <a:ext cx="12194349" cy="6843242"/>
          </a:xfrm>
          <a:custGeom>
            <a:avLst/>
            <a:gdLst/>
            <a:ahLst/>
            <a:cxnLst/>
            <a:rect l="l" t="t" r="r" b="b"/>
            <a:pathLst>
              <a:path w="6860393" h="6860393" extrusionOk="0">
                <a:moveTo>
                  <a:pt x="0" y="0"/>
                </a:moveTo>
                <a:lnTo>
                  <a:pt x="6860394" y="0"/>
                </a:lnTo>
                <a:lnTo>
                  <a:pt x="6860394" y="6860394"/>
                </a:lnTo>
                <a:lnTo>
                  <a:pt x="0" y="6860394"/>
                </a:lnTo>
                <a:close/>
              </a:path>
            </a:pathLst>
          </a:custGeom>
          <a:solidFill>
            <a:srgbClr val="4DADE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2" name="Google Shape;302;p9"/>
          <p:cNvSpPr/>
          <p:nvPr/>
        </p:nvSpPr>
        <p:spPr>
          <a:xfrm>
            <a:off x="9617974" y="3765150"/>
            <a:ext cx="2574109" cy="506599"/>
          </a:xfrm>
          <a:custGeom>
            <a:avLst/>
            <a:gdLst/>
            <a:ahLst/>
            <a:cxnLst/>
            <a:rect l="l" t="t" r="r" b="b"/>
            <a:pathLst>
              <a:path w="2574109" h="506599" extrusionOk="0">
                <a:moveTo>
                  <a:pt x="1558729" y="0"/>
                </a:moveTo>
                <a:cubicBezTo>
                  <a:pt x="1667123" y="114396"/>
                  <a:pt x="1820571" y="185642"/>
                  <a:pt x="1990592" y="185642"/>
                </a:cubicBezTo>
                <a:cubicBezTo>
                  <a:pt x="2153184" y="185642"/>
                  <a:pt x="2300536" y="120396"/>
                  <a:pt x="2407978" y="14669"/>
                </a:cubicBezTo>
                <a:cubicBezTo>
                  <a:pt x="2445411" y="50959"/>
                  <a:pt x="2489654" y="80272"/>
                  <a:pt x="2538613" y="100513"/>
                </a:cubicBezTo>
                <a:lnTo>
                  <a:pt x="2574109" y="111292"/>
                </a:lnTo>
                <a:lnTo>
                  <a:pt x="2574109" y="506599"/>
                </a:lnTo>
                <a:lnTo>
                  <a:pt x="0" y="506599"/>
                </a:lnTo>
                <a:lnTo>
                  <a:pt x="14751" y="498986"/>
                </a:lnTo>
                <a:cubicBezTo>
                  <a:pt x="161904" y="404795"/>
                  <a:pt x="262757" y="244626"/>
                  <a:pt x="275616" y="60198"/>
                </a:cubicBezTo>
                <a:cubicBezTo>
                  <a:pt x="279712" y="60294"/>
                  <a:pt x="283808" y="60389"/>
                  <a:pt x="287903" y="60389"/>
                </a:cubicBezTo>
                <a:cubicBezTo>
                  <a:pt x="320670" y="60389"/>
                  <a:pt x="352673" y="57246"/>
                  <a:pt x="383630" y="51245"/>
                </a:cubicBezTo>
                <a:cubicBezTo>
                  <a:pt x="501454" y="244507"/>
                  <a:pt x="714147" y="373571"/>
                  <a:pt x="957035" y="373571"/>
                </a:cubicBezTo>
                <a:cubicBezTo>
                  <a:pt x="1220782" y="373571"/>
                  <a:pt x="1449001" y="221361"/>
                  <a:pt x="1558729" y="0"/>
                </a:cubicBezTo>
                <a:close/>
              </a:path>
            </a:pathLst>
          </a:custGeom>
          <a:solidFill>
            <a:srgbClr val="4DADE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3" name="Google Shape;303;p9"/>
          <p:cNvSpPr/>
          <p:nvPr/>
        </p:nvSpPr>
        <p:spPr>
          <a:xfrm>
            <a:off x="9035309" y="4271749"/>
            <a:ext cx="582665" cy="81665"/>
          </a:xfrm>
          <a:custGeom>
            <a:avLst/>
            <a:gdLst/>
            <a:ahLst/>
            <a:cxnLst/>
            <a:rect l="l" t="t" r="r" b="b"/>
            <a:pathLst>
              <a:path w="582665" h="81665" extrusionOk="0">
                <a:moveTo>
                  <a:pt x="0" y="0"/>
                </a:moveTo>
                <a:lnTo>
                  <a:pt x="582665" y="0"/>
                </a:lnTo>
                <a:lnTo>
                  <a:pt x="503902" y="40651"/>
                </a:lnTo>
                <a:cubicBezTo>
                  <a:pt x="438300" y="67104"/>
                  <a:pt x="366625" y="81665"/>
                  <a:pt x="291544" y="81665"/>
                </a:cubicBezTo>
                <a:cubicBezTo>
                  <a:pt x="217130" y="81665"/>
                  <a:pt x="146061" y="67360"/>
                  <a:pt x="80936" y="41351"/>
                </a:cubicBezTo>
                <a:lnTo>
                  <a:pt x="0" y="0"/>
                </a:lnTo>
                <a:close/>
              </a:path>
            </a:pathLst>
          </a:custGeom>
          <a:solidFill>
            <a:srgbClr val="4DADE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4" name="Google Shape;304;p9"/>
          <p:cNvSpPr/>
          <p:nvPr/>
        </p:nvSpPr>
        <p:spPr>
          <a:xfrm>
            <a:off x="10890" y="10887"/>
            <a:ext cx="12181110" cy="1864079"/>
          </a:xfrm>
          <a:custGeom>
            <a:avLst/>
            <a:gdLst/>
            <a:ahLst/>
            <a:cxnLst/>
            <a:rect l="l" t="t" r="r" b="b"/>
            <a:pathLst>
              <a:path w="12181110" h="1864079" extrusionOk="0">
                <a:moveTo>
                  <a:pt x="1329750" y="0"/>
                </a:moveTo>
                <a:lnTo>
                  <a:pt x="2975278" y="0"/>
                </a:lnTo>
                <a:lnTo>
                  <a:pt x="2980533" y="52138"/>
                </a:lnTo>
                <a:cubicBezTo>
                  <a:pt x="2980533" y="155580"/>
                  <a:pt x="2953672" y="252735"/>
                  <a:pt x="2906618" y="337126"/>
                </a:cubicBezTo>
                <a:cubicBezTo>
                  <a:pt x="3106548" y="376560"/>
                  <a:pt x="3263997" y="534009"/>
                  <a:pt x="3303335" y="733938"/>
                </a:cubicBezTo>
                <a:cubicBezTo>
                  <a:pt x="3330861" y="729842"/>
                  <a:pt x="3358961" y="727747"/>
                  <a:pt x="3387631" y="727747"/>
                </a:cubicBezTo>
                <a:cubicBezTo>
                  <a:pt x="3434684" y="727747"/>
                  <a:pt x="3480405" y="733557"/>
                  <a:pt x="3524219" y="744320"/>
                </a:cubicBezTo>
                <a:cubicBezTo>
                  <a:pt x="3578226" y="539056"/>
                  <a:pt x="3765012" y="387704"/>
                  <a:pt x="3987230" y="387704"/>
                </a:cubicBezTo>
                <a:cubicBezTo>
                  <a:pt x="4200114" y="387704"/>
                  <a:pt x="4380517" y="526674"/>
                  <a:pt x="4442716" y="718794"/>
                </a:cubicBezTo>
                <a:cubicBezTo>
                  <a:pt x="4484245" y="707174"/>
                  <a:pt x="4528060" y="700887"/>
                  <a:pt x="4573304" y="700887"/>
                </a:cubicBezTo>
                <a:cubicBezTo>
                  <a:pt x="4668077" y="700887"/>
                  <a:pt x="4756374" y="728128"/>
                  <a:pt x="4830954" y="775277"/>
                </a:cubicBezTo>
                <a:cubicBezTo>
                  <a:pt x="4892772" y="596588"/>
                  <a:pt x="5062603" y="468190"/>
                  <a:pt x="5262342" y="468190"/>
                </a:cubicBezTo>
                <a:cubicBezTo>
                  <a:pt x="5438078" y="468190"/>
                  <a:pt x="5590669" y="567631"/>
                  <a:pt x="5666869" y="713269"/>
                </a:cubicBezTo>
                <a:cubicBezTo>
                  <a:pt x="5725947" y="634688"/>
                  <a:pt x="5807636" y="574001"/>
                  <a:pt x="5902250" y="540935"/>
                </a:cubicBezTo>
                <a:lnTo>
                  <a:pt x="5957855" y="527678"/>
                </a:lnTo>
                <a:lnTo>
                  <a:pt x="5953183" y="481329"/>
                </a:lnTo>
                <a:cubicBezTo>
                  <a:pt x="5953183" y="243899"/>
                  <a:pt x="6145658" y="51424"/>
                  <a:pt x="6383088" y="51424"/>
                </a:cubicBezTo>
                <a:cubicBezTo>
                  <a:pt x="6620518" y="51424"/>
                  <a:pt x="6812993" y="243899"/>
                  <a:pt x="6812993" y="481329"/>
                </a:cubicBezTo>
                <a:lnTo>
                  <a:pt x="6811773" y="493434"/>
                </a:lnTo>
                <a:lnTo>
                  <a:pt x="6891387" y="530533"/>
                </a:lnTo>
                <a:cubicBezTo>
                  <a:pt x="6948001" y="564132"/>
                  <a:pt x="6997436" y="608566"/>
                  <a:pt x="7036821" y="660953"/>
                </a:cubicBezTo>
                <a:cubicBezTo>
                  <a:pt x="7113021" y="515315"/>
                  <a:pt x="7265612" y="415874"/>
                  <a:pt x="7441348" y="415874"/>
                </a:cubicBezTo>
                <a:cubicBezTo>
                  <a:pt x="7641086" y="415874"/>
                  <a:pt x="7810917" y="544272"/>
                  <a:pt x="7872736" y="722961"/>
                </a:cubicBezTo>
                <a:cubicBezTo>
                  <a:pt x="7947315" y="675812"/>
                  <a:pt x="8035612" y="648570"/>
                  <a:pt x="8130386" y="648570"/>
                </a:cubicBezTo>
                <a:cubicBezTo>
                  <a:pt x="8175630" y="648570"/>
                  <a:pt x="8219445" y="654857"/>
                  <a:pt x="8260973" y="666477"/>
                </a:cubicBezTo>
                <a:cubicBezTo>
                  <a:pt x="8323172" y="474358"/>
                  <a:pt x="8503575" y="335388"/>
                  <a:pt x="8716459" y="335388"/>
                </a:cubicBezTo>
                <a:cubicBezTo>
                  <a:pt x="8938677" y="335388"/>
                  <a:pt x="9125463" y="486740"/>
                  <a:pt x="9179469" y="692005"/>
                </a:cubicBezTo>
                <a:cubicBezTo>
                  <a:pt x="9223284" y="681242"/>
                  <a:pt x="9269004" y="675432"/>
                  <a:pt x="9316058" y="675432"/>
                </a:cubicBezTo>
                <a:cubicBezTo>
                  <a:pt x="9344728" y="675432"/>
                  <a:pt x="9372827" y="677526"/>
                  <a:pt x="9400354" y="681623"/>
                </a:cubicBezTo>
                <a:cubicBezTo>
                  <a:pt x="9439692" y="481692"/>
                  <a:pt x="9597141" y="324245"/>
                  <a:pt x="9797070" y="284810"/>
                </a:cubicBezTo>
                <a:cubicBezTo>
                  <a:pt x="9773543" y="242615"/>
                  <a:pt x="9755065" y="197228"/>
                  <a:pt x="9742468" y="149461"/>
                </a:cubicBezTo>
                <a:lnTo>
                  <a:pt x="9723179" y="0"/>
                </a:lnTo>
                <a:lnTo>
                  <a:pt x="11435591" y="0"/>
                </a:lnTo>
                <a:lnTo>
                  <a:pt x="11457680" y="22156"/>
                </a:lnTo>
                <a:cubicBezTo>
                  <a:pt x="11504593" y="77977"/>
                  <a:pt x="11537455" y="146008"/>
                  <a:pt x="11550813" y="220803"/>
                </a:cubicBezTo>
                <a:cubicBezTo>
                  <a:pt x="11566339" y="219659"/>
                  <a:pt x="11581960" y="218994"/>
                  <a:pt x="11597772" y="218994"/>
                </a:cubicBezTo>
                <a:cubicBezTo>
                  <a:pt x="11835135" y="218994"/>
                  <a:pt x="12040017" y="357963"/>
                  <a:pt x="12135553" y="559035"/>
                </a:cubicBezTo>
                <a:lnTo>
                  <a:pt x="12181110" y="544196"/>
                </a:lnTo>
                <a:lnTo>
                  <a:pt x="12181110" y="1334766"/>
                </a:lnTo>
                <a:lnTo>
                  <a:pt x="12145697" y="1324012"/>
                </a:lnTo>
                <a:cubicBezTo>
                  <a:pt x="12096738" y="1303771"/>
                  <a:pt x="12052495" y="1274458"/>
                  <a:pt x="12015062" y="1238168"/>
                </a:cubicBezTo>
                <a:cubicBezTo>
                  <a:pt x="11907620" y="1343895"/>
                  <a:pt x="11760268" y="1409141"/>
                  <a:pt x="11597676" y="1409141"/>
                </a:cubicBezTo>
                <a:cubicBezTo>
                  <a:pt x="11427655" y="1409141"/>
                  <a:pt x="11274207" y="1337896"/>
                  <a:pt x="11165813" y="1223499"/>
                </a:cubicBezTo>
                <a:cubicBezTo>
                  <a:pt x="11056085" y="1444860"/>
                  <a:pt x="10827866" y="1597071"/>
                  <a:pt x="10564119" y="1597071"/>
                </a:cubicBezTo>
                <a:cubicBezTo>
                  <a:pt x="10321231" y="1597071"/>
                  <a:pt x="10108538" y="1468007"/>
                  <a:pt x="9990714" y="1274744"/>
                </a:cubicBezTo>
                <a:cubicBezTo>
                  <a:pt x="9959757" y="1280745"/>
                  <a:pt x="9927754" y="1283888"/>
                  <a:pt x="9894987" y="1283888"/>
                </a:cubicBezTo>
                <a:cubicBezTo>
                  <a:pt x="9890892" y="1283888"/>
                  <a:pt x="9886796" y="1283794"/>
                  <a:pt x="9882700" y="1283698"/>
                </a:cubicBezTo>
                <a:cubicBezTo>
                  <a:pt x="9869841" y="1468126"/>
                  <a:pt x="9768988" y="1628294"/>
                  <a:pt x="9621835" y="1722486"/>
                </a:cubicBezTo>
                <a:lnTo>
                  <a:pt x="9607084" y="1730098"/>
                </a:lnTo>
                <a:lnTo>
                  <a:pt x="9024419" y="1730098"/>
                </a:lnTo>
                <a:lnTo>
                  <a:pt x="9012448" y="1723982"/>
                </a:lnTo>
                <a:cubicBezTo>
                  <a:pt x="8866113" y="1631326"/>
                  <a:pt x="8765037" y="1473651"/>
                  <a:pt x="8749797" y="1291604"/>
                </a:cubicBezTo>
                <a:cubicBezTo>
                  <a:pt x="8738748" y="1292365"/>
                  <a:pt x="8727699" y="1292746"/>
                  <a:pt x="8716459" y="1292746"/>
                </a:cubicBezTo>
                <a:cubicBezTo>
                  <a:pt x="8673216" y="1292746"/>
                  <a:pt x="8631306" y="1287032"/>
                  <a:pt x="8591491" y="1276269"/>
                </a:cubicBezTo>
                <a:cubicBezTo>
                  <a:pt x="8530055" y="1472483"/>
                  <a:pt x="8346794" y="1614882"/>
                  <a:pt x="8130290" y="1614882"/>
                </a:cubicBezTo>
                <a:cubicBezTo>
                  <a:pt x="7911120" y="1614882"/>
                  <a:pt x="7726050" y="1468958"/>
                  <a:pt x="7666899" y="1268933"/>
                </a:cubicBezTo>
                <a:cubicBezTo>
                  <a:pt x="7600320" y="1306843"/>
                  <a:pt x="7523358" y="1328560"/>
                  <a:pt x="7441253" y="1328560"/>
                </a:cubicBezTo>
                <a:cubicBezTo>
                  <a:pt x="7301711" y="1328560"/>
                  <a:pt x="7176839" y="1265887"/>
                  <a:pt x="7093114" y="1167207"/>
                </a:cubicBezTo>
                <a:cubicBezTo>
                  <a:pt x="7073493" y="1210736"/>
                  <a:pt x="7047775" y="1251027"/>
                  <a:pt x="7017105" y="1286936"/>
                </a:cubicBezTo>
                <a:cubicBezTo>
                  <a:pt x="6991577" y="1472198"/>
                  <a:pt x="6832701" y="1614882"/>
                  <a:pt x="6640391" y="1614882"/>
                </a:cubicBezTo>
                <a:cubicBezTo>
                  <a:pt x="6563905" y="1614882"/>
                  <a:pt x="6492753" y="1592307"/>
                  <a:pt x="6433127" y="1553445"/>
                </a:cubicBezTo>
                <a:lnTo>
                  <a:pt x="6433127" y="906191"/>
                </a:lnTo>
                <a:lnTo>
                  <a:pt x="6383088" y="911234"/>
                </a:lnTo>
                <a:cubicBezTo>
                  <a:pt x="6353409" y="911234"/>
                  <a:pt x="6324434" y="908227"/>
                  <a:pt x="6296447" y="902500"/>
                </a:cubicBezTo>
                <a:lnTo>
                  <a:pt x="6270563" y="894465"/>
                </a:lnTo>
                <a:lnTo>
                  <a:pt x="6270563" y="1605761"/>
                </a:lnTo>
                <a:cubicBezTo>
                  <a:pt x="6210937" y="1644623"/>
                  <a:pt x="6139785" y="1667198"/>
                  <a:pt x="6063299" y="1667198"/>
                </a:cubicBezTo>
                <a:cubicBezTo>
                  <a:pt x="5870990" y="1667198"/>
                  <a:pt x="5712113" y="1524513"/>
                  <a:pt x="5686585" y="1339253"/>
                </a:cubicBezTo>
                <a:cubicBezTo>
                  <a:pt x="5655915" y="1303343"/>
                  <a:pt x="5630198" y="1263053"/>
                  <a:pt x="5610576" y="1219522"/>
                </a:cubicBezTo>
                <a:cubicBezTo>
                  <a:pt x="5526851" y="1318202"/>
                  <a:pt x="5401979" y="1380876"/>
                  <a:pt x="5262438" y="1380876"/>
                </a:cubicBezTo>
                <a:cubicBezTo>
                  <a:pt x="5180332" y="1380876"/>
                  <a:pt x="5103370" y="1359160"/>
                  <a:pt x="5036790" y="1321250"/>
                </a:cubicBezTo>
                <a:cubicBezTo>
                  <a:pt x="4977639" y="1521274"/>
                  <a:pt x="4792569" y="1667198"/>
                  <a:pt x="4573399" y="1667198"/>
                </a:cubicBezTo>
                <a:cubicBezTo>
                  <a:pt x="4356895" y="1667198"/>
                  <a:pt x="4173634" y="1524800"/>
                  <a:pt x="4112198" y="1328584"/>
                </a:cubicBezTo>
                <a:cubicBezTo>
                  <a:pt x="4072383" y="1339347"/>
                  <a:pt x="4030473" y="1345062"/>
                  <a:pt x="3987230" y="1345062"/>
                </a:cubicBezTo>
                <a:cubicBezTo>
                  <a:pt x="3975989" y="1345062"/>
                  <a:pt x="3964941" y="1344681"/>
                  <a:pt x="3953892" y="1343919"/>
                </a:cubicBezTo>
                <a:cubicBezTo>
                  <a:pt x="3929508" y="1635194"/>
                  <a:pt x="3685383" y="1864079"/>
                  <a:pt x="3387726" y="1864079"/>
                </a:cubicBezTo>
                <a:cubicBezTo>
                  <a:pt x="3087403" y="1864079"/>
                  <a:pt x="2841563" y="1631098"/>
                  <a:pt x="2820989" y="1336013"/>
                </a:cubicBezTo>
                <a:cubicBezTo>
                  <a:pt x="2816893" y="1336109"/>
                  <a:pt x="2812797" y="1336204"/>
                  <a:pt x="2808701" y="1336204"/>
                </a:cubicBezTo>
                <a:cubicBezTo>
                  <a:pt x="2775934" y="1336204"/>
                  <a:pt x="2743932" y="1333061"/>
                  <a:pt x="2712975" y="1327060"/>
                </a:cubicBezTo>
                <a:cubicBezTo>
                  <a:pt x="2595151" y="1520322"/>
                  <a:pt x="2382457" y="1649386"/>
                  <a:pt x="2139570" y="1649386"/>
                </a:cubicBezTo>
                <a:cubicBezTo>
                  <a:pt x="1875823" y="1649386"/>
                  <a:pt x="1647603" y="1497176"/>
                  <a:pt x="1537876" y="1275815"/>
                </a:cubicBezTo>
                <a:cubicBezTo>
                  <a:pt x="1429481" y="1390211"/>
                  <a:pt x="1276034" y="1461458"/>
                  <a:pt x="1106013" y="1461458"/>
                </a:cubicBezTo>
                <a:cubicBezTo>
                  <a:pt x="943421" y="1461458"/>
                  <a:pt x="796069" y="1396211"/>
                  <a:pt x="688627" y="1290485"/>
                </a:cubicBezTo>
                <a:cubicBezTo>
                  <a:pt x="613761" y="1363064"/>
                  <a:pt x="511652" y="1407737"/>
                  <a:pt x="399067" y="1407737"/>
                </a:cubicBezTo>
                <a:cubicBezTo>
                  <a:pt x="214187" y="1407737"/>
                  <a:pt x="57501" y="1287151"/>
                  <a:pt x="3302" y="1120273"/>
                </a:cubicBezTo>
                <a:lnTo>
                  <a:pt x="0" y="1123065"/>
                </a:lnTo>
                <a:lnTo>
                  <a:pt x="0" y="137968"/>
                </a:lnTo>
                <a:lnTo>
                  <a:pt x="63488" y="155235"/>
                </a:lnTo>
                <a:cubicBezTo>
                  <a:pt x="230661" y="217061"/>
                  <a:pt x="349823" y="377894"/>
                  <a:pt x="349823" y="566584"/>
                </a:cubicBezTo>
                <a:cubicBezTo>
                  <a:pt x="349823" y="570584"/>
                  <a:pt x="349727" y="574489"/>
                  <a:pt x="349631" y="578490"/>
                </a:cubicBezTo>
                <a:cubicBezTo>
                  <a:pt x="365825" y="576585"/>
                  <a:pt x="382302" y="575537"/>
                  <a:pt x="398971" y="575537"/>
                </a:cubicBezTo>
                <a:cubicBezTo>
                  <a:pt x="459169" y="575537"/>
                  <a:pt x="516415" y="588396"/>
                  <a:pt x="568136" y="611351"/>
                </a:cubicBezTo>
                <a:cubicBezTo>
                  <a:pt x="663672" y="410279"/>
                  <a:pt x="868554" y="271309"/>
                  <a:pt x="1105917" y="271309"/>
                </a:cubicBezTo>
                <a:cubicBezTo>
                  <a:pt x="1121729" y="271309"/>
                  <a:pt x="1137350" y="271975"/>
                  <a:pt x="1152875" y="273119"/>
                </a:cubicBezTo>
                <a:cubicBezTo>
                  <a:pt x="1170687" y="173392"/>
                  <a:pt x="1223170" y="85691"/>
                  <a:pt x="1297405" y="22921"/>
                </a:cubicBezTo>
                <a:close/>
              </a:path>
            </a:pathLst>
          </a:custGeom>
          <a:solidFill>
            <a:srgbClr val="F2F9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5" name="Google Shape;305;p9"/>
          <p:cNvSpPr/>
          <p:nvPr/>
        </p:nvSpPr>
        <p:spPr>
          <a:xfrm>
            <a:off x="0" y="1108364"/>
            <a:ext cx="12194349" cy="5745665"/>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6" name="Google Shape;306;p9"/>
          <p:cNvSpPr/>
          <p:nvPr/>
        </p:nvSpPr>
        <p:spPr>
          <a:xfrm>
            <a:off x="0" y="3733421"/>
            <a:ext cx="12194349" cy="82006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7" name="Google Shape;307;p9"/>
          <p:cNvSpPr/>
          <p:nvPr/>
        </p:nvSpPr>
        <p:spPr>
          <a:xfrm>
            <a:off x="-266" y="2174375"/>
            <a:ext cx="12194533" cy="1011709"/>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8" name="Google Shape;308;p9"/>
          <p:cNvSpPr/>
          <p:nvPr/>
        </p:nvSpPr>
        <p:spPr>
          <a:xfrm>
            <a:off x="0" y="886691"/>
            <a:ext cx="12194349" cy="277431"/>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9" name="Google Shape;309;p9"/>
          <p:cNvSpPr/>
          <p:nvPr/>
        </p:nvSpPr>
        <p:spPr>
          <a:xfrm flipH="1">
            <a:off x="-2533" y="5363852"/>
            <a:ext cx="12194533" cy="1074057"/>
          </a:xfrm>
          <a:custGeom>
            <a:avLst/>
            <a:gdLst/>
            <a:ahLst/>
            <a:cxnLst/>
            <a:rect l="l" t="t" r="r" b="b"/>
            <a:pathLst>
              <a:path w="6860497" h="850738" extrusionOk="0">
                <a:moveTo>
                  <a:pt x="0" y="302575"/>
                </a:moveTo>
                <a:lnTo>
                  <a:pt x="0" y="580537"/>
                </a:lnTo>
                <a:cubicBezTo>
                  <a:pt x="382341" y="623205"/>
                  <a:pt x="203346" y="565240"/>
                  <a:pt x="475793" y="422148"/>
                </a:cubicBezTo>
                <a:cubicBezTo>
                  <a:pt x="809535" y="261261"/>
                  <a:pt x="1493670" y="842266"/>
                  <a:pt x="2020248" y="850279"/>
                </a:cubicBezTo>
                <a:cubicBezTo>
                  <a:pt x="2615822" y="859437"/>
                  <a:pt x="2958827" y="731643"/>
                  <a:pt x="3487173" y="479593"/>
                </a:cubicBezTo>
                <a:cubicBezTo>
                  <a:pt x="4331987" y="75189"/>
                  <a:pt x="3941529" y="665872"/>
                  <a:pt x="4733061" y="513206"/>
                </a:cubicBezTo>
                <a:cubicBezTo>
                  <a:pt x="4844725" y="491456"/>
                  <a:pt x="4955452" y="467625"/>
                  <a:pt x="5066803" y="444938"/>
                </a:cubicBezTo>
                <a:cubicBezTo>
                  <a:pt x="5674137" y="321411"/>
                  <a:pt x="5832943" y="471892"/>
                  <a:pt x="6376379" y="476991"/>
                </a:cubicBezTo>
                <a:cubicBezTo>
                  <a:pt x="6555062" y="478656"/>
                  <a:pt x="6709809" y="464919"/>
                  <a:pt x="6860498" y="446916"/>
                </a:cubicBezTo>
                <a:lnTo>
                  <a:pt x="6860498" y="299766"/>
                </a:lnTo>
                <a:cubicBezTo>
                  <a:pt x="6734369" y="313502"/>
                  <a:pt x="6605326" y="323597"/>
                  <a:pt x="6469415" y="322036"/>
                </a:cubicBezTo>
                <a:cubicBezTo>
                  <a:pt x="6019118" y="316936"/>
                  <a:pt x="5673200" y="179048"/>
                  <a:pt x="5222903" y="218385"/>
                </a:cubicBezTo>
                <a:cubicBezTo>
                  <a:pt x="5163169" y="224733"/>
                  <a:pt x="5103643" y="231394"/>
                  <a:pt x="5044012" y="238574"/>
                </a:cubicBezTo>
                <a:cubicBezTo>
                  <a:pt x="4628578" y="288838"/>
                  <a:pt x="4523158" y="343578"/>
                  <a:pt x="4136966" y="169786"/>
                </a:cubicBezTo>
                <a:cubicBezTo>
                  <a:pt x="3581666" y="-80078"/>
                  <a:pt x="3125125" y="487086"/>
                  <a:pt x="2480848" y="344930"/>
                </a:cubicBezTo>
                <a:cubicBezTo>
                  <a:pt x="2105167" y="261989"/>
                  <a:pt x="2590430" y="223797"/>
                  <a:pt x="2680760" y="216928"/>
                </a:cubicBezTo>
                <a:cubicBezTo>
                  <a:pt x="3002534" y="192681"/>
                  <a:pt x="2789614" y="192681"/>
                  <a:pt x="2632473" y="168121"/>
                </a:cubicBezTo>
                <a:cubicBezTo>
                  <a:pt x="2422466" y="131697"/>
                  <a:pt x="2214021" y="83515"/>
                  <a:pt x="2002141" y="47924"/>
                </a:cubicBezTo>
                <a:cubicBezTo>
                  <a:pt x="1028284" y="-115565"/>
                  <a:pt x="1339964" y="176654"/>
                  <a:pt x="1992358" y="363767"/>
                </a:cubicBezTo>
                <a:lnTo>
                  <a:pt x="2065517" y="382395"/>
                </a:lnTo>
                <a:cubicBezTo>
                  <a:pt x="2604271" y="519450"/>
                  <a:pt x="2884627" y="434948"/>
                  <a:pt x="3387790" y="245963"/>
                </a:cubicBezTo>
                <a:cubicBezTo>
                  <a:pt x="4222301" y="-67486"/>
                  <a:pt x="4042370" y="367409"/>
                  <a:pt x="4682693" y="314335"/>
                </a:cubicBezTo>
                <a:cubicBezTo>
                  <a:pt x="5042764" y="284468"/>
                  <a:pt x="5300329" y="218385"/>
                  <a:pt x="5674761" y="268233"/>
                </a:cubicBezTo>
                <a:cubicBezTo>
                  <a:pt x="5704524" y="274373"/>
                  <a:pt x="5733767" y="280721"/>
                  <a:pt x="5763426" y="287485"/>
                </a:cubicBezTo>
                <a:cubicBezTo>
                  <a:pt x="5799954" y="295811"/>
                  <a:pt x="6279909" y="387598"/>
                  <a:pt x="5993934" y="363038"/>
                </a:cubicBezTo>
                <a:cubicBezTo>
                  <a:pt x="5639379" y="332651"/>
                  <a:pt x="5567885" y="287485"/>
                  <a:pt x="5193973" y="356066"/>
                </a:cubicBezTo>
                <a:cubicBezTo>
                  <a:pt x="5027882" y="388430"/>
                  <a:pt x="4841394" y="429225"/>
                  <a:pt x="4675512" y="451807"/>
                </a:cubicBezTo>
                <a:cubicBezTo>
                  <a:pt x="4045492" y="537246"/>
                  <a:pt x="4214080" y="113382"/>
                  <a:pt x="3650454" y="337021"/>
                </a:cubicBezTo>
                <a:cubicBezTo>
                  <a:pt x="3239911" y="499990"/>
                  <a:pt x="2971627" y="700526"/>
                  <a:pt x="2500412" y="746212"/>
                </a:cubicBezTo>
                <a:cubicBezTo>
                  <a:pt x="2358153" y="759428"/>
                  <a:pt x="2209858" y="770668"/>
                  <a:pt x="2067182" y="772957"/>
                </a:cubicBezTo>
                <a:cubicBezTo>
                  <a:pt x="1571824" y="780866"/>
                  <a:pt x="1158263" y="402479"/>
                  <a:pt x="719518" y="323805"/>
                </a:cubicBezTo>
                <a:cubicBezTo>
                  <a:pt x="472151" y="279472"/>
                  <a:pt x="441035" y="379169"/>
                  <a:pt x="290138" y="396339"/>
                </a:cubicBezTo>
                <a:cubicBezTo>
                  <a:pt x="232381" y="396235"/>
                  <a:pt x="210839" y="390616"/>
                  <a:pt x="156308" y="369282"/>
                </a:cubicBezTo>
                <a:cubicBezTo>
                  <a:pt x="97615" y="346596"/>
                  <a:pt x="47246" y="324221"/>
                  <a:pt x="0" y="302575"/>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0" name="Google Shape;310;p9"/>
          <p:cNvSpPr txBox="1">
            <a:spLocks noGrp="1"/>
          </p:cNvSpPr>
          <p:nvPr>
            <p:ph type="subTitle" idx="1"/>
          </p:nvPr>
        </p:nvSpPr>
        <p:spPr>
          <a:xfrm>
            <a:off x="873360" y="1813775"/>
            <a:ext cx="4961100" cy="717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dk1"/>
              </a:buClr>
              <a:buSzPts val="2100"/>
              <a:buNone/>
              <a:defRPr sz="2100" b="1">
                <a:solidFill>
                  <a:schemeClr val="dk1"/>
                </a:solidFill>
              </a:defRPr>
            </a:lvl1pPr>
            <a:lvl2pPr lvl="1" rtl="0">
              <a:spcBef>
                <a:spcPts val="2100"/>
              </a:spcBef>
              <a:spcAft>
                <a:spcPts val="0"/>
              </a:spcAft>
              <a:buClr>
                <a:schemeClr val="dk1"/>
              </a:buClr>
              <a:buSzPts val="2100"/>
              <a:buNone/>
              <a:defRPr sz="2100" b="1">
                <a:solidFill>
                  <a:schemeClr val="dk1"/>
                </a:solidFill>
              </a:defRPr>
            </a:lvl2pPr>
            <a:lvl3pPr lvl="2" rtl="0">
              <a:spcBef>
                <a:spcPts val="2100"/>
              </a:spcBef>
              <a:spcAft>
                <a:spcPts val="0"/>
              </a:spcAft>
              <a:buClr>
                <a:schemeClr val="dk1"/>
              </a:buClr>
              <a:buSzPts val="2100"/>
              <a:buNone/>
              <a:defRPr sz="2100" b="1">
                <a:solidFill>
                  <a:schemeClr val="dk1"/>
                </a:solidFill>
              </a:defRPr>
            </a:lvl3pPr>
            <a:lvl4pPr lvl="3" rtl="0">
              <a:spcBef>
                <a:spcPts val="2100"/>
              </a:spcBef>
              <a:spcAft>
                <a:spcPts val="0"/>
              </a:spcAft>
              <a:buClr>
                <a:schemeClr val="dk1"/>
              </a:buClr>
              <a:buSzPts val="2100"/>
              <a:buNone/>
              <a:defRPr sz="2100" b="1">
                <a:solidFill>
                  <a:schemeClr val="dk1"/>
                </a:solidFill>
              </a:defRPr>
            </a:lvl4pPr>
            <a:lvl5pPr lvl="4" rtl="0">
              <a:spcBef>
                <a:spcPts val="2100"/>
              </a:spcBef>
              <a:spcAft>
                <a:spcPts val="0"/>
              </a:spcAft>
              <a:buClr>
                <a:schemeClr val="dk1"/>
              </a:buClr>
              <a:buSzPts val="2100"/>
              <a:buNone/>
              <a:defRPr sz="2100" b="1">
                <a:solidFill>
                  <a:schemeClr val="dk1"/>
                </a:solidFill>
              </a:defRPr>
            </a:lvl5pPr>
            <a:lvl6pPr lvl="5" rtl="0">
              <a:spcBef>
                <a:spcPts val="2100"/>
              </a:spcBef>
              <a:spcAft>
                <a:spcPts val="0"/>
              </a:spcAft>
              <a:buClr>
                <a:schemeClr val="dk1"/>
              </a:buClr>
              <a:buSzPts val="2100"/>
              <a:buNone/>
              <a:defRPr sz="2100" b="1">
                <a:solidFill>
                  <a:schemeClr val="dk1"/>
                </a:solidFill>
              </a:defRPr>
            </a:lvl6pPr>
            <a:lvl7pPr lvl="6" rtl="0">
              <a:spcBef>
                <a:spcPts val="2100"/>
              </a:spcBef>
              <a:spcAft>
                <a:spcPts val="0"/>
              </a:spcAft>
              <a:buClr>
                <a:schemeClr val="dk1"/>
              </a:buClr>
              <a:buSzPts val="2100"/>
              <a:buNone/>
              <a:defRPr sz="2100" b="1">
                <a:solidFill>
                  <a:schemeClr val="dk1"/>
                </a:solidFill>
              </a:defRPr>
            </a:lvl7pPr>
            <a:lvl8pPr lvl="7" rtl="0">
              <a:spcBef>
                <a:spcPts val="2100"/>
              </a:spcBef>
              <a:spcAft>
                <a:spcPts val="0"/>
              </a:spcAft>
              <a:buClr>
                <a:schemeClr val="dk1"/>
              </a:buClr>
              <a:buSzPts val="2100"/>
              <a:buNone/>
              <a:defRPr sz="2100" b="1">
                <a:solidFill>
                  <a:schemeClr val="dk1"/>
                </a:solidFill>
              </a:defRPr>
            </a:lvl8pPr>
            <a:lvl9pPr lvl="8" rtl="0">
              <a:spcBef>
                <a:spcPts val="2100"/>
              </a:spcBef>
              <a:spcAft>
                <a:spcPts val="2100"/>
              </a:spcAft>
              <a:buClr>
                <a:schemeClr val="dk1"/>
              </a:buClr>
              <a:buSzPts val="2100"/>
              <a:buNone/>
              <a:defRPr sz="2100" b="1">
                <a:solidFill>
                  <a:schemeClr val="dk1"/>
                </a:solidFill>
              </a:defRPr>
            </a:lvl9pPr>
          </a:lstStyle>
          <a:p>
            <a:endParaRPr/>
          </a:p>
        </p:txBody>
      </p:sp>
      <p:sp>
        <p:nvSpPr>
          <p:cNvPr id="311" name="Google Shape;311;p9"/>
          <p:cNvSpPr txBox="1">
            <a:spLocks noGrp="1"/>
          </p:cNvSpPr>
          <p:nvPr>
            <p:ph type="subTitle" idx="2"/>
          </p:nvPr>
        </p:nvSpPr>
        <p:spPr>
          <a:xfrm>
            <a:off x="6464155" y="1813775"/>
            <a:ext cx="4960800" cy="717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dk1"/>
              </a:buClr>
              <a:buSzPts val="2100"/>
              <a:buNone/>
              <a:defRPr sz="2100" b="1">
                <a:solidFill>
                  <a:schemeClr val="dk1"/>
                </a:solidFill>
              </a:defRPr>
            </a:lvl1pPr>
            <a:lvl2pPr lvl="1" rtl="0">
              <a:spcBef>
                <a:spcPts val="2100"/>
              </a:spcBef>
              <a:spcAft>
                <a:spcPts val="0"/>
              </a:spcAft>
              <a:buClr>
                <a:schemeClr val="dk1"/>
              </a:buClr>
              <a:buSzPts val="2100"/>
              <a:buNone/>
              <a:defRPr sz="2100" b="1">
                <a:solidFill>
                  <a:schemeClr val="dk1"/>
                </a:solidFill>
              </a:defRPr>
            </a:lvl2pPr>
            <a:lvl3pPr lvl="2" rtl="0">
              <a:spcBef>
                <a:spcPts val="2100"/>
              </a:spcBef>
              <a:spcAft>
                <a:spcPts val="0"/>
              </a:spcAft>
              <a:buClr>
                <a:schemeClr val="dk1"/>
              </a:buClr>
              <a:buSzPts val="2100"/>
              <a:buNone/>
              <a:defRPr sz="2100" b="1">
                <a:solidFill>
                  <a:schemeClr val="dk1"/>
                </a:solidFill>
              </a:defRPr>
            </a:lvl3pPr>
            <a:lvl4pPr lvl="3" rtl="0">
              <a:spcBef>
                <a:spcPts val="2100"/>
              </a:spcBef>
              <a:spcAft>
                <a:spcPts val="0"/>
              </a:spcAft>
              <a:buClr>
                <a:schemeClr val="dk1"/>
              </a:buClr>
              <a:buSzPts val="2100"/>
              <a:buNone/>
              <a:defRPr sz="2100" b="1">
                <a:solidFill>
                  <a:schemeClr val="dk1"/>
                </a:solidFill>
              </a:defRPr>
            </a:lvl4pPr>
            <a:lvl5pPr lvl="4" rtl="0">
              <a:spcBef>
                <a:spcPts val="2100"/>
              </a:spcBef>
              <a:spcAft>
                <a:spcPts val="0"/>
              </a:spcAft>
              <a:buClr>
                <a:schemeClr val="dk1"/>
              </a:buClr>
              <a:buSzPts val="2100"/>
              <a:buNone/>
              <a:defRPr sz="2100" b="1">
                <a:solidFill>
                  <a:schemeClr val="dk1"/>
                </a:solidFill>
              </a:defRPr>
            </a:lvl5pPr>
            <a:lvl6pPr lvl="5" rtl="0">
              <a:spcBef>
                <a:spcPts val="2100"/>
              </a:spcBef>
              <a:spcAft>
                <a:spcPts val="0"/>
              </a:spcAft>
              <a:buClr>
                <a:schemeClr val="dk1"/>
              </a:buClr>
              <a:buSzPts val="2100"/>
              <a:buNone/>
              <a:defRPr sz="2100" b="1">
                <a:solidFill>
                  <a:schemeClr val="dk1"/>
                </a:solidFill>
              </a:defRPr>
            </a:lvl6pPr>
            <a:lvl7pPr lvl="6" rtl="0">
              <a:spcBef>
                <a:spcPts val="2100"/>
              </a:spcBef>
              <a:spcAft>
                <a:spcPts val="0"/>
              </a:spcAft>
              <a:buClr>
                <a:schemeClr val="dk1"/>
              </a:buClr>
              <a:buSzPts val="2100"/>
              <a:buNone/>
              <a:defRPr sz="2100" b="1">
                <a:solidFill>
                  <a:schemeClr val="dk1"/>
                </a:solidFill>
              </a:defRPr>
            </a:lvl7pPr>
            <a:lvl8pPr lvl="7" rtl="0">
              <a:spcBef>
                <a:spcPts val="2100"/>
              </a:spcBef>
              <a:spcAft>
                <a:spcPts val="0"/>
              </a:spcAft>
              <a:buClr>
                <a:schemeClr val="dk1"/>
              </a:buClr>
              <a:buSzPts val="2100"/>
              <a:buNone/>
              <a:defRPr sz="2100" b="1">
                <a:solidFill>
                  <a:schemeClr val="dk1"/>
                </a:solidFill>
              </a:defRPr>
            </a:lvl8pPr>
            <a:lvl9pPr lvl="8" rtl="0">
              <a:spcBef>
                <a:spcPts val="2100"/>
              </a:spcBef>
              <a:spcAft>
                <a:spcPts val="2100"/>
              </a:spcAft>
              <a:buClr>
                <a:schemeClr val="dk1"/>
              </a:buClr>
              <a:buSzPts val="2100"/>
              <a:buNone/>
              <a:defRPr sz="2100" b="1">
                <a:solidFill>
                  <a:schemeClr val="dk1"/>
                </a:solidFill>
              </a:defRPr>
            </a:lvl9pPr>
          </a:lstStyle>
          <a:p>
            <a:endParaRPr/>
          </a:p>
        </p:txBody>
      </p:sp>
      <p:sp>
        <p:nvSpPr>
          <p:cNvPr id="312" name="Google Shape;312;p9"/>
          <p:cNvSpPr txBox="1">
            <a:spLocks noGrp="1"/>
          </p:cNvSpPr>
          <p:nvPr>
            <p:ph type="title"/>
          </p:nvPr>
        </p:nvSpPr>
        <p:spPr>
          <a:xfrm>
            <a:off x="873350" y="836300"/>
            <a:ext cx="105519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313" name="Google Shape;313;p9"/>
          <p:cNvSpPr txBox="1">
            <a:spLocks noGrp="1"/>
          </p:cNvSpPr>
          <p:nvPr>
            <p:ph type="body" idx="3"/>
          </p:nvPr>
        </p:nvSpPr>
        <p:spPr>
          <a:xfrm>
            <a:off x="873350" y="2750800"/>
            <a:ext cx="4960800" cy="3118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Clr>
                <a:schemeClr val="dk1"/>
              </a:buClr>
              <a:buSzPts val="1900"/>
              <a:buChar char="●"/>
              <a:defRPr>
                <a:solidFill>
                  <a:schemeClr val="dk1"/>
                </a:solidFill>
              </a:defRPr>
            </a:lvl1pPr>
            <a:lvl2pPr marL="914400" lvl="1" indent="-349250">
              <a:spcBef>
                <a:spcPts val="2100"/>
              </a:spcBef>
              <a:spcAft>
                <a:spcPts val="0"/>
              </a:spcAft>
              <a:buClr>
                <a:schemeClr val="dk1"/>
              </a:buClr>
              <a:buSzPts val="1900"/>
              <a:buChar char="○"/>
              <a:defRPr>
                <a:solidFill>
                  <a:schemeClr val="dk1"/>
                </a:solidFill>
              </a:defRPr>
            </a:lvl2pPr>
            <a:lvl3pPr marL="1371600" lvl="2" indent="-349250">
              <a:spcBef>
                <a:spcPts val="2100"/>
              </a:spcBef>
              <a:spcAft>
                <a:spcPts val="0"/>
              </a:spcAft>
              <a:buClr>
                <a:schemeClr val="dk1"/>
              </a:buClr>
              <a:buSzPts val="1900"/>
              <a:buChar char="■"/>
              <a:defRPr>
                <a:solidFill>
                  <a:schemeClr val="dk1"/>
                </a:solidFill>
              </a:defRPr>
            </a:lvl3pPr>
            <a:lvl4pPr marL="1828800" lvl="3" indent="-349250">
              <a:spcBef>
                <a:spcPts val="2100"/>
              </a:spcBef>
              <a:spcAft>
                <a:spcPts val="0"/>
              </a:spcAft>
              <a:buClr>
                <a:schemeClr val="dk1"/>
              </a:buClr>
              <a:buSzPts val="1900"/>
              <a:buChar char="●"/>
              <a:defRPr>
                <a:solidFill>
                  <a:schemeClr val="dk1"/>
                </a:solidFill>
              </a:defRPr>
            </a:lvl4pPr>
            <a:lvl5pPr marL="2286000" lvl="4" indent="-349250">
              <a:spcBef>
                <a:spcPts val="2100"/>
              </a:spcBef>
              <a:spcAft>
                <a:spcPts val="0"/>
              </a:spcAft>
              <a:buClr>
                <a:schemeClr val="dk1"/>
              </a:buClr>
              <a:buSzPts val="1900"/>
              <a:buChar char="○"/>
              <a:defRPr>
                <a:solidFill>
                  <a:schemeClr val="dk1"/>
                </a:solidFill>
              </a:defRPr>
            </a:lvl5pPr>
            <a:lvl6pPr marL="2743200" lvl="5" indent="-349250">
              <a:spcBef>
                <a:spcPts val="2100"/>
              </a:spcBef>
              <a:spcAft>
                <a:spcPts val="0"/>
              </a:spcAft>
              <a:buClr>
                <a:schemeClr val="dk1"/>
              </a:buClr>
              <a:buSzPts val="1900"/>
              <a:buChar char="■"/>
              <a:defRPr>
                <a:solidFill>
                  <a:schemeClr val="dk1"/>
                </a:solidFill>
              </a:defRPr>
            </a:lvl6pPr>
            <a:lvl7pPr marL="3200400" lvl="6" indent="-349250">
              <a:spcBef>
                <a:spcPts val="2100"/>
              </a:spcBef>
              <a:spcAft>
                <a:spcPts val="0"/>
              </a:spcAft>
              <a:buClr>
                <a:schemeClr val="dk1"/>
              </a:buClr>
              <a:buSzPts val="1900"/>
              <a:buChar char="●"/>
              <a:defRPr>
                <a:solidFill>
                  <a:schemeClr val="dk1"/>
                </a:solidFill>
              </a:defRPr>
            </a:lvl7pPr>
            <a:lvl8pPr marL="3657600" lvl="7" indent="-349250">
              <a:spcBef>
                <a:spcPts val="2100"/>
              </a:spcBef>
              <a:spcAft>
                <a:spcPts val="0"/>
              </a:spcAft>
              <a:buClr>
                <a:schemeClr val="dk1"/>
              </a:buClr>
              <a:buSzPts val="1900"/>
              <a:buChar char="○"/>
              <a:defRPr>
                <a:solidFill>
                  <a:schemeClr val="dk1"/>
                </a:solidFill>
              </a:defRPr>
            </a:lvl8pPr>
            <a:lvl9pPr marL="4114800" lvl="8" indent="-349250">
              <a:spcBef>
                <a:spcPts val="2100"/>
              </a:spcBef>
              <a:spcAft>
                <a:spcPts val="2100"/>
              </a:spcAft>
              <a:buClr>
                <a:schemeClr val="dk1"/>
              </a:buClr>
              <a:buSzPts val="1900"/>
              <a:buChar char="■"/>
              <a:defRPr>
                <a:solidFill>
                  <a:schemeClr val="dk1"/>
                </a:solidFill>
              </a:defRPr>
            </a:lvl9pPr>
          </a:lstStyle>
          <a:p>
            <a:endParaRPr/>
          </a:p>
        </p:txBody>
      </p:sp>
      <p:sp>
        <p:nvSpPr>
          <p:cNvPr id="314" name="Google Shape;314;p9"/>
          <p:cNvSpPr txBox="1">
            <a:spLocks noGrp="1"/>
          </p:cNvSpPr>
          <p:nvPr>
            <p:ph type="body" idx="4"/>
          </p:nvPr>
        </p:nvSpPr>
        <p:spPr>
          <a:xfrm>
            <a:off x="6464146" y="2739050"/>
            <a:ext cx="4961100" cy="3118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Clr>
                <a:schemeClr val="dk1"/>
              </a:buClr>
              <a:buSzPts val="1900"/>
              <a:buChar char="●"/>
              <a:defRPr>
                <a:solidFill>
                  <a:schemeClr val="dk1"/>
                </a:solidFill>
              </a:defRPr>
            </a:lvl1pPr>
            <a:lvl2pPr marL="914400" lvl="1" indent="-349250">
              <a:spcBef>
                <a:spcPts val="2100"/>
              </a:spcBef>
              <a:spcAft>
                <a:spcPts val="0"/>
              </a:spcAft>
              <a:buClr>
                <a:schemeClr val="dk1"/>
              </a:buClr>
              <a:buSzPts val="1900"/>
              <a:buChar char="○"/>
              <a:defRPr>
                <a:solidFill>
                  <a:schemeClr val="dk1"/>
                </a:solidFill>
              </a:defRPr>
            </a:lvl2pPr>
            <a:lvl3pPr marL="1371600" lvl="2" indent="-349250">
              <a:spcBef>
                <a:spcPts val="2100"/>
              </a:spcBef>
              <a:spcAft>
                <a:spcPts val="0"/>
              </a:spcAft>
              <a:buClr>
                <a:schemeClr val="dk1"/>
              </a:buClr>
              <a:buSzPts val="1900"/>
              <a:buChar char="■"/>
              <a:defRPr>
                <a:solidFill>
                  <a:schemeClr val="dk1"/>
                </a:solidFill>
              </a:defRPr>
            </a:lvl3pPr>
            <a:lvl4pPr marL="1828800" lvl="3" indent="-349250">
              <a:spcBef>
                <a:spcPts val="2100"/>
              </a:spcBef>
              <a:spcAft>
                <a:spcPts val="0"/>
              </a:spcAft>
              <a:buClr>
                <a:schemeClr val="dk1"/>
              </a:buClr>
              <a:buSzPts val="1900"/>
              <a:buChar char="●"/>
              <a:defRPr>
                <a:solidFill>
                  <a:schemeClr val="dk1"/>
                </a:solidFill>
              </a:defRPr>
            </a:lvl4pPr>
            <a:lvl5pPr marL="2286000" lvl="4" indent="-349250">
              <a:spcBef>
                <a:spcPts val="2100"/>
              </a:spcBef>
              <a:spcAft>
                <a:spcPts val="0"/>
              </a:spcAft>
              <a:buClr>
                <a:schemeClr val="dk1"/>
              </a:buClr>
              <a:buSzPts val="1900"/>
              <a:buChar char="○"/>
              <a:defRPr>
                <a:solidFill>
                  <a:schemeClr val="dk1"/>
                </a:solidFill>
              </a:defRPr>
            </a:lvl5pPr>
            <a:lvl6pPr marL="2743200" lvl="5" indent="-349250">
              <a:spcBef>
                <a:spcPts val="2100"/>
              </a:spcBef>
              <a:spcAft>
                <a:spcPts val="0"/>
              </a:spcAft>
              <a:buClr>
                <a:schemeClr val="dk1"/>
              </a:buClr>
              <a:buSzPts val="1900"/>
              <a:buChar char="■"/>
              <a:defRPr>
                <a:solidFill>
                  <a:schemeClr val="dk1"/>
                </a:solidFill>
              </a:defRPr>
            </a:lvl6pPr>
            <a:lvl7pPr marL="3200400" lvl="6" indent="-349250">
              <a:spcBef>
                <a:spcPts val="2100"/>
              </a:spcBef>
              <a:spcAft>
                <a:spcPts val="0"/>
              </a:spcAft>
              <a:buClr>
                <a:schemeClr val="dk1"/>
              </a:buClr>
              <a:buSzPts val="1900"/>
              <a:buChar char="●"/>
              <a:defRPr>
                <a:solidFill>
                  <a:schemeClr val="dk1"/>
                </a:solidFill>
              </a:defRPr>
            </a:lvl7pPr>
            <a:lvl8pPr marL="3657600" lvl="7" indent="-349250">
              <a:spcBef>
                <a:spcPts val="2100"/>
              </a:spcBef>
              <a:spcAft>
                <a:spcPts val="0"/>
              </a:spcAft>
              <a:buClr>
                <a:schemeClr val="dk1"/>
              </a:buClr>
              <a:buSzPts val="1900"/>
              <a:buChar char="○"/>
              <a:defRPr>
                <a:solidFill>
                  <a:schemeClr val="dk1"/>
                </a:solidFill>
              </a:defRPr>
            </a:lvl8pPr>
            <a:lvl9pPr marL="4114800" lvl="8" indent="-349250">
              <a:spcBef>
                <a:spcPts val="2100"/>
              </a:spcBef>
              <a:spcAft>
                <a:spcPts val="2100"/>
              </a:spcAft>
              <a:buClr>
                <a:schemeClr val="dk1"/>
              </a:buClr>
              <a:buSzPts val="1900"/>
              <a:buChar char="■"/>
              <a:defRPr>
                <a:solidFill>
                  <a:schemeClr val="dk1"/>
                </a:solidFill>
              </a:defRPr>
            </a:lvl9pPr>
          </a:lstStyle>
          <a:p>
            <a:endParaRPr/>
          </a:p>
        </p:txBody>
      </p:sp>
    </p:spTree>
    <p:extLst>
      <p:ext uri="{BB962C8B-B14F-4D97-AF65-F5344CB8AC3E}">
        <p14:creationId xmlns:p14="http://schemas.microsoft.com/office/powerpoint/2010/main" val="17000660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CCF4353-4CF6-4593-BBB9-5717FDB9A99E}" type="datetimeFigureOut">
              <a:rPr lang="en-US" smtClean="0"/>
              <a:t>1/16/2025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7A7109E-8F28-47A4-8645-46BEABB3589A}" type="slidenum">
              <a:rPr lang="en-US" smtClean="0"/>
              <a:t>‹#›</a:t>
            </a:fld>
            <a:endParaRPr lang="en-US"/>
          </a:p>
        </p:txBody>
      </p:sp>
    </p:spTree>
    <p:extLst>
      <p:ext uri="{BB962C8B-B14F-4D97-AF65-F5344CB8AC3E}">
        <p14:creationId xmlns:p14="http://schemas.microsoft.com/office/powerpoint/2010/main" val="38998288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017 Title and text right 1">
  <p:cSld name="017 Title and text right 1">
    <p:bg>
      <p:bgPr>
        <a:solidFill>
          <a:srgbClr val="D2DFE6"/>
        </a:solidFill>
        <a:effectLst/>
      </p:bgPr>
    </p:bg>
    <p:spTree>
      <p:nvGrpSpPr>
        <p:cNvPr id="1" name="Shape 724"/>
        <p:cNvGrpSpPr/>
        <p:nvPr/>
      </p:nvGrpSpPr>
      <p:grpSpPr>
        <a:xfrm>
          <a:off x="0" y="0"/>
          <a:ext cx="0" cy="0"/>
          <a:chOff x="0" y="0"/>
          <a:chExt cx="0" cy="0"/>
        </a:xfrm>
      </p:grpSpPr>
      <p:grpSp>
        <p:nvGrpSpPr>
          <p:cNvPr id="725" name="Google Shape;725;p24"/>
          <p:cNvGrpSpPr/>
          <p:nvPr/>
        </p:nvGrpSpPr>
        <p:grpSpPr>
          <a:xfrm flipH="1">
            <a:off x="26227" y="52523"/>
            <a:ext cx="12213796" cy="6869243"/>
            <a:chOff x="0" y="-4144"/>
            <a:chExt cx="12213796" cy="6869243"/>
          </a:xfrm>
        </p:grpSpPr>
        <p:sp>
          <p:nvSpPr>
            <p:cNvPr id="726" name="Google Shape;726;p24"/>
            <p:cNvSpPr/>
            <p:nvPr/>
          </p:nvSpPr>
          <p:spPr>
            <a:xfrm>
              <a:off x="0" y="0"/>
              <a:ext cx="6861836" cy="6861836"/>
            </a:xfrm>
            <a:custGeom>
              <a:avLst/>
              <a:gdLst/>
              <a:ahLst/>
              <a:cxnLst/>
              <a:rect l="l" t="t" r="r" b="b"/>
              <a:pathLst>
                <a:path w="6295262" h="6295262" extrusionOk="0">
                  <a:moveTo>
                    <a:pt x="0" y="0"/>
                  </a:moveTo>
                  <a:lnTo>
                    <a:pt x="6295263" y="0"/>
                  </a:lnTo>
                  <a:lnTo>
                    <a:pt x="6295263" y="901256"/>
                  </a:lnTo>
                  <a:lnTo>
                    <a:pt x="6295263" y="6295263"/>
                  </a:lnTo>
                  <a:lnTo>
                    <a:pt x="0" y="6295263"/>
                  </a:lnTo>
                  <a:close/>
                </a:path>
              </a:pathLst>
            </a:custGeom>
            <a:solidFill>
              <a:srgbClr val="5EBEE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7" name="Google Shape;727;p24"/>
            <p:cNvSpPr/>
            <p:nvPr/>
          </p:nvSpPr>
          <p:spPr>
            <a:xfrm>
              <a:off x="1558718" y="1098384"/>
              <a:ext cx="2399753" cy="2399753"/>
            </a:xfrm>
            <a:custGeom>
              <a:avLst/>
              <a:gdLst/>
              <a:ahLst/>
              <a:cxnLst/>
              <a:rect l="l" t="t" r="r" b="b"/>
              <a:pathLst>
                <a:path w="2201608" h="2201608" extrusionOk="0">
                  <a:moveTo>
                    <a:pt x="1100804" y="0"/>
                  </a:moveTo>
                  <a:cubicBezTo>
                    <a:pt x="1708785" y="0"/>
                    <a:pt x="2201608" y="492824"/>
                    <a:pt x="2201608" y="1100804"/>
                  </a:cubicBezTo>
                  <a:cubicBezTo>
                    <a:pt x="2201608" y="1708785"/>
                    <a:pt x="1708785" y="2201609"/>
                    <a:pt x="1100804" y="2201609"/>
                  </a:cubicBezTo>
                  <a:cubicBezTo>
                    <a:pt x="492823" y="2201609"/>
                    <a:pt x="0" y="1708785"/>
                    <a:pt x="0" y="1100804"/>
                  </a:cubicBezTo>
                  <a:cubicBezTo>
                    <a:pt x="0" y="492824"/>
                    <a:pt x="492823" y="0"/>
                    <a:pt x="1100804" y="0"/>
                  </a:cubicBezTo>
                  <a:lnTo>
                    <a:pt x="1100804" y="0"/>
                  </a:lnTo>
                  <a:close/>
                  <a:moveTo>
                    <a:pt x="1100804" y="516064"/>
                  </a:moveTo>
                  <a:cubicBezTo>
                    <a:pt x="777907" y="516064"/>
                    <a:pt x="516064" y="777812"/>
                    <a:pt x="516064" y="1100804"/>
                  </a:cubicBezTo>
                  <a:cubicBezTo>
                    <a:pt x="516064" y="1423702"/>
                    <a:pt x="777811" y="1685544"/>
                    <a:pt x="1100804" y="1685544"/>
                  </a:cubicBezTo>
                  <a:cubicBezTo>
                    <a:pt x="1423702" y="1685544"/>
                    <a:pt x="1685449" y="1423797"/>
                    <a:pt x="1685449" y="1100804"/>
                  </a:cubicBezTo>
                  <a:cubicBezTo>
                    <a:pt x="1685544" y="777907"/>
                    <a:pt x="1423797" y="516064"/>
                    <a:pt x="1100804" y="516064"/>
                  </a:cubicBezTo>
                  <a:close/>
                </a:path>
              </a:pathLst>
            </a:custGeom>
            <a:solidFill>
              <a:srgbClr val="2C9DC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8" name="Google Shape;728;p24"/>
            <p:cNvSpPr/>
            <p:nvPr/>
          </p:nvSpPr>
          <p:spPr>
            <a:xfrm>
              <a:off x="0" y="0"/>
              <a:ext cx="6861836" cy="6861836"/>
            </a:xfrm>
            <a:custGeom>
              <a:avLst/>
              <a:gdLst/>
              <a:ahLst/>
              <a:cxnLst/>
              <a:rect l="l" t="t" r="r" b="b"/>
              <a:pathLst>
                <a:path w="6295262" h="6295262" extrusionOk="0">
                  <a:moveTo>
                    <a:pt x="0" y="5063776"/>
                  </a:moveTo>
                  <a:lnTo>
                    <a:pt x="5063776" y="0"/>
                  </a:lnTo>
                  <a:lnTo>
                    <a:pt x="6295263" y="0"/>
                  </a:lnTo>
                  <a:lnTo>
                    <a:pt x="0" y="6295263"/>
                  </a:lnTo>
                  <a:close/>
                </a:path>
              </a:pathLst>
            </a:custGeom>
            <a:solidFill>
              <a:srgbClr val="37A5D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9" name="Google Shape;729;p24"/>
            <p:cNvSpPr/>
            <p:nvPr/>
          </p:nvSpPr>
          <p:spPr>
            <a:xfrm>
              <a:off x="2174542" y="1714102"/>
              <a:ext cx="1784293" cy="1784189"/>
            </a:xfrm>
            <a:custGeom>
              <a:avLst/>
              <a:gdLst/>
              <a:ahLst/>
              <a:cxnLst/>
              <a:rect l="l" t="t" r="r" b="b"/>
              <a:pathLst>
                <a:path w="1636966" h="1636871" extrusionOk="0">
                  <a:moveTo>
                    <a:pt x="0" y="1497711"/>
                  </a:moveTo>
                  <a:lnTo>
                    <a:pt x="394240" y="1103471"/>
                  </a:lnTo>
                  <a:cubicBezTo>
                    <a:pt x="439674" y="1114806"/>
                    <a:pt x="487204" y="1120807"/>
                    <a:pt x="536162" y="1120807"/>
                  </a:cubicBezTo>
                  <a:cubicBezTo>
                    <a:pt x="859060" y="1120807"/>
                    <a:pt x="1120807" y="859060"/>
                    <a:pt x="1120807" y="536067"/>
                  </a:cubicBezTo>
                  <a:cubicBezTo>
                    <a:pt x="1120807" y="487109"/>
                    <a:pt x="1114806" y="439579"/>
                    <a:pt x="1103471" y="394240"/>
                  </a:cubicBezTo>
                  <a:lnTo>
                    <a:pt x="1497711" y="0"/>
                  </a:lnTo>
                  <a:cubicBezTo>
                    <a:pt x="1586389" y="158687"/>
                    <a:pt x="1636967" y="341471"/>
                    <a:pt x="1636967" y="536067"/>
                  </a:cubicBezTo>
                  <a:cubicBezTo>
                    <a:pt x="1636967" y="1144048"/>
                    <a:pt x="1144143" y="1636871"/>
                    <a:pt x="536162" y="1636871"/>
                  </a:cubicBezTo>
                  <a:cubicBezTo>
                    <a:pt x="341471" y="1636967"/>
                    <a:pt x="158687" y="1586389"/>
                    <a:pt x="0" y="1497711"/>
                  </a:cubicBezTo>
                  <a:close/>
                </a:path>
              </a:pathLst>
            </a:custGeom>
            <a:solidFill>
              <a:srgbClr val="1791C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0" name="Google Shape;730;p24"/>
            <p:cNvSpPr/>
            <p:nvPr/>
          </p:nvSpPr>
          <p:spPr>
            <a:xfrm>
              <a:off x="0" y="0"/>
              <a:ext cx="5920893" cy="6184290"/>
            </a:xfrm>
            <a:custGeom>
              <a:avLst/>
              <a:gdLst/>
              <a:ahLst/>
              <a:cxnLst/>
              <a:rect l="l" t="t" r="r" b="b"/>
              <a:pathLst>
                <a:path w="5432012" h="5673661" extrusionOk="0">
                  <a:moveTo>
                    <a:pt x="0" y="0"/>
                  </a:moveTo>
                  <a:lnTo>
                    <a:pt x="827723" y="0"/>
                  </a:lnTo>
                  <a:cubicBezTo>
                    <a:pt x="867156" y="112395"/>
                    <a:pt x="900875" y="226314"/>
                    <a:pt x="928116" y="342043"/>
                  </a:cubicBezTo>
                  <a:cubicBezTo>
                    <a:pt x="949071" y="431101"/>
                    <a:pt x="915448" y="519303"/>
                    <a:pt x="840391" y="571691"/>
                  </a:cubicBezTo>
                  <a:cubicBezTo>
                    <a:pt x="570643" y="760095"/>
                    <a:pt x="288608" y="921925"/>
                    <a:pt x="0" y="1069562"/>
                  </a:cubicBezTo>
                  <a:lnTo>
                    <a:pt x="0" y="0"/>
                  </a:lnTo>
                  <a:lnTo>
                    <a:pt x="0" y="0"/>
                  </a:lnTo>
                  <a:close/>
                  <a:moveTo>
                    <a:pt x="1149763" y="0"/>
                  </a:moveTo>
                  <a:lnTo>
                    <a:pt x="2383250" y="0"/>
                  </a:lnTo>
                  <a:cubicBezTo>
                    <a:pt x="2428970" y="140589"/>
                    <a:pt x="2444020" y="277368"/>
                    <a:pt x="2427446" y="410242"/>
                  </a:cubicBezTo>
                  <a:cubicBezTo>
                    <a:pt x="2416778" y="495967"/>
                    <a:pt x="2361343" y="563594"/>
                    <a:pt x="2279333" y="590931"/>
                  </a:cubicBezTo>
                  <a:cubicBezTo>
                    <a:pt x="2027206" y="674846"/>
                    <a:pt x="1762506" y="712280"/>
                    <a:pt x="1487424" y="711708"/>
                  </a:cubicBezTo>
                  <a:cubicBezTo>
                    <a:pt x="1399508" y="711518"/>
                    <a:pt x="1324356" y="662845"/>
                    <a:pt x="1288256" y="582644"/>
                  </a:cubicBezTo>
                  <a:cubicBezTo>
                    <a:pt x="1206437" y="401003"/>
                    <a:pt x="1159097" y="207264"/>
                    <a:pt x="1149763" y="0"/>
                  </a:cubicBezTo>
                  <a:lnTo>
                    <a:pt x="1149763" y="0"/>
                  </a:lnTo>
                  <a:close/>
                  <a:moveTo>
                    <a:pt x="2658618" y="0"/>
                  </a:moveTo>
                  <a:lnTo>
                    <a:pt x="3549777" y="0"/>
                  </a:lnTo>
                  <a:cubicBezTo>
                    <a:pt x="3662077" y="97155"/>
                    <a:pt x="3769709" y="197453"/>
                    <a:pt x="3872579" y="300895"/>
                  </a:cubicBezTo>
                  <a:cubicBezTo>
                    <a:pt x="3914870" y="343472"/>
                    <a:pt x="3936206" y="395192"/>
                    <a:pt x="3936206" y="455200"/>
                  </a:cubicBezTo>
                  <a:cubicBezTo>
                    <a:pt x="3936206" y="515207"/>
                    <a:pt x="3936206" y="575310"/>
                    <a:pt x="3936206" y="635318"/>
                  </a:cubicBezTo>
                  <a:cubicBezTo>
                    <a:pt x="3936206" y="745141"/>
                    <a:pt x="3856578" y="836771"/>
                    <a:pt x="3747897" y="852107"/>
                  </a:cubicBezTo>
                  <a:cubicBezTo>
                    <a:pt x="3505200" y="886397"/>
                    <a:pt x="3262503" y="887825"/>
                    <a:pt x="3019806" y="842296"/>
                  </a:cubicBezTo>
                  <a:cubicBezTo>
                    <a:pt x="2948273" y="828865"/>
                    <a:pt x="2892647" y="785717"/>
                    <a:pt x="2861786" y="719709"/>
                  </a:cubicBezTo>
                  <a:cubicBezTo>
                    <a:pt x="2765108" y="512540"/>
                    <a:pt x="2705005" y="264033"/>
                    <a:pt x="2658618" y="0"/>
                  </a:cubicBezTo>
                  <a:lnTo>
                    <a:pt x="2658618" y="0"/>
                  </a:lnTo>
                  <a:close/>
                  <a:moveTo>
                    <a:pt x="4270343" y="0"/>
                  </a:moveTo>
                  <a:lnTo>
                    <a:pt x="5432012" y="0"/>
                  </a:lnTo>
                  <a:lnTo>
                    <a:pt x="5357146" y="523780"/>
                  </a:lnTo>
                  <a:cubicBezTo>
                    <a:pt x="5345430" y="605504"/>
                    <a:pt x="5293614" y="669703"/>
                    <a:pt x="5216081" y="698278"/>
                  </a:cubicBezTo>
                  <a:cubicBezTo>
                    <a:pt x="4989671" y="781622"/>
                    <a:pt x="4761167" y="817150"/>
                    <a:pt x="4531424" y="821627"/>
                  </a:cubicBezTo>
                  <a:cubicBezTo>
                    <a:pt x="4424934" y="823722"/>
                    <a:pt x="4334161" y="751142"/>
                    <a:pt x="4312730" y="646843"/>
                  </a:cubicBezTo>
                  <a:cubicBezTo>
                    <a:pt x="4270058" y="439007"/>
                    <a:pt x="4248150" y="231077"/>
                    <a:pt x="4267010" y="23241"/>
                  </a:cubicBezTo>
                  <a:cubicBezTo>
                    <a:pt x="4267676" y="15335"/>
                    <a:pt x="4268820" y="7620"/>
                    <a:pt x="4270343" y="0"/>
                  </a:cubicBezTo>
                  <a:lnTo>
                    <a:pt x="4270343" y="0"/>
                  </a:lnTo>
                  <a:close/>
                  <a:moveTo>
                    <a:pt x="0" y="5673661"/>
                  </a:moveTo>
                  <a:lnTo>
                    <a:pt x="0" y="4243007"/>
                  </a:lnTo>
                  <a:cubicBezTo>
                    <a:pt x="210979" y="4031266"/>
                    <a:pt x="438817" y="3861816"/>
                    <a:pt x="691420" y="3754088"/>
                  </a:cubicBezTo>
                  <a:cubicBezTo>
                    <a:pt x="729710" y="3737801"/>
                    <a:pt x="766382" y="3732848"/>
                    <a:pt x="807625" y="3738658"/>
                  </a:cubicBezTo>
                  <a:cubicBezTo>
                    <a:pt x="990029" y="3764090"/>
                    <a:pt x="1159193" y="3823240"/>
                    <a:pt x="1309783" y="3929920"/>
                  </a:cubicBezTo>
                  <a:cubicBezTo>
                    <a:pt x="1407890" y="3999453"/>
                    <a:pt x="1431512" y="4135850"/>
                    <a:pt x="1362456" y="4234244"/>
                  </a:cubicBezTo>
                  <a:cubicBezTo>
                    <a:pt x="979361" y="4780026"/>
                    <a:pt x="516255" y="5247608"/>
                    <a:pt x="5906" y="5668899"/>
                  </a:cubicBezTo>
                  <a:cubicBezTo>
                    <a:pt x="4000" y="5670519"/>
                    <a:pt x="2000" y="5672042"/>
                    <a:pt x="0" y="5673661"/>
                  </a:cubicBezTo>
                  <a:lnTo>
                    <a:pt x="0" y="5673661"/>
                  </a:lnTo>
                  <a:close/>
                  <a:moveTo>
                    <a:pt x="0" y="4010216"/>
                  </a:moveTo>
                  <a:cubicBezTo>
                    <a:pt x="50673" y="4012121"/>
                    <a:pt x="100013" y="3995738"/>
                    <a:pt x="142304" y="3962114"/>
                  </a:cubicBezTo>
                  <a:cubicBezTo>
                    <a:pt x="582930" y="3611785"/>
                    <a:pt x="957644" y="3223260"/>
                    <a:pt x="1232249" y="2776728"/>
                  </a:cubicBezTo>
                  <a:cubicBezTo>
                    <a:pt x="1259967" y="2731675"/>
                    <a:pt x="1269873" y="2684431"/>
                    <a:pt x="1262634" y="2632043"/>
                  </a:cubicBezTo>
                  <a:cubicBezTo>
                    <a:pt x="1253300" y="2564416"/>
                    <a:pt x="1237869" y="2500313"/>
                    <a:pt x="1216057" y="2440210"/>
                  </a:cubicBezTo>
                  <a:cubicBezTo>
                    <a:pt x="1181576" y="2345246"/>
                    <a:pt x="1090327" y="2287429"/>
                    <a:pt x="989743" y="2296954"/>
                  </a:cubicBezTo>
                  <a:cubicBezTo>
                    <a:pt x="659797" y="2328005"/>
                    <a:pt x="329851" y="2399252"/>
                    <a:pt x="0" y="2481929"/>
                  </a:cubicBezTo>
                  <a:lnTo>
                    <a:pt x="0" y="4010216"/>
                  </a:lnTo>
                  <a:lnTo>
                    <a:pt x="0" y="4010216"/>
                  </a:lnTo>
                  <a:close/>
                  <a:moveTo>
                    <a:pt x="0" y="2365343"/>
                  </a:moveTo>
                  <a:cubicBezTo>
                    <a:pt x="457295" y="2246090"/>
                    <a:pt x="901541" y="2105882"/>
                    <a:pt x="1313593" y="1914049"/>
                  </a:cubicBezTo>
                  <a:cubicBezTo>
                    <a:pt x="1355312" y="1894618"/>
                    <a:pt x="1386078" y="1866805"/>
                    <a:pt x="1409510" y="1827276"/>
                  </a:cubicBezTo>
                  <a:cubicBezTo>
                    <a:pt x="1541526" y="1604582"/>
                    <a:pt x="1575626" y="1355122"/>
                    <a:pt x="1497902" y="1075277"/>
                  </a:cubicBezTo>
                  <a:cubicBezTo>
                    <a:pt x="1482757" y="1020699"/>
                    <a:pt x="1451610" y="978884"/>
                    <a:pt x="1403699" y="948690"/>
                  </a:cubicBezTo>
                  <a:cubicBezTo>
                    <a:pt x="1253300" y="854012"/>
                    <a:pt x="1097185" y="778097"/>
                    <a:pt x="932021" y="731520"/>
                  </a:cubicBezTo>
                  <a:cubicBezTo>
                    <a:pt x="871157" y="714375"/>
                    <a:pt x="812292" y="722471"/>
                    <a:pt x="758285" y="755523"/>
                  </a:cubicBezTo>
                  <a:cubicBezTo>
                    <a:pt x="491871" y="918591"/>
                    <a:pt x="243173" y="1124712"/>
                    <a:pt x="0" y="1344073"/>
                  </a:cubicBezTo>
                  <a:lnTo>
                    <a:pt x="0" y="2365343"/>
                  </a:lnTo>
                  <a:lnTo>
                    <a:pt x="0" y="2365343"/>
                  </a:lnTo>
                  <a:close/>
                  <a:moveTo>
                    <a:pt x="3155156" y="1122902"/>
                  </a:moveTo>
                  <a:cubicBezTo>
                    <a:pt x="3136964" y="1040702"/>
                    <a:pt x="3078480" y="979742"/>
                    <a:pt x="2997041" y="958406"/>
                  </a:cubicBezTo>
                  <a:cubicBezTo>
                    <a:pt x="2684145" y="876110"/>
                    <a:pt x="2367439" y="827246"/>
                    <a:pt x="2046161" y="819912"/>
                  </a:cubicBezTo>
                  <a:cubicBezTo>
                    <a:pt x="1953578" y="817817"/>
                    <a:pt x="1873377" y="870395"/>
                    <a:pt x="1838420" y="956120"/>
                  </a:cubicBezTo>
                  <a:cubicBezTo>
                    <a:pt x="1783747" y="1090136"/>
                    <a:pt x="1776222" y="1245013"/>
                    <a:pt x="1826609" y="1425321"/>
                  </a:cubicBezTo>
                  <a:cubicBezTo>
                    <a:pt x="1850612" y="1511332"/>
                    <a:pt x="1919573" y="1571339"/>
                    <a:pt x="2008061" y="1583341"/>
                  </a:cubicBezTo>
                  <a:cubicBezTo>
                    <a:pt x="2335149" y="1627727"/>
                    <a:pt x="2661285" y="1655636"/>
                    <a:pt x="2984754" y="1646301"/>
                  </a:cubicBezTo>
                  <a:cubicBezTo>
                    <a:pt x="3046000" y="1644491"/>
                    <a:pt x="3098102" y="1620774"/>
                    <a:pt x="3139631" y="1575626"/>
                  </a:cubicBezTo>
                  <a:cubicBezTo>
                    <a:pt x="3181064" y="1530477"/>
                    <a:pt x="3200400" y="1476566"/>
                    <a:pt x="3197066" y="1415415"/>
                  </a:cubicBezTo>
                  <a:cubicBezTo>
                    <a:pt x="3191637" y="1317117"/>
                    <a:pt x="3176588" y="1219772"/>
                    <a:pt x="3155156" y="1122902"/>
                  </a:cubicBezTo>
                  <a:lnTo>
                    <a:pt x="3155156" y="1122902"/>
                  </a:lnTo>
                  <a:close/>
                  <a:moveTo>
                    <a:pt x="1968913" y="2483453"/>
                  </a:moveTo>
                  <a:cubicBezTo>
                    <a:pt x="1920526" y="2429923"/>
                    <a:pt x="1855565" y="2404967"/>
                    <a:pt x="1783842" y="2412397"/>
                  </a:cubicBezTo>
                  <a:cubicBezTo>
                    <a:pt x="1712119" y="2419826"/>
                    <a:pt x="1653635" y="2457545"/>
                    <a:pt x="1617250" y="2519934"/>
                  </a:cubicBezTo>
                  <a:cubicBezTo>
                    <a:pt x="1475994" y="2762345"/>
                    <a:pt x="1365123" y="3032665"/>
                    <a:pt x="1288542" y="3334417"/>
                  </a:cubicBezTo>
                  <a:cubicBezTo>
                    <a:pt x="1274921" y="3388043"/>
                    <a:pt x="1280636" y="3438525"/>
                    <a:pt x="1305687" y="3487770"/>
                  </a:cubicBezTo>
                  <a:cubicBezTo>
                    <a:pt x="1394651" y="3662077"/>
                    <a:pt x="1547336" y="3776758"/>
                    <a:pt x="1751648" y="3843433"/>
                  </a:cubicBezTo>
                  <a:cubicBezTo>
                    <a:pt x="1824895" y="3867341"/>
                    <a:pt x="1899095" y="3853244"/>
                    <a:pt x="1958531" y="3804285"/>
                  </a:cubicBezTo>
                  <a:cubicBezTo>
                    <a:pt x="2144935" y="3650933"/>
                    <a:pt x="2270665" y="3457004"/>
                    <a:pt x="2362105" y="3240310"/>
                  </a:cubicBezTo>
                  <a:cubicBezTo>
                    <a:pt x="2387632" y="3179731"/>
                    <a:pt x="2385917" y="3117628"/>
                    <a:pt x="2356866" y="3058668"/>
                  </a:cubicBezTo>
                  <a:cubicBezTo>
                    <a:pt x="2247233" y="2835212"/>
                    <a:pt x="2116074" y="2646426"/>
                    <a:pt x="1968913" y="2483453"/>
                  </a:cubicBezTo>
                  <a:lnTo>
                    <a:pt x="1968913" y="2483453"/>
                  </a:lnTo>
                  <a:close/>
                  <a:moveTo>
                    <a:pt x="3384614" y="1981391"/>
                  </a:moveTo>
                  <a:cubicBezTo>
                    <a:pt x="3416618" y="2040350"/>
                    <a:pt x="3448717" y="2099405"/>
                    <a:pt x="3480721" y="2158365"/>
                  </a:cubicBezTo>
                  <a:cubicBezTo>
                    <a:pt x="3524345" y="2238566"/>
                    <a:pt x="3515201" y="2332196"/>
                    <a:pt x="3457004" y="2402491"/>
                  </a:cubicBezTo>
                  <a:cubicBezTo>
                    <a:pt x="3283458" y="2612041"/>
                    <a:pt x="3097530" y="2787682"/>
                    <a:pt x="2896362" y="2922175"/>
                  </a:cubicBezTo>
                  <a:cubicBezTo>
                    <a:pt x="2806541" y="2982182"/>
                    <a:pt x="2688812" y="2968657"/>
                    <a:pt x="2614898" y="2889790"/>
                  </a:cubicBezTo>
                  <a:cubicBezTo>
                    <a:pt x="2417826" y="2679383"/>
                    <a:pt x="2271427" y="2424684"/>
                    <a:pt x="2167414" y="2133124"/>
                  </a:cubicBezTo>
                  <a:cubicBezTo>
                    <a:pt x="2143601" y="2066354"/>
                    <a:pt x="2151698" y="1998631"/>
                    <a:pt x="2190655" y="1939385"/>
                  </a:cubicBezTo>
                  <a:cubicBezTo>
                    <a:pt x="2229612" y="1880140"/>
                    <a:pt x="2288477" y="1845755"/>
                    <a:pt x="2359152" y="1841087"/>
                  </a:cubicBezTo>
                  <a:cubicBezTo>
                    <a:pt x="2655189" y="1821561"/>
                    <a:pt x="2943606" y="1829181"/>
                    <a:pt x="3223070" y="1869091"/>
                  </a:cubicBezTo>
                  <a:cubicBezTo>
                    <a:pt x="3294031" y="1879283"/>
                    <a:pt x="3350514" y="1918621"/>
                    <a:pt x="3384614" y="1981391"/>
                  </a:cubicBezTo>
                  <a:lnTo>
                    <a:pt x="3384614" y="1981391"/>
                  </a:lnTo>
                  <a:close/>
                  <a:moveTo>
                    <a:pt x="4267867" y="998792"/>
                  </a:moveTo>
                  <a:cubicBezTo>
                    <a:pt x="4100798" y="1010317"/>
                    <a:pt x="3933635" y="1033463"/>
                    <a:pt x="3766566" y="1069372"/>
                  </a:cubicBezTo>
                  <a:cubicBezTo>
                    <a:pt x="3704939" y="1082612"/>
                    <a:pt x="3656838" y="1117092"/>
                    <a:pt x="3624548" y="1171289"/>
                  </a:cubicBezTo>
                  <a:cubicBezTo>
                    <a:pt x="3592259" y="1225487"/>
                    <a:pt x="3584734" y="1284161"/>
                    <a:pt x="3602355" y="1344644"/>
                  </a:cubicBezTo>
                  <a:cubicBezTo>
                    <a:pt x="3639693" y="1472851"/>
                    <a:pt x="3693509" y="1587151"/>
                    <a:pt x="3757994" y="1692497"/>
                  </a:cubicBezTo>
                  <a:cubicBezTo>
                    <a:pt x="3792379" y="1748600"/>
                    <a:pt x="3844004" y="1783461"/>
                    <a:pt x="3908965" y="1794224"/>
                  </a:cubicBezTo>
                  <a:cubicBezTo>
                    <a:pt x="3973925" y="1804988"/>
                    <a:pt x="4034028" y="1788605"/>
                    <a:pt x="4084606" y="1746599"/>
                  </a:cubicBezTo>
                  <a:cubicBezTo>
                    <a:pt x="4224338" y="1630394"/>
                    <a:pt x="4347972" y="1496473"/>
                    <a:pt x="4458462" y="1347978"/>
                  </a:cubicBezTo>
                  <a:cubicBezTo>
                    <a:pt x="4510659" y="1277779"/>
                    <a:pt x="4516946" y="1189101"/>
                    <a:pt x="4474940" y="1112330"/>
                  </a:cubicBezTo>
                  <a:cubicBezTo>
                    <a:pt x="4433126" y="1035463"/>
                    <a:pt x="4355116" y="992791"/>
                    <a:pt x="4267867" y="998792"/>
                  </a:cubicBezTo>
                  <a:close/>
                </a:path>
              </a:pathLst>
            </a:custGeom>
            <a:solidFill>
              <a:srgbClr val="279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1" name="Google Shape;731;p24"/>
            <p:cNvSpPr/>
            <p:nvPr/>
          </p:nvSpPr>
          <p:spPr>
            <a:xfrm>
              <a:off x="1699561" y="1098384"/>
              <a:ext cx="2125017" cy="2387813"/>
            </a:xfrm>
            <a:custGeom>
              <a:avLst/>
              <a:gdLst/>
              <a:ahLst/>
              <a:cxnLst/>
              <a:rect l="l" t="t" r="r" b="b"/>
              <a:pathLst>
                <a:path w="1949557" h="2190654" extrusionOk="0">
                  <a:moveTo>
                    <a:pt x="971645" y="0"/>
                  </a:moveTo>
                  <a:cubicBezTo>
                    <a:pt x="1211771" y="0"/>
                    <a:pt x="1433894" y="76962"/>
                    <a:pt x="1614773" y="207454"/>
                  </a:cubicBezTo>
                  <a:cubicBezTo>
                    <a:pt x="1626489" y="274034"/>
                    <a:pt x="1634681" y="340805"/>
                    <a:pt x="1638490" y="408051"/>
                  </a:cubicBezTo>
                  <a:cubicBezTo>
                    <a:pt x="1641824" y="469297"/>
                    <a:pt x="1622584" y="523208"/>
                    <a:pt x="1581055" y="568262"/>
                  </a:cubicBezTo>
                  <a:cubicBezTo>
                    <a:pt x="1539621" y="613410"/>
                    <a:pt x="1487519" y="637222"/>
                    <a:pt x="1426178" y="638937"/>
                  </a:cubicBezTo>
                  <a:cubicBezTo>
                    <a:pt x="1394936" y="639794"/>
                    <a:pt x="1363599" y="640366"/>
                    <a:pt x="1332357" y="640651"/>
                  </a:cubicBezTo>
                  <a:cubicBezTo>
                    <a:pt x="1233011" y="562642"/>
                    <a:pt x="1107757" y="516160"/>
                    <a:pt x="971645" y="516160"/>
                  </a:cubicBezTo>
                  <a:cubicBezTo>
                    <a:pt x="859346" y="516160"/>
                    <a:pt x="754475" y="547878"/>
                    <a:pt x="665321" y="602742"/>
                  </a:cubicBezTo>
                  <a:cubicBezTo>
                    <a:pt x="593407" y="594836"/>
                    <a:pt x="521494" y="585788"/>
                    <a:pt x="449485" y="576072"/>
                  </a:cubicBezTo>
                  <a:cubicBezTo>
                    <a:pt x="360997" y="564071"/>
                    <a:pt x="292036" y="504063"/>
                    <a:pt x="268034" y="418052"/>
                  </a:cubicBezTo>
                  <a:cubicBezTo>
                    <a:pt x="254603" y="369761"/>
                    <a:pt x="245269" y="323374"/>
                    <a:pt x="239839" y="278606"/>
                  </a:cubicBezTo>
                  <a:cubicBezTo>
                    <a:pt x="434435" y="105346"/>
                    <a:pt x="690753" y="0"/>
                    <a:pt x="971645" y="0"/>
                  </a:cubicBezTo>
                  <a:lnTo>
                    <a:pt x="971645" y="0"/>
                  </a:lnTo>
                  <a:close/>
                  <a:moveTo>
                    <a:pt x="816959" y="2190655"/>
                  </a:moveTo>
                  <a:cubicBezTo>
                    <a:pt x="462439" y="2140744"/>
                    <a:pt x="162115" y="1922050"/>
                    <a:pt x="0" y="1618298"/>
                  </a:cubicBezTo>
                  <a:cubicBezTo>
                    <a:pt x="18955" y="1582484"/>
                    <a:pt x="38576" y="1547241"/>
                    <a:pt x="58769" y="1512570"/>
                  </a:cubicBezTo>
                  <a:cubicBezTo>
                    <a:pt x="95059" y="1450277"/>
                    <a:pt x="153543" y="1412462"/>
                    <a:pt x="225361" y="1405033"/>
                  </a:cubicBezTo>
                  <a:cubicBezTo>
                    <a:pt x="297085" y="1397603"/>
                    <a:pt x="362140" y="1422559"/>
                    <a:pt x="410432" y="1476089"/>
                  </a:cubicBezTo>
                  <a:cubicBezTo>
                    <a:pt x="557498" y="1639062"/>
                    <a:pt x="688657" y="1827848"/>
                    <a:pt x="798481" y="2051209"/>
                  </a:cubicBezTo>
                  <a:cubicBezTo>
                    <a:pt x="820674" y="2096643"/>
                    <a:pt x="826865" y="2143792"/>
                    <a:pt x="816959" y="2190655"/>
                  </a:cubicBezTo>
                  <a:lnTo>
                    <a:pt x="816959" y="2190655"/>
                  </a:lnTo>
                  <a:close/>
                  <a:moveTo>
                    <a:pt x="1495997" y="841820"/>
                  </a:moveTo>
                  <a:cubicBezTo>
                    <a:pt x="1534668" y="919925"/>
                    <a:pt x="1556385" y="1007840"/>
                    <a:pt x="1556385" y="1100804"/>
                  </a:cubicBezTo>
                  <a:cubicBezTo>
                    <a:pt x="1556385" y="1423702"/>
                    <a:pt x="1294638" y="1685544"/>
                    <a:pt x="971740" y="1685544"/>
                  </a:cubicBezTo>
                  <a:cubicBezTo>
                    <a:pt x="944499" y="1685544"/>
                    <a:pt x="917734" y="1683639"/>
                    <a:pt x="891540" y="1680020"/>
                  </a:cubicBezTo>
                  <a:cubicBezTo>
                    <a:pt x="942022" y="1751457"/>
                    <a:pt x="996887" y="1818989"/>
                    <a:pt x="1056418" y="1882616"/>
                  </a:cubicBezTo>
                  <a:cubicBezTo>
                    <a:pt x="1130237" y="1961483"/>
                    <a:pt x="1248061" y="1975009"/>
                    <a:pt x="1337881" y="1915001"/>
                  </a:cubicBezTo>
                  <a:cubicBezTo>
                    <a:pt x="1538954" y="1780508"/>
                    <a:pt x="1724978" y="1604867"/>
                    <a:pt x="1898523" y="1395317"/>
                  </a:cubicBezTo>
                  <a:cubicBezTo>
                    <a:pt x="1956721" y="1325023"/>
                    <a:pt x="1965865" y="1231392"/>
                    <a:pt x="1922240" y="1151192"/>
                  </a:cubicBezTo>
                  <a:cubicBezTo>
                    <a:pt x="1890141" y="1092232"/>
                    <a:pt x="1858137" y="1033272"/>
                    <a:pt x="1826133" y="974217"/>
                  </a:cubicBezTo>
                  <a:cubicBezTo>
                    <a:pt x="1792033" y="911447"/>
                    <a:pt x="1735455" y="872109"/>
                    <a:pt x="1664684" y="862013"/>
                  </a:cubicBezTo>
                  <a:cubicBezTo>
                    <a:pt x="1608773" y="853916"/>
                    <a:pt x="1552575" y="847249"/>
                    <a:pt x="1495997" y="841820"/>
                  </a:cubicBezTo>
                  <a:close/>
                </a:path>
              </a:pathLst>
            </a:custGeom>
            <a:solidFill>
              <a:srgbClr val="0B79A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2" name="Google Shape;732;p24"/>
            <p:cNvSpPr/>
            <p:nvPr/>
          </p:nvSpPr>
          <p:spPr>
            <a:xfrm>
              <a:off x="0" y="0"/>
              <a:ext cx="5920893" cy="6184290"/>
            </a:xfrm>
            <a:custGeom>
              <a:avLst/>
              <a:gdLst/>
              <a:ahLst/>
              <a:cxnLst/>
              <a:rect l="l" t="t" r="r" b="b"/>
              <a:pathLst>
                <a:path w="5432012" h="5673661" extrusionOk="0">
                  <a:moveTo>
                    <a:pt x="0" y="5063776"/>
                  </a:moveTo>
                  <a:lnTo>
                    <a:pt x="1201103" y="3862673"/>
                  </a:lnTo>
                  <a:cubicBezTo>
                    <a:pt x="1238250" y="3882581"/>
                    <a:pt x="1274445" y="3904869"/>
                    <a:pt x="1309688" y="3929824"/>
                  </a:cubicBezTo>
                  <a:cubicBezTo>
                    <a:pt x="1407795" y="3999357"/>
                    <a:pt x="1431417" y="4135755"/>
                    <a:pt x="1362361" y="4234148"/>
                  </a:cubicBezTo>
                  <a:cubicBezTo>
                    <a:pt x="979361" y="4780026"/>
                    <a:pt x="516255" y="5247608"/>
                    <a:pt x="5906" y="5668899"/>
                  </a:cubicBezTo>
                  <a:cubicBezTo>
                    <a:pt x="4000" y="5670519"/>
                    <a:pt x="2000" y="5672042"/>
                    <a:pt x="0" y="5673661"/>
                  </a:cubicBezTo>
                  <a:lnTo>
                    <a:pt x="0" y="5063776"/>
                  </a:lnTo>
                  <a:lnTo>
                    <a:pt x="0" y="5063776"/>
                  </a:lnTo>
                  <a:close/>
                  <a:moveTo>
                    <a:pt x="1418273" y="3645503"/>
                  </a:moveTo>
                  <a:cubicBezTo>
                    <a:pt x="1504664" y="3734562"/>
                    <a:pt x="1616869" y="3799428"/>
                    <a:pt x="1751648" y="3843338"/>
                  </a:cubicBezTo>
                  <a:cubicBezTo>
                    <a:pt x="1824895" y="3867245"/>
                    <a:pt x="1899095" y="3853148"/>
                    <a:pt x="1958531" y="3804190"/>
                  </a:cubicBezTo>
                  <a:cubicBezTo>
                    <a:pt x="2144935" y="3650837"/>
                    <a:pt x="2270665" y="3456908"/>
                    <a:pt x="2362105" y="3240215"/>
                  </a:cubicBezTo>
                  <a:cubicBezTo>
                    <a:pt x="2387632" y="3179636"/>
                    <a:pt x="2385917" y="3117533"/>
                    <a:pt x="2356866" y="3058573"/>
                  </a:cubicBezTo>
                  <a:cubicBezTo>
                    <a:pt x="2317718" y="2978849"/>
                    <a:pt x="2275808" y="2903601"/>
                    <a:pt x="2231422" y="2832259"/>
                  </a:cubicBezTo>
                  <a:lnTo>
                    <a:pt x="1418273" y="3645503"/>
                  </a:lnTo>
                  <a:lnTo>
                    <a:pt x="1418273" y="3645503"/>
                  </a:lnTo>
                  <a:close/>
                  <a:moveTo>
                    <a:pt x="2420112" y="2643664"/>
                  </a:moveTo>
                  <a:lnTo>
                    <a:pt x="3198114" y="1865662"/>
                  </a:lnTo>
                  <a:cubicBezTo>
                    <a:pt x="3206496" y="1866805"/>
                    <a:pt x="3214878" y="1867948"/>
                    <a:pt x="3223260" y="1869186"/>
                  </a:cubicBezTo>
                  <a:cubicBezTo>
                    <a:pt x="3294031" y="1879283"/>
                    <a:pt x="3350514" y="1918621"/>
                    <a:pt x="3384709" y="1981391"/>
                  </a:cubicBezTo>
                  <a:cubicBezTo>
                    <a:pt x="3416713" y="2040350"/>
                    <a:pt x="3448812" y="2099405"/>
                    <a:pt x="3480816" y="2158365"/>
                  </a:cubicBezTo>
                  <a:cubicBezTo>
                    <a:pt x="3524441" y="2238566"/>
                    <a:pt x="3515297" y="2332196"/>
                    <a:pt x="3457099" y="2402491"/>
                  </a:cubicBezTo>
                  <a:cubicBezTo>
                    <a:pt x="3283553" y="2612041"/>
                    <a:pt x="3097625" y="2787682"/>
                    <a:pt x="2896457" y="2922175"/>
                  </a:cubicBezTo>
                  <a:cubicBezTo>
                    <a:pt x="2806637" y="2982182"/>
                    <a:pt x="2688908" y="2968657"/>
                    <a:pt x="2614994" y="2889790"/>
                  </a:cubicBezTo>
                  <a:cubicBezTo>
                    <a:pt x="2543461" y="2813495"/>
                    <a:pt x="2478596" y="2731294"/>
                    <a:pt x="2420112" y="2643664"/>
                  </a:cubicBezTo>
                  <a:lnTo>
                    <a:pt x="2420112" y="2643664"/>
                  </a:lnTo>
                  <a:close/>
                  <a:moveTo>
                    <a:pt x="3631311" y="1432465"/>
                  </a:moveTo>
                  <a:lnTo>
                    <a:pt x="4042220" y="1021556"/>
                  </a:lnTo>
                  <a:cubicBezTo>
                    <a:pt x="4117467" y="1011555"/>
                    <a:pt x="4192715" y="1004030"/>
                    <a:pt x="4267867" y="998792"/>
                  </a:cubicBezTo>
                  <a:cubicBezTo>
                    <a:pt x="4355116" y="992791"/>
                    <a:pt x="4433126" y="1035463"/>
                    <a:pt x="4475036" y="1112234"/>
                  </a:cubicBezTo>
                  <a:cubicBezTo>
                    <a:pt x="4516946" y="1189006"/>
                    <a:pt x="4510755" y="1277684"/>
                    <a:pt x="4458557" y="1347883"/>
                  </a:cubicBezTo>
                  <a:cubicBezTo>
                    <a:pt x="4348067" y="1496282"/>
                    <a:pt x="4224433" y="1630299"/>
                    <a:pt x="4084701" y="1746504"/>
                  </a:cubicBezTo>
                  <a:cubicBezTo>
                    <a:pt x="4034123" y="1788605"/>
                    <a:pt x="3973925" y="1804892"/>
                    <a:pt x="3909060" y="1794129"/>
                  </a:cubicBezTo>
                  <a:cubicBezTo>
                    <a:pt x="3844099" y="1783366"/>
                    <a:pt x="3792474" y="1748600"/>
                    <a:pt x="3758089" y="1692402"/>
                  </a:cubicBezTo>
                  <a:cubicBezTo>
                    <a:pt x="3708654" y="1611821"/>
                    <a:pt x="3665506" y="1525905"/>
                    <a:pt x="3631311" y="1432465"/>
                  </a:cubicBezTo>
                  <a:lnTo>
                    <a:pt x="3631311" y="1432465"/>
                  </a:lnTo>
                  <a:close/>
                  <a:moveTo>
                    <a:pt x="4342638" y="721138"/>
                  </a:moveTo>
                  <a:lnTo>
                    <a:pt x="5063776" y="0"/>
                  </a:lnTo>
                  <a:lnTo>
                    <a:pt x="5432012" y="0"/>
                  </a:lnTo>
                  <a:lnTo>
                    <a:pt x="5357146" y="523780"/>
                  </a:lnTo>
                  <a:cubicBezTo>
                    <a:pt x="5345430" y="605504"/>
                    <a:pt x="5293614" y="669703"/>
                    <a:pt x="5216081" y="698278"/>
                  </a:cubicBezTo>
                  <a:cubicBezTo>
                    <a:pt x="4989671" y="781622"/>
                    <a:pt x="4761167" y="817150"/>
                    <a:pt x="4531424" y="821627"/>
                  </a:cubicBezTo>
                  <a:cubicBezTo>
                    <a:pt x="4452652" y="823151"/>
                    <a:pt x="4382453" y="783908"/>
                    <a:pt x="4342638" y="721138"/>
                  </a:cubicBezTo>
                  <a:close/>
                </a:path>
              </a:pathLst>
            </a:custGeom>
            <a:solidFill>
              <a:srgbClr val="1787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3" name="Google Shape;733;p24"/>
            <p:cNvSpPr/>
            <p:nvPr/>
          </p:nvSpPr>
          <p:spPr>
            <a:xfrm>
              <a:off x="1699561" y="1098384"/>
              <a:ext cx="2125017" cy="2387813"/>
            </a:xfrm>
            <a:custGeom>
              <a:avLst/>
              <a:gdLst/>
              <a:ahLst/>
              <a:cxnLst/>
              <a:rect l="l" t="t" r="r" b="b"/>
              <a:pathLst>
                <a:path w="1949557" h="2190654" extrusionOk="0">
                  <a:moveTo>
                    <a:pt x="971645" y="0"/>
                  </a:moveTo>
                  <a:cubicBezTo>
                    <a:pt x="1211771" y="0"/>
                    <a:pt x="1433894" y="76962"/>
                    <a:pt x="1614773" y="207454"/>
                  </a:cubicBezTo>
                  <a:cubicBezTo>
                    <a:pt x="1626489" y="274034"/>
                    <a:pt x="1634681" y="340805"/>
                    <a:pt x="1638490" y="408051"/>
                  </a:cubicBezTo>
                  <a:cubicBezTo>
                    <a:pt x="1641824" y="469297"/>
                    <a:pt x="1622584" y="523208"/>
                    <a:pt x="1581055" y="568262"/>
                  </a:cubicBezTo>
                  <a:cubicBezTo>
                    <a:pt x="1539621" y="613410"/>
                    <a:pt x="1487519" y="637222"/>
                    <a:pt x="1426178" y="638937"/>
                  </a:cubicBezTo>
                  <a:cubicBezTo>
                    <a:pt x="1394936" y="639794"/>
                    <a:pt x="1363599" y="640366"/>
                    <a:pt x="1332357" y="640651"/>
                  </a:cubicBezTo>
                  <a:cubicBezTo>
                    <a:pt x="1233011" y="562642"/>
                    <a:pt x="1107757" y="516160"/>
                    <a:pt x="971645" y="516160"/>
                  </a:cubicBezTo>
                  <a:cubicBezTo>
                    <a:pt x="859346" y="516160"/>
                    <a:pt x="754475" y="547878"/>
                    <a:pt x="665321" y="602742"/>
                  </a:cubicBezTo>
                  <a:cubicBezTo>
                    <a:pt x="593407" y="594836"/>
                    <a:pt x="521494" y="585788"/>
                    <a:pt x="449485" y="576072"/>
                  </a:cubicBezTo>
                  <a:cubicBezTo>
                    <a:pt x="360997" y="564071"/>
                    <a:pt x="292036" y="504063"/>
                    <a:pt x="268034" y="418052"/>
                  </a:cubicBezTo>
                  <a:cubicBezTo>
                    <a:pt x="254603" y="369761"/>
                    <a:pt x="245269" y="323374"/>
                    <a:pt x="239839" y="278606"/>
                  </a:cubicBezTo>
                  <a:cubicBezTo>
                    <a:pt x="434435" y="105346"/>
                    <a:pt x="690753" y="0"/>
                    <a:pt x="971645" y="0"/>
                  </a:cubicBezTo>
                  <a:lnTo>
                    <a:pt x="971645" y="0"/>
                  </a:lnTo>
                  <a:close/>
                  <a:moveTo>
                    <a:pt x="816959" y="2190655"/>
                  </a:moveTo>
                  <a:cubicBezTo>
                    <a:pt x="462439" y="2140744"/>
                    <a:pt x="162115" y="1922050"/>
                    <a:pt x="0" y="1618298"/>
                  </a:cubicBezTo>
                  <a:cubicBezTo>
                    <a:pt x="18955" y="1582484"/>
                    <a:pt x="38576" y="1547241"/>
                    <a:pt x="58769" y="1512570"/>
                  </a:cubicBezTo>
                  <a:cubicBezTo>
                    <a:pt x="95059" y="1450277"/>
                    <a:pt x="153543" y="1412462"/>
                    <a:pt x="225361" y="1405033"/>
                  </a:cubicBezTo>
                  <a:cubicBezTo>
                    <a:pt x="297085" y="1397603"/>
                    <a:pt x="362140" y="1422559"/>
                    <a:pt x="410432" y="1476089"/>
                  </a:cubicBezTo>
                  <a:cubicBezTo>
                    <a:pt x="557498" y="1639062"/>
                    <a:pt x="688657" y="1827848"/>
                    <a:pt x="798481" y="2051209"/>
                  </a:cubicBezTo>
                  <a:cubicBezTo>
                    <a:pt x="820674" y="2096643"/>
                    <a:pt x="826865" y="2143792"/>
                    <a:pt x="816959" y="2190655"/>
                  </a:cubicBezTo>
                  <a:lnTo>
                    <a:pt x="816959" y="2190655"/>
                  </a:lnTo>
                  <a:close/>
                  <a:moveTo>
                    <a:pt x="1495997" y="841820"/>
                  </a:moveTo>
                  <a:cubicBezTo>
                    <a:pt x="1534668" y="919925"/>
                    <a:pt x="1556385" y="1007840"/>
                    <a:pt x="1556385" y="1100804"/>
                  </a:cubicBezTo>
                  <a:cubicBezTo>
                    <a:pt x="1556385" y="1423702"/>
                    <a:pt x="1294638" y="1685544"/>
                    <a:pt x="971740" y="1685544"/>
                  </a:cubicBezTo>
                  <a:cubicBezTo>
                    <a:pt x="944499" y="1685544"/>
                    <a:pt x="917734" y="1683639"/>
                    <a:pt x="891540" y="1680020"/>
                  </a:cubicBezTo>
                  <a:cubicBezTo>
                    <a:pt x="942022" y="1751457"/>
                    <a:pt x="996887" y="1818989"/>
                    <a:pt x="1056418" y="1882616"/>
                  </a:cubicBezTo>
                  <a:cubicBezTo>
                    <a:pt x="1130237" y="1961483"/>
                    <a:pt x="1248061" y="1975009"/>
                    <a:pt x="1337881" y="1915001"/>
                  </a:cubicBezTo>
                  <a:cubicBezTo>
                    <a:pt x="1538954" y="1780508"/>
                    <a:pt x="1724978" y="1604867"/>
                    <a:pt x="1898523" y="1395317"/>
                  </a:cubicBezTo>
                  <a:cubicBezTo>
                    <a:pt x="1956721" y="1325023"/>
                    <a:pt x="1965865" y="1231392"/>
                    <a:pt x="1922240" y="1151192"/>
                  </a:cubicBezTo>
                  <a:cubicBezTo>
                    <a:pt x="1890141" y="1092232"/>
                    <a:pt x="1858137" y="1033272"/>
                    <a:pt x="1826133" y="974217"/>
                  </a:cubicBezTo>
                  <a:cubicBezTo>
                    <a:pt x="1792033" y="911447"/>
                    <a:pt x="1735455" y="872109"/>
                    <a:pt x="1664684" y="862013"/>
                  </a:cubicBezTo>
                  <a:cubicBezTo>
                    <a:pt x="1608773" y="853916"/>
                    <a:pt x="1552575" y="847249"/>
                    <a:pt x="1495997" y="841820"/>
                  </a:cubicBezTo>
                  <a:close/>
                </a:path>
              </a:pathLst>
            </a:custGeom>
            <a:solidFill>
              <a:srgbClr val="0F80A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4" name="Google Shape;734;p24"/>
            <p:cNvSpPr/>
            <p:nvPr/>
          </p:nvSpPr>
          <p:spPr>
            <a:xfrm>
              <a:off x="0" y="0"/>
              <a:ext cx="5678675" cy="5903036"/>
            </a:xfrm>
            <a:custGeom>
              <a:avLst/>
              <a:gdLst/>
              <a:ahLst/>
              <a:cxnLst/>
              <a:rect l="l" t="t" r="r" b="b"/>
              <a:pathLst>
                <a:path w="5209794" h="5415629" extrusionOk="0">
                  <a:moveTo>
                    <a:pt x="0" y="0"/>
                  </a:moveTo>
                  <a:lnTo>
                    <a:pt x="597408" y="0"/>
                  </a:lnTo>
                  <a:cubicBezTo>
                    <a:pt x="642842" y="123444"/>
                    <a:pt x="681514" y="249460"/>
                    <a:pt x="711708" y="377571"/>
                  </a:cubicBezTo>
                  <a:cubicBezTo>
                    <a:pt x="718090" y="404813"/>
                    <a:pt x="709041" y="428435"/>
                    <a:pt x="686181" y="444437"/>
                  </a:cubicBezTo>
                  <a:cubicBezTo>
                    <a:pt x="466439" y="597884"/>
                    <a:pt x="236220" y="734568"/>
                    <a:pt x="0" y="860393"/>
                  </a:cubicBezTo>
                  <a:lnTo>
                    <a:pt x="0" y="0"/>
                  </a:lnTo>
                  <a:lnTo>
                    <a:pt x="0" y="0"/>
                  </a:lnTo>
                  <a:close/>
                  <a:moveTo>
                    <a:pt x="5097018" y="552641"/>
                  </a:moveTo>
                  <a:cubicBezTo>
                    <a:pt x="5121021" y="543782"/>
                    <a:pt x="5134451" y="527114"/>
                    <a:pt x="5138071" y="501777"/>
                  </a:cubicBezTo>
                  <a:lnTo>
                    <a:pt x="5209794" y="0"/>
                  </a:lnTo>
                  <a:lnTo>
                    <a:pt x="4371690" y="0"/>
                  </a:lnTo>
                  <a:cubicBezTo>
                    <a:pt x="4362926" y="9811"/>
                    <a:pt x="4357402" y="22574"/>
                    <a:pt x="4356068" y="37243"/>
                  </a:cubicBezTo>
                  <a:cubicBezTo>
                    <a:pt x="4338542" y="231077"/>
                    <a:pt x="4360164" y="425577"/>
                    <a:pt x="4399217" y="615601"/>
                  </a:cubicBezTo>
                  <a:cubicBezTo>
                    <a:pt x="4405598" y="646652"/>
                    <a:pt x="4431125" y="667131"/>
                    <a:pt x="4462939" y="666464"/>
                  </a:cubicBezTo>
                  <a:cubicBezTo>
                    <a:pt x="4680395" y="662273"/>
                    <a:pt x="4892326" y="627983"/>
                    <a:pt x="5097018" y="552641"/>
                  </a:cubicBezTo>
                  <a:lnTo>
                    <a:pt x="5097018" y="552641"/>
                  </a:lnTo>
                  <a:close/>
                  <a:moveTo>
                    <a:pt x="720662" y="3892201"/>
                  </a:moveTo>
                  <a:cubicBezTo>
                    <a:pt x="707517" y="3890391"/>
                    <a:pt x="699040" y="3891439"/>
                    <a:pt x="686848" y="3896678"/>
                  </a:cubicBezTo>
                  <a:cubicBezTo>
                    <a:pt x="424339" y="4008787"/>
                    <a:pt x="197168" y="4191762"/>
                    <a:pt x="0" y="4397979"/>
                  </a:cubicBezTo>
                  <a:lnTo>
                    <a:pt x="0" y="5415630"/>
                  </a:lnTo>
                  <a:cubicBezTo>
                    <a:pt x="437674" y="5037773"/>
                    <a:pt x="836486" y="4620292"/>
                    <a:pt x="1169861" y="4145090"/>
                  </a:cubicBezTo>
                  <a:cubicBezTo>
                    <a:pt x="1189863" y="4116515"/>
                    <a:pt x="1183005" y="4076605"/>
                    <a:pt x="1154525" y="4056412"/>
                  </a:cubicBezTo>
                  <a:cubicBezTo>
                    <a:pt x="1024319" y="3964210"/>
                    <a:pt x="877919" y="3914204"/>
                    <a:pt x="720662" y="3892201"/>
                  </a:cubicBezTo>
                  <a:lnTo>
                    <a:pt x="720662" y="3892201"/>
                  </a:lnTo>
                  <a:close/>
                  <a:moveTo>
                    <a:pt x="0" y="3824859"/>
                  </a:moveTo>
                  <a:cubicBezTo>
                    <a:pt x="399955" y="3504343"/>
                    <a:pt x="765048" y="3133725"/>
                    <a:pt x="1034606" y="2695385"/>
                  </a:cubicBezTo>
                  <a:cubicBezTo>
                    <a:pt x="1043464" y="2681002"/>
                    <a:pt x="1045750" y="2669953"/>
                    <a:pt x="1043464" y="2653189"/>
                  </a:cubicBezTo>
                  <a:cubicBezTo>
                    <a:pt x="1035939" y="2598706"/>
                    <a:pt x="1023461" y="2544699"/>
                    <a:pt x="1004697" y="2492978"/>
                  </a:cubicBezTo>
                  <a:cubicBezTo>
                    <a:pt x="994315" y="2464403"/>
                    <a:pt x="968978" y="2448401"/>
                    <a:pt x="938784" y="2451259"/>
                  </a:cubicBezTo>
                  <a:cubicBezTo>
                    <a:pt x="622554" y="2481072"/>
                    <a:pt x="309182" y="2548223"/>
                    <a:pt x="0" y="2625376"/>
                  </a:cubicBezTo>
                  <a:lnTo>
                    <a:pt x="0" y="3824859"/>
                  </a:lnTo>
                  <a:lnTo>
                    <a:pt x="0" y="3824859"/>
                  </a:lnTo>
                  <a:close/>
                  <a:moveTo>
                    <a:pt x="824389" y="880777"/>
                  </a:moveTo>
                  <a:cubicBezTo>
                    <a:pt x="805148" y="875348"/>
                    <a:pt x="790861" y="877348"/>
                    <a:pt x="773811" y="887730"/>
                  </a:cubicBezTo>
                  <a:cubicBezTo>
                    <a:pt x="497110" y="1057180"/>
                    <a:pt x="242983" y="1272064"/>
                    <a:pt x="0" y="1493615"/>
                  </a:cubicBezTo>
                  <a:lnTo>
                    <a:pt x="0" y="2187512"/>
                  </a:lnTo>
                  <a:cubicBezTo>
                    <a:pt x="403384" y="2078927"/>
                    <a:pt x="804196" y="1949577"/>
                    <a:pt x="1182624" y="1773460"/>
                  </a:cubicBezTo>
                  <a:cubicBezTo>
                    <a:pt x="1195959" y="1767268"/>
                    <a:pt x="1203103" y="1760792"/>
                    <a:pt x="1210628" y="1748123"/>
                  </a:cubicBezTo>
                  <a:cubicBezTo>
                    <a:pt x="1328642" y="1549146"/>
                    <a:pt x="1344644" y="1338739"/>
                    <a:pt x="1282922" y="1116711"/>
                  </a:cubicBezTo>
                  <a:cubicBezTo>
                    <a:pt x="1278160" y="1099376"/>
                    <a:pt x="1270730" y="1089374"/>
                    <a:pt x="1255490" y="1079849"/>
                  </a:cubicBezTo>
                  <a:cubicBezTo>
                    <a:pt x="1121188" y="995267"/>
                    <a:pt x="977551" y="924020"/>
                    <a:pt x="824389" y="880777"/>
                  </a:cubicBezTo>
                  <a:lnTo>
                    <a:pt x="824389" y="880777"/>
                  </a:lnTo>
                  <a:close/>
                  <a:moveTo>
                    <a:pt x="1239774" y="0"/>
                  </a:moveTo>
                  <a:cubicBezTo>
                    <a:pt x="1248537" y="177546"/>
                    <a:pt x="1288542" y="350901"/>
                    <a:pt x="1364266" y="518922"/>
                  </a:cubicBezTo>
                  <a:cubicBezTo>
                    <a:pt x="1375315" y="543592"/>
                    <a:pt x="1395222" y="556451"/>
                    <a:pt x="1422273" y="556546"/>
                  </a:cubicBezTo>
                  <a:cubicBezTo>
                    <a:pt x="1674686" y="557022"/>
                    <a:pt x="1925003" y="523494"/>
                    <a:pt x="2164937" y="443675"/>
                  </a:cubicBezTo>
                  <a:cubicBezTo>
                    <a:pt x="2190179" y="435293"/>
                    <a:pt x="2204752" y="417481"/>
                    <a:pt x="2208086" y="391097"/>
                  </a:cubicBezTo>
                  <a:cubicBezTo>
                    <a:pt x="2224850" y="256794"/>
                    <a:pt x="2200466" y="124587"/>
                    <a:pt x="2153317" y="95"/>
                  </a:cubicBezTo>
                  <a:lnTo>
                    <a:pt x="1239774" y="95"/>
                  </a:lnTo>
                  <a:lnTo>
                    <a:pt x="1239774" y="0"/>
                  </a:lnTo>
                  <a:close/>
                  <a:moveTo>
                    <a:pt x="2938177" y="1156335"/>
                  </a:moveTo>
                  <a:cubicBezTo>
                    <a:pt x="2932557" y="1130999"/>
                    <a:pt x="2917222" y="1114997"/>
                    <a:pt x="2892171" y="1108424"/>
                  </a:cubicBezTo>
                  <a:cubicBezTo>
                    <a:pt x="2592800" y="1029748"/>
                    <a:pt x="2286857" y="982028"/>
                    <a:pt x="1977200" y="974979"/>
                  </a:cubicBezTo>
                  <a:cubicBezTo>
                    <a:pt x="1949006" y="974312"/>
                    <a:pt x="1927384" y="988505"/>
                    <a:pt x="1916716" y="1014603"/>
                  </a:cubicBezTo>
                  <a:cubicBezTo>
                    <a:pt x="1868138" y="1133761"/>
                    <a:pt x="1876711" y="1261586"/>
                    <a:pt x="1910715" y="1383506"/>
                  </a:cubicBezTo>
                  <a:cubicBezTo>
                    <a:pt x="1918049" y="1409891"/>
                    <a:pt x="1936433" y="1425893"/>
                    <a:pt x="1963579" y="1429512"/>
                  </a:cubicBezTo>
                  <a:cubicBezTo>
                    <a:pt x="2278380" y="1472184"/>
                    <a:pt x="2596991" y="1500283"/>
                    <a:pt x="2915031" y="1491139"/>
                  </a:cubicBezTo>
                  <a:cubicBezTo>
                    <a:pt x="2934367" y="1490567"/>
                    <a:pt x="2947035" y="1484852"/>
                    <a:pt x="2960084" y="1470565"/>
                  </a:cubicBezTo>
                  <a:cubicBezTo>
                    <a:pt x="2973229" y="1456277"/>
                    <a:pt x="2977896" y="1443228"/>
                    <a:pt x="2976753" y="1423892"/>
                  </a:cubicBezTo>
                  <a:cubicBezTo>
                    <a:pt x="2971705" y="1333786"/>
                    <a:pt x="2957608" y="1244346"/>
                    <a:pt x="2938177" y="1156335"/>
                  </a:cubicBezTo>
                  <a:lnTo>
                    <a:pt x="2938177" y="1156335"/>
                  </a:lnTo>
                  <a:close/>
                  <a:moveTo>
                    <a:pt x="1788319" y="2587371"/>
                  </a:moveTo>
                  <a:cubicBezTo>
                    <a:pt x="1773174" y="2570607"/>
                    <a:pt x="1756886" y="2564321"/>
                    <a:pt x="1734407" y="2566702"/>
                  </a:cubicBezTo>
                  <a:cubicBezTo>
                    <a:pt x="1711928" y="2568988"/>
                    <a:pt x="1697260" y="2578513"/>
                    <a:pt x="1685925" y="2598039"/>
                  </a:cubicBezTo>
                  <a:cubicBezTo>
                    <a:pt x="1544764" y="2840260"/>
                    <a:pt x="1442466" y="3100959"/>
                    <a:pt x="1373505" y="3372517"/>
                  </a:cubicBezTo>
                  <a:cubicBezTo>
                    <a:pt x="1369219" y="3389566"/>
                    <a:pt x="1370552" y="3401568"/>
                    <a:pt x="1378553" y="3417189"/>
                  </a:cubicBezTo>
                  <a:cubicBezTo>
                    <a:pt x="1452848" y="3562826"/>
                    <a:pt x="1581722" y="3646075"/>
                    <a:pt x="1734407" y="3695795"/>
                  </a:cubicBezTo>
                  <a:cubicBezTo>
                    <a:pt x="1757172" y="3703225"/>
                    <a:pt x="1776127" y="3699605"/>
                    <a:pt x="1794701" y="3684365"/>
                  </a:cubicBezTo>
                  <a:cubicBezTo>
                    <a:pt x="1959769" y="3548539"/>
                    <a:pt x="2071497" y="3375184"/>
                    <a:pt x="2153888" y="3179826"/>
                  </a:cubicBezTo>
                  <a:cubicBezTo>
                    <a:pt x="2161985" y="3160776"/>
                    <a:pt x="2161508" y="3145536"/>
                    <a:pt x="2152364" y="3126962"/>
                  </a:cubicBezTo>
                  <a:cubicBezTo>
                    <a:pt x="2055686" y="2930557"/>
                    <a:pt x="1935004" y="2749963"/>
                    <a:pt x="1788319" y="2587371"/>
                  </a:cubicBezTo>
                  <a:lnTo>
                    <a:pt x="1788319" y="2587371"/>
                  </a:lnTo>
                  <a:close/>
                  <a:moveTo>
                    <a:pt x="3182874" y="2055495"/>
                  </a:moveTo>
                  <a:cubicBezTo>
                    <a:pt x="3172206" y="2035778"/>
                    <a:pt x="3158014" y="2025968"/>
                    <a:pt x="3135916" y="2022824"/>
                  </a:cubicBezTo>
                  <a:cubicBezTo>
                    <a:pt x="2860643" y="1983486"/>
                    <a:pt x="2581275" y="1977771"/>
                    <a:pt x="2304098" y="1996059"/>
                  </a:cubicBezTo>
                  <a:cubicBezTo>
                    <a:pt x="2281904" y="1997488"/>
                    <a:pt x="2267236" y="2006060"/>
                    <a:pt x="2255044" y="2024634"/>
                  </a:cubicBezTo>
                  <a:cubicBezTo>
                    <a:pt x="2242852" y="2043208"/>
                    <a:pt x="2240852" y="2060162"/>
                    <a:pt x="2248281" y="2081022"/>
                  </a:cubicBezTo>
                  <a:cubicBezTo>
                    <a:pt x="2340864" y="2340483"/>
                    <a:pt x="2473738" y="2581847"/>
                    <a:pt x="2662809" y="2783681"/>
                  </a:cubicBezTo>
                  <a:cubicBezTo>
                    <a:pt x="2684716" y="2807113"/>
                    <a:pt x="2718149" y="2810923"/>
                    <a:pt x="2744820" y="2793111"/>
                  </a:cubicBezTo>
                  <a:cubicBezTo>
                    <a:pt x="2944749" y="2659475"/>
                    <a:pt x="3119247" y="2488216"/>
                    <a:pt x="3272219" y="2303431"/>
                  </a:cubicBezTo>
                  <a:cubicBezTo>
                    <a:pt x="3290030" y="2281904"/>
                    <a:pt x="3292412" y="2256854"/>
                    <a:pt x="3279172" y="2232279"/>
                  </a:cubicBezTo>
                  <a:cubicBezTo>
                    <a:pt x="3246978" y="2173415"/>
                    <a:pt x="3214878" y="2114455"/>
                    <a:pt x="3182874" y="2055495"/>
                  </a:cubicBezTo>
                  <a:lnTo>
                    <a:pt x="3182874" y="2055495"/>
                  </a:lnTo>
                  <a:close/>
                  <a:moveTo>
                    <a:pt x="4213098" y="1153573"/>
                  </a:moveTo>
                  <a:cubicBezTo>
                    <a:pt x="4051935" y="1164717"/>
                    <a:pt x="3891724" y="1187101"/>
                    <a:pt x="3733705" y="1221010"/>
                  </a:cubicBezTo>
                  <a:cubicBezTo>
                    <a:pt x="3714274" y="1225201"/>
                    <a:pt x="3702558" y="1233583"/>
                    <a:pt x="3692366" y="1250633"/>
                  </a:cubicBezTo>
                  <a:cubicBezTo>
                    <a:pt x="3682174" y="1267682"/>
                    <a:pt x="3680365" y="1282065"/>
                    <a:pt x="3685889" y="1301115"/>
                  </a:cubicBezTo>
                  <a:cubicBezTo>
                    <a:pt x="3717893" y="1411034"/>
                    <a:pt x="3765137" y="1513808"/>
                    <a:pt x="3824859" y="1611344"/>
                  </a:cubicBezTo>
                  <a:cubicBezTo>
                    <a:pt x="3835718" y="1629061"/>
                    <a:pt x="3848386" y="1637538"/>
                    <a:pt x="3868865" y="1640967"/>
                  </a:cubicBezTo>
                  <a:cubicBezTo>
                    <a:pt x="3889343" y="1644301"/>
                    <a:pt x="3904107" y="1640396"/>
                    <a:pt x="3920014" y="1627061"/>
                  </a:cubicBezTo>
                  <a:cubicBezTo>
                    <a:pt x="4051268" y="1517904"/>
                    <a:pt x="4166807" y="1391984"/>
                    <a:pt x="4268629" y="1255109"/>
                  </a:cubicBezTo>
                  <a:cubicBezTo>
                    <a:pt x="4284631" y="1233583"/>
                    <a:pt x="4286250" y="1209961"/>
                    <a:pt x="4273391" y="1186529"/>
                  </a:cubicBezTo>
                  <a:cubicBezTo>
                    <a:pt x="4260628" y="1163098"/>
                    <a:pt x="4239864" y="1151763"/>
                    <a:pt x="4213098" y="1153573"/>
                  </a:cubicBezTo>
                  <a:lnTo>
                    <a:pt x="4213098" y="1153573"/>
                  </a:lnTo>
                  <a:close/>
                  <a:moveTo>
                    <a:pt x="2750630" y="0"/>
                  </a:moveTo>
                  <a:cubicBezTo>
                    <a:pt x="2790063" y="219932"/>
                    <a:pt x="2843213" y="453485"/>
                    <a:pt x="2936843" y="654082"/>
                  </a:cubicBezTo>
                  <a:cubicBezTo>
                    <a:pt x="2946464" y="674751"/>
                    <a:pt x="2960465" y="685610"/>
                    <a:pt x="2982849" y="689801"/>
                  </a:cubicBezTo>
                  <a:cubicBezTo>
                    <a:pt x="3207830" y="731996"/>
                    <a:pt x="3434524" y="730377"/>
                    <a:pt x="3660648" y="698468"/>
                  </a:cubicBezTo>
                  <a:cubicBezTo>
                    <a:pt x="3692843" y="693896"/>
                    <a:pt x="3715512" y="667893"/>
                    <a:pt x="3715512" y="635318"/>
                  </a:cubicBezTo>
                  <a:cubicBezTo>
                    <a:pt x="3715512" y="575310"/>
                    <a:pt x="3715512" y="515207"/>
                    <a:pt x="3715512" y="455200"/>
                  </a:cubicBezTo>
                  <a:cubicBezTo>
                    <a:pt x="3715512" y="436150"/>
                    <a:pt x="3710369" y="423767"/>
                    <a:pt x="3696938" y="410242"/>
                  </a:cubicBezTo>
                  <a:cubicBezTo>
                    <a:pt x="3553111" y="265462"/>
                    <a:pt x="3401187" y="128873"/>
                    <a:pt x="3242977" y="0"/>
                  </a:cubicBezTo>
                  <a:lnTo>
                    <a:pt x="2750630" y="0"/>
                  </a:lnTo>
                  <a:close/>
                </a:path>
              </a:pathLst>
            </a:custGeom>
            <a:solidFill>
              <a:srgbClr val="37A5D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5" name="Google Shape;735;p24"/>
            <p:cNvSpPr/>
            <p:nvPr/>
          </p:nvSpPr>
          <p:spPr>
            <a:xfrm>
              <a:off x="1763543" y="1104097"/>
              <a:ext cx="1820684" cy="2323755"/>
            </a:xfrm>
            <a:custGeom>
              <a:avLst/>
              <a:gdLst/>
              <a:ahLst/>
              <a:cxnLst/>
              <a:rect l="l" t="t" r="r" b="b"/>
              <a:pathLst>
                <a:path w="1670352" h="2131885" extrusionOk="0">
                  <a:moveTo>
                    <a:pt x="541211" y="2131886"/>
                  </a:moveTo>
                  <a:cubicBezTo>
                    <a:pt x="318992" y="2052161"/>
                    <a:pt x="129921" y="1903095"/>
                    <a:pt x="0" y="1710595"/>
                  </a:cubicBezTo>
                  <a:cubicBezTo>
                    <a:pt x="21812" y="1668399"/>
                    <a:pt x="44672" y="1626679"/>
                    <a:pt x="68675" y="1585436"/>
                  </a:cubicBezTo>
                  <a:cubicBezTo>
                    <a:pt x="80010" y="1565910"/>
                    <a:pt x="94774" y="1556480"/>
                    <a:pt x="117158" y="1554099"/>
                  </a:cubicBezTo>
                  <a:cubicBezTo>
                    <a:pt x="139637" y="1551813"/>
                    <a:pt x="155924" y="1558004"/>
                    <a:pt x="171069" y="1574768"/>
                  </a:cubicBezTo>
                  <a:cubicBezTo>
                    <a:pt x="317754" y="1737360"/>
                    <a:pt x="438436" y="1917954"/>
                    <a:pt x="535019" y="2114360"/>
                  </a:cubicBezTo>
                  <a:cubicBezTo>
                    <a:pt x="537972" y="2120551"/>
                    <a:pt x="539972" y="2126266"/>
                    <a:pt x="541211" y="2131886"/>
                  </a:cubicBezTo>
                  <a:lnTo>
                    <a:pt x="541211" y="2131886"/>
                  </a:lnTo>
                  <a:close/>
                  <a:moveTo>
                    <a:pt x="265938" y="205073"/>
                  </a:moveTo>
                  <a:cubicBezTo>
                    <a:pt x="420338" y="92678"/>
                    <a:pt x="605028" y="19431"/>
                    <a:pt x="805434" y="0"/>
                  </a:cubicBezTo>
                  <a:cubicBezTo>
                    <a:pt x="963454" y="22765"/>
                    <a:pt x="1120045" y="55150"/>
                    <a:pt x="1274922" y="95917"/>
                  </a:cubicBezTo>
                  <a:cubicBezTo>
                    <a:pt x="1300067" y="102489"/>
                    <a:pt x="1315403" y="118491"/>
                    <a:pt x="1320927" y="143827"/>
                  </a:cubicBezTo>
                  <a:cubicBezTo>
                    <a:pt x="1340358" y="231838"/>
                    <a:pt x="1354455" y="321278"/>
                    <a:pt x="1359408" y="411385"/>
                  </a:cubicBezTo>
                  <a:cubicBezTo>
                    <a:pt x="1360456" y="430721"/>
                    <a:pt x="1355789" y="443770"/>
                    <a:pt x="1342739" y="458057"/>
                  </a:cubicBezTo>
                  <a:cubicBezTo>
                    <a:pt x="1329595" y="472345"/>
                    <a:pt x="1317022" y="478060"/>
                    <a:pt x="1297686" y="478631"/>
                  </a:cubicBezTo>
                  <a:cubicBezTo>
                    <a:pt x="979742" y="487871"/>
                    <a:pt x="661130" y="459676"/>
                    <a:pt x="346234" y="417005"/>
                  </a:cubicBezTo>
                  <a:cubicBezTo>
                    <a:pt x="319088" y="413290"/>
                    <a:pt x="300704" y="397288"/>
                    <a:pt x="293370" y="370999"/>
                  </a:cubicBezTo>
                  <a:cubicBezTo>
                    <a:pt x="278225" y="316421"/>
                    <a:pt x="268034" y="260699"/>
                    <a:pt x="265938" y="205073"/>
                  </a:cubicBezTo>
                  <a:lnTo>
                    <a:pt x="265938" y="205073"/>
                  </a:lnTo>
                  <a:close/>
                  <a:moveTo>
                    <a:pt x="1490948" y="1006412"/>
                  </a:moveTo>
                  <a:cubicBezTo>
                    <a:pt x="1495425" y="1035463"/>
                    <a:pt x="1497711" y="1065181"/>
                    <a:pt x="1497711" y="1095470"/>
                  </a:cubicBezTo>
                  <a:cubicBezTo>
                    <a:pt x="1497711" y="1401127"/>
                    <a:pt x="1263206" y="1651921"/>
                    <a:pt x="964311" y="1677924"/>
                  </a:cubicBezTo>
                  <a:cubicBezTo>
                    <a:pt x="990124" y="1709833"/>
                    <a:pt x="1017175" y="1740979"/>
                    <a:pt x="1045559" y="1771174"/>
                  </a:cubicBezTo>
                  <a:cubicBezTo>
                    <a:pt x="1067467" y="1794605"/>
                    <a:pt x="1100900" y="1798415"/>
                    <a:pt x="1127570" y="1780603"/>
                  </a:cubicBezTo>
                  <a:cubicBezTo>
                    <a:pt x="1327499" y="1646968"/>
                    <a:pt x="1501997" y="1475708"/>
                    <a:pt x="1654969" y="1290923"/>
                  </a:cubicBezTo>
                  <a:cubicBezTo>
                    <a:pt x="1672781" y="1269397"/>
                    <a:pt x="1675162" y="1244346"/>
                    <a:pt x="1661922" y="1219772"/>
                  </a:cubicBezTo>
                  <a:cubicBezTo>
                    <a:pt x="1629823" y="1160812"/>
                    <a:pt x="1597819" y="1101757"/>
                    <a:pt x="1565720" y="1042797"/>
                  </a:cubicBezTo>
                  <a:cubicBezTo>
                    <a:pt x="1555052" y="1023080"/>
                    <a:pt x="1540859" y="1013269"/>
                    <a:pt x="1518761" y="1010126"/>
                  </a:cubicBezTo>
                  <a:cubicBezTo>
                    <a:pt x="1509427" y="1008983"/>
                    <a:pt x="1500188" y="1007650"/>
                    <a:pt x="1490948" y="1006412"/>
                  </a:cubicBezTo>
                  <a:close/>
                </a:path>
              </a:pathLst>
            </a:custGeom>
            <a:solidFill>
              <a:srgbClr val="279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6" name="Google Shape;736;p24"/>
            <p:cNvSpPr/>
            <p:nvPr/>
          </p:nvSpPr>
          <p:spPr>
            <a:xfrm>
              <a:off x="0" y="0"/>
              <a:ext cx="5678675" cy="5903036"/>
            </a:xfrm>
            <a:custGeom>
              <a:avLst/>
              <a:gdLst/>
              <a:ahLst/>
              <a:cxnLst/>
              <a:rect l="l" t="t" r="r" b="b"/>
              <a:pathLst>
                <a:path w="5209794" h="5415629" extrusionOk="0">
                  <a:moveTo>
                    <a:pt x="0" y="5063776"/>
                  </a:moveTo>
                  <a:lnTo>
                    <a:pt x="1063657" y="4000119"/>
                  </a:lnTo>
                  <a:cubicBezTo>
                    <a:pt x="1094708" y="4016788"/>
                    <a:pt x="1125093" y="4035552"/>
                    <a:pt x="1154525" y="4056412"/>
                  </a:cubicBezTo>
                  <a:cubicBezTo>
                    <a:pt x="1183005" y="4076605"/>
                    <a:pt x="1189863" y="4116515"/>
                    <a:pt x="1169861" y="4145090"/>
                  </a:cubicBezTo>
                  <a:cubicBezTo>
                    <a:pt x="836486" y="4620292"/>
                    <a:pt x="437674" y="5037678"/>
                    <a:pt x="0" y="5415630"/>
                  </a:cubicBezTo>
                  <a:lnTo>
                    <a:pt x="0" y="5063776"/>
                  </a:lnTo>
                  <a:lnTo>
                    <a:pt x="0" y="5063776"/>
                  </a:lnTo>
                  <a:close/>
                  <a:moveTo>
                    <a:pt x="1496187" y="3567589"/>
                  </a:moveTo>
                  <a:lnTo>
                    <a:pt x="2077403" y="2986373"/>
                  </a:lnTo>
                  <a:cubicBezTo>
                    <a:pt x="2103787" y="3032284"/>
                    <a:pt x="2128742" y="3079147"/>
                    <a:pt x="2152269" y="3126962"/>
                  </a:cubicBezTo>
                  <a:cubicBezTo>
                    <a:pt x="2161413" y="3145536"/>
                    <a:pt x="2161889" y="3160776"/>
                    <a:pt x="2153793" y="3179826"/>
                  </a:cubicBezTo>
                  <a:cubicBezTo>
                    <a:pt x="2071402" y="3375184"/>
                    <a:pt x="1959578" y="3548539"/>
                    <a:pt x="1794605" y="3684365"/>
                  </a:cubicBezTo>
                  <a:cubicBezTo>
                    <a:pt x="1776127" y="3699605"/>
                    <a:pt x="1757172" y="3703225"/>
                    <a:pt x="1734312" y="3695795"/>
                  </a:cubicBezTo>
                  <a:cubicBezTo>
                    <a:pt x="1644587" y="3666554"/>
                    <a:pt x="1563148" y="3625787"/>
                    <a:pt x="1496187" y="3567589"/>
                  </a:cubicBezTo>
                  <a:lnTo>
                    <a:pt x="1496187" y="3567589"/>
                  </a:lnTo>
                  <a:close/>
                  <a:moveTo>
                    <a:pt x="2492788" y="2570988"/>
                  </a:moveTo>
                  <a:lnTo>
                    <a:pt x="3051905" y="2011871"/>
                  </a:lnTo>
                  <a:cubicBezTo>
                    <a:pt x="3079909" y="2015204"/>
                    <a:pt x="3107912" y="2018824"/>
                    <a:pt x="3135821" y="2022824"/>
                  </a:cubicBezTo>
                  <a:cubicBezTo>
                    <a:pt x="3158014" y="2025968"/>
                    <a:pt x="3172111" y="2035778"/>
                    <a:pt x="3182779" y="2055495"/>
                  </a:cubicBezTo>
                  <a:cubicBezTo>
                    <a:pt x="3214783" y="2114455"/>
                    <a:pt x="3246882" y="2173415"/>
                    <a:pt x="3278981" y="2232470"/>
                  </a:cubicBezTo>
                  <a:cubicBezTo>
                    <a:pt x="3292316" y="2256949"/>
                    <a:pt x="3289840" y="2282095"/>
                    <a:pt x="3272028" y="2303621"/>
                  </a:cubicBezTo>
                  <a:cubicBezTo>
                    <a:pt x="3119057" y="2488311"/>
                    <a:pt x="2944559" y="2659666"/>
                    <a:pt x="2744629" y="2793302"/>
                  </a:cubicBezTo>
                  <a:cubicBezTo>
                    <a:pt x="2717959" y="2811113"/>
                    <a:pt x="2684621" y="2807303"/>
                    <a:pt x="2662619" y="2783872"/>
                  </a:cubicBezTo>
                  <a:cubicBezTo>
                    <a:pt x="2600135" y="2716911"/>
                    <a:pt x="2543651" y="2645759"/>
                    <a:pt x="2492788" y="2570988"/>
                  </a:cubicBezTo>
                  <a:lnTo>
                    <a:pt x="2492788" y="2570988"/>
                  </a:lnTo>
                  <a:close/>
                  <a:moveTo>
                    <a:pt x="3704463" y="1359313"/>
                  </a:moveTo>
                  <a:lnTo>
                    <a:pt x="3868865" y="1194911"/>
                  </a:lnTo>
                  <a:cubicBezTo>
                    <a:pt x="3982784" y="1175290"/>
                    <a:pt x="4097750" y="1161574"/>
                    <a:pt x="4213193" y="1153573"/>
                  </a:cubicBezTo>
                  <a:cubicBezTo>
                    <a:pt x="4239959" y="1151763"/>
                    <a:pt x="4260723" y="1163098"/>
                    <a:pt x="4273487" y="1186625"/>
                  </a:cubicBezTo>
                  <a:cubicBezTo>
                    <a:pt x="4286346" y="1210151"/>
                    <a:pt x="4284726" y="1233773"/>
                    <a:pt x="4268724" y="1255205"/>
                  </a:cubicBezTo>
                  <a:cubicBezTo>
                    <a:pt x="4166902" y="1391984"/>
                    <a:pt x="4051364" y="1517999"/>
                    <a:pt x="3920109" y="1627156"/>
                  </a:cubicBezTo>
                  <a:cubicBezTo>
                    <a:pt x="3904203" y="1640396"/>
                    <a:pt x="3889439" y="1644396"/>
                    <a:pt x="3868960" y="1641062"/>
                  </a:cubicBezTo>
                  <a:cubicBezTo>
                    <a:pt x="3848481" y="1637633"/>
                    <a:pt x="3835813" y="1629156"/>
                    <a:pt x="3824954" y="1611439"/>
                  </a:cubicBezTo>
                  <a:cubicBezTo>
                    <a:pt x="3775805" y="1531239"/>
                    <a:pt x="3735134" y="1447610"/>
                    <a:pt x="3704463" y="1359313"/>
                  </a:cubicBezTo>
                  <a:lnTo>
                    <a:pt x="3704463" y="1359313"/>
                  </a:lnTo>
                  <a:close/>
                  <a:moveTo>
                    <a:pt x="4415885" y="647890"/>
                  </a:moveTo>
                  <a:lnTo>
                    <a:pt x="5063776" y="0"/>
                  </a:lnTo>
                  <a:lnTo>
                    <a:pt x="5209794" y="0"/>
                  </a:lnTo>
                  <a:lnTo>
                    <a:pt x="5138071" y="501872"/>
                  </a:lnTo>
                  <a:cubicBezTo>
                    <a:pt x="5134451" y="527114"/>
                    <a:pt x="5120926" y="543878"/>
                    <a:pt x="5097018" y="552736"/>
                  </a:cubicBezTo>
                  <a:cubicBezTo>
                    <a:pt x="4892421" y="628079"/>
                    <a:pt x="4680395" y="662369"/>
                    <a:pt x="4462939" y="666560"/>
                  </a:cubicBezTo>
                  <a:cubicBezTo>
                    <a:pt x="4444175" y="666940"/>
                    <a:pt x="4427697" y="659987"/>
                    <a:pt x="4415885" y="647890"/>
                  </a:cubicBezTo>
                  <a:close/>
                </a:path>
              </a:pathLst>
            </a:custGeom>
            <a:solidFill>
              <a:srgbClr val="2698C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7" name="Google Shape;737;p24"/>
            <p:cNvSpPr/>
            <p:nvPr/>
          </p:nvSpPr>
          <p:spPr>
            <a:xfrm>
              <a:off x="0" y="0"/>
              <a:ext cx="6861836" cy="6861836"/>
            </a:xfrm>
            <a:custGeom>
              <a:avLst/>
              <a:gdLst/>
              <a:ahLst/>
              <a:cxnLst/>
              <a:rect l="l" t="t" r="r" b="b"/>
              <a:pathLst>
                <a:path w="6295262" h="6295262" extrusionOk="0">
                  <a:moveTo>
                    <a:pt x="6295263" y="0"/>
                  </a:moveTo>
                  <a:lnTo>
                    <a:pt x="0" y="6295263"/>
                  </a:lnTo>
                  <a:lnTo>
                    <a:pt x="6295263" y="6295263"/>
                  </a:lnTo>
                  <a:lnTo>
                    <a:pt x="6295263" y="901256"/>
                  </a:lnTo>
                  <a:close/>
                </a:path>
              </a:pathLst>
            </a:custGeom>
            <a:solidFill>
              <a:srgbClr val="F0F9F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8" name="Google Shape;738;p24"/>
            <p:cNvSpPr/>
            <p:nvPr/>
          </p:nvSpPr>
          <p:spPr>
            <a:xfrm>
              <a:off x="96595" y="133468"/>
              <a:ext cx="6765281" cy="6728424"/>
            </a:xfrm>
            <a:custGeom>
              <a:avLst/>
              <a:gdLst/>
              <a:ahLst/>
              <a:cxnLst/>
              <a:rect l="l" t="t" r="r" b="b"/>
              <a:pathLst>
                <a:path w="6206680" h="6172866" extrusionOk="0">
                  <a:moveTo>
                    <a:pt x="39338" y="6172867"/>
                  </a:moveTo>
                  <a:lnTo>
                    <a:pt x="167545" y="6172867"/>
                  </a:lnTo>
                  <a:lnTo>
                    <a:pt x="64103" y="6069521"/>
                  </a:lnTo>
                  <a:lnTo>
                    <a:pt x="0" y="6133624"/>
                  </a:lnTo>
                  <a:lnTo>
                    <a:pt x="39338" y="6172867"/>
                  </a:lnTo>
                  <a:lnTo>
                    <a:pt x="39338" y="6172867"/>
                  </a:lnTo>
                  <a:close/>
                  <a:moveTo>
                    <a:pt x="617411" y="6172867"/>
                  </a:moveTo>
                  <a:lnTo>
                    <a:pt x="745617" y="6172867"/>
                  </a:lnTo>
                  <a:lnTo>
                    <a:pt x="353187" y="5780437"/>
                  </a:lnTo>
                  <a:cubicBezTo>
                    <a:pt x="331851" y="5801773"/>
                    <a:pt x="310420" y="5823109"/>
                    <a:pt x="289084" y="5844540"/>
                  </a:cubicBezTo>
                  <a:lnTo>
                    <a:pt x="617411" y="6172867"/>
                  </a:lnTo>
                  <a:lnTo>
                    <a:pt x="617411" y="6172867"/>
                  </a:lnTo>
                  <a:close/>
                  <a:moveTo>
                    <a:pt x="6206681" y="778859"/>
                  </a:moveTo>
                  <a:lnTo>
                    <a:pt x="6206681" y="650653"/>
                  </a:lnTo>
                  <a:lnTo>
                    <a:pt x="5845112" y="289084"/>
                  </a:lnTo>
                  <a:cubicBezTo>
                    <a:pt x="5823775" y="310420"/>
                    <a:pt x="5802344" y="331851"/>
                    <a:pt x="5781008" y="353187"/>
                  </a:cubicBezTo>
                  <a:lnTo>
                    <a:pt x="6206681" y="778859"/>
                  </a:lnTo>
                  <a:lnTo>
                    <a:pt x="6206681" y="778859"/>
                  </a:lnTo>
                  <a:close/>
                  <a:moveTo>
                    <a:pt x="6206681" y="200787"/>
                  </a:moveTo>
                  <a:lnTo>
                    <a:pt x="6206681" y="72580"/>
                  </a:lnTo>
                  <a:lnTo>
                    <a:pt x="6134100" y="0"/>
                  </a:lnTo>
                  <a:lnTo>
                    <a:pt x="6069997" y="64103"/>
                  </a:lnTo>
                  <a:lnTo>
                    <a:pt x="6206681" y="200787"/>
                  </a:lnTo>
                  <a:lnTo>
                    <a:pt x="6206681" y="200787"/>
                  </a:lnTo>
                  <a:close/>
                  <a:moveTo>
                    <a:pt x="578168" y="5555552"/>
                  </a:moveTo>
                  <a:cubicBezTo>
                    <a:pt x="599504" y="5534216"/>
                    <a:pt x="620840" y="5512784"/>
                    <a:pt x="642271" y="5491449"/>
                  </a:cubicBezTo>
                  <a:cubicBezTo>
                    <a:pt x="813149" y="5662327"/>
                    <a:pt x="984028" y="5833206"/>
                    <a:pt x="1155002" y="6004179"/>
                  </a:cubicBezTo>
                  <a:cubicBezTo>
                    <a:pt x="1133666" y="6025515"/>
                    <a:pt x="1112330" y="6046851"/>
                    <a:pt x="1090898" y="6068283"/>
                  </a:cubicBezTo>
                  <a:cubicBezTo>
                    <a:pt x="919925" y="5897309"/>
                    <a:pt x="749046" y="5726430"/>
                    <a:pt x="578168" y="5555552"/>
                  </a:cubicBezTo>
                  <a:lnTo>
                    <a:pt x="578168" y="5555552"/>
                  </a:lnTo>
                  <a:close/>
                  <a:moveTo>
                    <a:pt x="867156" y="5266468"/>
                  </a:moveTo>
                  <a:cubicBezTo>
                    <a:pt x="1038035" y="5437347"/>
                    <a:pt x="1209008" y="5608225"/>
                    <a:pt x="1379887" y="5779199"/>
                  </a:cubicBezTo>
                  <a:cubicBezTo>
                    <a:pt x="1401223" y="5757863"/>
                    <a:pt x="1422654" y="5736431"/>
                    <a:pt x="1443990" y="5715095"/>
                  </a:cubicBezTo>
                  <a:cubicBezTo>
                    <a:pt x="1273112" y="5544217"/>
                    <a:pt x="1102233" y="5373338"/>
                    <a:pt x="931259" y="5202365"/>
                  </a:cubicBezTo>
                  <a:cubicBezTo>
                    <a:pt x="909923" y="5223796"/>
                    <a:pt x="888587" y="5245132"/>
                    <a:pt x="867156" y="5266468"/>
                  </a:cubicBezTo>
                  <a:lnTo>
                    <a:pt x="867156" y="5266468"/>
                  </a:lnTo>
                  <a:close/>
                  <a:moveTo>
                    <a:pt x="1156240" y="4977479"/>
                  </a:moveTo>
                  <a:cubicBezTo>
                    <a:pt x="1177576" y="4956143"/>
                    <a:pt x="1199007" y="4934712"/>
                    <a:pt x="1220343" y="4913376"/>
                  </a:cubicBezTo>
                  <a:cubicBezTo>
                    <a:pt x="1391222" y="5084255"/>
                    <a:pt x="1562100" y="5255229"/>
                    <a:pt x="1733074" y="5426107"/>
                  </a:cubicBezTo>
                  <a:cubicBezTo>
                    <a:pt x="1711738" y="5447443"/>
                    <a:pt x="1690307" y="5468779"/>
                    <a:pt x="1668971" y="5490210"/>
                  </a:cubicBezTo>
                  <a:cubicBezTo>
                    <a:pt x="1498092" y="5319332"/>
                    <a:pt x="1327118" y="5148358"/>
                    <a:pt x="1156240" y="4977479"/>
                  </a:cubicBezTo>
                  <a:lnTo>
                    <a:pt x="1156240" y="4977479"/>
                  </a:lnTo>
                  <a:close/>
                  <a:moveTo>
                    <a:pt x="1445323" y="4688491"/>
                  </a:moveTo>
                  <a:cubicBezTo>
                    <a:pt x="1616202" y="4859370"/>
                    <a:pt x="1787176" y="5030343"/>
                    <a:pt x="1958054" y="5201221"/>
                  </a:cubicBezTo>
                  <a:cubicBezTo>
                    <a:pt x="1979390" y="5179886"/>
                    <a:pt x="2000822" y="5158550"/>
                    <a:pt x="2022158" y="5137118"/>
                  </a:cubicBezTo>
                  <a:cubicBezTo>
                    <a:pt x="1851279" y="4966240"/>
                    <a:pt x="1680305" y="4795266"/>
                    <a:pt x="1509427" y="4624388"/>
                  </a:cubicBezTo>
                  <a:cubicBezTo>
                    <a:pt x="1487996" y="4645724"/>
                    <a:pt x="1466660" y="4667060"/>
                    <a:pt x="1445323" y="4688491"/>
                  </a:cubicBezTo>
                  <a:lnTo>
                    <a:pt x="1445323" y="4688491"/>
                  </a:lnTo>
                  <a:close/>
                  <a:moveTo>
                    <a:pt x="1734312" y="4399407"/>
                  </a:moveTo>
                  <a:cubicBezTo>
                    <a:pt x="1755648" y="4378071"/>
                    <a:pt x="1776984" y="4356640"/>
                    <a:pt x="1798415" y="4335304"/>
                  </a:cubicBezTo>
                  <a:cubicBezTo>
                    <a:pt x="1969294" y="4506183"/>
                    <a:pt x="2140172" y="4677061"/>
                    <a:pt x="2311146" y="4848035"/>
                  </a:cubicBezTo>
                  <a:cubicBezTo>
                    <a:pt x="2289810" y="4869371"/>
                    <a:pt x="2268379" y="4890802"/>
                    <a:pt x="2247043" y="4912138"/>
                  </a:cubicBezTo>
                  <a:cubicBezTo>
                    <a:pt x="2076164" y="4741259"/>
                    <a:pt x="1905191" y="4570381"/>
                    <a:pt x="1734312" y="4399407"/>
                  </a:cubicBezTo>
                  <a:lnTo>
                    <a:pt x="1734312" y="4399407"/>
                  </a:lnTo>
                  <a:close/>
                  <a:moveTo>
                    <a:pt x="2023396" y="4110419"/>
                  </a:moveTo>
                  <a:cubicBezTo>
                    <a:pt x="2194274" y="4281392"/>
                    <a:pt x="2365248" y="4452271"/>
                    <a:pt x="2536127" y="4623150"/>
                  </a:cubicBezTo>
                  <a:cubicBezTo>
                    <a:pt x="2557463" y="4601814"/>
                    <a:pt x="2578799" y="4580382"/>
                    <a:pt x="2600230" y="4559046"/>
                  </a:cubicBezTo>
                  <a:cubicBezTo>
                    <a:pt x="2429351" y="4388168"/>
                    <a:pt x="2258378" y="4217289"/>
                    <a:pt x="2087499" y="4046315"/>
                  </a:cubicBezTo>
                  <a:cubicBezTo>
                    <a:pt x="2066068" y="4067651"/>
                    <a:pt x="2044732" y="4089083"/>
                    <a:pt x="2023396" y="4110419"/>
                  </a:cubicBezTo>
                  <a:lnTo>
                    <a:pt x="2023396" y="4110419"/>
                  </a:lnTo>
                  <a:close/>
                  <a:moveTo>
                    <a:pt x="2312384" y="3821430"/>
                  </a:moveTo>
                  <a:cubicBezTo>
                    <a:pt x="2333720" y="3800094"/>
                    <a:pt x="2355152" y="3778663"/>
                    <a:pt x="2376488" y="3757327"/>
                  </a:cubicBezTo>
                  <a:cubicBezTo>
                    <a:pt x="2547366" y="3928205"/>
                    <a:pt x="2718340" y="4099179"/>
                    <a:pt x="2889218" y="4270058"/>
                  </a:cubicBezTo>
                  <a:cubicBezTo>
                    <a:pt x="2867883" y="4291394"/>
                    <a:pt x="2846546" y="4312730"/>
                    <a:pt x="2825115" y="4334161"/>
                  </a:cubicBezTo>
                  <a:cubicBezTo>
                    <a:pt x="2654237" y="4163187"/>
                    <a:pt x="2483358" y="3992309"/>
                    <a:pt x="2312384" y="3821430"/>
                  </a:cubicBezTo>
                  <a:lnTo>
                    <a:pt x="2312384" y="3821430"/>
                  </a:lnTo>
                  <a:close/>
                  <a:moveTo>
                    <a:pt x="2601468" y="3532346"/>
                  </a:moveTo>
                  <a:cubicBezTo>
                    <a:pt x="2772442" y="3703225"/>
                    <a:pt x="2943320" y="3874103"/>
                    <a:pt x="3114199" y="4045077"/>
                  </a:cubicBezTo>
                  <a:cubicBezTo>
                    <a:pt x="3135535" y="4023741"/>
                    <a:pt x="3156966" y="4002310"/>
                    <a:pt x="3178302" y="3980974"/>
                  </a:cubicBezTo>
                  <a:cubicBezTo>
                    <a:pt x="3007424" y="3810095"/>
                    <a:pt x="2836545" y="3639217"/>
                    <a:pt x="2665571" y="3468243"/>
                  </a:cubicBezTo>
                  <a:cubicBezTo>
                    <a:pt x="2644235" y="3489674"/>
                    <a:pt x="2622804" y="3511010"/>
                    <a:pt x="2601468" y="3532346"/>
                  </a:cubicBezTo>
                  <a:lnTo>
                    <a:pt x="2601468" y="3532346"/>
                  </a:lnTo>
                  <a:close/>
                  <a:moveTo>
                    <a:pt x="2890552" y="3243358"/>
                  </a:moveTo>
                  <a:cubicBezTo>
                    <a:pt x="2911888" y="3222022"/>
                    <a:pt x="2933224" y="3200686"/>
                    <a:pt x="2954655" y="3179255"/>
                  </a:cubicBezTo>
                  <a:cubicBezTo>
                    <a:pt x="3125534" y="3350133"/>
                    <a:pt x="3296508" y="3521107"/>
                    <a:pt x="3467386" y="3691985"/>
                  </a:cubicBezTo>
                  <a:cubicBezTo>
                    <a:pt x="3446050" y="3713321"/>
                    <a:pt x="3424619" y="3734753"/>
                    <a:pt x="3403283" y="3756089"/>
                  </a:cubicBezTo>
                  <a:cubicBezTo>
                    <a:pt x="3232309" y="3585210"/>
                    <a:pt x="3061430" y="3414236"/>
                    <a:pt x="2890552" y="3243358"/>
                  </a:cubicBezTo>
                  <a:lnTo>
                    <a:pt x="2890552" y="3243358"/>
                  </a:lnTo>
                  <a:close/>
                  <a:moveTo>
                    <a:pt x="3179540" y="2954369"/>
                  </a:moveTo>
                  <a:cubicBezTo>
                    <a:pt x="3350419" y="3125248"/>
                    <a:pt x="3521393" y="3296222"/>
                    <a:pt x="3692271" y="3467100"/>
                  </a:cubicBezTo>
                  <a:cubicBezTo>
                    <a:pt x="3713607" y="3445764"/>
                    <a:pt x="3735038" y="3424333"/>
                    <a:pt x="3756375" y="3402997"/>
                  </a:cubicBezTo>
                  <a:cubicBezTo>
                    <a:pt x="3585496" y="3232118"/>
                    <a:pt x="3414522" y="3061145"/>
                    <a:pt x="3243644" y="2890266"/>
                  </a:cubicBezTo>
                  <a:cubicBezTo>
                    <a:pt x="3222308" y="2911602"/>
                    <a:pt x="3200971" y="2932938"/>
                    <a:pt x="3179540" y="2954369"/>
                  </a:cubicBezTo>
                  <a:lnTo>
                    <a:pt x="3179540" y="2954369"/>
                  </a:lnTo>
                  <a:close/>
                  <a:moveTo>
                    <a:pt x="3468624" y="2665286"/>
                  </a:moveTo>
                  <a:cubicBezTo>
                    <a:pt x="3489960" y="2643950"/>
                    <a:pt x="3511391" y="2622518"/>
                    <a:pt x="3532727" y="2601182"/>
                  </a:cubicBezTo>
                  <a:cubicBezTo>
                    <a:pt x="3703606" y="2772061"/>
                    <a:pt x="3874579" y="2942939"/>
                    <a:pt x="4045458" y="3113913"/>
                  </a:cubicBezTo>
                  <a:cubicBezTo>
                    <a:pt x="4024122" y="3135249"/>
                    <a:pt x="4002691" y="3156680"/>
                    <a:pt x="3981355" y="3178016"/>
                  </a:cubicBezTo>
                  <a:cubicBezTo>
                    <a:pt x="3810476" y="3007138"/>
                    <a:pt x="3639503" y="2836259"/>
                    <a:pt x="3468624" y="2665286"/>
                  </a:cubicBezTo>
                  <a:lnTo>
                    <a:pt x="3468624" y="2665286"/>
                  </a:lnTo>
                  <a:close/>
                  <a:moveTo>
                    <a:pt x="3757708" y="2376297"/>
                  </a:moveTo>
                  <a:cubicBezTo>
                    <a:pt x="3928586" y="2547176"/>
                    <a:pt x="4099465" y="2718149"/>
                    <a:pt x="4270439" y="2889028"/>
                  </a:cubicBezTo>
                  <a:cubicBezTo>
                    <a:pt x="4291775" y="2867692"/>
                    <a:pt x="4313111" y="2846356"/>
                    <a:pt x="4334542" y="2824925"/>
                  </a:cubicBezTo>
                  <a:cubicBezTo>
                    <a:pt x="4163663" y="2654046"/>
                    <a:pt x="3992785" y="2483072"/>
                    <a:pt x="3821811" y="2312194"/>
                  </a:cubicBezTo>
                  <a:cubicBezTo>
                    <a:pt x="3800380" y="2333530"/>
                    <a:pt x="3779044" y="2354961"/>
                    <a:pt x="3757708" y="2376297"/>
                  </a:cubicBezTo>
                  <a:lnTo>
                    <a:pt x="3757708" y="2376297"/>
                  </a:lnTo>
                  <a:close/>
                  <a:moveTo>
                    <a:pt x="4046696" y="2087309"/>
                  </a:moveTo>
                  <a:cubicBezTo>
                    <a:pt x="4068033" y="2065973"/>
                    <a:pt x="4089464" y="2044541"/>
                    <a:pt x="4110800" y="2023205"/>
                  </a:cubicBezTo>
                  <a:cubicBezTo>
                    <a:pt x="4281678" y="2194084"/>
                    <a:pt x="4452652" y="2365058"/>
                    <a:pt x="4623530" y="2535936"/>
                  </a:cubicBezTo>
                  <a:cubicBezTo>
                    <a:pt x="4602195" y="2557272"/>
                    <a:pt x="4580859" y="2578608"/>
                    <a:pt x="4559427" y="2600039"/>
                  </a:cubicBezTo>
                  <a:cubicBezTo>
                    <a:pt x="4388549" y="2429066"/>
                    <a:pt x="4217670" y="2258187"/>
                    <a:pt x="4046696" y="2087309"/>
                  </a:cubicBezTo>
                  <a:lnTo>
                    <a:pt x="4046696" y="2087309"/>
                  </a:lnTo>
                  <a:close/>
                  <a:moveTo>
                    <a:pt x="4335780" y="1798225"/>
                  </a:moveTo>
                  <a:cubicBezTo>
                    <a:pt x="4506659" y="1969103"/>
                    <a:pt x="4677537" y="2140077"/>
                    <a:pt x="4848511" y="2310956"/>
                  </a:cubicBezTo>
                  <a:cubicBezTo>
                    <a:pt x="4869847" y="2289620"/>
                    <a:pt x="4891278" y="2268188"/>
                    <a:pt x="4912614" y="2246852"/>
                  </a:cubicBezTo>
                  <a:cubicBezTo>
                    <a:pt x="4741736" y="2075974"/>
                    <a:pt x="4570762" y="1905000"/>
                    <a:pt x="4399884" y="1734122"/>
                  </a:cubicBezTo>
                  <a:cubicBezTo>
                    <a:pt x="4378452" y="1755553"/>
                    <a:pt x="4357116" y="1776889"/>
                    <a:pt x="4335780" y="1798225"/>
                  </a:cubicBezTo>
                  <a:lnTo>
                    <a:pt x="4335780" y="1798225"/>
                  </a:lnTo>
                  <a:close/>
                  <a:moveTo>
                    <a:pt x="4624864" y="1509236"/>
                  </a:moveTo>
                  <a:cubicBezTo>
                    <a:pt x="4646200" y="1487900"/>
                    <a:pt x="4667631" y="1466469"/>
                    <a:pt x="4688967" y="1445133"/>
                  </a:cubicBezTo>
                  <a:cubicBezTo>
                    <a:pt x="4859846" y="1616012"/>
                    <a:pt x="5030819" y="1786890"/>
                    <a:pt x="5201698" y="1957864"/>
                  </a:cubicBezTo>
                  <a:cubicBezTo>
                    <a:pt x="5180362" y="1979200"/>
                    <a:pt x="5158931" y="2000631"/>
                    <a:pt x="5137595" y="2021967"/>
                  </a:cubicBezTo>
                  <a:cubicBezTo>
                    <a:pt x="4966621" y="1851089"/>
                    <a:pt x="4795742" y="1680115"/>
                    <a:pt x="4624864" y="1509236"/>
                  </a:cubicBezTo>
                  <a:lnTo>
                    <a:pt x="4624864" y="1509236"/>
                  </a:lnTo>
                  <a:close/>
                  <a:moveTo>
                    <a:pt x="4913853" y="1220248"/>
                  </a:moveTo>
                  <a:cubicBezTo>
                    <a:pt x="5084731" y="1391126"/>
                    <a:pt x="5255705" y="1562100"/>
                    <a:pt x="5426583" y="1732978"/>
                  </a:cubicBezTo>
                  <a:cubicBezTo>
                    <a:pt x="5447919" y="1711643"/>
                    <a:pt x="5469351" y="1690211"/>
                    <a:pt x="5490686" y="1668875"/>
                  </a:cubicBezTo>
                  <a:cubicBezTo>
                    <a:pt x="5319808" y="1497997"/>
                    <a:pt x="5148834" y="1327023"/>
                    <a:pt x="4977956" y="1156145"/>
                  </a:cubicBezTo>
                  <a:cubicBezTo>
                    <a:pt x="4956620" y="1177481"/>
                    <a:pt x="4935284" y="1198817"/>
                    <a:pt x="4913853" y="1220248"/>
                  </a:cubicBezTo>
                  <a:lnTo>
                    <a:pt x="4913853" y="1220248"/>
                  </a:lnTo>
                  <a:close/>
                  <a:moveTo>
                    <a:pt x="5202936" y="931164"/>
                  </a:moveTo>
                  <a:cubicBezTo>
                    <a:pt x="5224273" y="909828"/>
                    <a:pt x="5245704" y="888397"/>
                    <a:pt x="5267040" y="867061"/>
                  </a:cubicBezTo>
                  <a:cubicBezTo>
                    <a:pt x="5437918" y="1037939"/>
                    <a:pt x="5608891" y="1208913"/>
                    <a:pt x="5779770" y="1379792"/>
                  </a:cubicBezTo>
                  <a:cubicBezTo>
                    <a:pt x="5758434" y="1401128"/>
                    <a:pt x="5737003" y="1422559"/>
                    <a:pt x="5715667" y="1443895"/>
                  </a:cubicBezTo>
                  <a:cubicBezTo>
                    <a:pt x="5544693" y="1273016"/>
                    <a:pt x="5373815" y="1102138"/>
                    <a:pt x="5202936" y="931164"/>
                  </a:cubicBezTo>
                  <a:lnTo>
                    <a:pt x="5202936" y="931164"/>
                  </a:lnTo>
                  <a:close/>
                  <a:moveTo>
                    <a:pt x="5491925" y="642175"/>
                  </a:moveTo>
                  <a:cubicBezTo>
                    <a:pt x="5513261" y="620840"/>
                    <a:pt x="5534692" y="599408"/>
                    <a:pt x="5556028" y="578072"/>
                  </a:cubicBezTo>
                  <a:cubicBezTo>
                    <a:pt x="5726906" y="748951"/>
                    <a:pt x="5897880" y="919829"/>
                    <a:pt x="6068759" y="1090803"/>
                  </a:cubicBezTo>
                  <a:cubicBezTo>
                    <a:pt x="6047423" y="1112139"/>
                    <a:pt x="6025992" y="1133570"/>
                    <a:pt x="6004656" y="1154906"/>
                  </a:cubicBezTo>
                  <a:cubicBezTo>
                    <a:pt x="5833777" y="984028"/>
                    <a:pt x="5662899" y="813054"/>
                    <a:pt x="5491925" y="642175"/>
                  </a:cubicBezTo>
                  <a:close/>
                </a:path>
              </a:pathLst>
            </a:custGeom>
            <a:solidFill>
              <a:srgbClr val="D2DF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9" name="Google Shape;739;p24"/>
            <p:cNvSpPr/>
            <p:nvPr/>
          </p:nvSpPr>
          <p:spPr>
            <a:xfrm>
              <a:off x="1273191" y="1273191"/>
              <a:ext cx="5589180" cy="5589180"/>
            </a:xfrm>
            <a:custGeom>
              <a:avLst/>
              <a:gdLst/>
              <a:ahLst/>
              <a:cxnLst/>
              <a:rect l="l" t="t" r="r" b="b"/>
              <a:pathLst>
                <a:path w="5127688" h="5127688" extrusionOk="0">
                  <a:moveTo>
                    <a:pt x="5127689" y="0"/>
                  </a:moveTo>
                  <a:lnTo>
                    <a:pt x="0" y="5127689"/>
                  </a:lnTo>
                  <a:lnTo>
                    <a:pt x="5127689" y="5127689"/>
                  </a:lnTo>
                  <a:close/>
                </a:path>
              </a:pathLst>
            </a:custGeom>
            <a:solidFill>
              <a:srgbClr val="D2DF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0" name="Google Shape;740;p24"/>
            <p:cNvSpPr/>
            <p:nvPr/>
          </p:nvSpPr>
          <p:spPr>
            <a:xfrm>
              <a:off x="1273191" y="1273191"/>
              <a:ext cx="5589180" cy="5589180"/>
            </a:xfrm>
            <a:custGeom>
              <a:avLst/>
              <a:gdLst/>
              <a:ahLst/>
              <a:cxnLst/>
              <a:rect l="l" t="t" r="r" b="b"/>
              <a:pathLst>
                <a:path w="5127688" h="5127688" extrusionOk="0">
                  <a:moveTo>
                    <a:pt x="5127689" y="120777"/>
                  </a:moveTo>
                  <a:lnTo>
                    <a:pt x="300133" y="5127689"/>
                  </a:lnTo>
                  <a:lnTo>
                    <a:pt x="0" y="5127689"/>
                  </a:lnTo>
                  <a:lnTo>
                    <a:pt x="5127689" y="0"/>
                  </a:lnTo>
                  <a:close/>
                </a:path>
              </a:pathLst>
            </a:custGeom>
            <a:solidFill>
              <a:srgbClr val="BBC7C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1" name="Google Shape;741;p24"/>
            <p:cNvSpPr/>
            <p:nvPr/>
          </p:nvSpPr>
          <p:spPr>
            <a:xfrm>
              <a:off x="4797131" y="2041891"/>
              <a:ext cx="2571475" cy="3463310"/>
            </a:xfrm>
            <a:custGeom>
              <a:avLst/>
              <a:gdLst/>
              <a:ahLst/>
              <a:cxnLst/>
              <a:rect l="l" t="t" r="r" b="b"/>
              <a:pathLst>
                <a:path w="2359151" h="3177349" extrusionOk="0">
                  <a:moveTo>
                    <a:pt x="1588675" y="0"/>
                  </a:moveTo>
                  <a:lnTo>
                    <a:pt x="2150364" y="232696"/>
                  </a:lnTo>
                  <a:lnTo>
                    <a:pt x="2359152" y="319183"/>
                  </a:lnTo>
                  <a:lnTo>
                    <a:pt x="2359152" y="2858167"/>
                  </a:lnTo>
                  <a:lnTo>
                    <a:pt x="2150364" y="2944654"/>
                  </a:lnTo>
                  <a:lnTo>
                    <a:pt x="1588675" y="3177350"/>
                  </a:lnTo>
                  <a:lnTo>
                    <a:pt x="1026986" y="2944654"/>
                  </a:lnTo>
                  <a:lnTo>
                    <a:pt x="465296" y="2712053"/>
                  </a:lnTo>
                  <a:lnTo>
                    <a:pt x="232696" y="2150364"/>
                  </a:lnTo>
                  <a:lnTo>
                    <a:pt x="0" y="1588675"/>
                  </a:lnTo>
                  <a:lnTo>
                    <a:pt x="232696" y="1026985"/>
                  </a:lnTo>
                  <a:lnTo>
                    <a:pt x="465296" y="465392"/>
                  </a:lnTo>
                  <a:lnTo>
                    <a:pt x="1026986" y="232696"/>
                  </a:lnTo>
                  <a:close/>
                </a:path>
              </a:pathLst>
            </a:custGeom>
            <a:solidFill>
              <a:srgbClr val="BBC7C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2" name="Google Shape;742;p24"/>
            <p:cNvSpPr/>
            <p:nvPr/>
          </p:nvSpPr>
          <p:spPr>
            <a:xfrm>
              <a:off x="4752053" y="1491194"/>
              <a:ext cx="2616534" cy="3463207"/>
            </a:xfrm>
            <a:custGeom>
              <a:avLst/>
              <a:gdLst/>
              <a:ahLst/>
              <a:cxnLst/>
              <a:rect l="l" t="t" r="r" b="b"/>
              <a:pathLst>
                <a:path w="2400490" h="3177254" extrusionOk="0">
                  <a:moveTo>
                    <a:pt x="1588675" y="0"/>
                  </a:moveTo>
                  <a:lnTo>
                    <a:pt x="2150364" y="232601"/>
                  </a:lnTo>
                  <a:lnTo>
                    <a:pt x="2400491" y="336233"/>
                  </a:lnTo>
                  <a:lnTo>
                    <a:pt x="2400491" y="2841022"/>
                  </a:lnTo>
                  <a:lnTo>
                    <a:pt x="2150364" y="2944654"/>
                  </a:lnTo>
                  <a:lnTo>
                    <a:pt x="1588675" y="3177254"/>
                  </a:lnTo>
                  <a:lnTo>
                    <a:pt x="1026985" y="2944654"/>
                  </a:lnTo>
                  <a:lnTo>
                    <a:pt x="465296" y="2711958"/>
                  </a:lnTo>
                  <a:lnTo>
                    <a:pt x="232696" y="2150269"/>
                  </a:lnTo>
                  <a:lnTo>
                    <a:pt x="0" y="1588580"/>
                  </a:lnTo>
                  <a:lnTo>
                    <a:pt x="232696" y="1026986"/>
                  </a:lnTo>
                  <a:lnTo>
                    <a:pt x="465296" y="465296"/>
                  </a:lnTo>
                  <a:lnTo>
                    <a:pt x="1026985" y="232601"/>
                  </a:ln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3" name="Google Shape;743;p24"/>
            <p:cNvSpPr/>
            <p:nvPr/>
          </p:nvSpPr>
          <p:spPr>
            <a:xfrm>
              <a:off x="4752053" y="1491194"/>
              <a:ext cx="2616534" cy="3463207"/>
            </a:xfrm>
            <a:custGeom>
              <a:avLst/>
              <a:gdLst/>
              <a:ahLst/>
              <a:cxnLst/>
              <a:rect l="l" t="t" r="r" b="b"/>
              <a:pathLst>
                <a:path w="2400490" h="3177254" extrusionOk="0">
                  <a:moveTo>
                    <a:pt x="1588675" y="3177254"/>
                  </a:moveTo>
                  <a:lnTo>
                    <a:pt x="1588675" y="1588580"/>
                  </a:lnTo>
                  <a:lnTo>
                    <a:pt x="0" y="1588580"/>
                  </a:lnTo>
                  <a:lnTo>
                    <a:pt x="465296" y="2711958"/>
                  </a:lnTo>
                  <a:lnTo>
                    <a:pt x="1588675" y="1588580"/>
                  </a:lnTo>
                  <a:lnTo>
                    <a:pt x="465296" y="465296"/>
                  </a:lnTo>
                  <a:lnTo>
                    <a:pt x="1588675" y="0"/>
                  </a:lnTo>
                  <a:lnTo>
                    <a:pt x="1588675" y="1588580"/>
                  </a:lnTo>
                  <a:lnTo>
                    <a:pt x="2400491" y="776764"/>
                  </a:lnTo>
                  <a:lnTo>
                    <a:pt x="2400491" y="1588580"/>
                  </a:lnTo>
                  <a:lnTo>
                    <a:pt x="1588675" y="1588580"/>
                  </a:lnTo>
                  <a:lnTo>
                    <a:pt x="2400491" y="2400491"/>
                  </a:lnTo>
                  <a:lnTo>
                    <a:pt x="2400491" y="284102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4" name="Google Shape;744;p24"/>
            <p:cNvSpPr/>
            <p:nvPr/>
          </p:nvSpPr>
          <p:spPr>
            <a:xfrm>
              <a:off x="0" y="0"/>
              <a:ext cx="3585302" cy="4092890"/>
            </a:xfrm>
            <a:custGeom>
              <a:avLst/>
              <a:gdLst/>
              <a:ahLst/>
              <a:cxnLst/>
              <a:rect l="l" t="t" r="r" b="b"/>
              <a:pathLst>
                <a:path w="3289268" h="3754945" extrusionOk="0">
                  <a:moveTo>
                    <a:pt x="3018949" y="0"/>
                  </a:moveTo>
                  <a:lnTo>
                    <a:pt x="3289268" y="0"/>
                  </a:lnTo>
                  <a:lnTo>
                    <a:pt x="780002" y="1780508"/>
                  </a:lnTo>
                  <a:lnTo>
                    <a:pt x="3018949" y="0"/>
                  </a:lnTo>
                  <a:lnTo>
                    <a:pt x="3018949" y="0"/>
                  </a:lnTo>
                  <a:close/>
                  <a:moveTo>
                    <a:pt x="0" y="3754946"/>
                  </a:moveTo>
                  <a:lnTo>
                    <a:pt x="2892171" y="1108424"/>
                  </a:lnTo>
                  <a:lnTo>
                    <a:pt x="0" y="3280220"/>
                  </a:lnTo>
                  <a:lnTo>
                    <a:pt x="0" y="3754946"/>
                  </a:lnTo>
                  <a:lnTo>
                    <a:pt x="0" y="3754946"/>
                  </a:lnTo>
                  <a:close/>
                  <a:moveTo>
                    <a:pt x="0" y="972407"/>
                  </a:moveTo>
                  <a:lnTo>
                    <a:pt x="0" y="739997"/>
                  </a:lnTo>
                  <a:lnTo>
                    <a:pt x="686086" y="444437"/>
                  </a:lnTo>
                  <a:lnTo>
                    <a:pt x="0" y="972407"/>
                  </a:lnTo>
                  <a:close/>
                </a:path>
              </a:pathLst>
            </a:custGeom>
            <a:solidFill>
              <a:srgbClr val="ECF7F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5" name="Google Shape;745;p24"/>
            <p:cNvSpPr/>
            <p:nvPr/>
          </p:nvSpPr>
          <p:spPr>
            <a:xfrm>
              <a:off x="751679" y="1273191"/>
              <a:ext cx="2399753" cy="2399753"/>
            </a:xfrm>
            <a:custGeom>
              <a:avLst/>
              <a:gdLst/>
              <a:ahLst/>
              <a:cxnLst/>
              <a:rect l="l" t="t" r="r" b="b"/>
              <a:pathLst>
                <a:path w="2201608" h="2201608" extrusionOk="0">
                  <a:moveTo>
                    <a:pt x="1100804" y="0"/>
                  </a:moveTo>
                  <a:cubicBezTo>
                    <a:pt x="1708785" y="0"/>
                    <a:pt x="2201609" y="492824"/>
                    <a:pt x="2201609" y="1100804"/>
                  </a:cubicBezTo>
                  <a:cubicBezTo>
                    <a:pt x="2201609" y="1708785"/>
                    <a:pt x="1708785" y="2201609"/>
                    <a:pt x="1100804" y="2201609"/>
                  </a:cubicBezTo>
                  <a:cubicBezTo>
                    <a:pt x="492823" y="2201609"/>
                    <a:pt x="0" y="1708785"/>
                    <a:pt x="0" y="1100804"/>
                  </a:cubicBezTo>
                  <a:cubicBezTo>
                    <a:pt x="0" y="492824"/>
                    <a:pt x="492823" y="0"/>
                    <a:pt x="1100804" y="0"/>
                  </a:cubicBezTo>
                  <a:lnTo>
                    <a:pt x="1100804" y="0"/>
                  </a:lnTo>
                  <a:close/>
                  <a:moveTo>
                    <a:pt x="1100804" y="516064"/>
                  </a:moveTo>
                  <a:cubicBezTo>
                    <a:pt x="777907" y="516064"/>
                    <a:pt x="516160" y="777812"/>
                    <a:pt x="516160" y="1100804"/>
                  </a:cubicBezTo>
                  <a:cubicBezTo>
                    <a:pt x="516160" y="1423702"/>
                    <a:pt x="777907" y="1685544"/>
                    <a:pt x="1100804" y="1685544"/>
                  </a:cubicBezTo>
                  <a:cubicBezTo>
                    <a:pt x="1423702" y="1685544"/>
                    <a:pt x="1685544" y="1423702"/>
                    <a:pt x="1685544" y="1100804"/>
                  </a:cubicBezTo>
                  <a:cubicBezTo>
                    <a:pt x="1685449" y="777812"/>
                    <a:pt x="1423702" y="516064"/>
                    <a:pt x="1100804" y="516064"/>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6" name="Google Shape;746;p24"/>
            <p:cNvSpPr/>
            <p:nvPr/>
          </p:nvSpPr>
          <p:spPr>
            <a:xfrm>
              <a:off x="1006462" y="1629244"/>
              <a:ext cx="2144972" cy="2043746"/>
            </a:xfrm>
            <a:custGeom>
              <a:avLst/>
              <a:gdLst/>
              <a:ahLst/>
              <a:cxnLst/>
              <a:rect l="l" t="t" r="r" b="b"/>
              <a:pathLst>
                <a:path w="1967864" h="1874996" extrusionOk="0">
                  <a:moveTo>
                    <a:pt x="1649539" y="0"/>
                  </a:moveTo>
                  <a:cubicBezTo>
                    <a:pt x="1846326" y="198882"/>
                    <a:pt x="1967865" y="472345"/>
                    <a:pt x="1967865" y="774192"/>
                  </a:cubicBezTo>
                  <a:cubicBezTo>
                    <a:pt x="1967865" y="1382173"/>
                    <a:pt x="1475041" y="1874996"/>
                    <a:pt x="867061" y="1874996"/>
                  </a:cubicBezTo>
                  <a:cubicBezTo>
                    <a:pt x="514922" y="1874996"/>
                    <a:pt x="201454" y="1709642"/>
                    <a:pt x="0" y="1452372"/>
                  </a:cubicBezTo>
                  <a:cubicBezTo>
                    <a:pt x="199549" y="1654016"/>
                    <a:pt x="476345" y="1778984"/>
                    <a:pt x="782479" y="1778984"/>
                  </a:cubicBezTo>
                  <a:cubicBezTo>
                    <a:pt x="1390460" y="1778984"/>
                    <a:pt x="1883283" y="1286161"/>
                    <a:pt x="1883283" y="678180"/>
                  </a:cubicBezTo>
                  <a:cubicBezTo>
                    <a:pt x="1883283" y="422338"/>
                    <a:pt x="1796034" y="186976"/>
                    <a:pt x="1649539" y="0"/>
                  </a:cubicBezTo>
                  <a:lnTo>
                    <a:pt x="1649539" y="0"/>
                  </a:lnTo>
                  <a:close/>
                  <a:moveTo>
                    <a:pt x="867156" y="189547"/>
                  </a:moveTo>
                  <a:cubicBezTo>
                    <a:pt x="1018794" y="189547"/>
                    <a:pt x="1157002" y="247269"/>
                    <a:pt x="1260824" y="341947"/>
                  </a:cubicBezTo>
                  <a:cubicBezTo>
                    <a:pt x="1155002" y="191643"/>
                    <a:pt x="980218" y="93535"/>
                    <a:pt x="782479" y="93535"/>
                  </a:cubicBezTo>
                  <a:cubicBezTo>
                    <a:pt x="459581" y="93535"/>
                    <a:pt x="197834" y="355283"/>
                    <a:pt x="197834" y="678275"/>
                  </a:cubicBezTo>
                  <a:cubicBezTo>
                    <a:pt x="197834" y="849535"/>
                    <a:pt x="271463" y="1003649"/>
                    <a:pt x="388811" y="1110520"/>
                  </a:cubicBezTo>
                  <a:cubicBezTo>
                    <a:pt x="321850" y="1015365"/>
                    <a:pt x="282511" y="899446"/>
                    <a:pt x="282511" y="774287"/>
                  </a:cubicBezTo>
                  <a:cubicBezTo>
                    <a:pt x="282416" y="451295"/>
                    <a:pt x="544258" y="189547"/>
                    <a:pt x="867156" y="189547"/>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7" name="Google Shape;747;p24"/>
            <p:cNvSpPr/>
            <p:nvPr/>
          </p:nvSpPr>
          <p:spPr>
            <a:xfrm>
              <a:off x="858661" y="1894391"/>
              <a:ext cx="226700" cy="799248"/>
            </a:xfrm>
            <a:custGeom>
              <a:avLst/>
              <a:gdLst/>
              <a:ahLst/>
              <a:cxnLst/>
              <a:rect l="l" t="t" r="r" b="b"/>
              <a:pathLst>
                <a:path w="207982" h="733255" extrusionOk="0">
                  <a:moveTo>
                    <a:pt x="189833" y="2879"/>
                  </a:moveTo>
                  <a:cubicBezTo>
                    <a:pt x="212503" y="14309"/>
                    <a:pt x="214122" y="56505"/>
                    <a:pt x="193643" y="97176"/>
                  </a:cubicBezTo>
                  <a:cubicBezTo>
                    <a:pt x="173069" y="137848"/>
                    <a:pt x="138113" y="161470"/>
                    <a:pt x="115443" y="150040"/>
                  </a:cubicBezTo>
                  <a:cubicBezTo>
                    <a:pt x="92869" y="138610"/>
                    <a:pt x="91154" y="96319"/>
                    <a:pt x="111633" y="55743"/>
                  </a:cubicBezTo>
                  <a:cubicBezTo>
                    <a:pt x="132112" y="15071"/>
                    <a:pt x="167164" y="-8551"/>
                    <a:pt x="189833" y="2879"/>
                  </a:cubicBezTo>
                  <a:lnTo>
                    <a:pt x="189833" y="2879"/>
                  </a:lnTo>
                  <a:close/>
                  <a:moveTo>
                    <a:pt x="97250" y="208809"/>
                  </a:moveTo>
                  <a:cubicBezTo>
                    <a:pt x="130969" y="208809"/>
                    <a:pt x="122111" y="332539"/>
                    <a:pt x="122111" y="477319"/>
                  </a:cubicBezTo>
                  <a:cubicBezTo>
                    <a:pt x="122111" y="622194"/>
                    <a:pt x="130969" y="733256"/>
                    <a:pt x="97250" y="733256"/>
                  </a:cubicBezTo>
                  <a:cubicBezTo>
                    <a:pt x="63532" y="733256"/>
                    <a:pt x="0" y="622099"/>
                    <a:pt x="0" y="477319"/>
                  </a:cubicBezTo>
                  <a:cubicBezTo>
                    <a:pt x="0" y="332539"/>
                    <a:pt x="63532" y="208809"/>
                    <a:pt x="97250" y="208809"/>
                  </a:cubicBezTo>
                  <a:close/>
                </a:path>
              </a:pathLst>
            </a:custGeom>
            <a:solidFill>
              <a:srgbClr val="FEEE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748" name="Google Shape;748;p24"/>
            <p:cNvGrpSpPr/>
            <p:nvPr/>
          </p:nvGrpSpPr>
          <p:grpSpPr>
            <a:xfrm>
              <a:off x="123" y="3736012"/>
              <a:ext cx="2658035" cy="3129087"/>
              <a:chOff x="2947987" y="3706938"/>
              <a:chExt cx="2437446" cy="2869406"/>
            </a:xfrm>
          </p:grpSpPr>
          <p:sp>
            <p:nvSpPr>
              <p:cNvPr id="749" name="Google Shape;749;p24"/>
              <p:cNvSpPr/>
              <p:nvPr/>
            </p:nvSpPr>
            <p:spPr>
              <a:xfrm>
                <a:off x="2947987" y="3706938"/>
                <a:ext cx="1319585" cy="2869406"/>
              </a:xfrm>
              <a:custGeom>
                <a:avLst/>
                <a:gdLst/>
                <a:ahLst/>
                <a:cxnLst/>
                <a:rect l="l" t="t" r="r" b="b"/>
                <a:pathLst>
                  <a:path w="1319585" h="2869406" extrusionOk="0">
                    <a:moveTo>
                      <a:pt x="0" y="1639729"/>
                    </a:moveTo>
                    <a:lnTo>
                      <a:pt x="346329" y="1757363"/>
                    </a:lnTo>
                    <a:lnTo>
                      <a:pt x="0" y="1444085"/>
                    </a:lnTo>
                    <a:lnTo>
                      <a:pt x="0" y="1262920"/>
                    </a:lnTo>
                    <a:cubicBezTo>
                      <a:pt x="143066" y="1037177"/>
                      <a:pt x="305372" y="828580"/>
                      <a:pt x="483775" y="638270"/>
                    </a:cubicBezTo>
                    <a:lnTo>
                      <a:pt x="796100" y="820769"/>
                    </a:lnTo>
                    <a:lnTo>
                      <a:pt x="590836" y="528161"/>
                    </a:lnTo>
                    <a:cubicBezTo>
                      <a:pt x="791051" y="329755"/>
                      <a:pt x="1009460" y="153162"/>
                      <a:pt x="1242060" y="0"/>
                    </a:cubicBezTo>
                    <a:cubicBezTo>
                      <a:pt x="1294924" y="272225"/>
                      <a:pt x="1321308" y="550640"/>
                      <a:pt x="1319498" y="831342"/>
                    </a:cubicBezTo>
                    <a:lnTo>
                      <a:pt x="957739" y="1039368"/>
                    </a:lnTo>
                    <a:lnTo>
                      <a:pt x="1311307" y="1068705"/>
                    </a:lnTo>
                    <a:cubicBezTo>
                      <a:pt x="1290161" y="1404652"/>
                      <a:pt x="1228344" y="1742218"/>
                      <a:pt x="1123093" y="2074736"/>
                    </a:cubicBezTo>
                    <a:lnTo>
                      <a:pt x="592836" y="2169795"/>
                    </a:lnTo>
                    <a:lnTo>
                      <a:pt x="1037558" y="2319147"/>
                    </a:lnTo>
                    <a:cubicBezTo>
                      <a:pt x="1021461" y="2360962"/>
                      <a:pt x="1004697" y="2402681"/>
                      <a:pt x="987171" y="2444306"/>
                    </a:cubicBezTo>
                    <a:cubicBezTo>
                      <a:pt x="925259" y="2591467"/>
                      <a:pt x="855917" y="2733199"/>
                      <a:pt x="779907" y="2869406"/>
                    </a:cubicBezTo>
                    <a:lnTo>
                      <a:pt x="0" y="2869406"/>
                    </a:lnTo>
                    <a:lnTo>
                      <a:pt x="0" y="1639729"/>
                    </a:lnTo>
                    <a:close/>
                  </a:path>
                </a:pathLst>
              </a:custGeom>
              <a:solidFill>
                <a:srgbClr val="497A2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0" name="Google Shape;750;p24"/>
              <p:cNvSpPr/>
              <p:nvPr/>
            </p:nvSpPr>
            <p:spPr>
              <a:xfrm>
                <a:off x="3093719" y="5291517"/>
                <a:ext cx="2291714" cy="1284732"/>
              </a:xfrm>
              <a:custGeom>
                <a:avLst/>
                <a:gdLst/>
                <a:ahLst/>
                <a:cxnLst/>
                <a:rect l="l" t="t" r="r" b="b"/>
                <a:pathLst>
                  <a:path w="2291714" h="1284732" extrusionOk="0">
                    <a:moveTo>
                      <a:pt x="27432" y="1284732"/>
                    </a:moveTo>
                    <a:lnTo>
                      <a:pt x="0" y="1195959"/>
                    </a:lnTo>
                    <a:cubicBezTo>
                      <a:pt x="151638" y="1009650"/>
                      <a:pt x="326422" y="837248"/>
                      <a:pt x="523685" y="683133"/>
                    </a:cubicBezTo>
                    <a:cubicBezTo>
                      <a:pt x="594265" y="627983"/>
                      <a:pt x="666369" y="576263"/>
                      <a:pt x="739902" y="527781"/>
                    </a:cubicBezTo>
                    <a:lnTo>
                      <a:pt x="1027938" y="846773"/>
                    </a:lnTo>
                    <a:lnTo>
                      <a:pt x="888683" y="435388"/>
                    </a:lnTo>
                    <a:cubicBezTo>
                      <a:pt x="1097947" y="312992"/>
                      <a:pt x="1316831" y="216313"/>
                      <a:pt x="1541145" y="144780"/>
                    </a:cubicBezTo>
                    <a:lnTo>
                      <a:pt x="1682877" y="385096"/>
                    </a:lnTo>
                    <a:lnTo>
                      <a:pt x="1654683" y="110871"/>
                    </a:lnTo>
                    <a:cubicBezTo>
                      <a:pt x="1864043" y="52483"/>
                      <a:pt x="2077498" y="15621"/>
                      <a:pt x="2291715" y="0"/>
                    </a:cubicBezTo>
                    <a:cubicBezTo>
                      <a:pt x="2225040" y="203168"/>
                      <a:pt x="2138077" y="400621"/>
                      <a:pt x="2031397" y="588931"/>
                    </a:cubicBezTo>
                    <a:lnTo>
                      <a:pt x="1709547" y="593027"/>
                    </a:lnTo>
                    <a:lnTo>
                      <a:pt x="1936623" y="745713"/>
                    </a:lnTo>
                    <a:cubicBezTo>
                      <a:pt x="1813179" y="937546"/>
                      <a:pt x="1668018" y="1118426"/>
                      <a:pt x="1501712" y="1284637"/>
                    </a:cubicBezTo>
                    <a:lnTo>
                      <a:pt x="1234821" y="1284637"/>
                    </a:lnTo>
                    <a:lnTo>
                      <a:pt x="1038892" y="1217105"/>
                    </a:lnTo>
                    <a:lnTo>
                      <a:pt x="1100233" y="1284637"/>
                    </a:lnTo>
                    <a:lnTo>
                      <a:pt x="27432" y="1284637"/>
                    </a:lnTo>
                    <a:close/>
                  </a:path>
                </a:pathLst>
              </a:custGeom>
              <a:solidFill>
                <a:srgbClr val="60973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751" name="Google Shape;751;p24"/>
            <p:cNvSpPr/>
            <p:nvPr/>
          </p:nvSpPr>
          <p:spPr>
            <a:xfrm flipH="1">
              <a:off x="0" y="-4144"/>
              <a:ext cx="12213796" cy="6862144"/>
            </a:xfrm>
            <a:custGeom>
              <a:avLst/>
              <a:gdLst/>
              <a:ahLst/>
              <a:cxnLst/>
              <a:rect l="l" t="t" r="r" b="b"/>
              <a:pathLst>
                <a:path w="7458807" h="4866769" extrusionOk="0">
                  <a:moveTo>
                    <a:pt x="0" y="515"/>
                  </a:moveTo>
                  <a:lnTo>
                    <a:pt x="7458807" y="0"/>
                  </a:lnTo>
                  <a:cubicBezTo>
                    <a:pt x="7458550" y="211240"/>
                    <a:pt x="7458292" y="422479"/>
                    <a:pt x="7458035" y="633719"/>
                  </a:cubicBezTo>
                  <a:cubicBezTo>
                    <a:pt x="7267936" y="673022"/>
                    <a:pt x="6911045" y="261044"/>
                    <a:pt x="6318213" y="235819"/>
                  </a:cubicBezTo>
                  <a:cubicBezTo>
                    <a:pt x="5725381" y="210594"/>
                    <a:pt x="5344962" y="1230706"/>
                    <a:pt x="4677105" y="972150"/>
                  </a:cubicBezTo>
                  <a:cubicBezTo>
                    <a:pt x="4009248" y="713594"/>
                    <a:pt x="2979757" y="1053105"/>
                    <a:pt x="2998439" y="2035598"/>
                  </a:cubicBezTo>
                  <a:cubicBezTo>
                    <a:pt x="3017121" y="3018091"/>
                    <a:pt x="4076056" y="2896435"/>
                    <a:pt x="3902272" y="3619099"/>
                  </a:cubicBezTo>
                  <a:cubicBezTo>
                    <a:pt x="3728488" y="4341763"/>
                    <a:pt x="2490566" y="3998295"/>
                    <a:pt x="2155286" y="4206240"/>
                  </a:cubicBezTo>
                  <a:cubicBezTo>
                    <a:pt x="1820006" y="4414185"/>
                    <a:pt x="1933906" y="4691910"/>
                    <a:pt x="1890592" y="4866769"/>
                  </a:cubicBezTo>
                  <a:lnTo>
                    <a:pt x="11860" y="4865570"/>
                  </a:lnTo>
                  <a:cubicBezTo>
                    <a:pt x="18277" y="3246922"/>
                    <a:pt x="20997" y="1606790"/>
                    <a:pt x="0" y="51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sp>
        <p:nvSpPr>
          <p:cNvPr id="752" name="Google Shape;752;p24"/>
          <p:cNvSpPr txBox="1">
            <a:spLocks noGrp="1"/>
          </p:cNvSpPr>
          <p:nvPr>
            <p:ph type="title"/>
          </p:nvPr>
        </p:nvSpPr>
        <p:spPr>
          <a:xfrm>
            <a:off x="551625" y="1035250"/>
            <a:ext cx="55815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rgbClr val="171717"/>
              </a:buClr>
              <a:buSzPts val="4000"/>
              <a:buFont typeface="Aldrich"/>
              <a:buNone/>
              <a:defRPr>
                <a:solidFill>
                  <a:srgbClr val="171717"/>
                </a:solidFill>
              </a:defRPr>
            </a:lvl1pPr>
            <a:lvl2pPr lvl="1"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2pPr>
            <a:lvl3pPr lvl="2"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3pPr>
            <a:lvl4pPr lvl="3"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4pPr>
            <a:lvl5pPr lvl="4"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5pPr>
            <a:lvl6pPr lvl="5"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6pPr>
            <a:lvl7pPr lvl="6"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7pPr>
            <a:lvl8pPr lvl="7"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8pPr>
            <a:lvl9pPr lvl="8"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9pPr>
          </a:lstStyle>
          <a:p>
            <a:endParaRPr/>
          </a:p>
        </p:txBody>
      </p:sp>
      <p:sp>
        <p:nvSpPr>
          <p:cNvPr id="753" name="Google Shape;753;p24"/>
          <p:cNvSpPr txBox="1">
            <a:spLocks noGrp="1"/>
          </p:cNvSpPr>
          <p:nvPr>
            <p:ph type="body" idx="1"/>
          </p:nvPr>
        </p:nvSpPr>
        <p:spPr>
          <a:xfrm>
            <a:off x="551725" y="2569300"/>
            <a:ext cx="5581500" cy="31068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Tree>
    <p:extLst>
      <p:ext uri="{BB962C8B-B14F-4D97-AF65-F5344CB8AC3E}">
        <p14:creationId xmlns:p14="http://schemas.microsoft.com/office/powerpoint/2010/main" val="7764688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6850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1CCF4353-4CF6-4593-BBB9-5717FDB9A99E}" type="datetimeFigureOut">
              <a:rPr lang="en-US" smtClean="0"/>
              <a:t>1/16/2025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47A7109E-8F28-47A4-8645-46BEABB3589A}" type="slidenum">
              <a:rPr lang="en-US" smtClean="0"/>
              <a:t>‹#›</a:t>
            </a:fld>
            <a:endParaRPr lang="en-US"/>
          </a:p>
        </p:txBody>
      </p:sp>
    </p:spTree>
    <p:extLst>
      <p:ext uri="{BB962C8B-B14F-4D97-AF65-F5344CB8AC3E}">
        <p14:creationId xmlns:p14="http://schemas.microsoft.com/office/powerpoint/2010/main" val="4157981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1CCF4353-4CF6-4593-BBB9-5717FDB9A99E}" type="datetimeFigureOut">
              <a:rPr lang="en-US" smtClean="0"/>
              <a:t>1/16/2025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47A7109E-8F28-47A4-8645-46BEABB3589A}" type="slidenum">
              <a:rPr lang="en-US" smtClean="0"/>
              <a:t>‹#›</a:t>
            </a:fld>
            <a:endParaRPr lang="en-US"/>
          </a:p>
        </p:txBody>
      </p:sp>
    </p:spTree>
    <p:extLst>
      <p:ext uri="{BB962C8B-B14F-4D97-AF65-F5344CB8AC3E}">
        <p14:creationId xmlns:p14="http://schemas.microsoft.com/office/powerpoint/2010/main" val="2524800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1CCF4353-4CF6-4593-BBB9-5717FDB9A99E}" type="datetimeFigureOut">
              <a:rPr lang="en-US" smtClean="0"/>
              <a:t>1/16/2025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7109E-8F28-47A4-8645-46BEABB3589A}" type="slidenum">
              <a:rPr lang="en-US" smtClean="0"/>
              <a:t>‹#›</a:t>
            </a:fld>
            <a:endParaRPr lang="en-US"/>
          </a:p>
        </p:txBody>
      </p:sp>
    </p:spTree>
    <p:extLst>
      <p:ext uri="{BB962C8B-B14F-4D97-AF65-F5344CB8AC3E}">
        <p14:creationId xmlns:p14="http://schemas.microsoft.com/office/powerpoint/2010/main" val="20627860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CCF4353-4CF6-4593-BBB9-5717FDB9A99E}" type="datetimeFigureOut">
              <a:rPr lang="en-US" smtClean="0"/>
              <a:t>1/16/2025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7A7109E-8F28-47A4-8645-46BEABB3589A}" type="slidenum">
              <a:rPr lang="en-US" smtClean="0"/>
              <a:t>‹#›</a:t>
            </a:fld>
            <a:endParaRPr lang="en-US"/>
          </a:p>
        </p:txBody>
      </p:sp>
    </p:spTree>
    <p:extLst>
      <p:ext uri="{BB962C8B-B14F-4D97-AF65-F5344CB8AC3E}">
        <p14:creationId xmlns:p14="http://schemas.microsoft.com/office/powerpoint/2010/main" val="2739281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CCF4353-4CF6-4593-BBB9-5717FDB9A99E}" type="datetimeFigureOut">
              <a:rPr lang="en-US" smtClean="0"/>
              <a:t>1/16/2025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7A7109E-8F28-47A4-8645-46BEABB3589A}" type="slidenum">
              <a:rPr lang="en-US" smtClean="0"/>
              <a:t>‹#›</a:t>
            </a:fld>
            <a:endParaRPr lang="en-US"/>
          </a:p>
        </p:txBody>
      </p:sp>
    </p:spTree>
    <p:extLst>
      <p:ext uri="{BB962C8B-B14F-4D97-AF65-F5344CB8AC3E}">
        <p14:creationId xmlns:p14="http://schemas.microsoft.com/office/powerpoint/2010/main" val="912316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12.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4.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5.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8.xml"/><Relationship Id="rId7" Type="http://schemas.openxmlformats.org/officeDocument/2006/relationships/theme" Target="../theme/theme6.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B4B64863-26A9-13B2-22A6-179FED0A6ED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28947" y="265324"/>
            <a:ext cx="1280671" cy="1280671"/>
          </a:xfrm>
          <a:prstGeom prst="rect">
            <a:avLst/>
          </a:prstGeom>
        </p:spPr>
      </p:pic>
    </p:spTree>
    <p:extLst>
      <p:ext uri="{BB962C8B-B14F-4D97-AF65-F5344CB8AC3E}">
        <p14:creationId xmlns:p14="http://schemas.microsoft.com/office/powerpoint/2010/main" val="36436955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Mn 6">
            <a:extLst>
              <a:ext uri="{FF2B5EF4-FFF2-40B4-BE49-F238E27FC236}">
                <a16:creationId xmlns:a16="http://schemas.microsoft.com/office/drawing/2014/main" id="{8A5E4DBC-ED20-409C-9000-5AA467B254D8}"/>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2" name="Picture 1" descr="A white circle with leaves and blue text&#10;&#10;Description automatically generated">
            <a:extLst>
              <a:ext uri="{FF2B5EF4-FFF2-40B4-BE49-F238E27FC236}">
                <a16:creationId xmlns:a16="http://schemas.microsoft.com/office/drawing/2014/main" id="{6D4D9D12-2010-111C-78BA-31ADD3CB7F3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28947" y="265324"/>
            <a:ext cx="1280671" cy="1280671"/>
          </a:xfrm>
          <a:prstGeom prst="rect">
            <a:avLst/>
          </a:prstGeom>
        </p:spPr>
      </p:pic>
    </p:spTree>
    <p:extLst>
      <p:ext uri="{BB962C8B-B14F-4D97-AF65-F5344CB8AC3E}">
        <p14:creationId xmlns:p14="http://schemas.microsoft.com/office/powerpoint/2010/main" val="3380219031"/>
      </p:ext>
    </p:extLst>
  </p:cSld>
  <p:clrMap bg1="lt1" tx1="dk1" bg2="lt2" tx2="dk2" accent1="accent1" accent2="accent2" accent3="accent3" accent4="accent4" accent5="accent5" accent6="accent6" hlink="hlink" folHlink="folHlink"/>
  <p:sldLayoutIdLst>
    <p:sldLayoutId id="2147483673"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71FB52B-4F7F-4137-9D14-A0EA2D5019C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2667000" y="-2667000"/>
            <a:ext cx="6858000" cy="12192000"/>
          </a:xfrm>
          <a:prstGeom prst="rect">
            <a:avLst/>
          </a:prstGeom>
        </p:spPr>
      </p:pic>
    </p:spTree>
    <p:extLst>
      <p:ext uri="{BB962C8B-B14F-4D97-AF65-F5344CB8AC3E}">
        <p14:creationId xmlns:p14="http://schemas.microsoft.com/office/powerpoint/2010/main" val="3321903871"/>
      </p:ext>
    </p:extLst>
  </p:cSld>
  <p:clrMap bg1="lt1" tx1="dk1" bg2="lt2" tx2="dk2" accent1="accent1" accent2="accent2" accent3="accent3" accent4="accent4" accent5="accent5" accent6="accent6" hlink="hlink" folHlink="folHlink"/>
  <p:sldLayoutIdLst>
    <p:sldLayoutId id="2147483675"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9Slide.vn - 2019">
            <a:extLst>
              <a:ext uri="{FF2B5EF4-FFF2-40B4-BE49-F238E27FC236}">
                <a16:creationId xmlns:a16="http://schemas.microsoft.com/office/drawing/2014/main" id="{A3B2D1B2-AC4E-4E16-8B98-E3B87302592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88280375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1"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6B058F-3419-4783-A32B-A7489A7A2485}" type="datetimeFigureOut">
              <a:rPr lang="zh-CN" altLang="en-US" smtClean="0"/>
              <a:t>2025/1/16</a:t>
            </a:fld>
            <a:endParaRPr lang="zh-CN" altLang="en-US"/>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3207663841"/>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ctr" defTabSz="914126" rtl="0" eaLnBrk="1" latinLnBrk="0" hangingPunct="1">
        <a:spcBef>
          <a:spcPct val="0"/>
        </a:spcBef>
        <a:buNone/>
        <a:defRPr sz="4399" kern="1200">
          <a:solidFill>
            <a:schemeClr val="tx1"/>
          </a:solidFill>
          <a:latin typeface="+mj-lt"/>
          <a:ea typeface="+mj-ea"/>
          <a:cs typeface="+mj-cs"/>
        </a:defRPr>
      </a:lvl1pPr>
    </p:titleStyle>
    <p:bodyStyle>
      <a:lvl1pPr marL="342797" indent="-342797" algn="l" defTabSz="914126" rtl="0" eaLnBrk="1" latinLnBrk="0" hangingPunct="1">
        <a:spcBef>
          <a:spcPct val="20000"/>
        </a:spcBef>
        <a:buFont typeface="Arial" panose="020B0604020202020204" pitchFamily="34" charset="0"/>
        <a:buChar char="•"/>
        <a:defRPr sz="3199" kern="1200">
          <a:solidFill>
            <a:schemeClr val="tx1"/>
          </a:solidFill>
          <a:latin typeface="+mn-lt"/>
          <a:ea typeface="+mn-ea"/>
          <a:cs typeface="+mn-cs"/>
        </a:defRPr>
      </a:lvl1pPr>
      <a:lvl2pPr marL="742727" indent="-285664" algn="l" defTabSz="914126" rtl="0" eaLnBrk="1" latinLnBrk="0" hangingPunct="1">
        <a:spcBef>
          <a:spcPct val="20000"/>
        </a:spcBef>
        <a:buFont typeface="Arial" panose="020B0604020202020204" pitchFamily="34" charset="0"/>
        <a:buChar char="–"/>
        <a:defRPr sz="2799" kern="1200">
          <a:solidFill>
            <a:schemeClr val="tx1"/>
          </a:solidFill>
          <a:latin typeface="+mn-lt"/>
          <a:ea typeface="+mn-ea"/>
          <a:cs typeface="+mn-cs"/>
        </a:defRPr>
      </a:lvl2pPr>
      <a:lvl3pPr marL="1142657" indent="-228531" algn="l" defTabSz="914126"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3pPr>
      <a:lvl4pPr marL="1599720"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4pPr>
      <a:lvl5pPr marL="2056783"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5pPr>
      <a:lvl6pPr marL="2513846"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6pPr>
      <a:lvl7pPr marL="2970908"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7pPr>
      <a:lvl8pPr marL="3427971"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8pPr>
      <a:lvl9pPr marL="3885034"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9pPr>
    </p:bodyStyle>
    <p:otherStyle>
      <a:defPPr>
        <a:defRPr lang="zh-CN"/>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15" name="9Slide.vn - 2019">
            <a:extLst>
              <a:ext uri="{FF2B5EF4-FFF2-40B4-BE49-F238E27FC236}">
                <a16:creationId xmlns:a16="http://schemas.microsoft.com/office/drawing/2014/main" id="{0C025495-3E09-4968-9432-357A3BAA95B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84756297"/>
      </p:ext>
    </p:extLst>
  </p:cSld>
  <p:clrMap bg1="lt1" tx1="dk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35.jpeg"/><Relationship Id="rId5" Type="http://schemas.openxmlformats.org/officeDocument/2006/relationships/image" Target="../media/image34.jpg"/><Relationship Id="rId4" Type="http://schemas.openxmlformats.org/officeDocument/2006/relationships/image" Target="../media/image33.jpg"/></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jpeg"/></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43.jpeg"/></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45.jpeg"/></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47.jpe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Layout" Target="../slideLayouts/slideLayout12.xml"/><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51.png"/><Relationship Id="rId3" Type="http://schemas.microsoft.com/office/2007/relationships/media" Target="../media/media2.mp3"/><Relationship Id="rId7" Type="http://schemas.openxmlformats.org/officeDocument/2006/relationships/image" Target="../media/image5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9.png"/><Relationship Id="rId5" Type="http://schemas.openxmlformats.org/officeDocument/2006/relationships/slideLayout" Target="../slideLayouts/slideLayout39.xml"/><Relationship Id="rId4" Type="http://schemas.openxmlformats.org/officeDocument/2006/relationships/audio" Target="../media/media2.mp3"/><Relationship Id="rId9" Type="http://schemas.openxmlformats.org/officeDocument/2006/relationships/image" Target="../media/image52.tiff"/></Relationships>
</file>

<file path=ppt/slides/_rels/slide21.xml.rels><?xml version="1.0" encoding="UTF-8" standalone="yes"?>
<Relationships xmlns="http://schemas.openxmlformats.org/package/2006/relationships"><Relationship Id="rId8" Type="http://schemas.openxmlformats.org/officeDocument/2006/relationships/image" Target="../media/image51.png"/><Relationship Id="rId3" Type="http://schemas.microsoft.com/office/2007/relationships/media" Target="../media/media2.mp3"/><Relationship Id="rId7" Type="http://schemas.openxmlformats.org/officeDocument/2006/relationships/image" Target="../media/image5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9.png"/><Relationship Id="rId5" Type="http://schemas.openxmlformats.org/officeDocument/2006/relationships/slideLayout" Target="../slideLayouts/slideLayout39.xml"/><Relationship Id="rId4" Type="http://schemas.openxmlformats.org/officeDocument/2006/relationships/audio" Target="../media/media2.mp3"/><Relationship Id="rId9" Type="http://schemas.openxmlformats.org/officeDocument/2006/relationships/image" Target="../media/image52.tiff"/></Relationships>
</file>

<file path=ppt/slides/_rels/slide22.xml.rels><?xml version="1.0" encoding="UTF-8" standalone="yes"?>
<Relationships xmlns="http://schemas.openxmlformats.org/package/2006/relationships"><Relationship Id="rId8" Type="http://schemas.openxmlformats.org/officeDocument/2006/relationships/image" Target="../media/image51.png"/><Relationship Id="rId3" Type="http://schemas.microsoft.com/office/2007/relationships/media" Target="../media/media2.mp3"/><Relationship Id="rId7" Type="http://schemas.openxmlformats.org/officeDocument/2006/relationships/image" Target="../media/image5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9.png"/><Relationship Id="rId5" Type="http://schemas.openxmlformats.org/officeDocument/2006/relationships/slideLayout" Target="../slideLayouts/slideLayout39.xml"/><Relationship Id="rId4" Type="http://schemas.openxmlformats.org/officeDocument/2006/relationships/audio" Target="../media/media2.mp3"/><Relationship Id="rId9" Type="http://schemas.openxmlformats.org/officeDocument/2006/relationships/image" Target="../media/image52.tiff"/></Relationships>
</file>

<file path=ppt/slides/_rels/slide2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3.jpg"/><Relationship Id="rId7" Type="http://schemas.microsoft.com/office/2007/relationships/hdphoto" Target="../media/hdphoto4.wdp"/><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jpeg"/></Relationships>
</file>

<file path=ppt/slides/_rels/slide3.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slide" Target="slide17.xml"/><Relationship Id="rId18" Type="http://schemas.openxmlformats.org/officeDocument/2006/relationships/slide" Target="slide6.xml"/><Relationship Id="rId3" Type="http://schemas.openxmlformats.org/officeDocument/2006/relationships/image" Target="../media/image11.png"/><Relationship Id="rId7" Type="http://schemas.openxmlformats.org/officeDocument/2006/relationships/image" Target="../media/image15.png"/><Relationship Id="rId12" Type="http://schemas.microsoft.com/office/2007/relationships/hdphoto" Target="../media/hdphoto2.wdp"/><Relationship Id="rId17" Type="http://schemas.openxmlformats.org/officeDocument/2006/relationships/image" Target="../media/image19.png"/><Relationship Id="rId2" Type="http://schemas.openxmlformats.org/officeDocument/2006/relationships/notesSlide" Target="../notesSlides/notesSlide1.xml"/><Relationship Id="rId16" Type="http://schemas.openxmlformats.org/officeDocument/2006/relationships/slide" Target="slide18.xml"/><Relationship Id="rId1" Type="http://schemas.openxmlformats.org/officeDocument/2006/relationships/slideLayout" Target="../slideLayouts/slideLayout25.xml"/><Relationship Id="rId6" Type="http://schemas.openxmlformats.org/officeDocument/2006/relationships/image" Target="../media/image14.png"/><Relationship Id="rId11" Type="http://schemas.openxmlformats.org/officeDocument/2006/relationships/image" Target="../media/image17.png"/><Relationship Id="rId5" Type="http://schemas.openxmlformats.org/officeDocument/2006/relationships/image" Target="../media/image13.png"/><Relationship Id="rId15" Type="http://schemas.openxmlformats.org/officeDocument/2006/relationships/slide" Target="slide5.xml"/><Relationship Id="rId10" Type="http://schemas.openxmlformats.org/officeDocument/2006/relationships/slide" Target="slide4.xml"/><Relationship Id="rId19" Type="http://schemas.openxmlformats.org/officeDocument/2006/relationships/slide" Target="slide16.xml"/><Relationship Id="rId4" Type="http://schemas.openxmlformats.org/officeDocument/2006/relationships/image" Target="../media/image12.png"/><Relationship Id="rId9" Type="http://schemas.openxmlformats.org/officeDocument/2006/relationships/image" Target="../media/image16.png"/><Relationship Id="rId14" Type="http://schemas.openxmlformats.org/officeDocument/2006/relationships/image" Target="../media/image18.gif"/></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1.wav"/><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microsoft.com/office/2007/relationships/hdphoto" Target="../media/hdphoto3.wdp"/><Relationship Id="rId5" Type="http://schemas.openxmlformats.org/officeDocument/2006/relationships/image" Target="../media/image20.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1.wav"/><Relationship Id="rId7"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5.xml"/><Relationship Id="rId6" Type="http://schemas.microsoft.com/office/2007/relationships/hdphoto" Target="../media/hdphoto3.wdp"/><Relationship Id="rId5" Type="http://schemas.openxmlformats.org/officeDocument/2006/relationships/image" Target="../media/image20.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1.wav"/><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microsoft.com/office/2007/relationships/hdphoto" Target="../media/hdphoto3.wdp"/><Relationship Id="rId5" Type="http://schemas.openxmlformats.org/officeDocument/2006/relationships/image" Target="../media/image20.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Layout" Target="../slideLayouts/slideLayout12.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endParaRPr lang="en-US" altLang="en-US"/>
          </a:p>
        </p:txBody>
      </p:sp>
      <p:sp>
        <p:nvSpPr>
          <p:cNvPr id="30723" name="Rectangle 3"/>
          <p:cNvSpPr>
            <a:spLocks noGrp="1" noChangeArrowheads="1"/>
          </p:cNvSpPr>
          <p:nvPr>
            <p:ph type="body" idx="1"/>
          </p:nvPr>
        </p:nvSpPr>
        <p:spPr/>
        <p:txBody>
          <a:bodyPr/>
          <a:lstStyle/>
          <a:p>
            <a:pPr eaLnBrk="1" hangingPunct="1"/>
            <a:endParaRPr lang="en-US" altLang="en-US"/>
          </a:p>
        </p:txBody>
      </p:sp>
      <p:pic>
        <p:nvPicPr>
          <p:cNvPr id="30724" name="Picture 4" descr="Theme2375157"/>
          <p:cNvPicPr>
            <a:picLocks noChangeAspect="1" noChangeArrowheads="1"/>
          </p:cNvPicPr>
          <p:nvPr/>
        </p:nvPicPr>
        <p:blipFill>
          <a:blip r:embed="rId2">
            <a:lum bright="-2000"/>
            <a:extLst>
              <a:ext uri="{28A0092B-C50C-407E-A947-70E740481C1C}">
                <a14:useLocalDpi xmlns:a14="http://schemas.microsoft.com/office/drawing/2010/main" val="0"/>
              </a:ext>
            </a:extLst>
          </a:blip>
          <a:srcRect/>
          <a:stretch>
            <a:fillRect/>
          </a:stretch>
        </p:blipFill>
        <p:spPr bwMode="auto">
          <a:xfrm>
            <a:off x="-152400" y="-348839"/>
            <a:ext cx="12192000" cy="716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63" name="WordArt 91"/>
          <p:cNvSpPr>
            <a:spLocks noChangeArrowheads="1" noChangeShapeType="1" noTextEdit="1"/>
          </p:cNvSpPr>
          <p:nvPr/>
        </p:nvSpPr>
        <p:spPr bwMode="auto">
          <a:xfrm>
            <a:off x="1727200" y="228600"/>
            <a:ext cx="8432800" cy="533400"/>
          </a:xfrm>
          <a:prstGeom prst="rect">
            <a:avLst/>
          </a:prstGeom>
        </p:spPr>
        <p:txBody>
          <a:bodyPr wrap="none" fromWordArt="1">
            <a:prstTxWarp prst="textPlain">
              <a:avLst>
                <a:gd name="adj" fmla="val 50000"/>
              </a:avLst>
            </a:prstTxWarp>
          </a:bodyPr>
          <a:lstStyle/>
          <a:p>
            <a:pPr algn="ctr" fontAlgn="base">
              <a:spcBef>
                <a:spcPct val="0"/>
              </a:spcBef>
              <a:spcAft>
                <a:spcPct val="0"/>
              </a:spcAft>
              <a:defRPr/>
            </a:pPr>
            <a:r>
              <a:rPr lang="en-US" sz="3600" b="1" kern="10" dirty="0" err="1">
                <a:ln w="9525">
                  <a:solidFill>
                    <a:srgbClr val="FF0000"/>
                  </a:solidFill>
                  <a:prstDash val="solid"/>
                </a:ln>
                <a:solidFill>
                  <a:schemeClr val="tx2">
                    <a:lumMod val="75000"/>
                  </a:schemeClr>
                </a:solidFill>
                <a:effectLst>
                  <a:glow rad="139700">
                    <a:srgbClr val="F79646">
                      <a:satMod val="175000"/>
                      <a:alpha val="40000"/>
                    </a:srgbClr>
                  </a:glow>
                  <a:outerShdw blurRad="12700" dist="38100" dir="2700000" algn="tl" rotWithShape="0">
                    <a:srgbClr val="4BACC6">
                      <a:lumMod val="60000"/>
                      <a:lumOff val="40000"/>
                    </a:srgbClr>
                  </a:outerShdw>
                </a:effectLst>
                <a:latin typeface="Times New Roman" pitchFamily="18" charset="0"/>
                <a:ea typeface="+mj-lt"/>
                <a:cs typeface="Times New Roman" pitchFamily="18" charset="0"/>
              </a:rPr>
              <a:t>Trường</a:t>
            </a:r>
            <a:r>
              <a:rPr lang="en-US" sz="3600" b="1" kern="10" dirty="0">
                <a:ln w="9525">
                  <a:solidFill>
                    <a:srgbClr val="FF0000"/>
                  </a:solidFill>
                  <a:prstDash val="solid"/>
                </a:ln>
                <a:solidFill>
                  <a:schemeClr val="tx2">
                    <a:lumMod val="75000"/>
                  </a:schemeClr>
                </a:solidFill>
                <a:effectLst>
                  <a:glow rad="139700">
                    <a:srgbClr val="F79646">
                      <a:satMod val="175000"/>
                      <a:alpha val="40000"/>
                    </a:srgbClr>
                  </a:glow>
                  <a:outerShdw blurRad="12700" dist="38100" dir="2700000" algn="tl" rotWithShape="0">
                    <a:srgbClr val="4BACC6">
                      <a:lumMod val="60000"/>
                      <a:lumOff val="40000"/>
                    </a:srgbClr>
                  </a:outerShdw>
                </a:effectLst>
                <a:latin typeface="Times New Roman" pitchFamily="18" charset="0"/>
                <a:ea typeface="+mj-lt"/>
                <a:cs typeface="Times New Roman" pitchFamily="18" charset="0"/>
              </a:rPr>
              <a:t> </a:t>
            </a:r>
            <a:r>
              <a:rPr lang="en-US" sz="3600" b="1" kern="10" dirty="0" err="1">
                <a:ln w="9525">
                  <a:solidFill>
                    <a:srgbClr val="FF0000"/>
                  </a:solidFill>
                  <a:prstDash val="solid"/>
                </a:ln>
                <a:solidFill>
                  <a:schemeClr val="tx2">
                    <a:lumMod val="75000"/>
                  </a:schemeClr>
                </a:solidFill>
                <a:effectLst>
                  <a:glow rad="139700">
                    <a:srgbClr val="F79646">
                      <a:satMod val="175000"/>
                      <a:alpha val="40000"/>
                    </a:srgbClr>
                  </a:glow>
                  <a:outerShdw blurRad="12700" dist="38100" dir="2700000" algn="tl" rotWithShape="0">
                    <a:srgbClr val="4BACC6">
                      <a:lumMod val="60000"/>
                      <a:lumOff val="40000"/>
                    </a:srgbClr>
                  </a:outerShdw>
                </a:effectLst>
                <a:latin typeface="Times New Roman" pitchFamily="18" charset="0"/>
                <a:ea typeface="+mj-lt"/>
                <a:cs typeface="Times New Roman" pitchFamily="18" charset="0"/>
              </a:rPr>
              <a:t>Tiểu</a:t>
            </a:r>
            <a:r>
              <a:rPr lang="en-US" sz="3600" b="1" kern="10" dirty="0">
                <a:ln w="9525">
                  <a:solidFill>
                    <a:srgbClr val="FF0000"/>
                  </a:solidFill>
                  <a:prstDash val="solid"/>
                </a:ln>
                <a:solidFill>
                  <a:schemeClr val="tx2">
                    <a:lumMod val="75000"/>
                  </a:schemeClr>
                </a:solidFill>
                <a:effectLst>
                  <a:glow rad="139700">
                    <a:srgbClr val="F79646">
                      <a:satMod val="175000"/>
                      <a:alpha val="40000"/>
                    </a:srgbClr>
                  </a:glow>
                  <a:outerShdw blurRad="12700" dist="38100" dir="2700000" algn="tl" rotWithShape="0">
                    <a:srgbClr val="4BACC6">
                      <a:lumMod val="60000"/>
                      <a:lumOff val="40000"/>
                    </a:srgbClr>
                  </a:outerShdw>
                </a:effectLst>
                <a:latin typeface="Times New Roman" pitchFamily="18" charset="0"/>
                <a:ea typeface="+mj-lt"/>
                <a:cs typeface="Times New Roman" pitchFamily="18" charset="0"/>
              </a:rPr>
              <a:t> </a:t>
            </a:r>
            <a:r>
              <a:rPr lang="en-US" sz="3600" b="1" kern="10" dirty="0" err="1">
                <a:ln w="9525">
                  <a:solidFill>
                    <a:srgbClr val="FF0000"/>
                  </a:solidFill>
                  <a:prstDash val="solid"/>
                </a:ln>
                <a:solidFill>
                  <a:schemeClr val="tx2">
                    <a:lumMod val="75000"/>
                  </a:schemeClr>
                </a:solidFill>
                <a:effectLst>
                  <a:glow rad="139700">
                    <a:srgbClr val="F79646">
                      <a:satMod val="175000"/>
                      <a:alpha val="40000"/>
                    </a:srgbClr>
                  </a:glow>
                  <a:outerShdw blurRad="12700" dist="38100" dir="2700000" algn="tl" rotWithShape="0">
                    <a:srgbClr val="4BACC6">
                      <a:lumMod val="60000"/>
                      <a:lumOff val="40000"/>
                    </a:srgbClr>
                  </a:outerShdw>
                </a:effectLst>
                <a:latin typeface="Times New Roman" pitchFamily="18" charset="0"/>
                <a:ea typeface="+mj-lt"/>
                <a:cs typeface="Times New Roman" pitchFamily="18" charset="0"/>
              </a:rPr>
              <a:t>học</a:t>
            </a:r>
            <a:r>
              <a:rPr lang="en-US" sz="3600" b="1" kern="10" dirty="0">
                <a:ln w="9525">
                  <a:solidFill>
                    <a:srgbClr val="FF0000"/>
                  </a:solidFill>
                  <a:prstDash val="solid"/>
                </a:ln>
                <a:solidFill>
                  <a:schemeClr val="tx2">
                    <a:lumMod val="75000"/>
                  </a:schemeClr>
                </a:solidFill>
                <a:effectLst>
                  <a:glow rad="139700">
                    <a:srgbClr val="F79646">
                      <a:satMod val="175000"/>
                      <a:alpha val="40000"/>
                    </a:srgbClr>
                  </a:glow>
                  <a:outerShdw blurRad="12700" dist="38100" dir="2700000" algn="tl" rotWithShape="0">
                    <a:srgbClr val="4BACC6">
                      <a:lumMod val="60000"/>
                      <a:lumOff val="40000"/>
                    </a:srgbClr>
                  </a:outerShdw>
                </a:effectLst>
                <a:latin typeface="Times New Roman" pitchFamily="18" charset="0"/>
                <a:ea typeface="+mj-lt"/>
                <a:cs typeface="Times New Roman" pitchFamily="18" charset="0"/>
              </a:rPr>
              <a:t> Chu </a:t>
            </a:r>
            <a:r>
              <a:rPr lang="en-US" sz="3600" b="1" kern="10" dirty="0" err="1">
                <a:ln w="9525">
                  <a:solidFill>
                    <a:srgbClr val="FF0000"/>
                  </a:solidFill>
                  <a:prstDash val="solid"/>
                </a:ln>
                <a:solidFill>
                  <a:schemeClr val="tx2">
                    <a:lumMod val="75000"/>
                  </a:schemeClr>
                </a:solidFill>
                <a:effectLst>
                  <a:glow rad="139700">
                    <a:srgbClr val="F79646">
                      <a:satMod val="175000"/>
                      <a:alpha val="40000"/>
                    </a:srgbClr>
                  </a:glow>
                  <a:outerShdw blurRad="12700" dist="38100" dir="2700000" algn="tl" rotWithShape="0">
                    <a:srgbClr val="4BACC6">
                      <a:lumMod val="60000"/>
                      <a:lumOff val="40000"/>
                    </a:srgbClr>
                  </a:outerShdw>
                </a:effectLst>
                <a:latin typeface="Times New Roman" pitchFamily="18" charset="0"/>
                <a:ea typeface="+mj-lt"/>
                <a:cs typeface="Times New Roman" pitchFamily="18" charset="0"/>
              </a:rPr>
              <a:t>Văn</a:t>
            </a:r>
            <a:r>
              <a:rPr lang="en-US" sz="3600" b="1" kern="10" dirty="0">
                <a:ln w="9525">
                  <a:solidFill>
                    <a:srgbClr val="FF0000"/>
                  </a:solidFill>
                  <a:prstDash val="solid"/>
                </a:ln>
                <a:solidFill>
                  <a:schemeClr val="tx2">
                    <a:lumMod val="75000"/>
                  </a:schemeClr>
                </a:solidFill>
                <a:effectLst>
                  <a:glow rad="139700">
                    <a:srgbClr val="F79646">
                      <a:satMod val="175000"/>
                      <a:alpha val="40000"/>
                    </a:srgbClr>
                  </a:glow>
                  <a:outerShdw blurRad="12700" dist="38100" dir="2700000" algn="tl" rotWithShape="0">
                    <a:srgbClr val="4BACC6">
                      <a:lumMod val="60000"/>
                      <a:lumOff val="40000"/>
                    </a:srgbClr>
                  </a:outerShdw>
                </a:effectLst>
                <a:latin typeface="Times New Roman" pitchFamily="18" charset="0"/>
                <a:ea typeface="+mj-lt"/>
                <a:cs typeface="Times New Roman" pitchFamily="18" charset="0"/>
              </a:rPr>
              <a:t> An</a:t>
            </a:r>
          </a:p>
        </p:txBody>
      </p:sp>
      <p:sp>
        <p:nvSpPr>
          <p:cNvPr id="3079" name="Text Box 14"/>
          <p:cNvSpPr txBox="1">
            <a:spLocks noChangeArrowheads="1"/>
          </p:cNvSpPr>
          <p:nvPr/>
        </p:nvSpPr>
        <p:spPr bwMode="auto">
          <a:xfrm>
            <a:off x="152400" y="3200400"/>
            <a:ext cx="12192000" cy="2077492"/>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FontTx/>
              <a:buNone/>
              <a:defRPr/>
            </a:pPr>
            <a:r>
              <a:rPr lang="en-US" altLang="en-US" sz="4800" b="1" dirty="0" err="1">
                <a:ln w="6600">
                  <a:solidFill>
                    <a:srgbClr val="C0504D"/>
                  </a:solidFill>
                  <a:prstDash val="solid"/>
                </a:ln>
                <a:solidFill>
                  <a:schemeClr val="tx2">
                    <a:lumMod val="50000"/>
                  </a:schemeClr>
                </a:solidFill>
                <a:effectLst>
                  <a:outerShdw dist="38100" dir="2700000" algn="tl" rotWithShape="0">
                    <a:srgbClr val="C0504D"/>
                  </a:outerShdw>
                </a:effectLst>
                <a:latin typeface="Times New Roman" panose="02020603050405020304" pitchFamily="18" charset="0"/>
                <a:cs typeface="Arial" charset="0"/>
              </a:rPr>
              <a:t>Môn</a:t>
            </a:r>
            <a:r>
              <a:rPr lang="en-US" altLang="en-US" sz="4800" b="1" dirty="0">
                <a:ln w="6600">
                  <a:solidFill>
                    <a:srgbClr val="C0504D"/>
                  </a:solidFill>
                  <a:prstDash val="solid"/>
                </a:ln>
                <a:solidFill>
                  <a:schemeClr val="tx2">
                    <a:lumMod val="50000"/>
                  </a:schemeClr>
                </a:solidFill>
                <a:effectLst>
                  <a:outerShdw dist="38100" dir="2700000" algn="tl" rotWithShape="0">
                    <a:srgbClr val="C0504D"/>
                  </a:outerShdw>
                </a:effectLst>
                <a:latin typeface="Times New Roman" panose="02020603050405020304" pitchFamily="18" charset="0"/>
                <a:cs typeface="Arial" charset="0"/>
              </a:rPr>
              <a:t> : </a:t>
            </a:r>
            <a:r>
              <a:rPr lang="en-US" altLang="en-US" sz="4800" b="1" dirty="0" err="1">
                <a:ln w="6600">
                  <a:solidFill>
                    <a:srgbClr val="C0504D"/>
                  </a:solidFill>
                  <a:prstDash val="solid"/>
                </a:ln>
                <a:solidFill>
                  <a:schemeClr val="tx2">
                    <a:lumMod val="50000"/>
                  </a:schemeClr>
                </a:solidFill>
                <a:effectLst>
                  <a:outerShdw dist="38100" dir="2700000" algn="tl" rotWithShape="0">
                    <a:srgbClr val="C0504D"/>
                  </a:outerShdw>
                </a:effectLst>
                <a:latin typeface="Times New Roman" panose="02020603050405020304" pitchFamily="18" charset="0"/>
                <a:cs typeface="Arial" charset="0"/>
              </a:rPr>
              <a:t>Lịch</a:t>
            </a:r>
            <a:r>
              <a:rPr lang="en-US" altLang="en-US" sz="4800" b="1" dirty="0">
                <a:ln w="6600">
                  <a:solidFill>
                    <a:srgbClr val="C0504D"/>
                  </a:solidFill>
                  <a:prstDash val="solid"/>
                </a:ln>
                <a:solidFill>
                  <a:schemeClr val="tx2">
                    <a:lumMod val="50000"/>
                  </a:schemeClr>
                </a:solidFill>
                <a:effectLst>
                  <a:outerShdw dist="38100" dir="2700000" algn="tl" rotWithShape="0">
                    <a:srgbClr val="C0504D"/>
                  </a:outerShdw>
                </a:effectLst>
                <a:latin typeface="Times New Roman" panose="02020603050405020304" pitchFamily="18" charset="0"/>
                <a:cs typeface="Arial" charset="0"/>
              </a:rPr>
              <a:t> </a:t>
            </a:r>
            <a:r>
              <a:rPr lang="en-US" altLang="en-US" sz="4800" b="1" dirty="0" err="1">
                <a:ln w="6600">
                  <a:solidFill>
                    <a:srgbClr val="C0504D"/>
                  </a:solidFill>
                  <a:prstDash val="solid"/>
                </a:ln>
                <a:solidFill>
                  <a:schemeClr val="tx2">
                    <a:lumMod val="50000"/>
                  </a:schemeClr>
                </a:solidFill>
                <a:effectLst>
                  <a:outerShdw dist="38100" dir="2700000" algn="tl" rotWithShape="0">
                    <a:srgbClr val="C0504D"/>
                  </a:outerShdw>
                </a:effectLst>
                <a:latin typeface="Times New Roman" panose="02020603050405020304" pitchFamily="18" charset="0"/>
                <a:cs typeface="Arial" charset="0"/>
              </a:rPr>
              <a:t>sử</a:t>
            </a:r>
            <a:r>
              <a:rPr lang="en-US" altLang="en-US" sz="4800" b="1" dirty="0">
                <a:ln w="6600">
                  <a:solidFill>
                    <a:srgbClr val="C0504D"/>
                  </a:solidFill>
                  <a:prstDash val="solid"/>
                </a:ln>
                <a:solidFill>
                  <a:schemeClr val="tx2">
                    <a:lumMod val="50000"/>
                  </a:schemeClr>
                </a:solidFill>
                <a:effectLst>
                  <a:outerShdw dist="38100" dir="2700000" algn="tl" rotWithShape="0">
                    <a:srgbClr val="C0504D"/>
                  </a:outerShdw>
                </a:effectLst>
                <a:latin typeface="Times New Roman" panose="02020603050405020304" pitchFamily="18" charset="0"/>
                <a:cs typeface="Arial" charset="0"/>
              </a:rPr>
              <a:t> </a:t>
            </a:r>
            <a:r>
              <a:rPr lang="en-US" altLang="en-US" sz="4800" b="1" dirty="0" err="1">
                <a:ln w="6600">
                  <a:solidFill>
                    <a:srgbClr val="C0504D"/>
                  </a:solidFill>
                  <a:prstDash val="solid"/>
                </a:ln>
                <a:solidFill>
                  <a:schemeClr val="tx2">
                    <a:lumMod val="50000"/>
                  </a:schemeClr>
                </a:solidFill>
                <a:effectLst>
                  <a:outerShdw dist="38100" dir="2700000" algn="tl" rotWithShape="0">
                    <a:srgbClr val="C0504D"/>
                  </a:outerShdw>
                </a:effectLst>
                <a:latin typeface="Times New Roman" panose="02020603050405020304" pitchFamily="18" charset="0"/>
                <a:cs typeface="Arial" charset="0"/>
              </a:rPr>
              <a:t>địa</a:t>
            </a:r>
            <a:r>
              <a:rPr lang="en-US" altLang="en-US" sz="4800" b="1" dirty="0">
                <a:ln w="6600">
                  <a:solidFill>
                    <a:srgbClr val="C0504D"/>
                  </a:solidFill>
                  <a:prstDash val="solid"/>
                </a:ln>
                <a:solidFill>
                  <a:schemeClr val="tx2">
                    <a:lumMod val="50000"/>
                  </a:schemeClr>
                </a:solidFill>
                <a:effectLst>
                  <a:outerShdw dist="38100" dir="2700000" algn="tl" rotWithShape="0">
                    <a:srgbClr val="C0504D"/>
                  </a:outerShdw>
                </a:effectLst>
                <a:latin typeface="Times New Roman" panose="02020603050405020304" pitchFamily="18" charset="0"/>
                <a:cs typeface="Arial" charset="0"/>
              </a:rPr>
              <a:t> </a:t>
            </a:r>
            <a:r>
              <a:rPr lang="en-US" altLang="en-US" sz="4800" b="1" dirty="0" err="1">
                <a:ln w="6600">
                  <a:solidFill>
                    <a:srgbClr val="C0504D"/>
                  </a:solidFill>
                  <a:prstDash val="solid"/>
                </a:ln>
                <a:solidFill>
                  <a:schemeClr val="tx2">
                    <a:lumMod val="50000"/>
                  </a:schemeClr>
                </a:solidFill>
                <a:effectLst>
                  <a:outerShdw dist="38100" dir="2700000" algn="tl" rotWithShape="0">
                    <a:srgbClr val="C0504D"/>
                  </a:outerShdw>
                </a:effectLst>
                <a:latin typeface="Times New Roman" panose="02020603050405020304" pitchFamily="18" charset="0"/>
                <a:cs typeface="Arial" charset="0"/>
              </a:rPr>
              <a:t>lý</a:t>
            </a:r>
            <a:endParaRPr lang="en-US" altLang="en-US" sz="4800" b="1" dirty="0">
              <a:ln w="6600">
                <a:solidFill>
                  <a:srgbClr val="C0504D"/>
                </a:solidFill>
                <a:prstDash val="solid"/>
              </a:ln>
              <a:solidFill>
                <a:schemeClr val="tx2">
                  <a:lumMod val="50000"/>
                </a:schemeClr>
              </a:solidFill>
              <a:effectLst>
                <a:outerShdw dist="38100" dir="2700000" algn="tl" rotWithShape="0">
                  <a:srgbClr val="C0504D"/>
                </a:outerShdw>
              </a:effectLst>
              <a:latin typeface="Times New Roman" panose="02020603050405020304" pitchFamily="18" charset="0"/>
              <a:cs typeface="Arial" charset="0"/>
            </a:endParaRPr>
          </a:p>
          <a:p>
            <a:pPr algn="ctr" fontAlgn="base">
              <a:spcBef>
                <a:spcPct val="50000"/>
              </a:spcBef>
              <a:spcAft>
                <a:spcPct val="0"/>
              </a:spcAft>
              <a:buFontTx/>
              <a:buNone/>
              <a:defRPr/>
            </a:pPr>
            <a:endParaRPr lang="en-US" altLang="en-US" sz="5400" b="1" dirty="0">
              <a:ln w="6600">
                <a:solidFill>
                  <a:srgbClr val="C0504D"/>
                </a:solidFill>
                <a:prstDash val="solid"/>
              </a:ln>
              <a:solidFill>
                <a:schemeClr val="tx2">
                  <a:lumMod val="50000"/>
                </a:schemeClr>
              </a:solidFill>
              <a:effectLst>
                <a:outerShdw dist="38100" dir="2700000" algn="tl" rotWithShape="0">
                  <a:srgbClr val="C0504D"/>
                </a:outerShdw>
              </a:effectLst>
              <a:latin typeface="Times New Roman" panose="02020603050405020304" pitchFamily="18" charset="0"/>
              <a:cs typeface="Arial" charset="0"/>
            </a:endParaRPr>
          </a:p>
        </p:txBody>
      </p:sp>
      <p:sp>
        <p:nvSpPr>
          <p:cNvPr id="3" name="Rectangle 2"/>
          <p:cNvSpPr/>
          <p:nvPr/>
        </p:nvSpPr>
        <p:spPr>
          <a:xfrm>
            <a:off x="812800" y="5467351"/>
            <a:ext cx="10566400" cy="707886"/>
          </a:xfrm>
          <a:prstGeom prst="rect">
            <a:avLst/>
          </a:prstGeom>
          <a:noFill/>
        </p:spPr>
        <p:txBody>
          <a:bodyPr>
            <a:spAutoFit/>
          </a:bodyPr>
          <a:lstStyle/>
          <a:p>
            <a:pPr algn="ctr" fontAlgn="base">
              <a:spcBef>
                <a:spcPct val="0"/>
              </a:spcBef>
              <a:spcAft>
                <a:spcPct val="0"/>
              </a:spcAft>
              <a:defRPr/>
            </a:pPr>
            <a:r>
              <a:rPr lang="pt-BR" sz="4000" b="1" kern="10" dirty="0">
                <a:ln w="9525">
                  <a:solidFill>
                    <a:prstClr val="white"/>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anose="02020603050405020304" pitchFamily="18" charset="0"/>
              </a:rPr>
              <a:t>Giáo viên: </a:t>
            </a:r>
            <a:r>
              <a:rPr lang="en-US" sz="4000" b="1" kern="10" dirty="0" err="1">
                <a:ln w="9525">
                  <a:solidFill>
                    <a:prstClr val="white"/>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anose="02020603050405020304" pitchFamily="18" charset="0"/>
              </a:rPr>
              <a:t>Nguyễn</a:t>
            </a:r>
            <a:r>
              <a:rPr lang="vi-VN" sz="4000" b="1" kern="10" dirty="0">
                <a:ln w="9525">
                  <a:solidFill>
                    <a:prstClr val="white"/>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anose="02020603050405020304" pitchFamily="18" charset="0"/>
              </a:rPr>
              <a:t> Thị</a:t>
            </a:r>
            <a:r>
              <a:rPr lang="en-US" sz="4000" b="1" kern="10" dirty="0">
                <a:ln w="9525">
                  <a:solidFill>
                    <a:prstClr val="white"/>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anose="02020603050405020304" pitchFamily="18" charset="0"/>
              </a:rPr>
              <a:t> Thu </a:t>
            </a:r>
            <a:r>
              <a:rPr lang="en-US" sz="4000" b="1" kern="10" dirty="0" err="1">
                <a:ln w="9525">
                  <a:solidFill>
                    <a:prstClr val="white"/>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anose="02020603050405020304" pitchFamily="18" charset="0"/>
              </a:rPr>
              <a:t>Hương</a:t>
            </a:r>
            <a:endParaRPr lang="pt-BR" sz="4000" b="1" kern="10" dirty="0">
              <a:ln w="9525">
                <a:solidFill>
                  <a:prstClr val="white"/>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EB7D2889-3429-6626-26F5-4EDCA73F5D2A}"/>
              </a:ext>
            </a:extLst>
          </p:cNvPr>
          <p:cNvSpPr txBox="1"/>
          <p:nvPr/>
        </p:nvSpPr>
        <p:spPr>
          <a:xfrm>
            <a:off x="-50800" y="1364057"/>
            <a:ext cx="12598400" cy="1446550"/>
          </a:xfrm>
          <a:prstGeom prst="rect">
            <a:avLst/>
          </a:prstGeom>
          <a:noFill/>
        </p:spPr>
        <p:txBody>
          <a:bodyPr wrap="square" rtlCol="0">
            <a:spAutoFit/>
          </a:bodyPr>
          <a:lstStyle/>
          <a:p>
            <a:pPr algn="ctr"/>
            <a:r>
              <a:rPr lang="en-US" sz="4400" dirty="0">
                <a:solidFill>
                  <a:srgbClr val="FF0000"/>
                </a:solidFill>
                <a:latin typeface="Algerian" panose="04020705040A02060702" pitchFamily="82" charset="0"/>
              </a:rPr>
              <a:t>CHÀO MỪNG CÁC THẦY CÔ GIÁO </a:t>
            </a:r>
          </a:p>
          <a:p>
            <a:pPr algn="ctr"/>
            <a:r>
              <a:rPr lang="en-US" sz="4400" dirty="0">
                <a:solidFill>
                  <a:srgbClr val="FF0000"/>
                </a:solidFill>
                <a:latin typeface="Algerian" panose="04020705040A02060702" pitchFamily="82" charset="0"/>
              </a:rPr>
              <a:t>VỀ DỰ GIỜ LỚP 4E</a:t>
            </a:r>
          </a:p>
        </p:txBody>
      </p:sp>
    </p:spTree>
    <p:extLst>
      <p:ext uri="{BB962C8B-B14F-4D97-AF65-F5344CB8AC3E}">
        <p14:creationId xmlns:p14="http://schemas.microsoft.com/office/powerpoint/2010/main" val="1547543514"/>
      </p:ext>
    </p:extLst>
  </p:cSld>
  <p:clrMapOvr>
    <a:masterClrMapping/>
  </p:clrMapOvr>
  <p:transition>
    <p:zo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1261">
            <a:extLst>
              <a:ext uri="{FF2B5EF4-FFF2-40B4-BE49-F238E27FC236}">
                <a16:creationId xmlns:a16="http://schemas.microsoft.com/office/drawing/2014/main" id="{5D48F09F-A0A6-4CEE-B04F-AD39DD46981B}"/>
              </a:ext>
            </a:extLst>
          </p:cNvPr>
          <p:cNvGrpSpPr/>
          <p:nvPr/>
        </p:nvGrpSpPr>
        <p:grpSpPr>
          <a:xfrm>
            <a:off x="8003409" y="1687398"/>
            <a:ext cx="467620" cy="422875"/>
            <a:chOff x="0" y="0"/>
            <a:chExt cx="935237" cy="845748"/>
          </a:xfrm>
        </p:grpSpPr>
        <p:sp>
          <p:nvSpPr>
            <p:cNvPr id="8" name="Shape 1259">
              <a:extLst>
                <a:ext uri="{FF2B5EF4-FFF2-40B4-BE49-F238E27FC236}">
                  <a16:creationId xmlns:a16="http://schemas.microsoft.com/office/drawing/2014/main" id="{8597B890-B3A8-4945-AD88-AEDEC89464F1}"/>
                </a:ext>
              </a:extLst>
            </p:cNvPr>
            <p:cNvSpPr/>
            <p:nvPr/>
          </p:nvSpPr>
          <p:spPr>
            <a:xfrm>
              <a:off x="0" y="0"/>
              <a:ext cx="935238" cy="845749"/>
            </a:xfrm>
            <a:custGeom>
              <a:avLst/>
              <a:gdLst/>
              <a:ahLst/>
              <a:cxnLst>
                <a:cxn ang="0">
                  <a:pos x="wd2" y="hd2"/>
                </a:cxn>
                <a:cxn ang="5400000">
                  <a:pos x="wd2" y="hd2"/>
                </a:cxn>
                <a:cxn ang="10800000">
                  <a:pos x="wd2" y="hd2"/>
                </a:cxn>
                <a:cxn ang="16200000">
                  <a:pos x="wd2" y="hd2"/>
                </a:cxn>
              </a:cxnLst>
              <a:rect l="0" t="0"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w="12700" cap="flat">
              <a:noFill/>
              <a:miter lim="400000"/>
            </a:ln>
            <a:effectLst/>
          </p:spPr>
          <p:txBody>
            <a:bodyPr wrap="square" lIns="22860" tIns="22860" rIns="22860" bIns="22860" numCol="1" anchor="ctr">
              <a:noAutofit/>
            </a:bodyPr>
            <a:lstStyle/>
            <a:p>
              <a:pPr marL="0" marR="0" lvl="0" indent="0" algn="l" defTabSz="228600" rtl="0" eaLnBrk="1" fontAlgn="auto" latinLnBrk="0" hangingPunct="0">
                <a:lnSpc>
                  <a:spcPct val="93000"/>
                </a:lnSpc>
                <a:spcBef>
                  <a:spcPts val="0"/>
                </a:spcBef>
                <a:spcAft>
                  <a:spcPts val="0"/>
                </a:spcAft>
                <a:buClrTx/>
                <a:buSzTx/>
                <a:buFontTx/>
                <a:buNone/>
                <a:tabLst/>
                <a:defRPr sz="1800">
                  <a:latin typeface="Arial"/>
                  <a:ea typeface="Arial"/>
                  <a:cs typeface="Arial"/>
                  <a:sym typeface="Arial"/>
                </a:defRPr>
              </a:pPr>
              <a:endParaRPr kumimoji="0" sz="900" b="0" i="0" u="none" strike="noStrike" kern="0" cap="none" spc="0" normalizeH="0" baseline="0" noProof="0">
                <a:ln>
                  <a:noFill/>
                </a:ln>
                <a:solidFill>
                  <a:srgbClr val="000000"/>
                </a:solidFill>
                <a:effectLst/>
                <a:uLnTx/>
                <a:uFillTx/>
                <a:latin typeface="Arial"/>
                <a:cs typeface="Arial"/>
                <a:sym typeface="Arial"/>
              </a:endParaRPr>
            </a:p>
          </p:txBody>
        </p:sp>
        <p:sp>
          <p:nvSpPr>
            <p:cNvPr id="9" name="Shape 1260">
              <a:extLst>
                <a:ext uri="{FF2B5EF4-FFF2-40B4-BE49-F238E27FC236}">
                  <a16:creationId xmlns:a16="http://schemas.microsoft.com/office/drawing/2014/main" id="{221FEE2F-FBE7-4113-B97B-617AAF5AFFBF}"/>
                </a:ext>
              </a:extLst>
            </p:cNvPr>
            <p:cNvSpPr/>
            <p:nvPr/>
          </p:nvSpPr>
          <p:spPr>
            <a:xfrm>
              <a:off x="113344" y="119310"/>
              <a:ext cx="619062" cy="535547"/>
            </a:xfrm>
            <a:custGeom>
              <a:avLst/>
              <a:gdLst/>
              <a:ahLst/>
              <a:cxnLst>
                <a:cxn ang="0">
                  <a:pos x="wd2" y="hd2"/>
                </a:cxn>
                <a:cxn ang="5400000">
                  <a:pos x="wd2" y="hd2"/>
                </a:cxn>
                <a:cxn ang="10800000">
                  <a:pos x="wd2" y="hd2"/>
                </a:cxn>
                <a:cxn ang="16200000">
                  <a:pos x="wd2" y="hd2"/>
                </a:cxn>
              </a:cxnLst>
              <a:rect l="0" t="0"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w="12700" cap="flat">
              <a:noFill/>
              <a:miter lim="400000"/>
            </a:ln>
            <a:effectLst/>
          </p:spPr>
          <p:txBody>
            <a:bodyPr wrap="square" lIns="22860" tIns="22860" rIns="22860" bIns="22860" numCol="1" anchor="ctr">
              <a:noAutofit/>
            </a:bodyPr>
            <a:lstStyle/>
            <a:p>
              <a:pPr marL="0" marR="0" lvl="0" indent="0" algn="l" defTabSz="228600" rtl="0" eaLnBrk="1" fontAlgn="auto" latinLnBrk="0" hangingPunct="0">
                <a:lnSpc>
                  <a:spcPct val="93000"/>
                </a:lnSpc>
                <a:spcBef>
                  <a:spcPts val="0"/>
                </a:spcBef>
                <a:spcAft>
                  <a:spcPts val="0"/>
                </a:spcAft>
                <a:buClrTx/>
                <a:buSzTx/>
                <a:buFontTx/>
                <a:buNone/>
                <a:tabLst/>
                <a:defRPr sz="1800">
                  <a:latin typeface="Arial"/>
                  <a:ea typeface="Arial"/>
                  <a:cs typeface="Arial"/>
                  <a:sym typeface="Arial"/>
                </a:defRPr>
              </a:pPr>
              <a:endParaRPr kumimoji="0" sz="900" b="0" i="0" u="none" strike="noStrike" kern="0" cap="none" spc="0" normalizeH="0" baseline="0" noProof="0">
                <a:ln>
                  <a:noFill/>
                </a:ln>
                <a:solidFill>
                  <a:srgbClr val="000000"/>
                </a:solidFill>
                <a:effectLst/>
                <a:uLnTx/>
                <a:uFillTx/>
                <a:latin typeface="Arial"/>
                <a:cs typeface="Arial"/>
                <a:sym typeface="Arial"/>
              </a:endParaRPr>
            </a:p>
          </p:txBody>
        </p:sp>
      </p:grpSp>
      <p:pic>
        <p:nvPicPr>
          <p:cNvPr id="13" name="图片 3">
            <a:extLst>
              <a:ext uri="{FF2B5EF4-FFF2-40B4-BE49-F238E27FC236}">
                <a16:creationId xmlns:a16="http://schemas.microsoft.com/office/drawing/2014/main" id="{C7D7EBAB-C4DB-40F0-9E65-B729C44F2994}"/>
              </a:ext>
            </a:extLst>
          </p:cNvPr>
          <p:cNvPicPr>
            <a:picLocks noChangeAspect="1"/>
          </p:cNvPicPr>
          <p:nvPr/>
        </p:nvPicPr>
        <p:blipFill rotWithShape="1">
          <a:blip r:embed="rId2">
            <a:extLst>
              <a:ext uri="{28A0092B-C50C-407E-A947-70E740481C1C}">
                <a14:useLocalDpi xmlns:a14="http://schemas.microsoft.com/office/drawing/2010/main" val="0"/>
              </a:ext>
            </a:extLst>
          </a:blip>
          <a:srcRect l="16992" t="-937" r="50159" b="17087"/>
          <a:stretch/>
        </p:blipFill>
        <p:spPr>
          <a:xfrm>
            <a:off x="1248841" y="420919"/>
            <a:ext cx="10781234" cy="5608406"/>
          </a:xfrm>
          <a:prstGeom prst="rect">
            <a:avLst/>
          </a:prstGeom>
        </p:spPr>
      </p:pic>
      <p:sp>
        <p:nvSpPr>
          <p:cNvPr id="2" name="TextBox 1">
            <a:extLst>
              <a:ext uri="{FF2B5EF4-FFF2-40B4-BE49-F238E27FC236}">
                <a16:creationId xmlns:a16="http://schemas.microsoft.com/office/drawing/2014/main" id="{60062A23-D154-460C-A2C3-99E784ECB5C2}"/>
              </a:ext>
            </a:extLst>
          </p:cNvPr>
          <p:cNvSpPr txBox="1"/>
          <p:nvPr/>
        </p:nvSpPr>
        <p:spPr>
          <a:xfrm>
            <a:off x="2419350" y="2146707"/>
            <a:ext cx="817245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sng"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Hoạt</a:t>
            </a:r>
            <a:r>
              <a:rPr kumimoji="0" lang="en-US" sz="8000" b="1" i="0" u="sng"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8000" b="1" i="0" u="sng"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động</a:t>
            </a:r>
            <a:r>
              <a:rPr kumimoji="0" lang="en-US" sz="8000" b="1" i="0" u="sng"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Dân</a:t>
            </a:r>
            <a:r>
              <a:rPr kumimoji="0" lang="en-US" sz="8000" b="1"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8000" b="1"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cư</a:t>
            </a:r>
            <a:endParaRPr kumimoji="0" lang="en-US" sz="8000" b="0"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689877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par>
                          <p:cTn id="21" fill="hold">
                            <p:stCondLst>
                              <p:cond delay="2000"/>
                            </p:stCondLst>
                            <p:childTnLst>
                              <p:par>
                                <p:cTn id="22" presetID="14" presetClass="entr" presetSubtype="10"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randombar(horizontal)">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1C6C383-0670-4592-B9EC-6B717F0F7DB2}"/>
              </a:ext>
            </a:extLst>
          </p:cNvPr>
          <p:cNvSpPr txBox="1"/>
          <p:nvPr/>
        </p:nvSpPr>
        <p:spPr>
          <a:xfrm>
            <a:off x="696074" y="527779"/>
            <a:ext cx="10638676" cy="646331"/>
          </a:xfrm>
          <a:prstGeom prst="rect">
            <a:avLst/>
          </a:prstGeom>
          <a:noFill/>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altLang="en-US" sz="3600" b="1" i="0" u="none" strike="noStrike" kern="1200" cap="none" spc="0" normalizeH="0" baseline="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Đọc</a:t>
            </a:r>
            <a:r>
              <a:rPr kumimoji="0" lang="en-US" altLang="en-US" sz="3600" b="1" i="0" u="none" strike="noStrike" kern="1200" cap="none" spc="0" normalizeH="0" baseline="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3600" b="1" i="0" u="none" strike="noStrike" kern="1200" cap="none" spc="0" normalizeH="0" baseline="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thông</a:t>
            </a:r>
            <a:r>
              <a:rPr kumimoji="0" lang="en-US" altLang="en-US" sz="3600" b="1" i="0" u="none" strike="noStrike" kern="1200" cap="none" spc="0" normalizeH="0" baseline="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tin </a:t>
            </a:r>
            <a:r>
              <a:rPr kumimoji="0" lang="en-US" altLang="en-US" sz="3600" b="1" i="0" u="none" strike="noStrike" kern="1200" cap="none" spc="0" normalizeH="0" baseline="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và</a:t>
            </a:r>
            <a:r>
              <a:rPr kumimoji="0" lang="en-US" altLang="en-US" sz="3600" b="1" i="0" u="none" strike="noStrike" kern="1200" cap="none" spc="0" normalizeH="0" baseline="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3600" b="1" i="0" u="none" strike="noStrike" kern="1200" cap="none" spc="0" normalizeH="0" baseline="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quan</a:t>
            </a:r>
            <a:r>
              <a:rPr kumimoji="0" lang="en-US" altLang="en-US" sz="3600" b="1" i="0" u="none" strike="noStrike" kern="1200" cap="none" spc="0" normalizeH="0" baseline="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3600" b="1" i="0" u="none" strike="noStrike" kern="1200" cap="none" spc="0" normalizeH="0" baseline="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sát</a:t>
            </a:r>
            <a:r>
              <a:rPr kumimoji="0" lang="en-US" altLang="en-US" sz="3600" b="1" i="0" u="none" strike="noStrike" kern="1200" cap="none" spc="0" normalizeH="0" baseline="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3600" b="1" i="0" u="none" strike="noStrike" kern="1200" cap="none" spc="0" normalizeH="0" baseline="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hình</a:t>
            </a:r>
            <a:r>
              <a:rPr kumimoji="0" lang="en-US" altLang="en-US" sz="3600" b="1" i="0" u="none" strike="noStrike" kern="1200" cap="none" spc="0" normalizeH="0" baseline="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1</a:t>
            </a:r>
          </a:p>
        </p:txBody>
      </p:sp>
      <p:pic>
        <p:nvPicPr>
          <p:cNvPr id="3" name="Picture 2">
            <a:extLst>
              <a:ext uri="{FF2B5EF4-FFF2-40B4-BE49-F238E27FC236}">
                <a16:creationId xmlns:a16="http://schemas.microsoft.com/office/drawing/2014/main" id="{156B94F5-2639-4ED7-01FD-38DA06D60855}"/>
              </a:ext>
            </a:extLst>
          </p:cNvPr>
          <p:cNvPicPr>
            <a:picLocks noChangeAspect="1"/>
          </p:cNvPicPr>
          <p:nvPr/>
        </p:nvPicPr>
        <p:blipFill>
          <a:blip r:embed="rId3"/>
          <a:stretch>
            <a:fillRect/>
          </a:stretch>
        </p:blipFill>
        <p:spPr>
          <a:xfrm>
            <a:off x="443865" y="1774507"/>
            <a:ext cx="5592720" cy="3929063"/>
          </a:xfrm>
          <a:prstGeom prst="rect">
            <a:avLst/>
          </a:prstGeom>
        </p:spPr>
      </p:pic>
      <p:sp>
        <p:nvSpPr>
          <p:cNvPr id="4" name="Rectangle 9">
            <a:extLst>
              <a:ext uri="{FF2B5EF4-FFF2-40B4-BE49-F238E27FC236}">
                <a16:creationId xmlns:a16="http://schemas.microsoft.com/office/drawing/2014/main" id="{0D6BC834-34A1-3510-6892-86770D9F2FF4}"/>
              </a:ext>
            </a:extLst>
          </p:cNvPr>
          <p:cNvSpPr>
            <a:spLocks noChangeArrowheads="1"/>
          </p:cNvSpPr>
          <p:nvPr/>
        </p:nvSpPr>
        <p:spPr bwMode="auto">
          <a:xfrm>
            <a:off x="6000750" y="1809751"/>
            <a:ext cx="5782882" cy="1653539"/>
          </a:xfrm>
          <a:prstGeom prst="rect">
            <a:avLst/>
          </a:prstGeom>
          <a:solidFill>
            <a:schemeClr val="bg1"/>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indent="-457200" algn="just" defTabSz="1219170">
              <a:spcBef>
                <a:spcPct val="0"/>
              </a:spcBef>
              <a:buClr>
                <a:srgbClr val="000000"/>
              </a:buClr>
            </a:pPr>
            <a:r>
              <a:rPr lang="vi-VN" altLang="en-US" sz="3500" b="1" kern="0" dirty="0">
                <a:solidFill>
                  <a:srgbClr val="F4A79C">
                    <a:lumMod val="50000"/>
                  </a:srgbClr>
                </a:solidFill>
                <a:latin typeface="Cambria" panose="02040503050406030204" pitchFamily="18" charset="0"/>
                <a:ea typeface="Cambria" panose="02040503050406030204" pitchFamily="18" charset="0"/>
                <a:cs typeface="Arial"/>
                <a:sym typeface="Arial"/>
              </a:rPr>
              <a:t>Kể tên một số dân tộc ở vùng Duyên hải miền Trung.</a:t>
            </a:r>
            <a:endParaRPr kumimoji="0" lang="en-US" altLang="en-US" sz="3500" b="1" i="0" u="none" strike="noStrike" kern="0" cap="none" spc="0" normalizeH="0" baseline="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endParaRPr>
          </a:p>
        </p:txBody>
      </p:sp>
      <p:sp>
        <p:nvSpPr>
          <p:cNvPr id="6" name="Rectangle 9">
            <a:extLst>
              <a:ext uri="{FF2B5EF4-FFF2-40B4-BE49-F238E27FC236}">
                <a16:creationId xmlns:a16="http://schemas.microsoft.com/office/drawing/2014/main" id="{DC5278C1-3A81-8302-F7C2-27B1C0A984A1}"/>
              </a:ext>
            </a:extLst>
          </p:cNvPr>
          <p:cNvSpPr>
            <a:spLocks noChangeArrowheads="1"/>
          </p:cNvSpPr>
          <p:nvPr/>
        </p:nvSpPr>
        <p:spPr bwMode="auto">
          <a:xfrm>
            <a:off x="6057900" y="3992881"/>
            <a:ext cx="5782882" cy="2339339"/>
          </a:xfrm>
          <a:prstGeom prst="rect">
            <a:avLst/>
          </a:prstGeom>
          <a:solidFill>
            <a:schemeClr val="bg1"/>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indent="-457200" algn="just" defTabSz="1219170">
              <a:spcBef>
                <a:spcPct val="0"/>
              </a:spcBef>
              <a:buClr>
                <a:srgbClr val="000000"/>
              </a:buClr>
            </a:pPr>
            <a:r>
              <a:rPr lang="vi-VN" altLang="en-US" sz="3500" b="1" kern="0" dirty="0">
                <a:solidFill>
                  <a:srgbClr val="F4A79C">
                    <a:lumMod val="50000"/>
                  </a:srgbClr>
                </a:solidFill>
                <a:latin typeface="Cambria" panose="02040503050406030204" pitchFamily="18" charset="0"/>
                <a:ea typeface="Cambria" panose="02040503050406030204" pitchFamily="18" charset="0"/>
                <a:cs typeface="Arial"/>
                <a:sym typeface="Arial"/>
              </a:rPr>
              <a:t>Nêu một số vật dụng chủ yếu trong đời sống người dân ở vùng Duyên hải miền Trung.</a:t>
            </a:r>
            <a:endParaRPr kumimoji="0" lang="en-US" altLang="en-US" sz="3500" b="1" i="0" u="none" strike="noStrike" kern="0" cap="none" spc="0" normalizeH="0" baseline="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50685864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E329DB-BBD7-86D9-E7AC-CC499DB0A91E}"/>
              </a:ext>
            </a:extLst>
          </p:cNvPr>
          <p:cNvSpPr/>
          <p:nvPr/>
        </p:nvSpPr>
        <p:spPr>
          <a:xfrm>
            <a:off x="400050" y="186293"/>
            <a:ext cx="11382374" cy="1128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b="1" dirty="0">
                <a:solidFill>
                  <a:srgbClr val="002060"/>
                </a:solidFill>
                <a:latin typeface="Cambria" panose="02040503050406030204" pitchFamily="18" charset="0"/>
                <a:ea typeface="Cambria" panose="02040503050406030204" pitchFamily="18" charset="0"/>
              </a:rPr>
              <a:t>Một số dân tộc chủ yếu sinh sống ở vùng Duyên hải miền Trung là: Kinh, Chăm, Mường, Thái, Bru Vân Kiều, Cơ Tu,...</a:t>
            </a:r>
            <a:endParaRPr kumimoji="0" lang="vi-VN"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Content Placeholder 5">
            <a:extLst>
              <a:ext uri="{FF2B5EF4-FFF2-40B4-BE49-F238E27FC236}">
                <a16:creationId xmlns:a16="http://schemas.microsoft.com/office/drawing/2014/main" id="{75C3488B-535C-DE49-8C90-49BF3CFD43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8880" y="1410235"/>
            <a:ext cx="3780737" cy="2658331"/>
          </a:xfrm>
          <a:prstGeom prst="rect">
            <a:avLst/>
          </a:prstGeom>
        </p:spPr>
      </p:pic>
      <p:pic>
        <p:nvPicPr>
          <p:cNvPr id="5" name="Content Placeholder 6">
            <a:extLst>
              <a:ext uri="{FF2B5EF4-FFF2-40B4-BE49-F238E27FC236}">
                <a16:creationId xmlns:a16="http://schemas.microsoft.com/office/drawing/2014/main" id="{DB45B348-879E-2CCB-3A4E-33D917C2AB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1958" y="4160033"/>
            <a:ext cx="3678149" cy="2226581"/>
          </a:xfrm>
          <a:prstGeom prst="rect">
            <a:avLst/>
          </a:prstGeom>
        </p:spPr>
      </p:pic>
      <p:pic>
        <p:nvPicPr>
          <p:cNvPr id="6" name="Picture 5">
            <a:extLst>
              <a:ext uri="{FF2B5EF4-FFF2-40B4-BE49-F238E27FC236}">
                <a16:creationId xmlns:a16="http://schemas.microsoft.com/office/drawing/2014/main" id="{81F1915A-E876-899C-2831-D8DF45B715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11685" y="1410235"/>
            <a:ext cx="3652997" cy="2674963"/>
          </a:xfrm>
          <a:prstGeom prst="rect">
            <a:avLst/>
          </a:prstGeom>
        </p:spPr>
      </p:pic>
      <p:pic>
        <p:nvPicPr>
          <p:cNvPr id="7" name="Picture 2" descr="vanhoavietnam: Dân tộc Raglai (Nông Gia Khánh)">
            <a:extLst>
              <a:ext uri="{FF2B5EF4-FFF2-40B4-BE49-F238E27FC236}">
                <a16:creationId xmlns:a16="http://schemas.microsoft.com/office/drawing/2014/main" id="{2FD4ECD7-80B0-4756-A531-E15D4D1CFD8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49429" y="4249541"/>
            <a:ext cx="3811713" cy="2172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380267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E329DB-BBD7-86D9-E7AC-CC499DB0A91E}"/>
              </a:ext>
            </a:extLst>
          </p:cNvPr>
          <p:cNvSpPr/>
          <p:nvPr/>
        </p:nvSpPr>
        <p:spPr>
          <a:xfrm>
            <a:off x="400050" y="0"/>
            <a:ext cx="11382374" cy="1128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b="1" dirty="0">
                <a:solidFill>
                  <a:srgbClr val="002060"/>
                </a:solidFill>
                <a:latin typeface="Cambria" panose="02040503050406030204" pitchFamily="18" charset="0"/>
                <a:ea typeface="Cambria" panose="02040503050406030204" pitchFamily="18" charset="0"/>
              </a:rPr>
              <a:t>Các vật dụng chủ yếu là: thuyền, lưới đánh cá, nồi gốm, bầu đựng nước bằng gốm, gùi,...</a:t>
            </a:r>
            <a:endParaRPr kumimoji="0" lang="vi-VN"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026" name="Picture 2" descr="Tin thời sự nóng mới nhất ngày 20/8/2023: Lật thuyền thúng câu mực, 2 ngư  dân tử vong giữa biển">
            <a:extLst>
              <a:ext uri="{FF2B5EF4-FFF2-40B4-BE49-F238E27FC236}">
                <a16:creationId xmlns:a16="http://schemas.microsoft.com/office/drawing/2014/main" id="{329FB60F-F068-CC72-2653-83E8F03A71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1969" y="1334839"/>
            <a:ext cx="3898400" cy="256163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àm thế nào một công ty dệt lưới đánh cá có thể tạo ra hàng trăm tỷ đồng  doanh thu với chỉ vỏn vẹn 5 tỷ đồng máy móc thiết bị?">
            <a:extLst>
              <a:ext uri="{FF2B5EF4-FFF2-40B4-BE49-F238E27FC236}">
                <a16:creationId xmlns:a16="http://schemas.microsoft.com/office/drawing/2014/main" id="{34F0BDB6-B97B-CB00-9BB3-4FE9BABC70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4150" y="1273996"/>
            <a:ext cx="4129041" cy="253771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3883D2B4-54DA-881C-60D9-EC50CBB7432C}"/>
              </a:ext>
            </a:extLst>
          </p:cNvPr>
          <p:cNvPicPr>
            <a:picLocks noChangeAspect="1"/>
          </p:cNvPicPr>
          <p:nvPr/>
        </p:nvPicPr>
        <p:blipFill>
          <a:blip r:embed="rId5"/>
          <a:stretch>
            <a:fillRect/>
          </a:stretch>
        </p:blipFill>
        <p:spPr>
          <a:xfrm>
            <a:off x="1076860" y="3978454"/>
            <a:ext cx="4305300" cy="2476500"/>
          </a:xfrm>
          <a:prstGeom prst="rect">
            <a:avLst/>
          </a:prstGeom>
        </p:spPr>
      </p:pic>
      <p:pic>
        <p:nvPicPr>
          <p:cNvPr id="1032" name="Picture 8" descr="Chiếc gùi nhỏ tí hòn của người Tây nguyên đã đến nước Mỹ - YouTube">
            <a:extLst>
              <a:ext uri="{FF2B5EF4-FFF2-40B4-BE49-F238E27FC236}">
                <a16:creationId xmlns:a16="http://schemas.microsoft.com/office/drawing/2014/main" id="{2B27DBAE-12CF-1F88-8C47-266AC0BD86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91882" y="4029397"/>
            <a:ext cx="4188431" cy="2355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624312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wipe(down)">
                                      <p:cBhvr>
                                        <p:cTn id="14" dur="500"/>
                                        <p:tgtEl>
                                          <p:spTgt spid="1026"/>
                                        </p:tgtEl>
                                      </p:cBhvr>
                                    </p:animEffect>
                                  </p:childTnLst>
                                </p:cTn>
                              </p:par>
                              <p:par>
                                <p:cTn id="15" presetID="22" presetClass="entr" presetSubtype="4"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wipe(down)">
                                      <p:cBhvr>
                                        <p:cTn id="17" dur="500"/>
                                        <p:tgtEl>
                                          <p:spTgt spid="1028"/>
                                        </p:tgtEl>
                                      </p:cBhvr>
                                    </p:animEffect>
                                  </p:childTnLst>
                                </p:cTn>
                              </p:par>
                              <p:par>
                                <p:cTn id="18" presetID="22" presetClass="entr" presetSubtype="4" fill="hold" nodeType="withEffect">
                                  <p:stCondLst>
                                    <p:cond delay="0"/>
                                  </p:stCondLst>
                                  <p:childTnLst>
                                    <p:set>
                                      <p:cBhvr>
                                        <p:cTn id="19" dur="1" fill="hold">
                                          <p:stCondLst>
                                            <p:cond delay="0"/>
                                          </p:stCondLst>
                                        </p:cTn>
                                        <p:tgtEl>
                                          <p:spTgt spid="1032"/>
                                        </p:tgtEl>
                                        <p:attrNameLst>
                                          <p:attrName>style.visibility</p:attrName>
                                        </p:attrNameLst>
                                      </p:cBhvr>
                                      <p:to>
                                        <p:strVal val="visible"/>
                                      </p:to>
                                    </p:set>
                                    <p:animEffect transition="in" filter="wipe(down)">
                                      <p:cBhvr>
                                        <p:cTn id="20" dur="500"/>
                                        <p:tgtEl>
                                          <p:spTgt spid="1032"/>
                                        </p:tgtEl>
                                      </p:cBhvr>
                                    </p:animEffect>
                                  </p:childTnLst>
                                </p:cTn>
                              </p:par>
                              <p:par>
                                <p:cTn id="21" presetID="22" presetClass="entr" presetSubtype="4"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1261">
            <a:extLst>
              <a:ext uri="{FF2B5EF4-FFF2-40B4-BE49-F238E27FC236}">
                <a16:creationId xmlns:a16="http://schemas.microsoft.com/office/drawing/2014/main" id="{5D48F09F-A0A6-4CEE-B04F-AD39DD46981B}"/>
              </a:ext>
            </a:extLst>
          </p:cNvPr>
          <p:cNvGrpSpPr/>
          <p:nvPr/>
        </p:nvGrpSpPr>
        <p:grpSpPr>
          <a:xfrm>
            <a:off x="8003409" y="1687398"/>
            <a:ext cx="467620" cy="422875"/>
            <a:chOff x="0" y="0"/>
            <a:chExt cx="935237" cy="845748"/>
          </a:xfrm>
        </p:grpSpPr>
        <p:sp>
          <p:nvSpPr>
            <p:cNvPr id="8" name="Shape 1259">
              <a:extLst>
                <a:ext uri="{FF2B5EF4-FFF2-40B4-BE49-F238E27FC236}">
                  <a16:creationId xmlns:a16="http://schemas.microsoft.com/office/drawing/2014/main" id="{8597B890-B3A8-4945-AD88-AEDEC89464F1}"/>
                </a:ext>
              </a:extLst>
            </p:cNvPr>
            <p:cNvSpPr/>
            <p:nvPr/>
          </p:nvSpPr>
          <p:spPr>
            <a:xfrm>
              <a:off x="0" y="0"/>
              <a:ext cx="935238" cy="845749"/>
            </a:xfrm>
            <a:custGeom>
              <a:avLst/>
              <a:gdLst/>
              <a:ahLst/>
              <a:cxnLst>
                <a:cxn ang="0">
                  <a:pos x="wd2" y="hd2"/>
                </a:cxn>
                <a:cxn ang="5400000">
                  <a:pos x="wd2" y="hd2"/>
                </a:cxn>
                <a:cxn ang="10800000">
                  <a:pos x="wd2" y="hd2"/>
                </a:cxn>
                <a:cxn ang="16200000">
                  <a:pos x="wd2" y="hd2"/>
                </a:cxn>
              </a:cxnLst>
              <a:rect l="0" t="0"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w="12700" cap="flat">
              <a:noFill/>
              <a:miter lim="400000"/>
            </a:ln>
            <a:effectLst/>
          </p:spPr>
          <p:txBody>
            <a:bodyPr wrap="square" lIns="22860" tIns="22860" rIns="22860" bIns="22860" numCol="1" anchor="ctr">
              <a:noAutofit/>
            </a:bodyPr>
            <a:lstStyle/>
            <a:p>
              <a:pPr marL="0" marR="0" lvl="0" indent="0" algn="l" defTabSz="228600" rtl="0" eaLnBrk="1" fontAlgn="auto" latinLnBrk="0" hangingPunct="0">
                <a:lnSpc>
                  <a:spcPct val="93000"/>
                </a:lnSpc>
                <a:spcBef>
                  <a:spcPts val="0"/>
                </a:spcBef>
                <a:spcAft>
                  <a:spcPts val="0"/>
                </a:spcAft>
                <a:buClrTx/>
                <a:buSzTx/>
                <a:buFontTx/>
                <a:buNone/>
                <a:tabLst/>
                <a:defRPr sz="1800">
                  <a:latin typeface="Arial"/>
                  <a:ea typeface="Arial"/>
                  <a:cs typeface="Arial"/>
                  <a:sym typeface="Arial"/>
                </a:defRPr>
              </a:pPr>
              <a:endParaRPr kumimoji="0" sz="900" b="0" i="0" u="none" strike="noStrike" kern="0" cap="none" spc="0" normalizeH="0" baseline="0" noProof="0">
                <a:ln>
                  <a:noFill/>
                </a:ln>
                <a:solidFill>
                  <a:srgbClr val="000000"/>
                </a:solidFill>
                <a:effectLst/>
                <a:uLnTx/>
                <a:uFillTx/>
                <a:latin typeface="Arial"/>
                <a:cs typeface="Arial"/>
                <a:sym typeface="Arial"/>
              </a:endParaRPr>
            </a:p>
          </p:txBody>
        </p:sp>
        <p:sp>
          <p:nvSpPr>
            <p:cNvPr id="9" name="Shape 1260">
              <a:extLst>
                <a:ext uri="{FF2B5EF4-FFF2-40B4-BE49-F238E27FC236}">
                  <a16:creationId xmlns:a16="http://schemas.microsoft.com/office/drawing/2014/main" id="{221FEE2F-FBE7-4113-B97B-617AAF5AFFBF}"/>
                </a:ext>
              </a:extLst>
            </p:cNvPr>
            <p:cNvSpPr/>
            <p:nvPr/>
          </p:nvSpPr>
          <p:spPr>
            <a:xfrm>
              <a:off x="113344" y="119310"/>
              <a:ext cx="619062" cy="535547"/>
            </a:xfrm>
            <a:custGeom>
              <a:avLst/>
              <a:gdLst/>
              <a:ahLst/>
              <a:cxnLst>
                <a:cxn ang="0">
                  <a:pos x="wd2" y="hd2"/>
                </a:cxn>
                <a:cxn ang="5400000">
                  <a:pos x="wd2" y="hd2"/>
                </a:cxn>
                <a:cxn ang="10800000">
                  <a:pos x="wd2" y="hd2"/>
                </a:cxn>
                <a:cxn ang="16200000">
                  <a:pos x="wd2" y="hd2"/>
                </a:cxn>
              </a:cxnLst>
              <a:rect l="0" t="0"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w="12700" cap="flat">
              <a:noFill/>
              <a:miter lim="400000"/>
            </a:ln>
            <a:effectLst/>
          </p:spPr>
          <p:txBody>
            <a:bodyPr wrap="square" lIns="22860" tIns="22860" rIns="22860" bIns="22860" numCol="1" anchor="ctr">
              <a:noAutofit/>
            </a:bodyPr>
            <a:lstStyle/>
            <a:p>
              <a:pPr marL="0" marR="0" lvl="0" indent="0" algn="l" defTabSz="228600" rtl="0" eaLnBrk="1" fontAlgn="auto" latinLnBrk="0" hangingPunct="0">
                <a:lnSpc>
                  <a:spcPct val="93000"/>
                </a:lnSpc>
                <a:spcBef>
                  <a:spcPts val="0"/>
                </a:spcBef>
                <a:spcAft>
                  <a:spcPts val="0"/>
                </a:spcAft>
                <a:buClrTx/>
                <a:buSzTx/>
                <a:buFontTx/>
                <a:buNone/>
                <a:tabLst/>
                <a:defRPr sz="1800">
                  <a:latin typeface="Arial"/>
                  <a:ea typeface="Arial"/>
                  <a:cs typeface="Arial"/>
                  <a:sym typeface="Arial"/>
                </a:defRPr>
              </a:pPr>
              <a:endParaRPr kumimoji="0" sz="900" b="0" i="0" u="none" strike="noStrike" kern="0" cap="none" spc="0" normalizeH="0" baseline="0" noProof="0">
                <a:ln>
                  <a:noFill/>
                </a:ln>
                <a:solidFill>
                  <a:srgbClr val="000000"/>
                </a:solidFill>
                <a:effectLst/>
                <a:uLnTx/>
                <a:uFillTx/>
                <a:latin typeface="Arial"/>
                <a:cs typeface="Arial"/>
                <a:sym typeface="Arial"/>
              </a:endParaRPr>
            </a:p>
          </p:txBody>
        </p:sp>
      </p:grpSp>
      <p:pic>
        <p:nvPicPr>
          <p:cNvPr id="13" name="图片 3">
            <a:extLst>
              <a:ext uri="{FF2B5EF4-FFF2-40B4-BE49-F238E27FC236}">
                <a16:creationId xmlns:a16="http://schemas.microsoft.com/office/drawing/2014/main" id="{C7D7EBAB-C4DB-40F0-9E65-B729C44F2994}"/>
              </a:ext>
            </a:extLst>
          </p:cNvPr>
          <p:cNvPicPr>
            <a:picLocks noChangeAspect="1"/>
          </p:cNvPicPr>
          <p:nvPr/>
        </p:nvPicPr>
        <p:blipFill rotWithShape="1">
          <a:blip r:embed="rId2">
            <a:extLst>
              <a:ext uri="{28A0092B-C50C-407E-A947-70E740481C1C}">
                <a14:useLocalDpi xmlns:a14="http://schemas.microsoft.com/office/drawing/2010/main" val="0"/>
              </a:ext>
            </a:extLst>
          </a:blip>
          <a:srcRect l="16992" t="-937" r="50159" b="17087"/>
          <a:stretch/>
        </p:blipFill>
        <p:spPr>
          <a:xfrm>
            <a:off x="1248841" y="420919"/>
            <a:ext cx="10781234" cy="5608406"/>
          </a:xfrm>
          <a:prstGeom prst="rect">
            <a:avLst/>
          </a:prstGeom>
        </p:spPr>
      </p:pic>
      <p:sp>
        <p:nvSpPr>
          <p:cNvPr id="2" name="TextBox 1">
            <a:extLst>
              <a:ext uri="{FF2B5EF4-FFF2-40B4-BE49-F238E27FC236}">
                <a16:creationId xmlns:a16="http://schemas.microsoft.com/office/drawing/2014/main" id="{60062A23-D154-460C-A2C3-99E784ECB5C2}"/>
              </a:ext>
            </a:extLst>
          </p:cNvPr>
          <p:cNvSpPr txBox="1"/>
          <p:nvPr/>
        </p:nvSpPr>
        <p:spPr>
          <a:xfrm>
            <a:off x="2388528" y="1910401"/>
            <a:ext cx="8172450" cy="3046988"/>
          </a:xfrm>
          <a:prstGeom prst="rect">
            <a:avLst/>
          </a:prstGeom>
          <a:noFill/>
        </p:spPr>
        <p:txBody>
          <a:bodyPr wrap="square" rtlCol="0">
            <a:spAutoFit/>
          </a:bodyPr>
          <a:lstStyle/>
          <a:p>
            <a:pPr lvl="0" algn="ctr"/>
            <a:r>
              <a:rPr lang="en-US" sz="4800" b="1" u="sng" dirty="0" err="1">
                <a:solidFill>
                  <a:srgbClr val="002060"/>
                </a:solidFill>
                <a:latin typeface="Arial" panose="020B0604020202020204" pitchFamily="34" charset="0"/>
                <a:cs typeface="Arial" panose="020B0604020202020204" pitchFamily="34" charset="0"/>
              </a:rPr>
              <a:t>Hoạt</a:t>
            </a:r>
            <a:r>
              <a:rPr lang="en-US" sz="4800" b="1" u="sng" dirty="0">
                <a:solidFill>
                  <a:srgbClr val="002060"/>
                </a:solidFill>
                <a:latin typeface="Arial" panose="020B0604020202020204" pitchFamily="34" charset="0"/>
                <a:cs typeface="Arial" panose="020B0604020202020204" pitchFamily="34" charset="0"/>
              </a:rPr>
              <a:t> </a:t>
            </a:r>
            <a:r>
              <a:rPr lang="en-US" sz="4800" b="1" u="sng" dirty="0" err="1">
                <a:solidFill>
                  <a:srgbClr val="002060"/>
                </a:solidFill>
                <a:latin typeface="Arial" panose="020B0604020202020204" pitchFamily="34" charset="0"/>
                <a:cs typeface="Arial" panose="020B0604020202020204" pitchFamily="34" charset="0"/>
              </a:rPr>
              <a:t>động</a:t>
            </a:r>
            <a:r>
              <a:rPr lang="en-US" sz="4800" b="1" u="sng" dirty="0">
                <a:solidFill>
                  <a:srgbClr val="002060"/>
                </a:solidFill>
                <a:latin typeface="Arial" panose="020B0604020202020204" pitchFamily="34" charset="0"/>
                <a:cs typeface="Arial" panose="020B0604020202020204" pitchFamily="34" charset="0"/>
              </a:rPr>
              <a:t> 2: </a:t>
            </a:r>
          </a:p>
          <a:p>
            <a:pPr lvl="0" algn="ctr"/>
            <a:r>
              <a:rPr lang="en-US" sz="4800" b="1" dirty="0" err="1">
                <a:solidFill>
                  <a:srgbClr val="002060"/>
                </a:solidFill>
                <a:latin typeface="Arial" panose="020B0604020202020204" pitchFamily="34" charset="0"/>
                <a:cs typeface="Arial" panose="020B0604020202020204" pitchFamily="34" charset="0"/>
              </a:rPr>
              <a:t>Tìm</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hiểu</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về</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hoạt</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động</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sản</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xuất</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Đánh</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bắt</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và</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nuôi</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trồng</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hải</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sản</a:t>
            </a:r>
            <a:r>
              <a:rPr lang="en-US" sz="4800" b="1" dirty="0">
                <a:solidFill>
                  <a:srgbClr val="002060"/>
                </a:solidFill>
                <a:latin typeface="Arial" panose="020B0604020202020204" pitchFamily="34" charset="0"/>
                <a:cs typeface="Arial" panose="020B0604020202020204" pitchFamily="34" charset="0"/>
              </a:rPr>
              <a:t> </a:t>
            </a:r>
            <a:endParaRPr kumimoji="0" lang="en-US" sz="4800" b="0" i="1"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24567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par>
                          <p:cTn id="21" fill="hold">
                            <p:stCondLst>
                              <p:cond delay="2000"/>
                            </p:stCondLst>
                            <p:childTnLst>
                              <p:par>
                                <p:cTn id="22" presetID="14" presetClass="entr" presetSubtype="10"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randombar(horizontal)">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1C6C383-0670-4592-B9EC-6B717F0F7DB2}"/>
              </a:ext>
            </a:extLst>
          </p:cNvPr>
          <p:cNvSpPr txBox="1"/>
          <p:nvPr/>
        </p:nvSpPr>
        <p:spPr>
          <a:xfrm>
            <a:off x="726897" y="260650"/>
            <a:ext cx="10638676" cy="646331"/>
          </a:xfrm>
          <a:prstGeom prst="rect">
            <a:avLst/>
          </a:prstGeom>
          <a:noFill/>
        </p:spPr>
        <p:txBody>
          <a:bodyPr wrap="square">
            <a:spAutoFit/>
          </a:bodyPr>
          <a:lstStyle/>
          <a:p>
            <a:pPr lvl="1" algn="ctr">
              <a:defRPr/>
            </a:pPr>
            <a:r>
              <a:rPr lang="en-US" altLang="en-US" sz="3600" b="1" dirty="0" err="1">
                <a:solidFill>
                  <a:srgbClr val="70AD47">
                    <a:lumMod val="75000"/>
                  </a:srgbClr>
                </a:solidFill>
                <a:latin typeface="Tahoma" panose="020B0604030504040204" pitchFamily="34" charset="0"/>
                <a:ea typeface="Tahoma" panose="020B0604030504040204" pitchFamily="34" charset="0"/>
                <a:cs typeface="Tahoma" panose="020B0604030504040204" pitchFamily="34" charset="0"/>
              </a:rPr>
              <a:t>Đọc</a:t>
            </a:r>
            <a:r>
              <a:rPr lang="en-US" altLang="en-US" sz="3600" b="1" dirty="0">
                <a:solidFill>
                  <a:srgbClr val="70AD47">
                    <a:lumMod val="75000"/>
                  </a:srgbClr>
                </a:solidFill>
                <a:latin typeface="Tahoma" panose="020B0604030504040204" pitchFamily="34" charset="0"/>
                <a:ea typeface="Tahoma" panose="020B0604030504040204" pitchFamily="34" charset="0"/>
                <a:cs typeface="Tahoma" panose="020B0604030504040204" pitchFamily="34" charset="0"/>
              </a:rPr>
              <a:t> </a:t>
            </a:r>
            <a:r>
              <a:rPr lang="en-US" altLang="en-US" sz="3600" b="1" dirty="0" err="1">
                <a:solidFill>
                  <a:srgbClr val="70AD47">
                    <a:lumMod val="75000"/>
                  </a:srgbClr>
                </a:solidFill>
                <a:latin typeface="Tahoma" panose="020B0604030504040204" pitchFamily="34" charset="0"/>
                <a:ea typeface="Tahoma" panose="020B0604030504040204" pitchFamily="34" charset="0"/>
                <a:cs typeface="Tahoma" panose="020B0604030504040204" pitchFamily="34" charset="0"/>
              </a:rPr>
              <a:t>thông</a:t>
            </a:r>
            <a:r>
              <a:rPr lang="en-US" altLang="en-US" sz="3600" b="1" dirty="0">
                <a:solidFill>
                  <a:srgbClr val="70AD47">
                    <a:lumMod val="75000"/>
                  </a:srgbClr>
                </a:solidFill>
                <a:latin typeface="Tahoma" panose="020B0604030504040204" pitchFamily="34" charset="0"/>
                <a:ea typeface="Tahoma" panose="020B0604030504040204" pitchFamily="34" charset="0"/>
                <a:cs typeface="Tahoma" panose="020B0604030504040204" pitchFamily="34" charset="0"/>
              </a:rPr>
              <a:t> tin </a:t>
            </a:r>
            <a:r>
              <a:rPr lang="en-US" altLang="en-US" sz="3600" b="1" dirty="0" err="1">
                <a:solidFill>
                  <a:srgbClr val="70AD47">
                    <a:lumMod val="75000"/>
                  </a:srgbClr>
                </a:solidFill>
                <a:latin typeface="Tahoma" panose="020B0604030504040204" pitchFamily="34" charset="0"/>
                <a:ea typeface="Tahoma" panose="020B0604030504040204" pitchFamily="34" charset="0"/>
                <a:cs typeface="Tahoma" panose="020B0604030504040204" pitchFamily="34" charset="0"/>
              </a:rPr>
              <a:t>và</a:t>
            </a:r>
            <a:r>
              <a:rPr lang="en-US" altLang="en-US" sz="3600" b="1" dirty="0">
                <a:solidFill>
                  <a:srgbClr val="70AD47">
                    <a:lumMod val="75000"/>
                  </a:srgbClr>
                </a:solidFill>
                <a:latin typeface="Tahoma" panose="020B0604030504040204" pitchFamily="34" charset="0"/>
                <a:ea typeface="Tahoma" panose="020B0604030504040204" pitchFamily="34" charset="0"/>
                <a:cs typeface="Tahoma" panose="020B0604030504040204" pitchFamily="34" charset="0"/>
              </a:rPr>
              <a:t> </a:t>
            </a:r>
            <a:r>
              <a:rPr lang="en-US" altLang="en-US" sz="3600" b="1" dirty="0" err="1">
                <a:solidFill>
                  <a:srgbClr val="70AD47">
                    <a:lumMod val="75000"/>
                  </a:srgbClr>
                </a:solidFill>
                <a:latin typeface="Tahoma" panose="020B0604030504040204" pitchFamily="34" charset="0"/>
                <a:ea typeface="Tahoma" panose="020B0604030504040204" pitchFamily="34" charset="0"/>
                <a:cs typeface="Tahoma" panose="020B0604030504040204" pitchFamily="34" charset="0"/>
              </a:rPr>
              <a:t>quan</a:t>
            </a:r>
            <a:r>
              <a:rPr lang="en-US" altLang="en-US" sz="3600" b="1" dirty="0">
                <a:solidFill>
                  <a:srgbClr val="70AD47">
                    <a:lumMod val="75000"/>
                  </a:srgbClr>
                </a:solidFill>
                <a:latin typeface="Tahoma" panose="020B0604030504040204" pitchFamily="34" charset="0"/>
                <a:ea typeface="Tahoma" panose="020B0604030504040204" pitchFamily="34" charset="0"/>
                <a:cs typeface="Tahoma" panose="020B0604030504040204" pitchFamily="34" charset="0"/>
              </a:rPr>
              <a:t> </a:t>
            </a:r>
            <a:r>
              <a:rPr lang="en-US" altLang="en-US" sz="3600" b="1" dirty="0" err="1">
                <a:solidFill>
                  <a:srgbClr val="70AD47">
                    <a:lumMod val="75000"/>
                  </a:srgbClr>
                </a:solidFill>
                <a:latin typeface="Tahoma" panose="020B0604030504040204" pitchFamily="34" charset="0"/>
                <a:ea typeface="Tahoma" panose="020B0604030504040204" pitchFamily="34" charset="0"/>
                <a:cs typeface="Tahoma" panose="020B0604030504040204" pitchFamily="34" charset="0"/>
              </a:rPr>
              <a:t>sát</a:t>
            </a:r>
            <a:r>
              <a:rPr lang="en-US" altLang="en-US" sz="3600" b="1" dirty="0">
                <a:solidFill>
                  <a:srgbClr val="70AD47">
                    <a:lumMod val="75000"/>
                  </a:srgbClr>
                </a:solidFill>
                <a:latin typeface="Tahoma" panose="020B0604030504040204" pitchFamily="34" charset="0"/>
                <a:ea typeface="Tahoma" panose="020B0604030504040204" pitchFamily="34" charset="0"/>
                <a:cs typeface="Tahoma" panose="020B0604030504040204" pitchFamily="34" charset="0"/>
              </a:rPr>
              <a:t> </a:t>
            </a:r>
            <a:r>
              <a:rPr lang="en-US" altLang="en-US" sz="3600" b="1" dirty="0" err="1">
                <a:solidFill>
                  <a:srgbClr val="70AD47">
                    <a:lumMod val="75000"/>
                  </a:srgbClr>
                </a:solidFill>
                <a:latin typeface="Tahoma" panose="020B0604030504040204" pitchFamily="34" charset="0"/>
                <a:ea typeface="Tahoma" panose="020B0604030504040204" pitchFamily="34" charset="0"/>
                <a:cs typeface="Tahoma" panose="020B0604030504040204" pitchFamily="34" charset="0"/>
              </a:rPr>
              <a:t>các</a:t>
            </a:r>
            <a:r>
              <a:rPr lang="en-US" altLang="en-US" sz="3600" b="1" dirty="0">
                <a:solidFill>
                  <a:srgbClr val="70AD47">
                    <a:lumMod val="75000"/>
                  </a:srgbClr>
                </a:solidFill>
                <a:latin typeface="Tahoma" panose="020B0604030504040204" pitchFamily="34" charset="0"/>
                <a:ea typeface="Tahoma" panose="020B0604030504040204" pitchFamily="34" charset="0"/>
                <a:cs typeface="Tahoma" panose="020B0604030504040204" pitchFamily="34" charset="0"/>
              </a:rPr>
              <a:t> </a:t>
            </a:r>
            <a:r>
              <a:rPr lang="en-US" altLang="en-US" sz="3600" b="1" dirty="0" err="1">
                <a:solidFill>
                  <a:srgbClr val="70AD47">
                    <a:lumMod val="75000"/>
                  </a:srgbClr>
                </a:solidFill>
                <a:latin typeface="Tahoma" panose="020B0604030504040204" pitchFamily="34" charset="0"/>
                <a:ea typeface="Tahoma" panose="020B0604030504040204" pitchFamily="34" charset="0"/>
                <a:cs typeface="Tahoma" panose="020B0604030504040204" pitchFamily="34" charset="0"/>
              </a:rPr>
              <a:t>hình</a:t>
            </a:r>
            <a:r>
              <a:rPr lang="en-US" altLang="en-US" sz="3600" b="1" dirty="0">
                <a:solidFill>
                  <a:srgbClr val="70AD47">
                    <a:lumMod val="75000"/>
                  </a:srgbClr>
                </a:solidFill>
                <a:latin typeface="Tahoma" panose="020B0604030504040204" pitchFamily="34" charset="0"/>
                <a:ea typeface="Tahoma" panose="020B0604030504040204" pitchFamily="34" charset="0"/>
                <a:cs typeface="Tahoma" panose="020B0604030504040204" pitchFamily="34" charset="0"/>
              </a:rPr>
              <a:t> 2,3</a:t>
            </a:r>
            <a:endParaRPr kumimoji="0" lang="en-US" altLang="en-US" sz="3600" b="1" i="0" u="none" strike="noStrike" kern="1200" cap="none" spc="0" normalizeH="0" baseline="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243C3FC7-E289-68AC-761A-18ECD4AEA59A}"/>
              </a:ext>
            </a:extLst>
          </p:cNvPr>
          <p:cNvPicPr>
            <a:picLocks noChangeAspect="1"/>
          </p:cNvPicPr>
          <p:nvPr/>
        </p:nvPicPr>
        <p:blipFill>
          <a:blip r:embed="rId3"/>
          <a:stretch>
            <a:fillRect/>
          </a:stretch>
        </p:blipFill>
        <p:spPr>
          <a:xfrm>
            <a:off x="583595" y="1281862"/>
            <a:ext cx="3257550" cy="2486025"/>
          </a:xfrm>
          <a:prstGeom prst="rect">
            <a:avLst/>
          </a:prstGeom>
        </p:spPr>
      </p:pic>
      <p:pic>
        <p:nvPicPr>
          <p:cNvPr id="8" name="Picture 7">
            <a:extLst>
              <a:ext uri="{FF2B5EF4-FFF2-40B4-BE49-F238E27FC236}">
                <a16:creationId xmlns:a16="http://schemas.microsoft.com/office/drawing/2014/main" id="{3B2393D0-0A6D-E2EC-1B42-9E8D2DF04B0A}"/>
              </a:ext>
            </a:extLst>
          </p:cNvPr>
          <p:cNvPicPr>
            <a:picLocks noChangeAspect="1"/>
          </p:cNvPicPr>
          <p:nvPr/>
        </p:nvPicPr>
        <p:blipFill>
          <a:blip r:embed="rId4"/>
          <a:stretch>
            <a:fillRect/>
          </a:stretch>
        </p:blipFill>
        <p:spPr>
          <a:xfrm>
            <a:off x="589854" y="3969678"/>
            <a:ext cx="3286125" cy="2514600"/>
          </a:xfrm>
          <a:prstGeom prst="rect">
            <a:avLst/>
          </a:prstGeom>
        </p:spPr>
      </p:pic>
      <p:sp>
        <p:nvSpPr>
          <p:cNvPr id="9" name="Rectangle 9">
            <a:extLst>
              <a:ext uri="{FF2B5EF4-FFF2-40B4-BE49-F238E27FC236}">
                <a16:creationId xmlns:a16="http://schemas.microsoft.com/office/drawing/2014/main" id="{5EBE3028-0825-38CC-CC1B-40D715F34A5A}"/>
              </a:ext>
            </a:extLst>
          </p:cNvPr>
          <p:cNvSpPr>
            <a:spLocks noChangeArrowheads="1"/>
          </p:cNvSpPr>
          <p:nvPr/>
        </p:nvSpPr>
        <p:spPr bwMode="auto">
          <a:xfrm>
            <a:off x="4367159" y="1522075"/>
            <a:ext cx="7324832" cy="2135525"/>
          </a:xfrm>
          <a:prstGeom prst="rect">
            <a:avLst/>
          </a:prstGeom>
          <a:solidFill>
            <a:schemeClr val="bg1"/>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indent="-457200" algn="just" defTabSz="1219170">
              <a:spcBef>
                <a:spcPct val="0"/>
              </a:spcBef>
              <a:buClr>
                <a:srgbClr val="000000"/>
              </a:buClr>
            </a:pPr>
            <a:r>
              <a:rPr lang="vi-VN" altLang="en-US" sz="3500" b="1" kern="0" dirty="0">
                <a:solidFill>
                  <a:srgbClr val="F4A79C">
                    <a:lumMod val="50000"/>
                  </a:srgbClr>
                </a:solidFill>
                <a:latin typeface="Cambria" panose="02040503050406030204" pitchFamily="18" charset="0"/>
                <a:ea typeface="Cambria" panose="02040503050406030204" pitchFamily="18" charset="0"/>
                <a:cs typeface="Arial"/>
                <a:sym typeface="Arial"/>
              </a:rPr>
              <a:t>Kể tên một số sản phẩm chủ yếu và cách đánh bắt hải sản của người dân ở vùng Duyên hải miền Trung.</a:t>
            </a:r>
          </a:p>
        </p:txBody>
      </p:sp>
      <p:sp>
        <p:nvSpPr>
          <p:cNvPr id="10" name="Rectangle 9">
            <a:extLst>
              <a:ext uri="{FF2B5EF4-FFF2-40B4-BE49-F238E27FC236}">
                <a16:creationId xmlns:a16="http://schemas.microsoft.com/office/drawing/2014/main" id="{B63BF200-422A-914F-E858-AAAAD1CA829B}"/>
              </a:ext>
            </a:extLst>
          </p:cNvPr>
          <p:cNvSpPr>
            <a:spLocks noChangeArrowheads="1"/>
          </p:cNvSpPr>
          <p:nvPr/>
        </p:nvSpPr>
        <p:spPr bwMode="auto">
          <a:xfrm>
            <a:off x="4387707" y="4090615"/>
            <a:ext cx="7324832" cy="2135525"/>
          </a:xfrm>
          <a:prstGeom prst="rect">
            <a:avLst/>
          </a:prstGeom>
          <a:solidFill>
            <a:schemeClr val="bg1"/>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indent="-457200" algn="just" defTabSz="1219170">
              <a:spcBef>
                <a:spcPct val="0"/>
              </a:spcBef>
              <a:buClr>
                <a:srgbClr val="000000"/>
              </a:buClr>
            </a:pPr>
            <a:r>
              <a:rPr lang="vi-VN" altLang="en-US" sz="3500" b="1" kern="0" dirty="0">
                <a:solidFill>
                  <a:srgbClr val="F4A79C">
                    <a:lumMod val="50000"/>
                  </a:srgbClr>
                </a:solidFill>
                <a:latin typeface="Cambria" panose="02040503050406030204" pitchFamily="18" charset="0"/>
                <a:ea typeface="Cambria" panose="02040503050406030204" pitchFamily="18" charset="0"/>
                <a:cs typeface="Arial"/>
                <a:sym typeface="Arial"/>
              </a:rPr>
              <a:t>Kể tên các loài hải sản được nuôi trồng chủ yếu và các hình thức nuôi hải sản ở vùng Duyên hải miền Trung.</a:t>
            </a:r>
          </a:p>
        </p:txBody>
      </p:sp>
    </p:spTree>
    <p:extLst>
      <p:ext uri="{BB962C8B-B14F-4D97-AF65-F5344CB8AC3E}">
        <p14:creationId xmlns:p14="http://schemas.microsoft.com/office/powerpoint/2010/main" val="180128514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E329DB-BBD7-86D9-E7AC-CC499DB0A91E}"/>
              </a:ext>
            </a:extLst>
          </p:cNvPr>
          <p:cNvSpPr/>
          <p:nvPr/>
        </p:nvSpPr>
        <p:spPr>
          <a:xfrm>
            <a:off x="400050" y="186292"/>
            <a:ext cx="11382374" cy="150894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sz="2800" b="1" dirty="0">
                <a:solidFill>
                  <a:srgbClr val="002060"/>
                </a:solidFill>
                <a:latin typeface="Cambria" panose="02040503050406030204" pitchFamily="18" charset="0"/>
                <a:ea typeface="Cambria" panose="02040503050406030204" pitchFamily="18" charset="0"/>
              </a:rPr>
              <a:t>Một số sản phẩm đánh bắt chủ yếu là: cá, mực, tôm,... </a:t>
            </a:r>
            <a:endParaRPr lang="en-US" sz="2800" b="1" dirty="0">
              <a:solidFill>
                <a:srgbClr val="002060"/>
              </a:solidFill>
              <a:latin typeface="Cambria" panose="02040503050406030204" pitchFamily="18" charset="0"/>
              <a:ea typeface="Cambria" panose="02040503050406030204" pitchFamily="18" charset="0"/>
            </a:endParaRPr>
          </a:p>
          <a:p>
            <a:pPr marL="457200" lvl="0" indent="-457200" algn="just">
              <a:buFont typeface="Arial" panose="020B0604020202020204" pitchFamily="34" charset="0"/>
              <a:buChar char="•"/>
              <a:defRPr/>
            </a:pPr>
            <a:r>
              <a:rPr lang="vi-VN" sz="2800" b="1" dirty="0">
                <a:solidFill>
                  <a:srgbClr val="002060"/>
                </a:solidFill>
                <a:latin typeface="Cambria" panose="02040503050406030204" pitchFamily="18" charset="0"/>
                <a:ea typeface="Cambria" panose="02040503050406030204" pitchFamily="18" charset="0"/>
              </a:rPr>
              <a:t>Các cách đánh bắt hải sản chủ yếu là: đánh bắt bằng lưới vây, lưới kéo, cần câu,...</a:t>
            </a:r>
            <a:endParaRPr kumimoji="0" lang="vi-VN"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052" name="Picture 4" descr="Sợ tác động của siêu tàu lưới kéo Margiris, các ngư phủ New South Wales nổi  giận. |">
            <a:extLst>
              <a:ext uri="{FF2B5EF4-FFF2-40B4-BE49-F238E27FC236}">
                <a16:creationId xmlns:a16="http://schemas.microsoft.com/office/drawing/2014/main" id="{FD14A402-4AF1-F9B8-099D-D0E757E34C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0206" y="1910993"/>
            <a:ext cx="5006941" cy="408911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 Ảnh đánh Cá Bằng Lưới Vây được Khen Ngợi Trên 5 Báo Nước Ngoài ™  ⭐TravelSGCC⭐ Ngày【30 Tháng Mười Một, 2023】 Việt Nam">
            <a:extLst>
              <a:ext uri="{FF2B5EF4-FFF2-40B4-BE49-F238E27FC236}">
                <a16:creationId xmlns:a16="http://schemas.microsoft.com/office/drawing/2014/main" id="{8617580A-D687-568D-DA1B-C22090716D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708" y="1855929"/>
            <a:ext cx="5804899" cy="413269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0754007-2293-140C-CB51-8BFA27EF3B73}"/>
              </a:ext>
            </a:extLst>
          </p:cNvPr>
          <p:cNvSpPr txBox="1"/>
          <p:nvPr/>
        </p:nvSpPr>
        <p:spPr>
          <a:xfrm>
            <a:off x="1376737" y="6092576"/>
            <a:ext cx="4315146" cy="461665"/>
          </a:xfrm>
          <a:prstGeom prst="rect">
            <a:avLst/>
          </a:prstGeom>
          <a:noFill/>
        </p:spPr>
        <p:txBody>
          <a:bodyPr wrap="square" rtlCol="0">
            <a:spAutoFit/>
          </a:bodyPr>
          <a:lstStyle/>
          <a:p>
            <a:pPr algn="ctr"/>
            <a:r>
              <a:rPr lang="en-US" sz="2400" b="1" dirty="0">
                <a:solidFill>
                  <a:srgbClr val="002060"/>
                </a:solidFill>
                <a:latin typeface="Cambria" panose="02040503050406030204" pitchFamily="18" charset="0"/>
                <a:ea typeface="Cambria" panose="02040503050406030204" pitchFamily="18" charset="0"/>
              </a:rPr>
              <a:t>Đ</a:t>
            </a:r>
            <a:r>
              <a:rPr lang="vi-VN" sz="2400" b="1" dirty="0">
                <a:solidFill>
                  <a:srgbClr val="002060"/>
                </a:solidFill>
                <a:latin typeface="Cambria" panose="02040503050406030204" pitchFamily="18" charset="0"/>
                <a:ea typeface="Cambria" panose="02040503050406030204" pitchFamily="18" charset="0"/>
              </a:rPr>
              <a:t>ánh bắt bằng lưới vây</a:t>
            </a:r>
            <a:endParaRPr lang="en-US" sz="2400" dirty="0"/>
          </a:p>
        </p:txBody>
      </p:sp>
      <p:sp>
        <p:nvSpPr>
          <p:cNvPr id="8" name="TextBox 7">
            <a:extLst>
              <a:ext uri="{FF2B5EF4-FFF2-40B4-BE49-F238E27FC236}">
                <a16:creationId xmlns:a16="http://schemas.microsoft.com/office/drawing/2014/main" id="{6196DCCB-C5C5-1A28-B2BA-AB8571038FF0}"/>
              </a:ext>
            </a:extLst>
          </p:cNvPr>
          <p:cNvSpPr txBox="1"/>
          <p:nvPr/>
        </p:nvSpPr>
        <p:spPr>
          <a:xfrm>
            <a:off x="7078894" y="6061754"/>
            <a:ext cx="4315146" cy="461665"/>
          </a:xfrm>
          <a:prstGeom prst="rect">
            <a:avLst/>
          </a:prstGeom>
          <a:noFill/>
        </p:spPr>
        <p:txBody>
          <a:bodyPr wrap="square" rtlCol="0">
            <a:spAutoFit/>
          </a:bodyPr>
          <a:lstStyle/>
          <a:p>
            <a:pPr algn="ctr"/>
            <a:r>
              <a:rPr lang="en-US" sz="2400" b="1" dirty="0">
                <a:solidFill>
                  <a:srgbClr val="002060"/>
                </a:solidFill>
                <a:latin typeface="Cambria" panose="02040503050406030204" pitchFamily="18" charset="0"/>
                <a:ea typeface="Cambria" panose="02040503050406030204" pitchFamily="18" charset="0"/>
              </a:rPr>
              <a:t>Đ</a:t>
            </a:r>
            <a:r>
              <a:rPr lang="vi-VN" sz="2400" b="1" dirty="0">
                <a:solidFill>
                  <a:srgbClr val="002060"/>
                </a:solidFill>
                <a:latin typeface="Cambria" panose="02040503050406030204" pitchFamily="18" charset="0"/>
                <a:ea typeface="Cambria" panose="02040503050406030204" pitchFamily="18" charset="0"/>
              </a:rPr>
              <a:t>ánh bắt bằng lưới </a:t>
            </a:r>
            <a:r>
              <a:rPr lang="en-US" sz="2400" b="1" dirty="0" err="1">
                <a:solidFill>
                  <a:srgbClr val="002060"/>
                </a:solidFill>
                <a:latin typeface="Cambria" panose="02040503050406030204" pitchFamily="18" charset="0"/>
                <a:ea typeface="Cambria" panose="02040503050406030204" pitchFamily="18" charset="0"/>
              </a:rPr>
              <a:t>kéo</a:t>
            </a:r>
            <a:endParaRPr lang="en-US" sz="2400" dirty="0"/>
          </a:p>
        </p:txBody>
      </p:sp>
    </p:spTree>
    <p:extLst>
      <p:ext uri="{BB962C8B-B14F-4D97-AF65-F5344CB8AC3E}">
        <p14:creationId xmlns:p14="http://schemas.microsoft.com/office/powerpoint/2010/main" val="375491067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052"/>
                                        </p:tgtEl>
                                        <p:attrNameLst>
                                          <p:attrName>style.visibility</p:attrName>
                                        </p:attrNameLst>
                                      </p:cBhvr>
                                      <p:to>
                                        <p:strVal val="visible"/>
                                      </p:to>
                                    </p:set>
                                    <p:animEffect transition="in" filter="wipe(down)">
                                      <p:cBhvr>
                                        <p:cTn id="14" dur="500"/>
                                        <p:tgtEl>
                                          <p:spTgt spid="205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par>
                                <p:cTn id="20" presetID="22" presetClass="entr" presetSubtype="4" fill="hold" nodeType="withEffect">
                                  <p:stCondLst>
                                    <p:cond delay="0"/>
                                  </p:stCondLst>
                                  <p:childTnLst>
                                    <p:set>
                                      <p:cBhvr>
                                        <p:cTn id="21" dur="1" fill="hold">
                                          <p:stCondLst>
                                            <p:cond delay="0"/>
                                          </p:stCondLst>
                                        </p:cTn>
                                        <p:tgtEl>
                                          <p:spTgt spid="2054"/>
                                        </p:tgtEl>
                                        <p:attrNameLst>
                                          <p:attrName>style.visibility</p:attrName>
                                        </p:attrNameLst>
                                      </p:cBhvr>
                                      <p:to>
                                        <p:strVal val="visible"/>
                                      </p:to>
                                    </p:set>
                                    <p:animEffect transition="in" filter="wipe(down)">
                                      <p:cBhvr>
                                        <p:cTn id="22" dur="500"/>
                                        <p:tgtEl>
                                          <p:spTgt spid="2054"/>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E329DB-BBD7-86D9-E7AC-CC499DB0A91E}"/>
              </a:ext>
            </a:extLst>
          </p:cNvPr>
          <p:cNvSpPr/>
          <p:nvPr/>
        </p:nvSpPr>
        <p:spPr>
          <a:xfrm>
            <a:off x="400050" y="186292"/>
            <a:ext cx="11382374" cy="150894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002060"/>
                </a:solidFill>
                <a:latin typeface="Cambria" panose="02040503050406030204" pitchFamily="18" charset="0"/>
                <a:ea typeface="Cambria" panose="02040503050406030204" pitchFamily="18" charset="0"/>
              </a:rPr>
              <a:t>Các loài hải sản được nuôi trồng chủ yếu: tôm sú, tôm hùm, cá, ngao, hàu, bào ngư,... </a:t>
            </a:r>
            <a:endParaRPr kumimoji="0" lang="vi-V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074" name="Picture 2" descr="Quy Trình Nuôi Tôm, Kỹ Thuật Nuôi Tôm, Chi Phí Nuôi Tôm Thẻ, Sú">
            <a:extLst>
              <a:ext uri="{FF2B5EF4-FFF2-40B4-BE49-F238E27FC236}">
                <a16:creationId xmlns:a16="http://schemas.microsoft.com/office/drawing/2014/main" id="{B6A67C46-5EC9-35C5-C1D7-D9CA27015D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286" y="2301410"/>
            <a:ext cx="4842553" cy="363191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ách nuôi bào ngư thương phẩm đạt hiệu quả cao | Báo Dân tộc và Phát triển">
            <a:extLst>
              <a:ext uri="{FF2B5EF4-FFF2-40B4-BE49-F238E27FC236}">
                <a16:creationId xmlns:a16="http://schemas.microsoft.com/office/drawing/2014/main" id="{4FC99CD6-306B-4DF0-82DA-AD9965011E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7433" y="2334535"/>
            <a:ext cx="5387932" cy="3603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177783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074"/>
                                        </p:tgtEl>
                                        <p:attrNameLst>
                                          <p:attrName>style.visibility</p:attrName>
                                        </p:attrNameLst>
                                      </p:cBhvr>
                                      <p:to>
                                        <p:strVal val="visible"/>
                                      </p:to>
                                    </p:set>
                                    <p:animEffect transition="in" filter="wipe(down)">
                                      <p:cBhvr>
                                        <p:cTn id="14" dur="500"/>
                                        <p:tgtEl>
                                          <p:spTgt spid="307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076"/>
                                        </p:tgtEl>
                                        <p:attrNameLst>
                                          <p:attrName>style.visibility</p:attrName>
                                        </p:attrNameLst>
                                      </p:cBhvr>
                                      <p:to>
                                        <p:strVal val="visible"/>
                                      </p:to>
                                    </p:set>
                                    <p:animEffect transition="in" filter="wipe(down)">
                                      <p:cBhvr>
                                        <p:cTn id="19"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E329DB-BBD7-86D9-E7AC-CC499DB0A91E}"/>
              </a:ext>
            </a:extLst>
          </p:cNvPr>
          <p:cNvSpPr/>
          <p:nvPr/>
        </p:nvSpPr>
        <p:spPr>
          <a:xfrm>
            <a:off x="400050" y="186292"/>
            <a:ext cx="11382374" cy="150894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002060"/>
                </a:solidFill>
                <a:latin typeface="Cambria" panose="02040503050406030204" pitchFamily="18" charset="0"/>
                <a:ea typeface="Cambria" panose="02040503050406030204" pitchFamily="18" charset="0"/>
              </a:rPr>
              <a:t>Các hình thức nuôi hải sản: nuôi cá lồng bè trên biển, nuôi tôm trên cát, nuôi tôm nước lợ,...</a:t>
            </a:r>
            <a:endParaRPr kumimoji="0" lang="vi-V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098" name="Picture 2" descr="Kiên Giang: Phát triển bền vững nuôi cá biển lồng bè – Tạp chí Thủy sản  Việt Nam">
            <a:extLst>
              <a:ext uri="{FF2B5EF4-FFF2-40B4-BE49-F238E27FC236}">
                <a16:creationId xmlns:a16="http://schemas.microsoft.com/office/drawing/2014/main" id="{6B8738E9-0F8C-FCF9-2630-1C2AC1DA0F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762" y="2126537"/>
            <a:ext cx="5394254" cy="359616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Nuôi tôm trên cát hiệu quả, an toàn đúng kỹ thuật nhất">
            <a:extLst>
              <a:ext uri="{FF2B5EF4-FFF2-40B4-BE49-F238E27FC236}">
                <a16:creationId xmlns:a16="http://schemas.microsoft.com/office/drawing/2014/main" id="{5E5B2877-0C82-4755-AD92-B228094F5A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1073" y="1808251"/>
            <a:ext cx="5291191" cy="396839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29EF9CA-243C-6EB5-CB5D-2146CB96EE8B}"/>
              </a:ext>
            </a:extLst>
          </p:cNvPr>
          <p:cNvSpPr txBox="1"/>
          <p:nvPr/>
        </p:nvSpPr>
        <p:spPr>
          <a:xfrm>
            <a:off x="1304818" y="5845996"/>
            <a:ext cx="4315146" cy="461665"/>
          </a:xfrm>
          <a:prstGeom prst="rect">
            <a:avLst/>
          </a:prstGeom>
          <a:noFill/>
        </p:spPr>
        <p:txBody>
          <a:bodyPr wrap="square" rtlCol="0">
            <a:spAutoFit/>
          </a:bodyPr>
          <a:lstStyle/>
          <a:p>
            <a:r>
              <a:rPr lang="en-US" sz="2400" b="1" dirty="0">
                <a:solidFill>
                  <a:srgbClr val="002060"/>
                </a:solidFill>
                <a:latin typeface="Cambria" panose="02040503050406030204" pitchFamily="18" charset="0"/>
                <a:ea typeface="Cambria" panose="02040503050406030204" pitchFamily="18" charset="0"/>
              </a:rPr>
              <a:t>N</a:t>
            </a:r>
            <a:r>
              <a:rPr lang="vi-VN" sz="2400" b="1" dirty="0">
                <a:solidFill>
                  <a:srgbClr val="002060"/>
                </a:solidFill>
                <a:latin typeface="Cambria" panose="02040503050406030204" pitchFamily="18" charset="0"/>
                <a:ea typeface="Cambria" panose="02040503050406030204" pitchFamily="18" charset="0"/>
              </a:rPr>
              <a:t>uôi cá lồng bè trên biển</a:t>
            </a:r>
            <a:endParaRPr lang="en-US" sz="2400" dirty="0"/>
          </a:p>
        </p:txBody>
      </p:sp>
      <p:sp>
        <p:nvSpPr>
          <p:cNvPr id="4" name="TextBox 3">
            <a:extLst>
              <a:ext uri="{FF2B5EF4-FFF2-40B4-BE49-F238E27FC236}">
                <a16:creationId xmlns:a16="http://schemas.microsoft.com/office/drawing/2014/main" id="{34611886-B289-5366-876B-FD79311D6C59}"/>
              </a:ext>
            </a:extLst>
          </p:cNvPr>
          <p:cNvSpPr txBox="1"/>
          <p:nvPr/>
        </p:nvSpPr>
        <p:spPr>
          <a:xfrm>
            <a:off x="7068620" y="5876818"/>
            <a:ext cx="4315146" cy="461665"/>
          </a:xfrm>
          <a:prstGeom prst="rect">
            <a:avLst/>
          </a:prstGeom>
          <a:noFill/>
        </p:spPr>
        <p:txBody>
          <a:bodyPr wrap="square" rtlCol="0">
            <a:spAutoFit/>
          </a:bodyPr>
          <a:lstStyle/>
          <a:p>
            <a:pPr algn="ctr"/>
            <a:r>
              <a:rPr lang="en-US" sz="2400" b="1" dirty="0" err="1">
                <a:solidFill>
                  <a:srgbClr val="002060"/>
                </a:solidFill>
                <a:latin typeface="Cambria" panose="02040503050406030204" pitchFamily="18" charset="0"/>
                <a:ea typeface="Cambria" panose="02040503050406030204" pitchFamily="18" charset="0"/>
              </a:rPr>
              <a:t>Nuôi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tôm</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trên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cát</a:t>
            </a:r>
            <a:endParaRPr lang="en-US" sz="2400" dirty="0"/>
          </a:p>
        </p:txBody>
      </p:sp>
    </p:spTree>
    <p:extLst>
      <p:ext uri="{BB962C8B-B14F-4D97-AF65-F5344CB8AC3E}">
        <p14:creationId xmlns:p14="http://schemas.microsoft.com/office/powerpoint/2010/main" val="296778812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par>
                                <p:cTn id="15" presetID="22" presetClass="entr" presetSubtype="4" fill="hold" nodeType="withEffect">
                                  <p:stCondLst>
                                    <p:cond delay="0"/>
                                  </p:stCondLst>
                                  <p:childTnLst>
                                    <p:set>
                                      <p:cBhvr>
                                        <p:cTn id="16" dur="1" fill="hold">
                                          <p:stCondLst>
                                            <p:cond delay="0"/>
                                          </p:stCondLst>
                                        </p:cTn>
                                        <p:tgtEl>
                                          <p:spTgt spid="4098"/>
                                        </p:tgtEl>
                                        <p:attrNameLst>
                                          <p:attrName>style.visibility</p:attrName>
                                        </p:attrNameLst>
                                      </p:cBhvr>
                                      <p:to>
                                        <p:strVal val="visible"/>
                                      </p:to>
                                    </p:set>
                                    <p:animEffect transition="in" filter="wipe(down)">
                                      <p:cBhvr>
                                        <p:cTn id="17" dur="500"/>
                                        <p:tgtEl>
                                          <p:spTgt spid="409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par>
                                <p:cTn id="23" presetID="22" presetClass="entr" presetSubtype="4" fill="hold" nodeType="withEffect">
                                  <p:stCondLst>
                                    <p:cond delay="0"/>
                                  </p:stCondLst>
                                  <p:childTnLst>
                                    <p:set>
                                      <p:cBhvr>
                                        <p:cTn id="24" dur="1" fill="hold">
                                          <p:stCondLst>
                                            <p:cond delay="0"/>
                                          </p:stCondLst>
                                        </p:cTn>
                                        <p:tgtEl>
                                          <p:spTgt spid="4100"/>
                                        </p:tgtEl>
                                        <p:attrNameLst>
                                          <p:attrName>style.visibility</p:attrName>
                                        </p:attrNameLst>
                                      </p:cBhvr>
                                      <p:to>
                                        <p:strVal val="visible"/>
                                      </p:to>
                                    </p:set>
                                    <p:animEffect transition="in" filter="wipe(down)">
                                      <p:cBhvr>
                                        <p:cTn id="25"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E0EC6431-F692-4179-8166-E2B3FF27FB1F}"/>
              </a:ext>
            </a:extLst>
          </p:cNvPr>
          <p:cNvPicPr>
            <a:picLocks noChangeAspect="1"/>
          </p:cNvPicPr>
          <p:nvPr/>
        </p:nvPicPr>
        <p:blipFill rotWithShape="1">
          <a:blip r:embed="rId2">
            <a:extLst>
              <a:ext uri="{28A0092B-C50C-407E-A947-70E740481C1C}">
                <a14:useLocalDpi xmlns:a14="http://schemas.microsoft.com/office/drawing/2010/main" val="0"/>
              </a:ext>
            </a:extLst>
          </a:blip>
          <a:srcRect t="86683" r="63070"/>
          <a:stretch/>
        </p:blipFill>
        <p:spPr>
          <a:xfrm>
            <a:off x="0" y="5334000"/>
            <a:ext cx="14290766" cy="1524000"/>
          </a:xfrm>
          <a:prstGeom prst="rect">
            <a:avLst/>
          </a:prstGeom>
        </p:spPr>
      </p:pic>
      <p:pic>
        <p:nvPicPr>
          <p:cNvPr id="4" name="图片 3">
            <a:extLst>
              <a:ext uri="{FF2B5EF4-FFF2-40B4-BE49-F238E27FC236}">
                <a16:creationId xmlns:a16="http://schemas.microsoft.com/office/drawing/2014/main" id="{41FB0482-0533-4A62-9269-2E4358521B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557" y="-1998163"/>
            <a:ext cx="11308886" cy="8989728"/>
          </a:xfrm>
          <a:prstGeom prst="rect">
            <a:avLst/>
          </a:prstGeom>
        </p:spPr>
      </p:pic>
      <p:pic>
        <p:nvPicPr>
          <p:cNvPr id="5" name="Picture 4">
            <a:extLst>
              <a:ext uri="{FF2B5EF4-FFF2-40B4-BE49-F238E27FC236}">
                <a16:creationId xmlns:a16="http://schemas.microsoft.com/office/drawing/2014/main" id="{97096B22-06AC-A20B-0A67-01DF7AC9C7F6}"/>
              </a:ext>
            </a:extLst>
          </p:cNvPr>
          <p:cNvPicPr>
            <a:picLocks noChangeAspect="1"/>
          </p:cNvPicPr>
          <p:nvPr/>
        </p:nvPicPr>
        <p:blipFill>
          <a:blip r:embed="rId4"/>
          <a:stretch>
            <a:fillRect/>
          </a:stretch>
        </p:blipFill>
        <p:spPr>
          <a:xfrm>
            <a:off x="3717200" y="1970055"/>
            <a:ext cx="5005250" cy="2213040"/>
          </a:xfrm>
          <a:prstGeom prst="rect">
            <a:avLst/>
          </a:prstGeom>
        </p:spPr>
      </p:pic>
    </p:spTree>
    <p:extLst>
      <p:ext uri="{BB962C8B-B14F-4D97-AF65-F5344CB8AC3E}">
        <p14:creationId xmlns:p14="http://schemas.microsoft.com/office/powerpoint/2010/main" val="21080950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12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6000" b="-76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48046" y="5053349"/>
            <a:ext cx="6955016" cy="1785462"/>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1681" y="5053348"/>
            <a:ext cx="6955016" cy="1785462"/>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67C93A09-C1C6-0AB3-6D31-9449D259C9C5}"/>
              </a:ext>
            </a:extLst>
          </p:cNvPr>
          <p:cNvPicPr>
            <a:picLocks noChangeAspect="1"/>
          </p:cNvPicPr>
          <p:nvPr/>
        </p:nvPicPr>
        <p:blipFill>
          <a:blip r:embed="rId4"/>
          <a:stretch>
            <a:fillRect/>
          </a:stretch>
        </p:blipFill>
        <p:spPr>
          <a:xfrm>
            <a:off x="1024416" y="-1522383"/>
            <a:ext cx="10943268" cy="6645216"/>
          </a:xfrm>
          <a:prstGeom prst="rect">
            <a:avLst/>
          </a:prstGeom>
        </p:spPr>
      </p:pic>
    </p:spTree>
    <p:extLst>
      <p:ext uri="{BB962C8B-B14F-4D97-AF65-F5344CB8AC3E}">
        <p14:creationId xmlns:p14="http://schemas.microsoft.com/office/powerpoint/2010/main" val="36173864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8" name="Google Shape;131;p5">
            <a:extLst>
              <a:ext uri="{FF2B5EF4-FFF2-40B4-BE49-F238E27FC236}">
                <a16:creationId xmlns:a16="http://schemas.microsoft.com/office/drawing/2014/main" id="{BE1AB2F1-7175-4934-A18A-2843C677CD6C}"/>
              </a:ext>
            </a:extLst>
          </p:cNvPr>
          <p:cNvSpPr/>
          <p:nvPr/>
        </p:nvSpPr>
        <p:spPr>
          <a:xfrm>
            <a:off x="159991"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9" name="Google Shape;132;p5">
            <a:extLst>
              <a:ext uri="{FF2B5EF4-FFF2-40B4-BE49-F238E27FC236}">
                <a16:creationId xmlns:a16="http://schemas.microsoft.com/office/drawing/2014/main" id="{B6D4E024-905E-41EA-B520-AF4113AA69CC}"/>
              </a:ext>
            </a:extLst>
          </p:cNvPr>
          <p:cNvSpPr/>
          <p:nvPr/>
        </p:nvSpPr>
        <p:spPr>
          <a:xfrm>
            <a:off x="160197"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10" name="Google Shape;133;p5">
            <a:extLst>
              <a:ext uri="{FF2B5EF4-FFF2-40B4-BE49-F238E27FC236}">
                <a16:creationId xmlns:a16="http://schemas.microsoft.com/office/drawing/2014/main" id="{B969B5FE-ABD5-4158-AB88-B65FB9E24257}"/>
              </a:ext>
            </a:extLst>
          </p:cNvPr>
          <p:cNvSpPr/>
          <p:nvPr/>
        </p:nvSpPr>
        <p:spPr>
          <a:xfrm>
            <a:off x="159991"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11" name="Google Shape;134;p5">
            <a:extLst>
              <a:ext uri="{FF2B5EF4-FFF2-40B4-BE49-F238E27FC236}">
                <a16:creationId xmlns:a16="http://schemas.microsoft.com/office/drawing/2014/main" id="{49CA1922-396C-45A6-AF5D-0DBE9F2C7F23}"/>
              </a:ext>
            </a:extLst>
          </p:cNvPr>
          <p:cNvSpPr/>
          <p:nvPr/>
        </p:nvSpPr>
        <p:spPr>
          <a:xfrm>
            <a:off x="159991"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12" name="Google Shape;135;p5">
            <a:extLst>
              <a:ext uri="{FF2B5EF4-FFF2-40B4-BE49-F238E27FC236}">
                <a16:creationId xmlns:a16="http://schemas.microsoft.com/office/drawing/2014/main" id="{BA0ED8AB-F2C5-406A-88E7-3A3899170237}"/>
              </a:ext>
            </a:extLst>
          </p:cNvPr>
          <p:cNvSpPr/>
          <p:nvPr/>
        </p:nvSpPr>
        <p:spPr>
          <a:xfrm>
            <a:off x="159991"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13" name="Google Shape;136;p5">
            <a:extLst>
              <a:ext uri="{FF2B5EF4-FFF2-40B4-BE49-F238E27FC236}">
                <a16:creationId xmlns:a16="http://schemas.microsoft.com/office/drawing/2014/main" id="{1A1451DC-D46E-463D-9956-E8C03B88F2EA}"/>
              </a:ext>
            </a:extLst>
          </p:cNvPr>
          <p:cNvSpPr/>
          <p:nvPr/>
        </p:nvSpPr>
        <p:spPr>
          <a:xfrm>
            <a:off x="159991"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14" name="Google Shape;137;p5">
            <a:extLst>
              <a:ext uri="{FF2B5EF4-FFF2-40B4-BE49-F238E27FC236}">
                <a16:creationId xmlns:a16="http://schemas.microsoft.com/office/drawing/2014/main" id="{A6F5C1BC-B6C3-4CB0-8F8F-3CF3A5F07F07}"/>
              </a:ext>
            </a:extLst>
          </p:cNvPr>
          <p:cNvSpPr/>
          <p:nvPr/>
        </p:nvSpPr>
        <p:spPr>
          <a:xfrm>
            <a:off x="159991" y="5669997"/>
            <a:ext cx="12186015" cy="1186838"/>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15" name="Google Shape;139;p5">
            <a:extLst>
              <a:ext uri="{FF2B5EF4-FFF2-40B4-BE49-F238E27FC236}">
                <a16:creationId xmlns:a16="http://schemas.microsoft.com/office/drawing/2014/main" id="{B1F78BA8-9B4A-4EBD-8111-211DCB93DF17}"/>
              </a:ext>
            </a:extLst>
          </p:cNvPr>
          <p:cNvSpPr/>
          <p:nvPr/>
        </p:nvSpPr>
        <p:spPr>
          <a:xfrm>
            <a:off x="894916" y="566241"/>
            <a:ext cx="11066865" cy="5543415"/>
          </a:xfrm>
          <a:prstGeom prst="frame">
            <a:avLst>
              <a:gd name="adj1" fmla="val 3598"/>
            </a:avLst>
          </a:prstGeom>
          <a:solidFill>
            <a:srgbClr val="FCD19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 name="Google Shape;140;p5">
            <a:extLst>
              <a:ext uri="{FF2B5EF4-FFF2-40B4-BE49-F238E27FC236}">
                <a16:creationId xmlns:a16="http://schemas.microsoft.com/office/drawing/2014/main" id="{2970374B-FB5B-4EA5-A8D6-4D7C92B3A4FB}"/>
              </a:ext>
            </a:extLst>
          </p:cNvPr>
          <p:cNvSpPr/>
          <p:nvPr/>
        </p:nvSpPr>
        <p:spPr>
          <a:xfrm>
            <a:off x="159991" y="5965350"/>
            <a:ext cx="12186015" cy="891678"/>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17" name="Google Shape;141;p5">
            <a:extLst>
              <a:ext uri="{FF2B5EF4-FFF2-40B4-BE49-F238E27FC236}">
                <a16:creationId xmlns:a16="http://schemas.microsoft.com/office/drawing/2014/main" id="{3F3EDF16-33D5-4DF6-9E19-71696BDE9F24}"/>
              </a:ext>
            </a:extLst>
          </p:cNvPr>
          <p:cNvSpPr/>
          <p:nvPr/>
        </p:nvSpPr>
        <p:spPr>
          <a:xfrm>
            <a:off x="159991" y="6175997"/>
            <a:ext cx="12186015" cy="679478"/>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18" name="Google Shape;156;p5">
            <a:extLst>
              <a:ext uri="{FF2B5EF4-FFF2-40B4-BE49-F238E27FC236}">
                <a16:creationId xmlns:a16="http://schemas.microsoft.com/office/drawing/2014/main" id="{5122535A-A2F5-4A96-A959-3587B4798FB2}"/>
              </a:ext>
            </a:extLst>
          </p:cNvPr>
          <p:cNvSpPr/>
          <p:nvPr/>
        </p:nvSpPr>
        <p:spPr>
          <a:xfrm>
            <a:off x="159991" y="6463713"/>
            <a:ext cx="12186015" cy="393600"/>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grpSp>
        <p:nvGrpSpPr>
          <p:cNvPr id="19" name="Google Shape;157;p5">
            <a:extLst>
              <a:ext uri="{FF2B5EF4-FFF2-40B4-BE49-F238E27FC236}">
                <a16:creationId xmlns:a16="http://schemas.microsoft.com/office/drawing/2014/main" id="{223C0965-3039-41CF-9C66-7C30FDC36ECE}"/>
              </a:ext>
            </a:extLst>
          </p:cNvPr>
          <p:cNvGrpSpPr/>
          <p:nvPr/>
        </p:nvGrpSpPr>
        <p:grpSpPr>
          <a:xfrm>
            <a:off x="407656" y="5694211"/>
            <a:ext cx="1734707" cy="1138399"/>
            <a:chOff x="975725" y="5557227"/>
            <a:chExt cx="2040352" cy="1338977"/>
          </a:xfrm>
        </p:grpSpPr>
        <p:sp>
          <p:nvSpPr>
            <p:cNvPr id="113" name="Google Shape;158;p5">
              <a:extLst>
                <a:ext uri="{FF2B5EF4-FFF2-40B4-BE49-F238E27FC236}">
                  <a16:creationId xmlns:a16="http://schemas.microsoft.com/office/drawing/2014/main" id="{FDAAB0BC-B49C-4F9C-8E5E-57575BDAC805}"/>
                </a:ext>
              </a:extLst>
            </p:cNvPr>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114" name="Google Shape;159;p5">
              <a:extLst>
                <a:ext uri="{FF2B5EF4-FFF2-40B4-BE49-F238E27FC236}">
                  <a16:creationId xmlns:a16="http://schemas.microsoft.com/office/drawing/2014/main" id="{AD4427A7-9840-4995-AF40-7CFB40D482C9}"/>
                </a:ext>
              </a:extLst>
            </p:cNvPr>
            <p:cNvGrpSpPr/>
            <p:nvPr/>
          </p:nvGrpSpPr>
          <p:grpSpPr>
            <a:xfrm flipH="1">
              <a:off x="1071688" y="5557227"/>
              <a:ext cx="835252" cy="890789"/>
              <a:chOff x="-4259888" y="2290454"/>
              <a:chExt cx="4283344" cy="4568148"/>
            </a:xfrm>
          </p:grpSpPr>
          <p:sp>
            <p:nvSpPr>
              <p:cNvPr id="130" name="Google Shape;160;p5">
                <a:extLst>
                  <a:ext uri="{FF2B5EF4-FFF2-40B4-BE49-F238E27FC236}">
                    <a16:creationId xmlns:a16="http://schemas.microsoft.com/office/drawing/2014/main" id="{6B5EFD92-BB17-495E-AC73-8140798ACF41}"/>
                  </a:ext>
                </a:extLst>
              </p:cNvPr>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1" name="Google Shape;161;p5">
                <a:extLst>
                  <a:ext uri="{FF2B5EF4-FFF2-40B4-BE49-F238E27FC236}">
                    <a16:creationId xmlns:a16="http://schemas.microsoft.com/office/drawing/2014/main" id="{6F944491-0619-4D0B-94AA-F91EB8D70057}"/>
                  </a:ext>
                </a:extLst>
              </p:cNvPr>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2" name="Google Shape;162;p5">
                <a:extLst>
                  <a:ext uri="{FF2B5EF4-FFF2-40B4-BE49-F238E27FC236}">
                    <a16:creationId xmlns:a16="http://schemas.microsoft.com/office/drawing/2014/main" id="{D83001DE-34F8-4D42-9F99-7BC6E5C854D8}"/>
                  </a:ext>
                </a:extLst>
              </p:cNvPr>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3" name="Google Shape;163;p5">
                <a:extLst>
                  <a:ext uri="{FF2B5EF4-FFF2-40B4-BE49-F238E27FC236}">
                    <a16:creationId xmlns:a16="http://schemas.microsoft.com/office/drawing/2014/main" id="{5D2EB3EA-49E0-4C52-8296-B2AE7E8E24EC}"/>
                  </a:ext>
                </a:extLst>
              </p:cNvPr>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4" name="Google Shape;164;p5">
                <a:extLst>
                  <a:ext uri="{FF2B5EF4-FFF2-40B4-BE49-F238E27FC236}">
                    <a16:creationId xmlns:a16="http://schemas.microsoft.com/office/drawing/2014/main" id="{2D5C4B91-F14B-4D0B-883E-6C8E835DEEB6}"/>
                  </a:ext>
                </a:extLst>
              </p:cNvPr>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5" name="Google Shape;165;p5">
                <a:extLst>
                  <a:ext uri="{FF2B5EF4-FFF2-40B4-BE49-F238E27FC236}">
                    <a16:creationId xmlns:a16="http://schemas.microsoft.com/office/drawing/2014/main" id="{CBC493E6-1C72-4138-B175-31B94F504114}"/>
                  </a:ext>
                </a:extLst>
              </p:cNvPr>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115" name="Google Shape;166;p5">
              <a:extLst>
                <a:ext uri="{FF2B5EF4-FFF2-40B4-BE49-F238E27FC236}">
                  <a16:creationId xmlns:a16="http://schemas.microsoft.com/office/drawing/2014/main" id="{8E265BB9-A98D-4FDA-BE15-59F72A9B366C}"/>
                </a:ext>
              </a:extLst>
            </p:cNvPr>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6" name="Google Shape;167;p5">
              <a:extLst>
                <a:ext uri="{FF2B5EF4-FFF2-40B4-BE49-F238E27FC236}">
                  <a16:creationId xmlns:a16="http://schemas.microsoft.com/office/drawing/2014/main" id="{A1B839E5-907A-4482-BF02-57D903967FE7}"/>
                </a:ext>
              </a:extLst>
            </p:cNvPr>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7" name="Google Shape;168;p5">
              <a:extLst>
                <a:ext uri="{FF2B5EF4-FFF2-40B4-BE49-F238E27FC236}">
                  <a16:creationId xmlns:a16="http://schemas.microsoft.com/office/drawing/2014/main" id="{2E8BC56A-F7F3-4812-B1F5-489745561649}"/>
                </a:ext>
              </a:extLst>
            </p:cNvPr>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8" name="Google Shape;169;p5">
              <a:extLst>
                <a:ext uri="{FF2B5EF4-FFF2-40B4-BE49-F238E27FC236}">
                  <a16:creationId xmlns:a16="http://schemas.microsoft.com/office/drawing/2014/main" id="{EC1E53E3-9EC3-49B6-B9CD-99AEFA497D2B}"/>
                </a:ext>
              </a:extLst>
            </p:cNvPr>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9" name="Google Shape;170;p5">
              <a:extLst>
                <a:ext uri="{FF2B5EF4-FFF2-40B4-BE49-F238E27FC236}">
                  <a16:creationId xmlns:a16="http://schemas.microsoft.com/office/drawing/2014/main" id="{BEEC7784-2A5A-4986-AF0A-FDCED37E17A1}"/>
                </a:ext>
              </a:extLst>
            </p:cNvPr>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0" name="Google Shape;171;p5">
              <a:extLst>
                <a:ext uri="{FF2B5EF4-FFF2-40B4-BE49-F238E27FC236}">
                  <a16:creationId xmlns:a16="http://schemas.microsoft.com/office/drawing/2014/main" id="{094228DD-74DF-4C81-BEF4-5DF64B64BA1B}"/>
                </a:ext>
              </a:extLst>
            </p:cNvPr>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1" name="Google Shape;172;p5">
              <a:extLst>
                <a:ext uri="{FF2B5EF4-FFF2-40B4-BE49-F238E27FC236}">
                  <a16:creationId xmlns:a16="http://schemas.microsoft.com/office/drawing/2014/main" id="{526FF432-09E9-4DFF-BCF8-D344F8111A13}"/>
                </a:ext>
              </a:extLst>
            </p:cNvPr>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2" name="Google Shape;173;p5">
              <a:extLst>
                <a:ext uri="{FF2B5EF4-FFF2-40B4-BE49-F238E27FC236}">
                  <a16:creationId xmlns:a16="http://schemas.microsoft.com/office/drawing/2014/main" id="{F9FA884C-73A6-4822-B296-8847C8EDE5C1}"/>
                </a:ext>
              </a:extLst>
            </p:cNvPr>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123" name="Google Shape;174;p5">
              <a:extLst>
                <a:ext uri="{FF2B5EF4-FFF2-40B4-BE49-F238E27FC236}">
                  <a16:creationId xmlns:a16="http://schemas.microsoft.com/office/drawing/2014/main" id="{B970EC3D-E82C-4B37-A9BD-7753BFA43945}"/>
                </a:ext>
              </a:extLst>
            </p:cNvPr>
            <p:cNvGrpSpPr/>
            <p:nvPr/>
          </p:nvGrpSpPr>
          <p:grpSpPr>
            <a:xfrm rot="-568258">
              <a:off x="1768426" y="6089716"/>
              <a:ext cx="479762" cy="573137"/>
              <a:chOff x="12650622" y="-224128"/>
              <a:chExt cx="1467358" cy="1752944"/>
            </a:xfrm>
          </p:grpSpPr>
          <p:sp>
            <p:nvSpPr>
              <p:cNvPr id="124" name="Google Shape;175;p5">
                <a:extLst>
                  <a:ext uri="{FF2B5EF4-FFF2-40B4-BE49-F238E27FC236}">
                    <a16:creationId xmlns:a16="http://schemas.microsoft.com/office/drawing/2014/main" id="{B21A09B2-DF24-409D-8F1D-6D29CBC4812A}"/>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5" name="Google Shape;176;p5">
                <a:extLst>
                  <a:ext uri="{FF2B5EF4-FFF2-40B4-BE49-F238E27FC236}">
                    <a16:creationId xmlns:a16="http://schemas.microsoft.com/office/drawing/2014/main" id="{3833E999-3DF8-4D43-A4A7-34807007FDBC}"/>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6" name="Google Shape;177;p5">
                <a:extLst>
                  <a:ext uri="{FF2B5EF4-FFF2-40B4-BE49-F238E27FC236}">
                    <a16:creationId xmlns:a16="http://schemas.microsoft.com/office/drawing/2014/main" id="{5A2E28C7-9C84-440F-AFB2-35D2EE973AD5}"/>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7" name="Google Shape;178;p5">
                <a:extLst>
                  <a:ext uri="{FF2B5EF4-FFF2-40B4-BE49-F238E27FC236}">
                    <a16:creationId xmlns:a16="http://schemas.microsoft.com/office/drawing/2014/main" id="{441F5634-3041-4C39-B5B6-540D3DDB0F54}"/>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8" name="Google Shape;179;p5">
                <a:extLst>
                  <a:ext uri="{FF2B5EF4-FFF2-40B4-BE49-F238E27FC236}">
                    <a16:creationId xmlns:a16="http://schemas.microsoft.com/office/drawing/2014/main" id="{C9474D01-CC5F-4212-A79F-D91756CC47F6}"/>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9" name="Google Shape;180;p5">
                <a:extLst>
                  <a:ext uri="{FF2B5EF4-FFF2-40B4-BE49-F238E27FC236}">
                    <a16:creationId xmlns:a16="http://schemas.microsoft.com/office/drawing/2014/main" id="{1C6B82FA-02DD-4E58-BFB9-31278F436D81}"/>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grpSp>
        <p:nvGrpSpPr>
          <p:cNvPr id="20" name="Google Shape;181;p5">
            <a:extLst>
              <a:ext uri="{FF2B5EF4-FFF2-40B4-BE49-F238E27FC236}">
                <a16:creationId xmlns:a16="http://schemas.microsoft.com/office/drawing/2014/main" id="{97183473-14FC-44E5-B023-20FA17C263C1}"/>
              </a:ext>
            </a:extLst>
          </p:cNvPr>
          <p:cNvGrpSpPr/>
          <p:nvPr/>
        </p:nvGrpSpPr>
        <p:grpSpPr>
          <a:xfrm>
            <a:off x="-514919" y="0"/>
            <a:ext cx="4138029" cy="6868885"/>
            <a:chOff x="10890" y="0"/>
            <a:chExt cx="4138029" cy="6868885"/>
          </a:xfrm>
        </p:grpSpPr>
        <p:sp>
          <p:nvSpPr>
            <p:cNvPr id="108" name="Google Shape;182;p5">
              <a:extLst>
                <a:ext uri="{FF2B5EF4-FFF2-40B4-BE49-F238E27FC236}">
                  <a16:creationId xmlns:a16="http://schemas.microsoft.com/office/drawing/2014/main" id="{78A29A19-5056-4550-B678-A4DCDDB2D768}"/>
                </a:ext>
              </a:extLst>
            </p:cNvPr>
            <p:cNvSpPr/>
            <p:nvPr/>
          </p:nvSpPr>
          <p:spPr>
            <a:xfrm>
              <a:off x="272839" y="1379068"/>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109" name="Google Shape;183;p5">
              <a:extLst>
                <a:ext uri="{FF2B5EF4-FFF2-40B4-BE49-F238E27FC236}">
                  <a16:creationId xmlns:a16="http://schemas.microsoft.com/office/drawing/2014/main" id="{D9BFCB3A-F3B3-44C1-9B8E-919B991DEDEC}"/>
                </a:ext>
              </a:extLst>
            </p:cNvPr>
            <p:cNvSpPr/>
            <p:nvPr/>
          </p:nvSpPr>
          <p:spPr>
            <a:xfrm>
              <a:off x="1658478" y="1379287"/>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110" name="Google Shape;184;p5">
              <a:extLst>
                <a:ext uri="{FF2B5EF4-FFF2-40B4-BE49-F238E27FC236}">
                  <a16:creationId xmlns:a16="http://schemas.microsoft.com/office/drawing/2014/main" id="{DC6AF7D7-C929-482B-9AC6-F439A75D6151}"/>
                </a:ext>
              </a:extLst>
            </p:cNvPr>
            <p:cNvSpPr/>
            <p:nvPr/>
          </p:nvSpPr>
          <p:spPr>
            <a:xfrm>
              <a:off x="1070708" y="0"/>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111" name="Google Shape;185;p5">
              <a:extLst>
                <a:ext uri="{FF2B5EF4-FFF2-40B4-BE49-F238E27FC236}">
                  <a16:creationId xmlns:a16="http://schemas.microsoft.com/office/drawing/2014/main" id="{DC922FC8-AD0A-4D5F-AAD0-3A86B65BD030}"/>
                </a:ext>
              </a:extLst>
            </p:cNvPr>
            <p:cNvSpPr/>
            <p:nvPr/>
          </p:nvSpPr>
          <p:spPr>
            <a:xfrm>
              <a:off x="10890" y="507556"/>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112" name="Google Shape;186;p5">
              <a:extLst>
                <a:ext uri="{FF2B5EF4-FFF2-40B4-BE49-F238E27FC236}">
                  <a16:creationId xmlns:a16="http://schemas.microsoft.com/office/drawing/2014/main" id="{23C91355-6B19-4239-BAC8-F734061BE1CE}"/>
                </a:ext>
              </a:extLst>
            </p:cNvPr>
            <p:cNvSpPr/>
            <p:nvPr/>
          </p:nvSpPr>
          <p:spPr>
            <a:xfrm>
              <a:off x="67480" y="1215354"/>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grpSp>
      <p:grpSp>
        <p:nvGrpSpPr>
          <p:cNvPr id="21" name="Google Shape;329;p10">
            <a:extLst>
              <a:ext uri="{FF2B5EF4-FFF2-40B4-BE49-F238E27FC236}">
                <a16:creationId xmlns:a16="http://schemas.microsoft.com/office/drawing/2014/main" id="{95904172-257C-4265-95BE-ECEC057C6A4A}"/>
              </a:ext>
            </a:extLst>
          </p:cNvPr>
          <p:cNvGrpSpPr/>
          <p:nvPr userDrawn="1"/>
        </p:nvGrpSpPr>
        <p:grpSpPr>
          <a:xfrm flipH="1">
            <a:off x="1502269" y="4210677"/>
            <a:ext cx="1738239" cy="1743417"/>
            <a:chOff x="4067175" y="-2019300"/>
            <a:chExt cx="4220050" cy="4232623"/>
          </a:xfrm>
        </p:grpSpPr>
        <p:sp>
          <p:nvSpPr>
            <p:cNvPr id="95" name="Google Shape;330;p10">
              <a:extLst>
                <a:ext uri="{FF2B5EF4-FFF2-40B4-BE49-F238E27FC236}">
                  <a16:creationId xmlns:a16="http://schemas.microsoft.com/office/drawing/2014/main" id="{D9A1BFF8-F775-483E-8EA7-55C5A8578AAE}"/>
                </a:ext>
              </a:extLst>
            </p:cNvPr>
            <p:cNvSpPr/>
            <p:nvPr/>
          </p:nvSpPr>
          <p:spPr>
            <a:xfrm>
              <a:off x="5501258" y="-2019300"/>
              <a:ext cx="1351883" cy="989266"/>
            </a:xfrm>
            <a:custGeom>
              <a:avLst/>
              <a:gdLst/>
              <a:ahLst/>
              <a:cxnLst/>
              <a:rect l="l" t="t" r="r" b="b"/>
              <a:pathLst>
                <a:path w="1351883" h="989266" extrusionOk="0">
                  <a:moveTo>
                    <a:pt x="675989" y="0"/>
                  </a:moveTo>
                  <a:lnTo>
                    <a:pt x="1013936" y="494633"/>
                  </a:lnTo>
                  <a:lnTo>
                    <a:pt x="1351883" y="989267"/>
                  </a:lnTo>
                  <a:lnTo>
                    <a:pt x="675989" y="989267"/>
                  </a:lnTo>
                  <a:lnTo>
                    <a:pt x="0" y="989267"/>
                  </a:lnTo>
                  <a:lnTo>
                    <a:pt x="337947" y="49463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6" name="Google Shape;331;p10">
              <a:extLst>
                <a:ext uri="{FF2B5EF4-FFF2-40B4-BE49-F238E27FC236}">
                  <a16:creationId xmlns:a16="http://schemas.microsoft.com/office/drawing/2014/main" id="{4ECF882E-7145-46FA-8A1B-74CA0A63C86B}"/>
                </a:ext>
              </a:extLst>
            </p:cNvPr>
            <p:cNvSpPr/>
            <p:nvPr/>
          </p:nvSpPr>
          <p:spPr>
            <a:xfrm>
              <a:off x="5602605" y="-819151"/>
              <a:ext cx="1149191" cy="2916745"/>
            </a:xfrm>
            <a:custGeom>
              <a:avLst/>
              <a:gdLst/>
              <a:ahLst/>
              <a:cxnLst/>
              <a:rect l="l" t="t" r="r" b="b"/>
              <a:pathLst>
                <a:path w="1149191" h="2916745" extrusionOk="0">
                  <a:moveTo>
                    <a:pt x="1149191" y="2916746"/>
                  </a:moveTo>
                  <a:lnTo>
                    <a:pt x="1149191" y="0"/>
                  </a:lnTo>
                  <a:lnTo>
                    <a:pt x="0" y="0"/>
                  </a:lnTo>
                  <a:lnTo>
                    <a:pt x="0" y="2916746"/>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7" name="Google Shape;332;p10">
              <a:extLst>
                <a:ext uri="{FF2B5EF4-FFF2-40B4-BE49-F238E27FC236}">
                  <a16:creationId xmlns:a16="http://schemas.microsoft.com/office/drawing/2014/main" id="{05B51674-F511-4F1C-AFDF-870244D1A198}"/>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8" name="Google Shape;333;p10">
              <a:extLst>
                <a:ext uri="{FF2B5EF4-FFF2-40B4-BE49-F238E27FC236}">
                  <a16:creationId xmlns:a16="http://schemas.microsoft.com/office/drawing/2014/main" id="{AEEB1F4C-398B-4B7D-B6EC-D94352A4C630}"/>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9" name="Google Shape;334;p10">
              <a:extLst>
                <a:ext uri="{FF2B5EF4-FFF2-40B4-BE49-F238E27FC236}">
                  <a16:creationId xmlns:a16="http://schemas.microsoft.com/office/drawing/2014/main" id="{3486D52D-8806-49B0-A090-973E65F53F2E}"/>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0" name="Google Shape;335;p10">
              <a:extLst>
                <a:ext uri="{FF2B5EF4-FFF2-40B4-BE49-F238E27FC236}">
                  <a16:creationId xmlns:a16="http://schemas.microsoft.com/office/drawing/2014/main" id="{31963093-C2B5-4EF2-954A-76B0C772C47A}"/>
                </a:ext>
              </a:extLst>
            </p:cNvPr>
            <p:cNvSpPr/>
            <p:nvPr/>
          </p:nvSpPr>
          <p:spPr>
            <a:xfrm>
              <a:off x="4203192" y="2529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1" name="Google Shape;336;p10">
              <a:extLst>
                <a:ext uri="{FF2B5EF4-FFF2-40B4-BE49-F238E27FC236}">
                  <a16:creationId xmlns:a16="http://schemas.microsoft.com/office/drawing/2014/main" id="{6B6288F1-5DF9-49EA-9FF4-A424ED314645}"/>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2" name="Google Shape;337;p10">
              <a:extLst>
                <a:ext uri="{FF2B5EF4-FFF2-40B4-BE49-F238E27FC236}">
                  <a16:creationId xmlns:a16="http://schemas.microsoft.com/office/drawing/2014/main" id="{A554839A-3315-4A91-B44D-E1A1D6E67F99}"/>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3" name="Google Shape;338;p10">
              <a:extLst>
                <a:ext uri="{FF2B5EF4-FFF2-40B4-BE49-F238E27FC236}">
                  <a16:creationId xmlns:a16="http://schemas.microsoft.com/office/drawing/2014/main" id="{9CF5FA59-7AF1-49FD-BBB5-1FB53ECDBBB9}"/>
                </a:ext>
              </a:extLst>
            </p:cNvPr>
            <p:cNvSpPr/>
            <p:nvPr/>
          </p:nvSpPr>
          <p:spPr>
            <a:xfrm>
              <a:off x="7399972" y="2910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4" name="Google Shape;339;p10">
              <a:extLst>
                <a:ext uri="{FF2B5EF4-FFF2-40B4-BE49-F238E27FC236}">
                  <a16:creationId xmlns:a16="http://schemas.microsoft.com/office/drawing/2014/main" id="{92FD3FA2-00C3-460D-A3B5-AD1564ED30EE}"/>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5" name="Google Shape;340;p10">
              <a:extLst>
                <a:ext uri="{FF2B5EF4-FFF2-40B4-BE49-F238E27FC236}">
                  <a16:creationId xmlns:a16="http://schemas.microsoft.com/office/drawing/2014/main" id="{18EC5FE2-CF7B-4455-B13D-7DA04F6F518F}"/>
                </a:ext>
              </a:extLst>
            </p:cNvPr>
            <p:cNvSpPr/>
            <p:nvPr/>
          </p:nvSpPr>
          <p:spPr>
            <a:xfrm>
              <a:off x="4935377" y="520921"/>
              <a:ext cx="2512795" cy="1692402"/>
            </a:xfrm>
            <a:custGeom>
              <a:avLst/>
              <a:gdLst/>
              <a:ahLst/>
              <a:cxnLst/>
              <a:rect l="l" t="t" r="r" b="b"/>
              <a:pathLst>
                <a:path w="2445543" h="1692402" extrusionOk="0">
                  <a:moveTo>
                    <a:pt x="0" y="1692402"/>
                  </a:moveTo>
                  <a:lnTo>
                    <a:pt x="0" y="0"/>
                  </a:lnTo>
                  <a:lnTo>
                    <a:pt x="199454" y="0"/>
                  </a:lnTo>
                  <a:lnTo>
                    <a:pt x="199454" y="125825"/>
                  </a:lnTo>
                  <a:lnTo>
                    <a:pt x="401288" y="125825"/>
                  </a:lnTo>
                  <a:lnTo>
                    <a:pt x="401288" y="0"/>
                  </a:lnTo>
                  <a:lnTo>
                    <a:pt x="660654" y="0"/>
                  </a:lnTo>
                  <a:lnTo>
                    <a:pt x="660654" y="125825"/>
                  </a:lnTo>
                  <a:cubicBezTo>
                    <a:pt x="727901" y="125825"/>
                    <a:pt x="795242" y="125825"/>
                    <a:pt x="862489" y="125825"/>
                  </a:cubicBezTo>
                  <a:lnTo>
                    <a:pt x="862489" y="0"/>
                  </a:lnTo>
                  <a:lnTo>
                    <a:pt x="1121854" y="0"/>
                  </a:lnTo>
                  <a:lnTo>
                    <a:pt x="1121854" y="125825"/>
                  </a:lnTo>
                  <a:cubicBezTo>
                    <a:pt x="1189101" y="125825"/>
                    <a:pt x="1256443" y="125825"/>
                    <a:pt x="1323689" y="125825"/>
                  </a:cubicBezTo>
                  <a:lnTo>
                    <a:pt x="1323689" y="0"/>
                  </a:lnTo>
                  <a:lnTo>
                    <a:pt x="1583055" y="0"/>
                  </a:lnTo>
                  <a:lnTo>
                    <a:pt x="1583055" y="125825"/>
                  </a:lnTo>
                  <a:cubicBezTo>
                    <a:pt x="1650302" y="125825"/>
                    <a:pt x="1717643" y="125825"/>
                    <a:pt x="1784890" y="125825"/>
                  </a:cubicBezTo>
                  <a:lnTo>
                    <a:pt x="1784890" y="0"/>
                  </a:lnTo>
                  <a:lnTo>
                    <a:pt x="2044256" y="0"/>
                  </a:lnTo>
                  <a:lnTo>
                    <a:pt x="2044256" y="125825"/>
                  </a:lnTo>
                  <a:lnTo>
                    <a:pt x="2246090" y="125825"/>
                  </a:lnTo>
                  <a:lnTo>
                    <a:pt x="2246090" y="0"/>
                  </a:lnTo>
                  <a:lnTo>
                    <a:pt x="2445544" y="0"/>
                  </a:lnTo>
                  <a:lnTo>
                    <a:pt x="2445544" y="1692402"/>
                  </a:lnTo>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6" name="Google Shape;341;p10">
              <a:extLst>
                <a:ext uri="{FF2B5EF4-FFF2-40B4-BE49-F238E27FC236}">
                  <a16:creationId xmlns:a16="http://schemas.microsoft.com/office/drawing/2014/main" id="{D9B772F8-FA3C-4DE8-881C-9BB64A08DA5A}"/>
                </a:ext>
              </a:extLst>
            </p:cNvPr>
            <p:cNvSpPr/>
            <p:nvPr/>
          </p:nvSpPr>
          <p:spPr>
            <a:xfrm>
              <a:off x="5742602" y="982979"/>
              <a:ext cx="897070" cy="1230344"/>
            </a:xfrm>
            <a:custGeom>
              <a:avLst/>
              <a:gdLst/>
              <a:ahLst/>
              <a:cxnLst/>
              <a:rect l="l" t="t" r="r" b="b"/>
              <a:pathLst>
                <a:path w="873061" h="1230344" extrusionOk="0">
                  <a:moveTo>
                    <a:pt x="0" y="1230344"/>
                  </a:moveTo>
                  <a:lnTo>
                    <a:pt x="0" y="436531"/>
                  </a:lnTo>
                  <a:cubicBezTo>
                    <a:pt x="0" y="196405"/>
                    <a:pt x="196405" y="0"/>
                    <a:pt x="436531" y="0"/>
                  </a:cubicBezTo>
                  <a:lnTo>
                    <a:pt x="436531" y="0"/>
                  </a:lnTo>
                  <a:cubicBezTo>
                    <a:pt x="676656" y="0"/>
                    <a:pt x="873062" y="196405"/>
                    <a:pt x="873062" y="436531"/>
                  </a:cubicBezTo>
                  <a:lnTo>
                    <a:pt x="873062" y="1230344"/>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7" name="Google Shape;342;p10">
              <a:extLst>
                <a:ext uri="{FF2B5EF4-FFF2-40B4-BE49-F238E27FC236}">
                  <a16:creationId xmlns:a16="http://schemas.microsoft.com/office/drawing/2014/main" id="{C59D041E-1CF5-4AC3-AA7D-450BF28FD222}"/>
                </a:ext>
              </a:extLst>
            </p:cNvPr>
            <p:cNvSpPr/>
            <p:nvPr/>
          </p:nvSpPr>
          <p:spPr>
            <a:xfrm>
              <a:off x="5872770" y="1161477"/>
              <a:ext cx="636738" cy="873251"/>
            </a:xfrm>
            <a:custGeom>
              <a:avLst/>
              <a:gdLst/>
              <a:ahLst/>
              <a:cxnLst/>
              <a:rect l="l" t="t" r="r" b="b"/>
              <a:pathLst>
                <a:path w="619696" h="873251" extrusionOk="0">
                  <a:moveTo>
                    <a:pt x="0" y="873252"/>
                  </a:moveTo>
                  <a:lnTo>
                    <a:pt x="0" y="309848"/>
                  </a:lnTo>
                  <a:cubicBezTo>
                    <a:pt x="0" y="139446"/>
                    <a:pt x="139446" y="0"/>
                    <a:pt x="309848" y="0"/>
                  </a:cubicBezTo>
                  <a:lnTo>
                    <a:pt x="309848" y="0"/>
                  </a:lnTo>
                  <a:cubicBezTo>
                    <a:pt x="480251" y="0"/>
                    <a:pt x="619697" y="139446"/>
                    <a:pt x="619697" y="309848"/>
                  </a:cubicBezTo>
                  <a:lnTo>
                    <a:pt x="619697" y="873252"/>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22" name="Google Shape;343;p10">
            <a:extLst>
              <a:ext uri="{FF2B5EF4-FFF2-40B4-BE49-F238E27FC236}">
                <a16:creationId xmlns:a16="http://schemas.microsoft.com/office/drawing/2014/main" id="{2E8AAFB6-B559-41F6-B4C5-F543119D4FC0}"/>
              </a:ext>
            </a:extLst>
          </p:cNvPr>
          <p:cNvGrpSpPr/>
          <p:nvPr userDrawn="1"/>
        </p:nvGrpSpPr>
        <p:grpSpPr>
          <a:xfrm flipH="1">
            <a:off x="283429" y="5930864"/>
            <a:ext cx="647105" cy="773048"/>
            <a:chOff x="12650622" y="-224128"/>
            <a:chExt cx="1467358" cy="1752944"/>
          </a:xfrm>
        </p:grpSpPr>
        <p:sp>
          <p:nvSpPr>
            <p:cNvPr id="89" name="Google Shape;344;p10">
              <a:extLst>
                <a:ext uri="{FF2B5EF4-FFF2-40B4-BE49-F238E27FC236}">
                  <a16:creationId xmlns:a16="http://schemas.microsoft.com/office/drawing/2014/main" id="{4F3F78FA-B9E2-498E-9193-D292252CBAE7}"/>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 name="Google Shape;345;p10">
              <a:extLst>
                <a:ext uri="{FF2B5EF4-FFF2-40B4-BE49-F238E27FC236}">
                  <a16:creationId xmlns:a16="http://schemas.microsoft.com/office/drawing/2014/main" id="{C7B2F9E9-6929-4E64-A586-70D4E6F62606}"/>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 name="Google Shape;346;p10">
              <a:extLst>
                <a:ext uri="{FF2B5EF4-FFF2-40B4-BE49-F238E27FC236}">
                  <a16:creationId xmlns:a16="http://schemas.microsoft.com/office/drawing/2014/main" id="{F264E82F-7081-421F-9ECF-0D4EA451BB36}"/>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 name="Google Shape;347;p10">
              <a:extLst>
                <a:ext uri="{FF2B5EF4-FFF2-40B4-BE49-F238E27FC236}">
                  <a16:creationId xmlns:a16="http://schemas.microsoft.com/office/drawing/2014/main" id="{C6B733C5-2494-4AFA-8785-B44634A0412C}"/>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 name="Google Shape;348;p10">
              <a:extLst>
                <a:ext uri="{FF2B5EF4-FFF2-40B4-BE49-F238E27FC236}">
                  <a16:creationId xmlns:a16="http://schemas.microsoft.com/office/drawing/2014/main" id="{36A9D5F7-853E-4C7C-ACE2-8EFCA1230F52}"/>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 name="Google Shape;349;p10">
              <a:extLst>
                <a:ext uri="{FF2B5EF4-FFF2-40B4-BE49-F238E27FC236}">
                  <a16:creationId xmlns:a16="http://schemas.microsoft.com/office/drawing/2014/main" id="{1B4B5DB8-0F23-4C2A-97EE-FDB8BD39131D}"/>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23" name="Google Shape;351;p10">
            <a:extLst>
              <a:ext uri="{FF2B5EF4-FFF2-40B4-BE49-F238E27FC236}">
                <a16:creationId xmlns:a16="http://schemas.microsoft.com/office/drawing/2014/main" id="{581E725F-8AA1-45BD-BA5F-6303F9D92F54}"/>
              </a:ext>
            </a:extLst>
          </p:cNvPr>
          <p:cNvGrpSpPr/>
          <p:nvPr userDrawn="1"/>
        </p:nvGrpSpPr>
        <p:grpSpPr>
          <a:xfrm flipH="1">
            <a:off x="2092592" y="5603187"/>
            <a:ext cx="923998" cy="943211"/>
            <a:chOff x="2148829" y="2424101"/>
            <a:chExt cx="2454481" cy="2453871"/>
          </a:xfrm>
        </p:grpSpPr>
        <p:sp>
          <p:nvSpPr>
            <p:cNvPr id="81" name="Google Shape;352;p10">
              <a:extLst>
                <a:ext uri="{FF2B5EF4-FFF2-40B4-BE49-F238E27FC236}">
                  <a16:creationId xmlns:a16="http://schemas.microsoft.com/office/drawing/2014/main" id="{6B2854EC-C6D9-496B-9FD2-02BD348D9B0B}"/>
                </a:ext>
              </a:extLst>
            </p:cNvPr>
            <p:cNvSpPr/>
            <p:nvPr/>
          </p:nvSpPr>
          <p:spPr>
            <a:xfrm>
              <a:off x="2414700" y="2858833"/>
              <a:ext cx="1640137" cy="2000434"/>
            </a:xfrm>
            <a:custGeom>
              <a:avLst/>
              <a:gdLst/>
              <a:ahLst/>
              <a:cxnLst/>
              <a:rect l="l" t="t" r="r" b="b"/>
              <a:pathLst>
                <a:path w="1640137" h="2000434" extrusionOk="0">
                  <a:moveTo>
                    <a:pt x="1573116" y="1578"/>
                  </a:moveTo>
                  <a:cubicBezTo>
                    <a:pt x="1569401" y="-1280"/>
                    <a:pt x="1567782" y="-232"/>
                    <a:pt x="1566734" y="-137"/>
                  </a:cubicBezTo>
                  <a:cubicBezTo>
                    <a:pt x="1565591" y="-41"/>
                    <a:pt x="1564734" y="54"/>
                    <a:pt x="1563877" y="244"/>
                  </a:cubicBezTo>
                  <a:cubicBezTo>
                    <a:pt x="1562258" y="626"/>
                    <a:pt x="1560543" y="1197"/>
                    <a:pt x="1558448" y="1864"/>
                  </a:cubicBezTo>
                  <a:cubicBezTo>
                    <a:pt x="1554257" y="3197"/>
                    <a:pt x="1548827" y="5197"/>
                    <a:pt x="1542255" y="7769"/>
                  </a:cubicBezTo>
                  <a:cubicBezTo>
                    <a:pt x="1529015" y="12913"/>
                    <a:pt x="1511299" y="20342"/>
                    <a:pt x="1492249" y="28629"/>
                  </a:cubicBezTo>
                  <a:cubicBezTo>
                    <a:pt x="1454149" y="45202"/>
                    <a:pt x="1410524" y="65205"/>
                    <a:pt x="1385283" y="78445"/>
                  </a:cubicBezTo>
                  <a:cubicBezTo>
                    <a:pt x="1037144" y="261420"/>
                    <a:pt x="648810" y="572030"/>
                    <a:pt x="341438" y="913120"/>
                  </a:cubicBezTo>
                  <a:cubicBezTo>
                    <a:pt x="256571" y="993416"/>
                    <a:pt x="105123" y="1184488"/>
                    <a:pt x="81977" y="1263831"/>
                  </a:cubicBezTo>
                  <a:cubicBezTo>
                    <a:pt x="11016" y="1394133"/>
                    <a:pt x="-16225" y="1497289"/>
                    <a:pt x="8921" y="1562725"/>
                  </a:cubicBezTo>
                  <a:cubicBezTo>
                    <a:pt x="17017" y="1583871"/>
                    <a:pt x="41591" y="1611684"/>
                    <a:pt x="96932" y="1668453"/>
                  </a:cubicBezTo>
                  <a:cubicBezTo>
                    <a:pt x="104075" y="1675787"/>
                    <a:pt x="121411" y="1690170"/>
                    <a:pt x="144842" y="1708934"/>
                  </a:cubicBezTo>
                  <a:cubicBezTo>
                    <a:pt x="168274" y="1727698"/>
                    <a:pt x="197134" y="1750559"/>
                    <a:pt x="226472" y="1772657"/>
                  </a:cubicBezTo>
                  <a:cubicBezTo>
                    <a:pt x="320578" y="1843427"/>
                    <a:pt x="342486" y="1857524"/>
                    <a:pt x="405827" y="1888861"/>
                  </a:cubicBezTo>
                  <a:cubicBezTo>
                    <a:pt x="533653" y="1952012"/>
                    <a:pt x="688053" y="1999161"/>
                    <a:pt x="774159" y="2000018"/>
                  </a:cubicBezTo>
                  <a:cubicBezTo>
                    <a:pt x="854264" y="2000875"/>
                    <a:pt x="960468" y="1964109"/>
                    <a:pt x="1041621" y="1908388"/>
                  </a:cubicBezTo>
                  <a:cubicBezTo>
                    <a:pt x="1181162" y="1812471"/>
                    <a:pt x="1319561" y="1636735"/>
                    <a:pt x="1421383" y="1427661"/>
                  </a:cubicBezTo>
                  <a:cubicBezTo>
                    <a:pt x="1598452" y="1064473"/>
                    <a:pt x="1677415" y="590985"/>
                    <a:pt x="1622836" y="218557"/>
                  </a:cubicBezTo>
                  <a:cubicBezTo>
                    <a:pt x="1617217" y="180362"/>
                    <a:pt x="1607406" y="128832"/>
                    <a:pt x="1597976" y="85969"/>
                  </a:cubicBezTo>
                  <a:cubicBezTo>
                    <a:pt x="1593214" y="64538"/>
                    <a:pt x="1588547" y="45202"/>
                    <a:pt x="1584641" y="30820"/>
                  </a:cubicBezTo>
                  <a:cubicBezTo>
                    <a:pt x="1582736" y="23676"/>
                    <a:pt x="1581022" y="17770"/>
                    <a:pt x="1579498" y="13294"/>
                  </a:cubicBezTo>
                  <a:cubicBezTo>
                    <a:pt x="1578736" y="11008"/>
                    <a:pt x="1578069" y="9103"/>
                    <a:pt x="1577307" y="7388"/>
                  </a:cubicBezTo>
                  <a:cubicBezTo>
                    <a:pt x="1576355" y="5578"/>
                    <a:pt x="1576450" y="4054"/>
                    <a:pt x="1573116" y="1578"/>
                  </a:cubicBezTo>
                  <a:lnTo>
                    <a:pt x="1573116" y="1578"/>
                  </a:lnTo>
                  <a:close/>
                </a:path>
              </a:pathLst>
            </a:custGeom>
            <a:solidFill>
              <a:srgbClr val="BFBB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 name="Google Shape;353;p10">
              <a:extLst>
                <a:ext uri="{FF2B5EF4-FFF2-40B4-BE49-F238E27FC236}">
                  <a16:creationId xmlns:a16="http://schemas.microsoft.com/office/drawing/2014/main" id="{376FBCC1-8A89-4384-9329-96C34E7F20DF}"/>
                </a:ext>
              </a:extLst>
            </p:cNvPr>
            <p:cNvSpPr/>
            <p:nvPr/>
          </p:nvSpPr>
          <p:spPr>
            <a:xfrm>
              <a:off x="3996225" y="2810413"/>
              <a:ext cx="607085" cy="1076528"/>
            </a:xfrm>
            <a:custGeom>
              <a:avLst/>
              <a:gdLst/>
              <a:ahLst/>
              <a:cxnLst/>
              <a:rect l="l" t="t" r="r" b="b"/>
              <a:pathLst>
                <a:path w="607085" h="1076528" extrusionOk="0">
                  <a:moveTo>
                    <a:pt x="291343" y="24185"/>
                  </a:moveTo>
                  <a:cubicBezTo>
                    <a:pt x="275817" y="13041"/>
                    <a:pt x="260101" y="7421"/>
                    <a:pt x="240098" y="3040"/>
                  </a:cubicBezTo>
                  <a:cubicBezTo>
                    <a:pt x="218667" y="-1627"/>
                    <a:pt x="187520" y="-1246"/>
                    <a:pt x="153040" y="2373"/>
                  </a:cubicBezTo>
                  <a:cubicBezTo>
                    <a:pt x="118750" y="6088"/>
                    <a:pt x="81602" y="13232"/>
                    <a:pt x="50360" y="22852"/>
                  </a:cubicBezTo>
                  <a:cubicBezTo>
                    <a:pt x="50265" y="22852"/>
                    <a:pt x="50075" y="22852"/>
                    <a:pt x="49979" y="22947"/>
                  </a:cubicBezTo>
                  <a:lnTo>
                    <a:pt x="7117" y="35425"/>
                  </a:lnTo>
                  <a:cubicBezTo>
                    <a:pt x="-693" y="37616"/>
                    <a:pt x="-2980" y="49808"/>
                    <a:pt x="3593" y="54666"/>
                  </a:cubicBezTo>
                  <a:lnTo>
                    <a:pt x="103415" y="129151"/>
                  </a:lnTo>
                  <a:cubicBezTo>
                    <a:pt x="103510" y="129246"/>
                    <a:pt x="103510" y="129246"/>
                    <a:pt x="103605" y="129342"/>
                  </a:cubicBezTo>
                  <a:cubicBezTo>
                    <a:pt x="177233" y="186587"/>
                    <a:pt x="212666" y="217448"/>
                    <a:pt x="255815" y="262692"/>
                  </a:cubicBezTo>
                  <a:cubicBezTo>
                    <a:pt x="439552" y="454906"/>
                    <a:pt x="547946" y="677219"/>
                    <a:pt x="569092" y="902105"/>
                  </a:cubicBezTo>
                  <a:cubicBezTo>
                    <a:pt x="570711" y="919440"/>
                    <a:pt x="572521" y="935061"/>
                    <a:pt x="574140" y="946681"/>
                  </a:cubicBezTo>
                  <a:cubicBezTo>
                    <a:pt x="574902" y="952492"/>
                    <a:pt x="575855" y="957255"/>
                    <a:pt x="576521" y="960779"/>
                  </a:cubicBezTo>
                  <a:cubicBezTo>
                    <a:pt x="578331" y="988496"/>
                    <a:pt x="573664" y="1046504"/>
                    <a:pt x="571664" y="1076127"/>
                  </a:cubicBezTo>
                  <a:cubicBezTo>
                    <a:pt x="583665" y="1051362"/>
                    <a:pt x="598714" y="968208"/>
                    <a:pt x="600715" y="962017"/>
                  </a:cubicBezTo>
                  <a:cubicBezTo>
                    <a:pt x="601382" y="958969"/>
                    <a:pt x="601667" y="955350"/>
                    <a:pt x="602239" y="950872"/>
                  </a:cubicBezTo>
                  <a:cubicBezTo>
                    <a:pt x="603191" y="941919"/>
                    <a:pt x="604239" y="929823"/>
                    <a:pt x="605001" y="915916"/>
                  </a:cubicBezTo>
                  <a:cubicBezTo>
                    <a:pt x="606525" y="887912"/>
                    <a:pt x="607096" y="852860"/>
                    <a:pt x="606716" y="823238"/>
                  </a:cubicBezTo>
                  <a:cubicBezTo>
                    <a:pt x="603287" y="565587"/>
                    <a:pt x="515466" y="307935"/>
                    <a:pt x="360399" y="101433"/>
                  </a:cubicBezTo>
                  <a:cubicBezTo>
                    <a:pt x="333539" y="65619"/>
                    <a:pt x="315727" y="44093"/>
                    <a:pt x="298106" y="29424"/>
                  </a:cubicBezTo>
                  <a:cubicBezTo>
                    <a:pt x="295820" y="27519"/>
                    <a:pt x="293534" y="25805"/>
                    <a:pt x="291343" y="24185"/>
                  </a:cubicBezTo>
                  <a:lnTo>
                    <a:pt x="291343" y="24185"/>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 name="Google Shape;354;p10">
              <a:extLst>
                <a:ext uri="{FF2B5EF4-FFF2-40B4-BE49-F238E27FC236}">
                  <a16:creationId xmlns:a16="http://schemas.microsoft.com/office/drawing/2014/main" id="{263AFD13-4350-4B2E-A9EB-9F47CD6961F2}"/>
                </a:ext>
              </a:extLst>
            </p:cNvPr>
            <p:cNvSpPr/>
            <p:nvPr/>
          </p:nvSpPr>
          <p:spPr>
            <a:xfrm>
              <a:off x="2148829" y="2632235"/>
              <a:ext cx="1830416" cy="1792106"/>
            </a:xfrm>
            <a:custGeom>
              <a:avLst/>
              <a:gdLst/>
              <a:ahLst/>
              <a:cxnLst/>
              <a:rect l="l" t="t" r="r" b="b"/>
              <a:pathLst>
                <a:path w="1830416" h="1792106" extrusionOk="0">
                  <a:moveTo>
                    <a:pt x="1827557" y="215507"/>
                  </a:moveTo>
                  <a:cubicBezTo>
                    <a:pt x="1827367" y="215412"/>
                    <a:pt x="1827176" y="215412"/>
                    <a:pt x="1826986" y="215412"/>
                  </a:cubicBezTo>
                  <a:lnTo>
                    <a:pt x="1813079" y="207888"/>
                  </a:lnTo>
                  <a:cubicBezTo>
                    <a:pt x="1805459" y="203792"/>
                    <a:pt x="1776979" y="188647"/>
                    <a:pt x="1750023" y="174074"/>
                  </a:cubicBezTo>
                  <a:cubicBezTo>
                    <a:pt x="1397598" y="-16522"/>
                    <a:pt x="956972" y="-54241"/>
                    <a:pt x="612357" y="77109"/>
                  </a:cubicBezTo>
                  <a:cubicBezTo>
                    <a:pt x="417857" y="151309"/>
                    <a:pt x="245359" y="285516"/>
                    <a:pt x="153443" y="434773"/>
                  </a:cubicBezTo>
                  <a:cubicBezTo>
                    <a:pt x="-12959" y="704902"/>
                    <a:pt x="-46677" y="1077901"/>
                    <a:pt x="64194" y="1412324"/>
                  </a:cubicBezTo>
                  <a:cubicBezTo>
                    <a:pt x="90102" y="1490524"/>
                    <a:pt x="159348" y="1631684"/>
                    <a:pt x="205354" y="1700169"/>
                  </a:cubicBezTo>
                  <a:cubicBezTo>
                    <a:pt x="215165" y="1714838"/>
                    <a:pt x="224880" y="1728649"/>
                    <a:pt x="232405" y="1739127"/>
                  </a:cubicBezTo>
                  <a:cubicBezTo>
                    <a:pt x="236215" y="1744365"/>
                    <a:pt x="239359" y="1748937"/>
                    <a:pt x="241930" y="1752271"/>
                  </a:cubicBezTo>
                  <a:cubicBezTo>
                    <a:pt x="245740" y="1758367"/>
                    <a:pt x="268029" y="1786085"/>
                    <a:pt x="275458" y="1791704"/>
                  </a:cubicBezTo>
                  <a:cubicBezTo>
                    <a:pt x="270029" y="1767320"/>
                    <a:pt x="265743" y="1744175"/>
                    <a:pt x="266505" y="1724649"/>
                  </a:cubicBezTo>
                  <a:cubicBezTo>
                    <a:pt x="268791" y="1658354"/>
                    <a:pt x="301271" y="1570343"/>
                    <a:pt x="360612" y="1470522"/>
                  </a:cubicBezTo>
                  <a:cubicBezTo>
                    <a:pt x="419953" y="1370699"/>
                    <a:pt x="504344" y="1258495"/>
                    <a:pt x="606262" y="1143052"/>
                  </a:cubicBezTo>
                  <a:cubicBezTo>
                    <a:pt x="810096" y="912166"/>
                    <a:pt x="1084226" y="667374"/>
                    <a:pt x="1369023" y="475445"/>
                  </a:cubicBezTo>
                  <a:cubicBezTo>
                    <a:pt x="1515804" y="376575"/>
                    <a:pt x="1677062" y="286659"/>
                    <a:pt x="1788409" y="241701"/>
                  </a:cubicBezTo>
                  <a:lnTo>
                    <a:pt x="1826319" y="226461"/>
                  </a:lnTo>
                  <a:cubicBezTo>
                    <a:pt x="1830796" y="225032"/>
                    <a:pt x="1831557" y="217889"/>
                    <a:pt x="1827557" y="215507"/>
                  </a:cubicBezTo>
                  <a:lnTo>
                    <a:pt x="1827557" y="215507"/>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 name="Google Shape;355;p10">
              <a:extLst>
                <a:ext uri="{FF2B5EF4-FFF2-40B4-BE49-F238E27FC236}">
                  <a16:creationId xmlns:a16="http://schemas.microsoft.com/office/drawing/2014/main" id="{1328A865-02C2-40BA-8C0E-923A1CF20B17}"/>
                </a:ext>
              </a:extLst>
            </p:cNvPr>
            <p:cNvSpPr/>
            <p:nvPr/>
          </p:nvSpPr>
          <p:spPr>
            <a:xfrm>
              <a:off x="2332020" y="2424101"/>
              <a:ext cx="1658113" cy="611210"/>
            </a:xfrm>
            <a:custGeom>
              <a:avLst/>
              <a:gdLst/>
              <a:ahLst/>
              <a:cxnLst/>
              <a:rect l="l" t="t" r="r" b="b"/>
              <a:pathLst>
                <a:path w="1658113" h="611210" extrusionOk="0">
                  <a:moveTo>
                    <a:pt x="1436210" y="83694"/>
                  </a:moveTo>
                  <a:cubicBezTo>
                    <a:pt x="1432590" y="81027"/>
                    <a:pt x="1429066" y="78551"/>
                    <a:pt x="1425542" y="76170"/>
                  </a:cubicBezTo>
                  <a:cubicBezTo>
                    <a:pt x="1383441" y="47118"/>
                    <a:pt x="1346294" y="34355"/>
                    <a:pt x="1279333" y="20829"/>
                  </a:cubicBezTo>
                  <a:cubicBezTo>
                    <a:pt x="1082546" y="-19080"/>
                    <a:pt x="851946" y="-2126"/>
                    <a:pt x="651254" y="66645"/>
                  </a:cubicBezTo>
                  <a:cubicBezTo>
                    <a:pt x="502188" y="117794"/>
                    <a:pt x="347026" y="209329"/>
                    <a:pt x="226059" y="317533"/>
                  </a:cubicBezTo>
                  <a:cubicBezTo>
                    <a:pt x="193102" y="346966"/>
                    <a:pt x="148239" y="394495"/>
                    <a:pt x="111473" y="436691"/>
                  </a:cubicBezTo>
                  <a:cubicBezTo>
                    <a:pt x="93089" y="457836"/>
                    <a:pt x="76706" y="477553"/>
                    <a:pt x="64991" y="493174"/>
                  </a:cubicBezTo>
                  <a:cubicBezTo>
                    <a:pt x="59085" y="500985"/>
                    <a:pt x="54323" y="507462"/>
                    <a:pt x="50989" y="512986"/>
                  </a:cubicBezTo>
                  <a:cubicBezTo>
                    <a:pt x="49274" y="515748"/>
                    <a:pt x="47941" y="518416"/>
                    <a:pt x="46893" y="520797"/>
                  </a:cubicBezTo>
                  <a:cubicBezTo>
                    <a:pt x="43655" y="527560"/>
                    <a:pt x="8222" y="579566"/>
                    <a:pt x="-256" y="610808"/>
                  </a:cubicBezTo>
                  <a:cubicBezTo>
                    <a:pt x="3745" y="610998"/>
                    <a:pt x="59085" y="537275"/>
                    <a:pt x="63848" y="534894"/>
                  </a:cubicBezTo>
                  <a:cubicBezTo>
                    <a:pt x="67753" y="532227"/>
                    <a:pt x="71849" y="528417"/>
                    <a:pt x="76230" y="523464"/>
                  </a:cubicBezTo>
                  <a:cubicBezTo>
                    <a:pt x="106901" y="489078"/>
                    <a:pt x="187101" y="422118"/>
                    <a:pt x="236250" y="389828"/>
                  </a:cubicBezTo>
                  <a:cubicBezTo>
                    <a:pt x="384173" y="292768"/>
                    <a:pt x="542003" y="237714"/>
                    <a:pt x="736789" y="215901"/>
                  </a:cubicBezTo>
                  <a:cubicBezTo>
                    <a:pt x="981391" y="188469"/>
                    <a:pt x="1225993" y="226379"/>
                    <a:pt x="1467547" y="329439"/>
                  </a:cubicBezTo>
                  <a:cubicBezTo>
                    <a:pt x="1490026" y="339060"/>
                    <a:pt x="1530888" y="358777"/>
                    <a:pt x="1567560" y="377255"/>
                  </a:cubicBezTo>
                  <a:cubicBezTo>
                    <a:pt x="1585847" y="386494"/>
                    <a:pt x="1603088" y="395543"/>
                    <a:pt x="1616613" y="402877"/>
                  </a:cubicBezTo>
                  <a:cubicBezTo>
                    <a:pt x="1630139" y="410116"/>
                    <a:pt x="1640616" y="416212"/>
                    <a:pt x="1642426" y="417641"/>
                  </a:cubicBezTo>
                  <a:cubicBezTo>
                    <a:pt x="1643283" y="418308"/>
                    <a:pt x="1644331" y="419451"/>
                    <a:pt x="1646903" y="419832"/>
                  </a:cubicBezTo>
                  <a:cubicBezTo>
                    <a:pt x="1649474" y="420213"/>
                    <a:pt x="1653665" y="418593"/>
                    <a:pt x="1655380" y="416403"/>
                  </a:cubicBezTo>
                  <a:cubicBezTo>
                    <a:pt x="1658904" y="412021"/>
                    <a:pt x="1657666" y="410402"/>
                    <a:pt x="1657571" y="408973"/>
                  </a:cubicBezTo>
                  <a:cubicBezTo>
                    <a:pt x="1657380" y="406116"/>
                    <a:pt x="1656713" y="403639"/>
                    <a:pt x="1655761" y="400496"/>
                  </a:cubicBezTo>
                  <a:cubicBezTo>
                    <a:pt x="1653856" y="394019"/>
                    <a:pt x="1650522" y="385161"/>
                    <a:pt x="1646427" y="374588"/>
                  </a:cubicBezTo>
                  <a:cubicBezTo>
                    <a:pt x="1638235" y="353347"/>
                    <a:pt x="1626805" y="325629"/>
                    <a:pt x="1615375" y="301817"/>
                  </a:cubicBezTo>
                  <a:cubicBezTo>
                    <a:pt x="1605755" y="281719"/>
                    <a:pt x="1582228" y="242000"/>
                    <a:pt x="1562035" y="211901"/>
                  </a:cubicBezTo>
                  <a:cubicBezTo>
                    <a:pt x="1530603" y="164847"/>
                    <a:pt x="1516887" y="150084"/>
                    <a:pt x="1470690" y="111412"/>
                  </a:cubicBezTo>
                  <a:cubicBezTo>
                    <a:pt x="1458212" y="100839"/>
                    <a:pt x="1446973" y="91695"/>
                    <a:pt x="1436210" y="83694"/>
                  </a:cubicBezTo>
                  <a:lnTo>
                    <a:pt x="1436210" y="83694"/>
                  </a:lnTo>
                  <a:close/>
                </a:path>
              </a:pathLst>
            </a:custGeom>
            <a:solidFill>
              <a:srgbClr val="F2C8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 name="Google Shape;356;p10">
              <a:extLst>
                <a:ext uri="{FF2B5EF4-FFF2-40B4-BE49-F238E27FC236}">
                  <a16:creationId xmlns:a16="http://schemas.microsoft.com/office/drawing/2014/main" id="{0C098CFA-645E-4ED5-8670-04DAC381D0F7}"/>
                </a:ext>
              </a:extLst>
            </p:cNvPr>
            <p:cNvSpPr/>
            <p:nvPr/>
          </p:nvSpPr>
          <p:spPr>
            <a:xfrm>
              <a:off x="3715705" y="2476794"/>
              <a:ext cx="562402" cy="374509"/>
            </a:xfrm>
            <a:custGeom>
              <a:avLst/>
              <a:gdLst/>
              <a:ahLst/>
              <a:cxnLst/>
              <a:rect l="l" t="t" r="r" b="b"/>
              <a:pathLst>
                <a:path w="562402" h="374509" extrusionOk="0">
                  <a:moveTo>
                    <a:pt x="402699" y="202071"/>
                  </a:moveTo>
                  <a:cubicBezTo>
                    <a:pt x="359455" y="169114"/>
                    <a:pt x="313830" y="138063"/>
                    <a:pt x="279445" y="118251"/>
                  </a:cubicBezTo>
                  <a:cubicBezTo>
                    <a:pt x="215342" y="81294"/>
                    <a:pt x="124283" y="38336"/>
                    <a:pt x="75134" y="22239"/>
                  </a:cubicBezTo>
                  <a:cubicBezTo>
                    <a:pt x="75039" y="22239"/>
                    <a:pt x="74943" y="22143"/>
                    <a:pt x="74943" y="22048"/>
                  </a:cubicBezTo>
                  <a:lnTo>
                    <a:pt x="43511" y="11666"/>
                  </a:lnTo>
                  <a:cubicBezTo>
                    <a:pt x="40653" y="10618"/>
                    <a:pt x="1315" y="-2717"/>
                    <a:pt x="-209" y="-50"/>
                  </a:cubicBezTo>
                  <a:cubicBezTo>
                    <a:pt x="-1733" y="2617"/>
                    <a:pt x="34748" y="20905"/>
                    <a:pt x="37129" y="22905"/>
                  </a:cubicBezTo>
                  <a:lnTo>
                    <a:pt x="56084" y="38145"/>
                  </a:lnTo>
                  <a:cubicBezTo>
                    <a:pt x="56179" y="38241"/>
                    <a:pt x="56179" y="38241"/>
                    <a:pt x="56274" y="38336"/>
                  </a:cubicBezTo>
                  <a:cubicBezTo>
                    <a:pt x="135618" y="101868"/>
                    <a:pt x="211056" y="211691"/>
                    <a:pt x="254680" y="328086"/>
                  </a:cubicBezTo>
                  <a:cubicBezTo>
                    <a:pt x="258871" y="339421"/>
                    <a:pt x="262395" y="349803"/>
                    <a:pt x="265443" y="357709"/>
                  </a:cubicBezTo>
                  <a:cubicBezTo>
                    <a:pt x="266967" y="361614"/>
                    <a:pt x="268301" y="364758"/>
                    <a:pt x="269634" y="367425"/>
                  </a:cubicBezTo>
                  <a:cubicBezTo>
                    <a:pt x="270301" y="368758"/>
                    <a:pt x="270873" y="369901"/>
                    <a:pt x="271920" y="371139"/>
                  </a:cubicBezTo>
                  <a:cubicBezTo>
                    <a:pt x="272397" y="371711"/>
                    <a:pt x="273254" y="372378"/>
                    <a:pt x="274397" y="373044"/>
                  </a:cubicBezTo>
                  <a:cubicBezTo>
                    <a:pt x="275540" y="373711"/>
                    <a:pt x="277350" y="374378"/>
                    <a:pt x="279445" y="373997"/>
                  </a:cubicBezTo>
                  <a:cubicBezTo>
                    <a:pt x="281350" y="373616"/>
                    <a:pt x="283160" y="373140"/>
                    <a:pt x="286684" y="372187"/>
                  </a:cubicBezTo>
                  <a:cubicBezTo>
                    <a:pt x="290208" y="371235"/>
                    <a:pt x="294876" y="369806"/>
                    <a:pt x="300400" y="368282"/>
                  </a:cubicBezTo>
                  <a:cubicBezTo>
                    <a:pt x="311449" y="365043"/>
                    <a:pt x="325736" y="360948"/>
                    <a:pt x="339929" y="356852"/>
                  </a:cubicBezTo>
                  <a:cubicBezTo>
                    <a:pt x="399936" y="339421"/>
                    <a:pt x="482232" y="331039"/>
                    <a:pt x="516427" y="337802"/>
                  </a:cubicBezTo>
                  <a:lnTo>
                    <a:pt x="542811" y="342945"/>
                  </a:lnTo>
                  <a:cubicBezTo>
                    <a:pt x="545002" y="343326"/>
                    <a:pt x="560623" y="351613"/>
                    <a:pt x="561957" y="349899"/>
                  </a:cubicBezTo>
                  <a:cubicBezTo>
                    <a:pt x="563861" y="347422"/>
                    <a:pt x="550908" y="334373"/>
                    <a:pt x="548622" y="331992"/>
                  </a:cubicBezTo>
                  <a:lnTo>
                    <a:pt x="512236" y="295511"/>
                  </a:lnTo>
                  <a:cubicBezTo>
                    <a:pt x="486614" y="269412"/>
                    <a:pt x="446037" y="235027"/>
                    <a:pt x="402699" y="202071"/>
                  </a:cubicBezTo>
                  <a:lnTo>
                    <a:pt x="402699" y="202071"/>
                  </a:lnTo>
                  <a:close/>
                </a:path>
              </a:pathLst>
            </a:custGeom>
            <a:solidFill>
              <a:srgbClr val="BFBB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 name="Google Shape;357;p10">
              <a:extLst>
                <a:ext uri="{FF2B5EF4-FFF2-40B4-BE49-F238E27FC236}">
                  <a16:creationId xmlns:a16="http://schemas.microsoft.com/office/drawing/2014/main" id="{0BA3A811-FF5D-49EF-8C84-E62F8F94EC2F}"/>
                </a:ext>
              </a:extLst>
            </p:cNvPr>
            <p:cNvSpPr/>
            <p:nvPr/>
          </p:nvSpPr>
          <p:spPr>
            <a:xfrm>
              <a:off x="3257786" y="2855955"/>
              <a:ext cx="1314962" cy="2022017"/>
            </a:xfrm>
            <a:custGeom>
              <a:avLst/>
              <a:gdLst/>
              <a:ahLst/>
              <a:cxnLst/>
              <a:rect l="l" t="t" r="r" b="b"/>
              <a:pathLst>
                <a:path w="1314962" h="2022017" extrusionOk="0">
                  <a:moveTo>
                    <a:pt x="806897" y="49414"/>
                  </a:moveTo>
                  <a:cubicBezTo>
                    <a:pt x="797086" y="41984"/>
                    <a:pt x="788228" y="35222"/>
                    <a:pt x="780322" y="29507"/>
                  </a:cubicBezTo>
                  <a:cubicBezTo>
                    <a:pt x="772416" y="23791"/>
                    <a:pt x="765558" y="19220"/>
                    <a:pt x="760129" y="15886"/>
                  </a:cubicBezTo>
                  <a:cubicBezTo>
                    <a:pt x="757462" y="14171"/>
                    <a:pt x="755271" y="12933"/>
                    <a:pt x="753271" y="11885"/>
                  </a:cubicBezTo>
                  <a:cubicBezTo>
                    <a:pt x="746032" y="9695"/>
                    <a:pt x="737364" y="3027"/>
                    <a:pt x="731554" y="-402"/>
                  </a:cubicBezTo>
                  <a:cubicBezTo>
                    <a:pt x="734888" y="6932"/>
                    <a:pt x="737364" y="13600"/>
                    <a:pt x="736221" y="20934"/>
                  </a:cubicBezTo>
                  <a:cubicBezTo>
                    <a:pt x="736412" y="24649"/>
                    <a:pt x="737364" y="28459"/>
                    <a:pt x="738698" y="33221"/>
                  </a:cubicBezTo>
                  <a:cubicBezTo>
                    <a:pt x="741365" y="42746"/>
                    <a:pt x="745461" y="55700"/>
                    <a:pt x="749461" y="71226"/>
                  </a:cubicBezTo>
                  <a:cubicBezTo>
                    <a:pt x="844521" y="445749"/>
                    <a:pt x="790133" y="947526"/>
                    <a:pt x="609348" y="1358054"/>
                  </a:cubicBezTo>
                  <a:cubicBezTo>
                    <a:pt x="540387" y="1514740"/>
                    <a:pt x="489143" y="1598560"/>
                    <a:pt x="382844" y="1729338"/>
                  </a:cubicBezTo>
                  <a:cubicBezTo>
                    <a:pt x="304453" y="1825731"/>
                    <a:pt x="279021" y="1851163"/>
                    <a:pt x="204631" y="1905360"/>
                  </a:cubicBezTo>
                  <a:cubicBezTo>
                    <a:pt x="166055" y="1933554"/>
                    <a:pt x="79377" y="1976607"/>
                    <a:pt x="44516" y="1985561"/>
                  </a:cubicBezTo>
                  <a:cubicBezTo>
                    <a:pt x="29942" y="1989276"/>
                    <a:pt x="15846" y="1993276"/>
                    <a:pt x="9940" y="1995657"/>
                  </a:cubicBezTo>
                  <a:cubicBezTo>
                    <a:pt x="7940" y="1996419"/>
                    <a:pt x="6321" y="1997276"/>
                    <a:pt x="4606" y="1998324"/>
                  </a:cubicBezTo>
                  <a:cubicBezTo>
                    <a:pt x="2987" y="1999372"/>
                    <a:pt x="510" y="2000800"/>
                    <a:pt x="-156" y="2005278"/>
                  </a:cubicBezTo>
                  <a:cubicBezTo>
                    <a:pt x="-537" y="2007563"/>
                    <a:pt x="224" y="2010135"/>
                    <a:pt x="1367" y="2011659"/>
                  </a:cubicBezTo>
                  <a:cubicBezTo>
                    <a:pt x="2511" y="2013183"/>
                    <a:pt x="3654" y="2013945"/>
                    <a:pt x="4606" y="2014517"/>
                  </a:cubicBezTo>
                  <a:cubicBezTo>
                    <a:pt x="6606" y="2015659"/>
                    <a:pt x="8416" y="2016041"/>
                    <a:pt x="10512" y="2016517"/>
                  </a:cubicBezTo>
                  <a:cubicBezTo>
                    <a:pt x="18989" y="2018422"/>
                    <a:pt x="33372" y="2019470"/>
                    <a:pt x="57470" y="2020517"/>
                  </a:cubicBezTo>
                  <a:cubicBezTo>
                    <a:pt x="506764" y="2039377"/>
                    <a:pt x="931865" y="1814301"/>
                    <a:pt x="1161227" y="1435873"/>
                  </a:cubicBezTo>
                  <a:cubicBezTo>
                    <a:pt x="1307721" y="1194033"/>
                    <a:pt x="1347631" y="971148"/>
                    <a:pt x="1288290" y="723212"/>
                  </a:cubicBezTo>
                  <a:cubicBezTo>
                    <a:pt x="1242094" y="530331"/>
                    <a:pt x="1119412" y="327544"/>
                    <a:pt x="955487" y="172382"/>
                  </a:cubicBezTo>
                  <a:cubicBezTo>
                    <a:pt x="929293" y="147616"/>
                    <a:pt x="881287" y="107516"/>
                    <a:pt x="838139" y="73417"/>
                  </a:cubicBezTo>
                  <a:cubicBezTo>
                    <a:pt x="827280" y="64940"/>
                    <a:pt x="816707" y="56843"/>
                    <a:pt x="806897" y="49414"/>
                  </a:cubicBezTo>
                  <a:lnTo>
                    <a:pt x="806897" y="49414"/>
                  </a:lnTo>
                  <a:close/>
                </a:path>
              </a:pathLst>
            </a:custGeom>
            <a:solidFill>
              <a:srgbClr val="F2C8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 name="Google Shape;358;p10">
              <a:extLst>
                <a:ext uri="{FF2B5EF4-FFF2-40B4-BE49-F238E27FC236}">
                  <a16:creationId xmlns:a16="http://schemas.microsoft.com/office/drawing/2014/main" id="{8E0499B2-F059-4233-B1E6-A5BE889DC0D3}"/>
                </a:ext>
              </a:extLst>
            </p:cNvPr>
            <p:cNvSpPr/>
            <p:nvPr/>
          </p:nvSpPr>
          <p:spPr>
            <a:xfrm>
              <a:off x="3788137" y="2684384"/>
              <a:ext cx="411912" cy="359715"/>
            </a:xfrm>
            <a:custGeom>
              <a:avLst/>
              <a:gdLst/>
              <a:ahLst/>
              <a:cxnLst/>
              <a:rect l="l" t="t" r="r" b="b"/>
              <a:pathLst>
                <a:path w="411912" h="359715" extrusionOk="0">
                  <a:moveTo>
                    <a:pt x="395037" y="325570"/>
                  </a:moveTo>
                  <a:cubicBezTo>
                    <a:pt x="350365" y="383482"/>
                    <a:pt x="229302" y="365003"/>
                    <a:pt x="124717" y="284327"/>
                  </a:cubicBezTo>
                  <a:cubicBezTo>
                    <a:pt x="20133" y="203650"/>
                    <a:pt x="-28349" y="91255"/>
                    <a:pt x="16418" y="33343"/>
                  </a:cubicBezTo>
                  <a:cubicBezTo>
                    <a:pt x="61090" y="-24569"/>
                    <a:pt x="182153" y="-6091"/>
                    <a:pt x="286738" y="74586"/>
                  </a:cubicBezTo>
                  <a:cubicBezTo>
                    <a:pt x="391227" y="155263"/>
                    <a:pt x="439709" y="267658"/>
                    <a:pt x="395037" y="32557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 name="Google Shape;359;p10">
              <a:extLst>
                <a:ext uri="{FF2B5EF4-FFF2-40B4-BE49-F238E27FC236}">
                  <a16:creationId xmlns:a16="http://schemas.microsoft.com/office/drawing/2014/main" id="{2E1A4549-E924-43C9-A992-52793F4AD2C5}"/>
                </a:ext>
              </a:extLst>
            </p:cNvPr>
            <p:cNvSpPr/>
            <p:nvPr/>
          </p:nvSpPr>
          <p:spPr>
            <a:xfrm>
              <a:off x="2149175" y="2637166"/>
              <a:ext cx="2004726" cy="2240375"/>
            </a:xfrm>
            <a:custGeom>
              <a:avLst/>
              <a:gdLst/>
              <a:ahLst/>
              <a:cxnLst/>
              <a:rect l="l" t="t" r="r" b="b"/>
              <a:pathLst>
                <a:path w="2004726" h="2240375" extrusionOk="0">
                  <a:moveTo>
                    <a:pt x="536383" y="-402"/>
                  </a:moveTo>
                  <a:cubicBezTo>
                    <a:pt x="212438" y="220388"/>
                    <a:pt x="-256" y="592053"/>
                    <a:pt x="-256" y="1013534"/>
                  </a:cubicBezTo>
                  <a:cubicBezTo>
                    <a:pt x="-256" y="1690857"/>
                    <a:pt x="548861" y="2239973"/>
                    <a:pt x="1226183" y="2239973"/>
                  </a:cubicBezTo>
                  <a:cubicBezTo>
                    <a:pt x="1521744" y="2239973"/>
                    <a:pt x="1792731" y="2135389"/>
                    <a:pt x="2004471" y="1961272"/>
                  </a:cubicBezTo>
                  <a:cubicBezTo>
                    <a:pt x="1808733" y="2093479"/>
                    <a:pt x="1572798" y="2170631"/>
                    <a:pt x="1318767" y="2170631"/>
                  </a:cubicBezTo>
                  <a:cubicBezTo>
                    <a:pt x="641444" y="2170631"/>
                    <a:pt x="92327" y="1621515"/>
                    <a:pt x="92327" y="944193"/>
                  </a:cubicBezTo>
                  <a:cubicBezTo>
                    <a:pt x="92327" y="564240"/>
                    <a:pt x="265016" y="224483"/>
                    <a:pt x="536383" y="-402"/>
                  </a:cubicBezTo>
                  <a:lnTo>
                    <a:pt x="536383" y="-402"/>
                  </a:lnTo>
                  <a:close/>
                </a:path>
              </a:pathLst>
            </a:custGeom>
            <a:solidFill>
              <a:srgbClr val="000000">
                <a:alpha val="1765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24" name="Google Shape;276;p8">
            <a:extLst>
              <a:ext uri="{FF2B5EF4-FFF2-40B4-BE49-F238E27FC236}">
                <a16:creationId xmlns:a16="http://schemas.microsoft.com/office/drawing/2014/main" id="{842231E6-8ED7-420A-B8A8-1755A766D869}"/>
              </a:ext>
            </a:extLst>
          </p:cNvPr>
          <p:cNvSpPr/>
          <p:nvPr userDrawn="1"/>
        </p:nvSpPr>
        <p:spPr>
          <a:xfrm>
            <a:off x="9893962" y="163525"/>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25" name="Google Shape;277;p8">
            <a:extLst>
              <a:ext uri="{FF2B5EF4-FFF2-40B4-BE49-F238E27FC236}">
                <a16:creationId xmlns:a16="http://schemas.microsoft.com/office/drawing/2014/main" id="{DFEF55CD-6C6A-4DD0-B89F-2B01E5A310F6}"/>
              </a:ext>
            </a:extLst>
          </p:cNvPr>
          <p:cNvSpPr/>
          <p:nvPr userDrawn="1"/>
        </p:nvSpPr>
        <p:spPr>
          <a:xfrm>
            <a:off x="11695719" y="1393560"/>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26" name="Google Shape;287;p8">
            <a:extLst>
              <a:ext uri="{FF2B5EF4-FFF2-40B4-BE49-F238E27FC236}">
                <a16:creationId xmlns:a16="http://schemas.microsoft.com/office/drawing/2014/main" id="{02E5511C-84E0-4921-872C-4ECF9BFB35C5}"/>
              </a:ext>
            </a:extLst>
          </p:cNvPr>
          <p:cNvSpPr/>
          <p:nvPr userDrawn="1"/>
        </p:nvSpPr>
        <p:spPr>
          <a:xfrm>
            <a:off x="10199569" y="1572419"/>
            <a:ext cx="926484" cy="4319637"/>
          </a:xfrm>
          <a:custGeom>
            <a:avLst/>
            <a:gdLst/>
            <a:ahLst/>
            <a:cxnLst/>
            <a:rect l="l" t="t" r="r" b="b"/>
            <a:pathLst>
              <a:path w="926484" h="3975969" extrusionOk="0">
                <a:moveTo>
                  <a:pt x="56981" y="0"/>
                </a:moveTo>
                <a:cubicBezTo>
                  <a:pt x="626656" y="986592"/>
                  <a:pt x="926484" y="2105620"/>
                  <a:pt x="926484" y="3244825"/>
                </a:cubicBezTo>
                <a:lnTo>
                  <a:pt x="926484" y="3975969"/>
                </a:lnTo>
                <a:lnTo>
                  <a:pt x="600398" y="3975969"/>
                </a:lnTo>
                <a:lnTo>
                  <a:pt x="625111" y="3760701"/>
                </a:lnTo>
                <a:cubicBezTo>
                  <a:pt x="746577" y="2420088"/>
                  <a:pt x="611984" y="1232210"/>
                  <a:pt x="0" y="27142"/>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27" name="Google Shape;288;p8">
            <a:extLst>
              <a:ext uri="{FF2B5EF4-FFF2-40B4-BE49-F238E27FC236}">
                <a16:creationId xmlns:a16="http://schemas.microsoft.com/office/drawing/2014/main" id="{0D81BA09-166A-4E43-BE42-CDA1BEEC3816}"/>
              </a:ext>
            </a:extLst>
          </p:cNvPr>
          <p:cNvSpPr/>
          <p:nvPr userDrawn="1"/>
        </p:nvSpPr>
        <p:spPr>
          <a:xfrm>
            <a:off x="10199569" y="1572418"/>
            <a:ext cx="164479" cy="228878"/>
          </a:xfrm>
          <a:custGeom>
            <a:avLst/>
            <a:gdLst/>
            <a:ahLst/>
            <a:cxnLst/>
            <a:rect l="l" t="t" r="r" b="b"/>
            <a:pathLst>
              <a:path w="110204" h="153352" extrusionOk="0">
                <a:moveTo>
                  <a:pt x="110204" y="129826"/>
                </a:moveTo>
                <a:cubicBezTo>
                  <a:pt x="86963" y="86201"/>
                  <a:pt x="62960" y="42958"/>
                  <a:pt x="38195" y="0"/>
                </a:cubicBezTo>
                <a:lnTo>
                  <a:pt x="0" y="18193"/>
                </a:lnTo>
                <a:cubicBezTo>
                  <a:pt x="22860" y="63246"/>
                  <a:pt x="44767" y="108299"/>
                  <a:pt x="65722" y="153353"/>
                </a:cubicBezTo>
                <a:lnTo>
                  <a:pt x="65722" y="153353"/>
                </a:lnTo>
                <a:lnTo>
                  <a:pt x="71247" y="141637"/>
                </a:lnTo>
                <a:cubicBezTo>
                  <a:pt x="74676" y="134303"/>
                  <a:pt x="81153" y="128873"/>
                  <a:pt x="88963" y="126778"/>
                </a:cubicBezTo>
                <a:cubicBezTo>
                  <a:pt x="96107" y="124873"/>
                  <a:pt x="103822" y="126016"/>
                  <a:pt x="110204" y="129826"/>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28" name="Google Shape;289;p8">
            <a:extLst>
              <a:ext uri="{FF2B5EF4-FFF2-40B4-BE49-F238E27FC236}">
                <a16:creationId xmlns:a16="http://schemas.microsoft.com/office/drawing/2014/main" id="{1C2AEB62-E825-4350-A618-740F532659B1}"/>
              </a:ext>
            </a:extLst>
          </p:cNvPr>
          <p:cNvSpPr/>
          <p:nvPr userDrawn="1"/>
        </p:nvSpPr>
        <p:spPr>
          <a:xfrm>
            <a:off x="9275358" y="819134"/>
            <a:ext cx="1410517" cy="744229"/>
          </a:xfrm>
          <a:custGeom>
            <a:avLst/>
            <a:gdLst/>
            <a:ahLst/>
            <a:cxnLst/>
            <a:rect l="l" t="t" r="r" b="b"/>
            <a:pathLst>
              <a:path w="945070" h="498646" extrusionOk="0">
                <a:moveTo>
                  <a:pt x="634460" y="498647"/>
                </a:moveTo>
                <a:lnTo>
                  <a:pt x="137827" y="398539"/>
                </a:lnTo>
                <a:lnTo>
                  <a:pt x="136589" y="333198"/>
                </a:lnTo>
                <a:lnTo>
                  <a:pt x="102299" y="391396"/>
                </a:lnTo>
                <a:lnTo>
                  <a:pt x="0" y="370821"/>
                </a:lnTo>
                <a:cubicBezTo>
                  <a:pt x="22289" y="136983"/>
                  <a:pt x="197929" y="119457"/>
                  <a:pt x="600551" y="422161"/>
                </a:cubicBezTo>
                <a:cubicBezTo>
                  <a:pt x="680276" y="89453"/>
                  <a:pt x="781240" y="-113144"/>
                  <a:pt x="945071" y="67831"/>
                </a:cubicBezTo>
                <a:lnTo>
                  <a:pt x="885253" y="150794"/>
                </a:lnTo>
                <a:lnTo>
                  <a:pt x="815340" y="115837"/>
                </a:lnTo>
                <a:lnTo>
                  <a:pt x="864394" y="179750"/>
                </a:lnTo>
                <a:lnTo>
                  <a:pt x="634460" y="498647"/>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29" name="Google Shape;290;p8">
            <a:extLst>
              <a:ext uri="{FF2B5EF4-FFF2-40B4-BE49-F238E27FC236}">
                <a16:creationId xmlns:a16="http://schemas.microsoft.com/office/drawing/2014/main" id="{E8D85359-EC10-4022-BB77-FF7BB69C8AB8}"/>
              </a:ext>
            </a:extLst>
          </p:cNvPr>
          <p:cNvSpPr/>
          <p:nvPr userDrawn="1"/>
        </p:nvSpPr>
        <p:spPr>
          <a:xfrm>
            <a:off x="9003567" y="1096296"/>
            <a:ext cx="2737258" cy="1258070"/>
          </a:xfrm>
          <a:custGeom>
            <a:avLst/>
            <a:gdLst/>
            <a:ahLst/>
            <a:cxnLst/>
            <a:rect l="l" t="t" r="r" b="b"/>
            <a:pathLst>
              <a:path w="1834009" h="842928" extrusionOk="0">
                <a:moveTo>
                  <a:pt x="2257" y="842929"/>
                </a:moveTo>
                <a:cubicBezTo>
                  <a:pt x="-39367" y="365345"/>
                  <a:pt x="504891" y="90263"/>
                  <a:pt x="801595" y="275334"/>
                </a:cubicBezTo>
                <a:cubicBezTo>
                  <a:pt x="953519" y="-113000"/>
                  <a:pt x="1834010" y="-68995"/>
                  <a:pt x="1834010" y="272381"/>
                </a:cubicBezTo>
                <a:lnTo>
                  <a:pt x="1610744" y="284668"/>
                </a:lnTo>
                <a:lnTo>
                  <a:pt x="1587407" y="147413"/>
                </a:lnTo>
                <a:lnTo>
                  <a:pt x="1579787" y="286383"/>
                </a:lnTo>
                <a:lnTo>
                  <a:pt x="1370904" y="297908"/>
                </a:lnTo>
                <a:lnTo>
                  <a:pt x="1329089" y="147508"/>
                </a:lnTo>
                <a:lnTo>
                  <a:pt x="1333090" y="300004"/>
                </a:lnTo>
                <a:lnTo>
                  <a:pt x="1096965" y="313053"/>
                </a:lnTo>
                <a:lnTo>
                  <a:pt x="1079820" y="189799"/>
                </a:lnTo>
                <a:lnTo>
                  <a:pt x="1062008" y="314958"/>
                </a:lnTo>
                <a:lnTo>
                  <a:pt x="820645" y="328293"/>
                </a:lnTo>
                <a:lnTo>
                  <a:pt x="705487" y="400683"/>
                </a:lnTo>
                <a:lnTo>
                  <a:pt x="620334" y="330579"/>
                </a:lnTo>
                <a:lnTo>
                  <a:pt x="662339" y="427829"/>
                </a:lnTo>
                <a:lnTo>
                  <a:pt x="489080" y="536795"/>
                </a:lnTo>
                <a:lnTo>
                  <a:pt x="380114" y="421543"/>
                </a:lnTo>
                <a:lnTo>
                  <a:pt x="430406" y="573752"/>
                </a:lnTo>
                <a:lnTo>
                  <a:pt x="204663" y="715675"/>
                </a:lnTo>
                <a:lnTo>
                  <a:pt x="142846" y="637284"/>
                </a:lnTo>
                <a:lnTo>
                  <a:pt x="146846" y="751965"/>
                </a:lnTo>
                <a:lnTo>
                  <a:pt x="2257" y="842929"/>
                </a:ln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30" name="Google Shape;291;p8">
            <a:extLst>
              <a:ext uri="{FF2B5EF4-FFF2-40B4-BE49-F238E27FC236}">
                <a16:creationId xmlns:a16="http://schemas.microsoft.com/office/drawing/2014/main" id="{F6C0F711-2DC7-497C-B658-3D7C18AE4F1B}"/>
              </a:ext>
            </a:extLst>
          </p:cNvPr>
          <p:cNvSpPr/>
          <p:nvPr userDrawn="1"/>
        </p:nvSpPr>
        <p:spPr>
          <a:xfrm>
            <a:off x="9816169" y="1482919"/>
            <a:ext cx="1417642" cy="871278"/>
          </a:xfrm>
          <a:custGeom>
            <a:avLst/>
            <a:gdLst/>
            <a:ahLst/>
            <a:cxnLst/>
            <a:rect l="l" t="t" r="r" b="b"/>
            <a:pathLst>
              <a:path w="949844" h="583771" extrusionOk="0">
                <a:moveTo>
                  <a:pt x="41350" y="583772"/>
                </a:moveTo>
                <a:cubicBezTo>
                  <a:pt x="-56090" y="291069"/>
                  <a:pt x="19824" y="111046"/>
                  <a:pt x="256996" y="35703"/>
                </a:cubicBezTo>
                <a:cubicBezTo>
                  <a:pt x="529030" y="-23637"/>
                  <a:pt x="790301" y="-46307"/>
                  <a:pt x="949845" y="275924"/>
                </a:cubicBezTo>
                <a:lnTo>
                  <a:pt x="727341" y="207630"/>
                </a:lnTo>
                <a:lnTo>
                  <a:pt x="726198" y="101807"/>
                </a:lnTo>
                <a:lnTo>
                  <a:pt x="689431" y="196009"/>
                </a:lnTo>
                <a:lnTo>
                  <a:pt x="520934" y="144288"/>
                </a:lnTo>
                <a:lnTo>
                  <a:pt x="532459" y="53706"/>
                </a:lnTo>
                <a:lnTo>
                  <a:pt x="491311" y="135144"/>
                </a:lnTo>
                <a:lnTo>
                  <a:pt x="276237" y="69136"/>
                </a:lnTo>
                <a:lnTo>
                  <a:pt x="198132" y="240396"/>
                </a:lnTo>
                <a:lnTo>
                  <a:pt x="137648" y="203915"/>
                </a:lnTo>
                <a:lnTo>
                  <a:pt x="188702" y="261065"/>
                </a:lnTo>
                <a:lnTo>
                  <a:pt x="142220" y="362887"/>
                </a:lnTo>
                <a:lnTo>
                  <a:pt x="52018" y="291926"/>
                </a:lnTo>
                <a:lnTo>
                  <a:pt x="116788" y="418608"/>
                </a:lnTo>
                <a:lnTo>
                  <a:pt x="41350" y="583772"/>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31" name="Google Shape;292;p8">
            <a:extLst>
              <a:ext uri="{FF2B5EF4-FFF2-40B4-BE49-F238E27FC236}">
                <a16:creationId xmlns:a16="http://schemas.microsoft.com/office/drawing/2014/main" id="{31FD747A-F5D2-4B2C-A7C1-8E507A8941BA}"/>
              </a:ext>
            </a:extLst>
          </p:cNvPr>
          <p:cNvSpPr/>
          <p:nvPr userDrawn="1"/>
        </p:nvSpPr>
        <p:spPr>
          <a:xfrm>
            <a:off x="11298731" y="755410"/>
            <a:ext cx="1109224" cy="5079258"/>
          </a:xfrm>
          <a:custGeom>
            <a:avLst/>
            <a:gdLst/>
            <a:ahLst/>
            <a:cxnLst/>
            <a:rect l="l" t="t" r="r" b="b"/>
            <a:pathLst>
              <a:path w="1109224" h="4806554" extrusionOk="0">
                <a:moveTo>
                  <a:pt x="1040873" y="0"/>
                </a:moveTo>
                <a:lnTo>
                  <a:pt x="1109224" y="32540"/>
                </a:lnTo>
                <a:cubicBezTo>
                  <a:pt x="376632" y="1475215"/>
                  <a:pt x="215539" y="2897328"/>
                  <a:pt x="360919" y="4502121"/>
                </a:cubicBezTo>
                <a:lnTo>
                  <a:pt x="395864" y="4806554"/>
                </a:lnTo>
                <a:lnTo>
                  <a:pt x="0" y="4806554"/>
                </a:lnTo>
                <a:lnTo>
                  <a:pt x="0" y="3884551"/>
                </a:lnTo>
                <a:cubicBezTo>
                  <a:pt x="0" y="2520830"/>
                  <a:pt x="358942" y="1181124"/>
                  <a:pt x="1040873"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32" name="Google Shape;293;p8">
            <a:extLst>
              <a:ext uri="{FF2B5EF4-FFF2-40B4-BE49-F238E27FC236}">
                <a16:creationId xmlns:a16="http://schemas.microsoft.com/office/drawing/2014/main" id="{8E07BAA9-863B-490F-97C3-3D10CEA00BCA}"/>
              </a:ext>
            </a:extLst>
          </p:cNvPr>
          <p:cNvSpPr/>
          <p:nvPr userDrawn="1"/>
        </p:nvSpPr>
        <p:spPr>
          <a:xfrm>
            <a:off x="12213281" y="731928"/>
            <a:ext cx="197034" cy="274084"/>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33" name="Google Shape;295;p8">
            <a:extLst>
              <a:ext uri="{FF2B5EF4-FFF2-40B4-BE49-F238E27FC236}">
                <a16:creationId xmlns:a16="http://schemas.microsoft.com/office/drawing/2014/main" id="{99BFDCAD-3C0D-4C5D-B365-49B4F439938C}"/>
              </a:ext>
            </a:extLst>
          </p:cNvPr>
          <p:cNvSpPr/>
          <p:nvPr userDrawn="1"/>
        </p:nvSpPr>
        <p:spPr>
          <a:xfrm>
            <a:off x="10590531" y="195108"/>
            <a:ext cx="2963456" cy="1278011"/>
          </a:xfrm>
          <a:custGeom>
            <a:avLst/>
            <a:gdLst/>
            <a:ahLst/>
            <a:cxnLst/>
            <a:rect l="l" t="t" r="r" b="b"/>
            <a:pathLst>
              <a:path w="2963456" h="1278011" extrusionOk="0">
                <a:moveTo>
                  <a:pt x="820159" y="385"/>
                </a:moveTo>
                <a:cubicBezTo>
                  <a:pt x="1247201" y="-8763"/>
                  <a:pt x="1708170" y="144988"/>
                  <a:pt x="1843874" y="491780"/>
                </a:cubicBezTo>
                <a:cubicBezTo>
                  <a:pt x="2142015" y="305781"/>
                  <a:pt x="2579984" y="379882"/>
                  <a:pt x="2892915" y="632115"/>
                </a:cubicBezTo>
                <a:lnTo>
                  <a:pt x="2963456" y="696439"/>
                </a:lnTo>
                <a:lnTo>
                  <a:pt x="2963456" y="1210030"/>
                </a:lnTo>
                <a:lnTo>
                  <a:pt x="2909899" y="1278011"/>
                </a:lnTo>
                <a:lnTo>
                  <a:pt x="2506764" y="1024509"/>
                </a:lnTo>
                <a:lnTo>
                  <a:pt x="2596570" y="752673"/>
                </a:lnTo>
                <a:lnTo>
                  <a:pt x="2401896" y="958432"/>
                </a:lnTo>
                <a:lnTo>
                  <a:pt x="2092404" y="763899"/>
                </a:lnTo>
                <a:lnTo>
                  <a:pt x="2167432" y="590254"/>
                </a:lnTo>
                <a:lnTo>
                  <a:pt x="2015387" y="715444"/>
                </a:lnTo>
                <a:lnTo>
                  <a:pt x="1809770" y="586133"/>
                </a:lnTo>
                <a:lnTo>
                  <a:pt x="1378643" y="562402"/>
                </a:lnTo>
                <a:lnTo>
                  <a:pt x="1346813" y="338881"/>
                </a:lnTo>
                <a:lnTo>
                  <a:pt x="1316261" y="558992"/>
                </a:lnTo>
                <a:lnTo>
                  <a:pt x="894512" y="535688"/>
                </a:lnTo>
                <a:lnTo>
                  <a:pt x="901759" y="263285"/>
                </a:lnTo>
                <a:lnTo>
                  <a:pt x="827156" y="531994"/>
                </a:lnTo>
                <a:lnTo>
                  <a:pt x="454148" y="511390"/>
                </a:lnTo>
                <a:lnTo>
                  <a:pt x="440506" y="263285"/>
                </a:lnTo>
                <a:lnTo>
                  <a:pt x="398872" y="508405"/>
                </a:lnTo>
                <a:lnTo>
                  <a:pt x="0" y="486381"/>
                </a:lnTo>
                <a:cubicBezTo>
                  <a:pt x="0" y="181579"/>
                  <a:pt x="393116" y="9533"/>
                  <a:pt x="820159" y="385"/>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34" name="Google Shape;296;p8">
            <a:extLst>
              <a:ext uri="{FF2B5EF4-FFF2-40B4-BE49-F238E27FC236}">
                <a16:creationId xmlns:a16="http://schemas.microsoft.com/office/drawing/2014/main" id="{2E933CF7-A5BF-4A0B-BF93-DBD401326FF6}"/>
              </a:ext>
            </a:extLst>
          </p:cNvPr>
          <p:cNvSpPr/>
          <p:nvPr userDrawn="1"/>
        </p:nvSpPr>
        <p:spPr>
          <a:xfrm>
            <a:off x="11049735" y="648288"/>
            <a:ext cx="1697078" cy="1042952"/>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grpSp>
        <p:nvGrpSpPr>
          <p:cNvPr id="35" name="Google Shape;149;p5">
            <a:extLst>
              <a:ext uri="{FF2B5EF4-FFF2-40B4-BE49-F238E27FC236}">
                <a16:creationId xmlns:a16="http://schemas.microsoft.com/office/drawing/2014/main" id="{7422CDC1-4A1A-4EF0-B9C8-CDD03517A785}"/>
              </a:ext>
            </a:extLst>
          </p:cNvPr>
          <p:cNvGrpSpPr/>
          <p:nvPr/>
        </p:nvGrpSpPr>
        <p:grpSpPr>
          <a:xfrm flipH="1">
            <a:off x="11841618" y="5753151"/>
            <a:ext cx="435283" cy="1050406"/>
            <a:chOff x="4028392" y="3097874"/>
            <a:chExt cx="1270158" cy="3065088"/>
          </a:xfrm>
        </p:grpSpPr>
        <p:sp>
          <p:nvSpPr>
            <p:cNvPr id="75" name="Google Shape;150;p5">
              <a:extLst>
                <a:ext uri="{FF2B5EF4-FFF2-40B4-BE49-F238E27FC236}">
                  <a16:creationId xmlns:a16="http://schemas.microsoft.com/office/drawing/2014/main" id="{E489BE1A-38FC-4EE1-A836-106830DD62C5}"/>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76" name="Google Shape;151;p5">
              <a:extLst>
                <a:ext uri="{FF2B5EF4-FFF2-40B4-BE49-F238E27FC236}">
                  <a16:creationId xmlns:a16="http://schemas.microsoft.com/office/drawing/2014/main" id="{AB5B1566-2AF4-4FDA-982C-C19830E84EDE}"/>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77" name="Google Shape;152;p5">
              <a:extLst>
                <a:ext uri="{FF2B5EF4-FFF2-40B4-BE49-F238E27FC236}">
                  <a16:creationId xmlns:a16="http://schemas.microsoft.com/office/drawing/2014/main" id="{FE88B982-AACC-4B54-873E-D19CE8A2704B}"/>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78" name="Google Shape;153;p5">
              <a:extLst>
                <a:ext uri="{FF2B5EF4-FFF2-40B4-BE49-F238E27FC236}">
                  <a16:creationId xmlns:a16="http://schemas.microsoft.com/office/drawing/2014/main" id="{43EA5AEE-5E18-4FA1-83C3-9CCF62811B0B}"/>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79" name="Google Shape;154;p5">
              <a:extLst>
                <a:ext uri="{FF2B5EF4-FFF2-40B4-BE49-F238E27FC236}">
                  <a16:creationId xmlns:a16="http://schemas.microsoft.com/office/drawing/2014/main" id="{0447224E-829F-432D-A677-7E65811D2498}"/>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80" name="Google Shape;155;p5">
              <a:extLst>
                <a:ext uri="{FF2B5EF4-FFF2-40B4-BE49-F238E27FC236}">
                  <a16:creationId xmlns:a16="http://schemas.microsoft.com/office/drawing/2014/main" id="{54EF7B1C-6C69-4C87-8328-C0395FEABA62}"/>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grpSp>
      <p:grpSp>
        <p:nvGrpSpPr>
          <p:cNvPr id="36" name="Google Shape;251;p7">
            <a:extLst>
              <a:ext uri="{FF2B5EF4-FFF2-40B4-BE49-F238E27FC236}">
                <a16:creationId xmlns:a16="http://schemas.microsoft.com/office/drawing/2014/main" id="{48DFC28F-E5D4-47CB-8608-CCD8023F3F76}"/>
              </a:ext>
            </a:extLst>
          </p:cNvPr>
          <p:cNvGrpSpPr/>
          <p:nvPr userDrawn="1"/>
        </p:nvGrpSpPr>
        <p:grpSpPr>
          <a:xfrm>
            <a:off x="8724035" y="4408908"/>
            <a:ext cx="2993503" cy="1873569"/>
            <a:chOff x="6689597" y="4026978"/>
            <a:chExt cx="1992915" cy="994886"/>
          </a:xfrm>
        </p:grpSpPr>
        <p:sp>
          <p:nvSpPr>
            <p:cNvPr id="71" name="Google Shape;252;p7">
              <a:extLst>
                <a:ext uri="{FF2B5EF4-FFF2-40B4-BE49-F238E27FC236}">
                  <a16:creationId xmlns:a16="http://schemas.microsoft.com/office/drawing/2014/main" id="{0708D739-00F8-404B-8FC2-DE9A2059C6D6}"/>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72" name="Google Shape;253;p7">
              <a:extLst>
                <a:ext uri="{FF2B5EF4-FFF2-40B4-BE49-F238E27FC236}">
                  <a16:creationId xmlns:a16="http://schemas.microsoft.com/office/drawing/2014/main" id="{E1020974-1F1B-402A-A81A-CA8015110448}"/>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73" name="Google Shape;254;p7">
              <a:extLst>
                <a:ext uri="{FF2B5EF4-FFF2-40B4-BE49-F238E27FC236}">
                  <a16:creationId xmlns:a16="http://schemas.microsoft.com/office/drawing/2014/main" id="{B1888C1A-E3AD-4D62-BD78-7B6369EE1FF4}"/>
                </a:ext>
              </a:extLst>
            </p:cNvPr>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74" name="Google Shape;255;p7">
              <a:extLst>
                <a:ext uri="{FF2B5EF4-FFF2-40B4-BE49-F238E27FC236}">
                  <a16:creationId xmlns:a16="http://schemas.microsoft.com/office/drawing/2014/main" id="{6DF137FB-F58C-438F-8023-C32A76CE45D4}"/>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grpSp>
      <p:grpSp>
        <p:nvGrpSpPr>
          <p:cNvPr id="37" name="Google Shape;187;p5">
            <a:extLst>
              <a:ext uri="{FF2B5EF4-FFF2-40B4-BE49-F238E27FC236}">
                <a16:creationId xmlns:a16="http://schemas.microsoft.com/office/drawing/2014/main" id="{CE326856-B150-4045-98C4-C8D058FA0C0B}"/>
              </a:ext>
            </a:extLst>
          </p:cNvPr>
          <p:cNvGrpSpPr/>
          <p:nvPr/>
        </p:nvGrpSpPr>
        <p:grpSpPr>
          <a:xfrm>
            <a:off x="10461224" y="5703249"/>
            <a:ext cx="778382" cy="1138235"/>
            <a:chOff x="4610438" y="3689854"/>
            <a:chExt cx="2773002" cy="4054987"/>
          </a:xfrm>
        </p:grpSpPr>
        <p:sp>
          <p:nvSpPr>
            <p:cNvPr id="48" name="Google Shape;188;p5">
              <a:extLst>
                <a:ext uri="{FF2B5EF4-FFF2-40B4-BE49-F238E27FC236}">
                  <a16:creationId xmlns:a16="http://schemas.microsoft.com/office/drawing/2014/main" id="{ED555FA7-975E-4793-97A0-5C0B85A37B35}"/>
                </a:ext>
              </a:extLst>
            </p:cNvPr>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grpSp>
          <p:nvGrpSpPr>
            <p:cNvPr id="49" name="Google Shape;189;p5">
              <a:extLst>
                <a:ext uri="{FF2B5EF4-FFF2-40B4-BE49-F238E27FC236}">
                  <a16:creationId xmlns:a16="http://schemas.microsoft.com/office/drawing/2014/main" id="{3161E187-2429-416E-A10D-08B0208DEDD5}"/>
                </a:ext>
              </a:extLst>
            </p:cNvPr>
            <p:cNvGrpSpPr/>
            <p:nvPr/>
          </p:nvGrpSpPr>
          <p:grpSpPr>
            <a:xfrm>
              <a:off x="4610438" y="3689854"/>
              <a:ext cx="2773002" cy="4054987"/>
              <a:chOff x="4768606" y="1356086"/>
              <a:chExt cx="2773002" cy="4054987"/>
            </a:xfrm>
          </p:grpSpPr>
          <p:sp>
            <p:nvSpPr>
              <p:cNvPr id="50" name="Google Shape;190;p5">
                <a:extLst>
                  <a:ext uri="{FF2B5EF4-FFF2-40B4-BE49-F238E27FC236}">
                    <a16:creationId xmlns:a16="http://schemas.microsoft.com/office/drawing/2014/main" id="{BFC3C8B2-35AD-4D6D-AD86-12F53E2821BA}"/>
                  </a:ext>
                </a:extLst>
              </p:cNvPr>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51" name="Google Shape;191;p5">
                <a:extLst>
                  <a:ext uri="{FF2B5EF4-FFF2-40B4-BE49-F238E27FC236}">
                    <a16:creationId xmlns:a16="http://schemas.microsoft.com/office/drawing/2014/main" id="{1874D93A-1361-49E2-80EB-92D7AFB8C911}"/>
                  </a:ext>
                </a:extLst>
              </p:cNvPr>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52" name="Google Shape;192;p5">
                <a:extLst>
                  <a:ext uri="{FF2B5EF4-FFF2-40B4-BE49-F238E27FC236}">
                    <a16:creationId xmlns:a16="http://schemas.microsoft.com/office/drawing/2014/main" id="{29FA44CF-C3BF-479C-A97F-9B5929D5601E}"/>
                  </a:ext>
                </a:extLst>
              </p:cNvPr>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53" name="Google Shape;193;p5">
                <a:extLst>
                  <a:ext uri="{FF2B5EF4-FFF2-40B4-BE49-F238E27FC236}">
                    <a16:creationId xmlns:a16="http://schemas.microsoft.com/office/drawing/2014/main" id="{E3A1326E-5D02-4429-9A70-DE848E757558}"/>
                  </a:ext>
                </a:extLst>
              </p:cNvPr>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54" name="Google Shape;194;p5">
                <a:extLst>
                  <a:ext uri="{FF2B5EF4-FFF2-40B4-BE49-F238E27FC236}">
                    <a16:creationId xmlns:a16="http://schemas.microsoft.com/office/drawing/2014/main" id="{D6B91FB0-EAA6-477E-86BC-45F2E94E0DE5}"/>
                  </a:ext>
                </a:extLst>
              </p:cNvPr>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55" name="Google Shape;195;p5">
                <a:extLst>
                  <a:ext uri="{FF2B5EF4-FFF2-40B4-BE49-F238E27FC236}">
                    <a16:creationId xmlns:a16="http://schemas.microsoft.com/office/drawing/2014/main" id="{A6B93185-4C33-4F8C-B358-5E50ED987C4A}"/>
                  </a:ext>
                </a:extLst>
              </p:cNvPr>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56" name="Google Shape;196;p5">
                <a:extLst>
                  <a:ext uri="{FF2B5EF4-FFF2-40B4-BE49-F238E27FC236}">
                    <a16:creationId xmlns:a16="http://schemas.microsoft.com/office/drawing/2014/main" id="{9212F188-15B6-4AF4-BDA8-52D905D9300F}"/>
                  </a:ext>
                </a:extLst>
              </p:cNvPr>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57" name="Google Shape;197;p5">
                <a:extLst>
                  <a:ext uri="{FF2B5EF4-FFF2-40B4-BE49-F238E27FC236}">
                    <a16:creationId xmlns:a16="http://schemas.microsoft.com/office/drawing/2014/main" id="{4E511001-B8A6-42BE-85E2-B866DE53FA4A}"/>
                  </a:ext>
                </a:extLst>
              </p:cNvPr>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58" name="Google Shape;198;p5">
                <a:extLst>
                  <a:ext uri="{FF2B5EF4-FFF2-40B4-BE49-F238E27FC236}">
                    <a16:creationId xmlns:a16="http://schemas.microsoft.com/office/drawing/2014/main" id="{7D9B6AEA-857F-4272-8653-F05EB02D9D85}"/>
                  </a:ext>
                </a:extLst>
              </p:cNvPr>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59" name="Google Shape;199;p5">
                <a:extLst>
                  <a:ext uri="{FF2B5EF4-FFF2-40B4-BE49-F238E27FC236}">
                    <a16:creationId xmlns:a16="http://schemas.microsoft.com/office/drawing/2014/main" id="{84E64108-58E7-4F76-9440-2685F327A4B1}"/>
                  </a:ext>
                </a:extLst>
              </p:cNvPr>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60" name="Google Shape;200;p5">
                <a:extLst>
                  <a:ext uri="{FF2B5EF4-FFF2-40B4-BE49-F238E27FC236}">
                    <a16:creationId xmlns:a16="http://schemas.microsoft.com/office/drawing/2014/main" id="{1AE7F3AB-367C-40AD-9958-17A72DDA5535}"/>
                  </a:ext>
                </a:extLst>
              </p:cNvPr>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61" name="Google Shape;201;p5">
                <a:extLst>
                  <a:ext uri="{FF2B5EF4-FFF2-40B4-BE49-F238E27FC236}">
                    <a16:creationId xmlns:a16="http://schemas.microsoft.com/office/drawing/2014/main" id="{1E403777-5672-4048-A7A5-47FF7D534EE6}"/>
                  </a:ext>
                </a:extLst>
              </p:cNvPr>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62" name="Google Shape;202;p5">
                <a:extLst>
                  <a:ext uri="{FF2B5EF4-FFF2-40B4-BE49-F238E27FC236}">
                    <a16:creationId xmlns:a16="http://schemas.microsoft.com/office/drawing/2014/main" id="{E077740C-F3C1-45A6-B4FE-49023C035B49}"/>
                  </a:ext>
                </a:extLst>
              </p:cNvPr>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63" name="Google Shape;203;p5">
                <a:extLst>
                  <a:ext uri="{FF2B5EF4-FFF2-40B4-BE49-F238E27FC236}">
                    <a16:creationId xmlns:a16="http://schemas.microsoft.com/office/drawing/2014/main" id="{761C9EF3-059F-4FF3-A6DA-CAACA3CA3957}"/>
                  </a:ext>
                </a:extLst>
              </p:cNvPr>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alpha val="402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64" name="Google Shape;204;p5">
                <a:extLst>
                  <a:ext uri="{FF2B5EF4-FFF2-40B4-BE49-F238E27FC236}">
                    <a16:creationId xmlns:a16="http://schemas.microsoft.com/office/drawing/2014/main" id="{61F5BDDB-8602-4A2E-B5B7-A5D6E91624F8}"/>
                  </a:ext>
                </a:extLst>
              </p:cNvPr>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grpSp>
            <p:nvGrpSpPr>
              <p:cNvPr id="65" name="Google Shape;205;p5">
                <a:extLst>
                  <a:ext uri="{FF2B5EF4-FFF2-40B4-BE49-F238E27FC236}">
                    <a16:creationId xmlns:a16="http://schemas.microsoft.com/office/drawing/2014/main" id="{D61164DA-03E3-4A66-A41B-E08853882621}"/>
                  </a:ext>
                </a:extLst>
              </p:cNvPr>
              <p:cNvGrpSpPr/>
              <p:nvPr/>
            </p:nvGrpSpPr>
            <p:grpSpPr>
              <a:xfrm>
                <a:off x="6306235" y="1356086"/>
                <a:ext cx="1235373" cy="1660293"/>
                <a:chOff x="6306235" y="1356086"/>
                <a:chExt cx="1235373" cy="1660293"/>
              </a:xfrm>
            </p:grpSpPr>
            <p:sp>
              <p:nvSpPr>
                <p:cNvPr id="66" name="Google Shape;206;p5">
                  <a:extLst>
                    <a:ext uri="{FF2B5EF4-FFF2-40B4-BE49-F238E27FC236}">
                      <a16:creationId xmlns:a16="http://schemas.microsoft.com/office/drawing/2014/main" id="{CF72DDE8-8F07-4F7E-BC67-1EA9E2378B3A}"/>
                    </a:ext>
                  </a:extLst>
                </p:cNvPr>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grpSp>
              <p:nvGrpSpPr>
                <p:cNvPr id="67" name="Google Shape;207;p5">
                  <a:extLst>
                    <a:ext uri="{FF2B5EF4-FFF2-40B4-BE49-F238E27FC236}">
                      <a16:creationId xmlns:a16="http://schemas.microsoft.com/office/drawing/2014/main" id="{B6D2468F-F2DE-4676-BE2D-E7A0A38A7D24}"/>
                    </a:ext>
                  </a:extLst>
                </p:cNvPr>
                <p:cNvGrpSpPr/>
                <p:nvPr/>
              </p:nvGrpSpPr>
              <p:grpSpPr>
                <a:xfrm>
                  <a:off x="6306235" y="1356086"/>
                  <a:ext cx="1235373" cy="1647158"/>
                  <a:chOff x="6306235" y="1356086"/>
                  <a:chExt cx="1235373" cy="1647158"/>
                </a:xfrm>
              </p:grpSpPr>
              <p:sp>
                <p:nvSpPr>
                  <p:cNvPr id="68" name="Google Shape;208;p5">
                    <a:extLst>
                      <a:ext uri="{FF2B5EF4-FFF2-40B4-BE49-F238E27FC236}">
                        <a16:creationId xmlns:a16="http://schemas.microsoft.com/office/drawing/2014/main" id="{1270CC42-C38C-409A-BF88-4D87997E05DC}"/>
                      </a:ext>
                    </a:extLst>
                  </p:cNvPr>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69" name="Google Shape;209;p5">
                    <a:extLst>
                      <a:ext uri="{FF2B5EF4-FFF2-40B4-BE49-F238E27FC236}">
                        <a16:creationId xmlns:a16="http://schemas.microsoft.com/office/drawing/2014/main" id="{63A47B16-5718-49C5-808F-E159EFB1A157}"/>
                      </a:ext>
                    </a:extLst>
                  </p:cNvPr>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70" name="Google Shape;210;p5">
                    <a:extLst>
                      <a:ext uri="{FF2B5EF4-FFF2-40B4-BE49-F238E27FC236}">
                        <a16:creationId xmlns:a16="http://schemas.microsoft.com/office/drawing/2014/main" id="{106D3D48-2879-4FE7-909B-2E346F4CD4C3}"/>
                      </a:ext>
                    </a:extLst>
                  </p:cNvPr>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grpSp>
          </p:grpSp>
        </p:grpSp>
      </p:grpSp>
      <p:grpSp>
        <p:nvGrpSpPr>
          <p:cNvPr id="38" name="Google Shape;142;p5">
            <a:extLst>
              <a:ext uri="{FF2B5EF4-FFF2-40B4-BE49-F238E27FC236}">
                <a16:creationId xmlns:a16="http://schemas.microsoft.com/office/drawing/2014/main" id="{290960DD-7E97-478B-BEB9-F5E2814D15B5}"/>
              </a:ext>
            </a:extLst>
          </p:cNvPr>
          <p:cNvGrpSpPr/>
          <p:nvPr/>
        </p:nvGrpSpPr>
        <p:grpSpPr>
          <a:xfrm>
            <a:off x="11340399" y="5733982"/>
            <a:ext cx="435283" cy="1050406"/>
            <a:chOff x="4028392" y="3097874"/>
            <a:chExt cx="1270158" cy="3065088"/>
          </a:xfrm>
        </p:grpSpPr>
        <p:sp>
          <p:nvSpPr>
            <p:cNvPr id="42" name="Google Shape;143;p5">
              <a:extLst>
                <a:ext uri="{FF2B5EF4-FFF2-40B4-BE49-F238E27FC236}">
                  <a16:creationId xmlns:a16="http://schemas.microsoft.com/office/drawing/2014/main" id="{644F6681-FC45-493F-895D-453B2FCC1291}"/>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43" name="Google Shape;144;p5">
              <a:extLst>
                <a:ext uri="{FF2B5EF4-FFF2-40B4-BE49-F238E27FC236}">
                  <a16:creationId xmlns:a16="http://schemas.microsoft.com/office/drawing/2014/main" id="{65724720-5E33-4B2B-802E-0FB974BF9267}"/>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44" name="Google Shape;145;p5">
              <a:extLst>
                <a:ext uri="{FF2B5EF4-FFF2-40B4-BE49-F238E27FC236}">
                  <a16:creationId xmlns:a16="http://schemas.microsoft.com/office/drawing/2014/main" id="{5F33027D-248F-4B4C-9152-C0B5C85C9B3D}"/>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45" name="Google Shape;146;p5">
              <a:extLst>
                <a:ext uri="{FF2B5EF4-FFF2-40B4-BE49-F238E27FC236}">
                  <a16:creationId xmlns:a16="http://schemas.microsoft.com/office/drawing/2014/main" id="{CD8E6CA8-6B7E-415A-B00A-4DC75B94F4C9}"/>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46" name="Google Shape;147;p5">
              <a:extLst>
                <a:ext uri="{FF2B5EF4-FFF2-40B4-BE49-F238E27FC236}">
                  <a16:creationId xmlns:a16="http://schemas.microsoft.com/office/drawing/2014/main" id="{C90EC12D-12A6-4D58-A786-4D5B71139361}"/>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47" name="Google Shape;148;p5">
              <a:extLst>
                <a:ext uri="{FF2B5EF4-FFF2-40B4-BE49-F238E27FC236}">
                  <a16:creationId xmlns:a16="http://schemas.microsoft.com/office/drawing/2014/main" id="{BDAFEA18-795C-4E5B-B96E-D05787B6FCC6}"/>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grpSp>
      <p:sp>
        <p:nvSpPr>
          <p:cNvPr id="39" name="Google Shape;222;p6">
            <a:extLst>
              <a:ext uri="{FF2B5EF4-FFF2-40B4-BE49-F238E27FC236}">
                <a16:creationId xmlns:a16="http://schemas.microsoft.com/office/drawing/2014/main" id="{B87917B5-5A90-4EF6-8F6D-038D5A87AE11}"/>
              </a:ext>
            </a:extLst>
          </p:cNvPr>
          <p:cNvSpPr/>
          <p:nvPr userDrawn="1"/>
        </p:nvSpPr>
        <p:spPr>
          <a:xfrm>
            <a:off x="3127055" y="181958"/>
            <a:ext cx="2119028" cy="397447"/>
          </a:xfrm>
          <a:custGeom>
            <a:avLst/>
            <a:gdLst/>
            <a:ahLst/>
            <a:cxnLst/>
            <a:rect l="l" t="t" r="r" b="b"/>
            <a:pathLst>
              <a:path w="2119028" h="397447" extrusionOk="0">
                <a:moveTo>
                  <a:pt x="2119029" y="397448"/>
                </a:moveTo>
                <a:lnTo>
                  <a:pt x="0" y="397448"/>
                </a:lnTo>
                <a:lnTo>
                  <a:pt x="230433" y="351589"/>
                </a:lnTo>
                <a:lnTo>
                  <a:pt x="290713" y="278237"/>
                </a:lnTo>
                <a:cubicBezTo>
                  <a:pt x="363443" y="189633"/>
                  <a:pt x="462422" y="134333"/>
                  <a:pt x="548432" y="134333"/>
                </a:cubicBezTo>
                <a:cubicBezTo>
                  <a:pt x="634547" y="134333"/>
                  <a:pt x="693789" y="189529"/>
                  <a:pt x="703023" y="278237"/>
                </a:cubicBezTo>
                <a:lnTo>
                  <a:pt x="761124" y="211006"/>
                </a:lnTo>
                <a:cubicBezTo>
                  <a:pt x="843088" y="115969"/>
                  <a:pt x="951301" y="57660"/>
                  <a:pt x="1045508" y="57660"/>
                </a:cubicBezTo>
                <a:cubicBezTo>
                  <a:pt x="1139715" y="57660"/>
                  <a:pt x="1206012" y="115969"/>
                  <a:pt x="1219811" y="211006"/>
                </a:cubicBezTo>
                <a:lnTo>
                  <a:pt x="1282581" y="146783"/>
                </a:lnTo>
                <a:cubicBezTo>
                  <a:pt x="1399198" y="27572"/>
                  <a:pt x="1547252" y="-25964"/>
                  <a:pt x="1655050" y="12113"/>
                </a:cubicBezTo>
                <a:cubicBezTo>
                  <a:pt x="1762745" y="50190"/>
                  <a:pt x="1807877" y="172099"/>
                  <a:pt x="1768347" y="318596"/>
                </a:cubicBezTo>
                <a:lnTo>
                  <a:pt x="2119029" y="39744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40" name="Google Shape;223;p6">
            <a:extLst>
              <a:ext uri="{FF2B5EF4-FFF2-40B4-BE49-F238E27FC236}">
                <a16:creationId xmlns:a16="http://schemas.microsoft.com/office/drawing/2014/main" id="{77A35F63-CFB1-4DD5-A637-A25BD43586C4}"/>
              </a:ext>
            </a:extLst>
          </p:cNvPr>
          <p:cNvSpPr/>
          <p:nvPr userDrawn="1"/>
        </p:nvSpPr>
        <p:spPr>
          <a:xfrm>
            <a:off x="908795" y="2500792"/>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41" name="Google Shape;224;p6">
            <a:extLst>
              <a:ext uri="{FF2B5EF4-FFF2-40B4-BE49-F238E27FC236}">
                <a16:creationId xmlns:a16="http://schemas.microsoft.com/office/drawing/2014/main" id="{0A124FEE-D72E-46FD-A18B-2733A0F3378B}"/>
              </a:ext>
            </a:extLst>
          </p:cNvPr>
          <p:cNvSpPr/>
          <p:nvPr userDrawn="1"/>
        </p:nvSpPr>
        <p:spPr>
          <a:xfrm>
            <a:off x="7192734" y="346418"/>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grpSp>
        <p:nvGrpSpPr>
          <p:cNvPr id="136" name="Group 135">
            <a:extLst>
              <a:ext uri="{FF2B5EF4-FFF2-40B4-BE49-F238E27FC236}">
                <a16:creationId xmlns:a16="http://schemas.microsoft.com/office/drawing/2014/main" id="{04626132-7375-425A-853C-8625B140384D}"/>
              </a:ext>
            </a:extLst>
          </p:cNvPr>
          <p:cNvGrpSpPr/>
          <p:nvPr/>
        </p:nvGrpSpPr>
        <p:grpSpPr>
          <a:xfrm>
            <a:off x="1004797" y="893853"/>
            <a:ext cx="10307050" cy="1284204"/>
            <a:chOff x="1114588" y="11738"/>
            <a:chExt cx="10292754" cy="1969033"/>
          </a:xfrm>
          <a:solidFill>
            <a:schemeClr val="accent4">
              <a:lumMod val="50000"/>
              <a:alpha val="29000"/>
            </a:schemeClr>
          </a:solidFill>
        </p:grpSpPr>
        <p:sp>
          <p:nvSpPr>
            <p:cNvPr id="137" name="Rounded Rectangle 13">
              <a:extLst>
                <a:ext uri="{FF2B5EF4-FFF2-40B4-BE49-F238E27FC236}">
                  <a16:creationId xmlns:a16="http://schemas.microsoft.com/office/drawing/2014/main" id="{5B139C47-B781-401E-B292-6C5E60294746}"/>
                </a:ext>
              </a:extLst>
            </p:cNvPr>
            <p:cNvSpPr/>
            <p:nvPr/>
          </p:nvSpPr>
          <p:spPr>
            <a:xfrm>
              <a:off x="1178806" y="11738"/>
              <a:ext cx="10131100" cy="1969033"/>
            </a:xfrm>
            <a:custGeom>
              <a:avLst/>
              <a:gdLst>
                <a:gd name="connsiteX0" fmla="*/ 0 w 10131100"/>
                <a:gd name="connsiteY0" fmla="*/ 328178 h 1969033"/>
                <a:gd name="connsiteX1" fmla="*/ 213741 w 10131100"/>
                <a:gd name="connsiteY1" fmla="*/ 0 h 1969033"/>
                <a:gd name="connsiteX2" fmla="*/ 784542 w 10131100"/>
                <a:gd name="connsiteY2" fmla="*/ 0 h 1969033"/>
                <a:gd name="connsiteX3" fmla="*/ 1452379 w 10131100"/>
                <a:gd name="connsiteY3" fmla="*/ 0 h 1969033"/>
                <a:gd name="connsiteX4" fmla="*/ 1926143 w 10131100"/>
                <a:gd name="connsiteY4" fmla="*/ 0 h 1969033"/>
                <a:gd name="connsiteX5" fmla="*/ 2205836 w 10131100"/>
                <a:gd name="connsiteY5" fmla="*/ 0 h 1969033"/>
                <a:gd name="connsiteX6" fmla="*/ 2485528 w 10131100"/>
                <a:gd name="connsiteY6" fmla="*/ 0 h 1969033"/>
                <a:gd name="connsiteX7" fmla="*/ 2862257 w 10131100"/>
                <a:gd name="connsiteY7" fmla="*/ 0 h 1969033"/>
                <a:gd name="connsiteX8" fmla="*/ 3627131 w 10131100"/>
                <a:gd name="connsiteY8" fmla="*/ 0 h 1969033"/>
                <a:gd name="connsiteX9" fmla="*/ 4003860 w 10131100"/>
                <a:gd name="connsiteY9" fmla="*/ 0 h 1969033"/>
                <a:gd name="connsiteX10" fmla="*/ 4283552 w 10131100"/>
                <a:gd name="connsiteY10" fmla="*/ 0 h 1969033"/>
                <a:gd name="connsiteX11" fmla="*/ 4563245 w 10131100"/>
                <a:gd name="connsiteY11" fmla="*/ 0 h 1969033"/>
                <a:gd name="connsiteX12" fmla="*/ 5134046 w 10131100"/>
                <a:gd name="connsiteY12" fmla="*/ 0 h 1969033"/>
                <a:gd name="connsiteX13" fmla="*/ 5413738 w 10131100"/>
                <a:gd name="connsiteY13" fmla="*/ 0 h 1969033"/>
                <a:gd name="connsiteX14" fmla="*/ 5984540 w 10131100"/>
                <a:gd name="connsiteY14" fmla="*/ 0 h 1969033"/>
                <a:gd name="connsiteX15" fmla="*/ 6652376 w 10131100"/>
                <a:gd name="connsiteY15" fmla="*/ 0 h 1969033"/>
                <a:gd name="connsiteX16" fmla="*/ 7417250 w 10131100"/>
                <a:gd name="connsiteY16" fmla="*/ 0 h 1969033"/>
                <a:gd name="connsiteX17" fmla="*/ 8085087 w 10131100"/>
                <a:gd name="connsiteY17" fmla="*/ 0 h 1969033"/>
                <a:gd name="connsiteX18" fmla="*/ 8461816 w 10131100"/>
                <a:gd name="connsiteY18" fmla="*/ 0 h 1969033"/>
                <a:gd name="connsiteX19" fmla="*/ 9032617 w 10131100"/>
                <a:gd name="connsiteY19" fmla="*/ 0 h 1969033"/>
                <a:gd name="connsiteX20" fmla="*/ 9917358 w 10131100"/>
                <a:gd name="connsiteY20" fmla="*/ 0 h 1969033"/>
                <a:gd name="connsiteX21" fmla="*/ 10131100 w 10131100"/>
                <a:gd name="connsiteY21" fmla="*/ 328178 h 1969033"/>
                <a:gd name="connsiteX22" fmla="*/ 10131100 w 10131100"/>
                <a:gd name="connsiteY22" fmla="*/ 971390 h 1969033"/>
                <a:gd name="connsiteX23" fmla="*/ 10131100 w 10131100"/>
                <a:gd name="connsiteY23" fmla="*/ 1640854 h 1969033"/>
                <a:gd name="connsiteX24" fmla="*/ 9917358 w 10131100"/>
                <a:gd name="connsiteY24" fmla="*/ 1969033 h 1969033"/>
                <a:gd name="connsiteX25" fmla="*/ 9443593 w 10131100"/>
                <a:gd name="connsiteY25" fmla="*/ 1969033 h 1969033"/>
                <a:gd name="connsiteX26" fmla="*/ 8872792 w 10131100"/>
                <a:gd name="connsiteY26" fmla="*/ 1969033 h 1969033"/>
                <a:gd name="connsiteX27" fmla="*/ 8399027 w 10131100"/>
                <a:gd name="connsiteY27" fmla="*/ 1969033 h 1969033"/>
                <a:gd name="connsiteX28" fmla="*/ 7828227 w 10131100"/>
                <a:gd name="connsiteY28" fmla="*/ 1969033 h 1969033"/>
                <a:gd name="connsiteX29" fmla="*/ 7354462 w 10131100"/>
                <a:gd name="connsiteY29" fmla="*/ 1969033 h 1969033"/>
                <a:gd name="connsiteX30" fmla="*/ 6880697 w 10131100"/>
                <a:gd name="connsiteY30" fmla="*/ 1969033 h 1969033"/>
                <a:gd name="connsiteX31" fmla="*/ 6309896 w 10131100"/>
                <a:gd name="connsiteY31" fmla="*/ 1969033 h 1969033"/>
                <a:gd name="connsiteX32" fmla="*/ 6030203 w 10131100"/>
                <a:gd name="connsiteY32" fmla="*/ 1969033 h 1969033"/>
                <a:gd name="connsiteX33" fmla="*/ 5265330 w 10131100"/>
                <a:gd name="connsiteY33" fmla="*/ 1969033 h 1969033"/>
                <a:gd name="connsiteX34" fmla="*/ 4597493 w 10131100"/>
                <a:gd name="connsiteY34" fmla="*/ 1969033 h 1969033"/>
                <a:gd name="connsiteX35" fmla="*/ 3832619 w 10131100"/>
                <a:gd name="connsiteY35" fmla="*/ 1969033 h 1969033"/>
                <a:gd name="connsiteX36" fmla="*/ 3067746 w 10131100"/>
                <a:gd name="connsiteY36" fmla="*/ 1969033 h 1969033"/>
                <a:gd name="connsiteX37" fmla="*/ 2399908 w 10131100"/>
                <a:gd name="connsiteY37" fmla="*/ 1969033 h 1969033"/>
                <a:gd name="connsiteX38" fmla="*/ 2120216 w 10131100"/>
                <a:gd name="connsiteY38" fmla="*/ 1969033 h 1969033"/>
                <a:gd name="connsiteX39" fmla="*/ 1646451 w 10131100"/>
                <a:gd name="connsiteY39" fmla="*/ 1969033 h 1969033"/>
                <a:gd name="connsiteX40" fmla="*/ 1269723 w 10131100"/>
                <a:gd name="connsiteY40" fmla="*/ 1969033 h 1969033"/>
                <a:gd name="connsiteX41" fmla="*/ 213741 w 10131100"/>
                <a:gd name="connsiteY41" fmla="*/ 1969033 h 1969033"/>
                <a:gd name="connsiteX42" fmla="*/ 0 w 10131100"/>
                <a:gd name="connsiteY42" fmla="*/ 1640854 h 1969033"/>
                <a:gd name="connsiteX43" fmla="*/ 0 w 10131100"/>
                <a:gd name="connsiteY43" fmla="*/ 1023897 h 1969033"/>
                <a:gd name="connsiteX44" fmla="*/ 0 w 10131100"/>
                <a:gd name="connsiteY44" fmla="*/ 328178 h 1969033"/>
                <a:gd name="connsiteX0" fmla="*/ 0 w 10131100"/>
                <a:gd name="connsiteY0" fmla="*/ 328178 h 1969033"/>
                <a:gd name="connsiteX1" fmla="*/ 213741 w 10131100"/>
                <a:gd name="connsiteY1" fmla="*/ 0 h 1969033"/>
                <a:gd name="connsiteX2" fmla="*/ 881578 w 10131100"/>
                <a:gd name="connsiteY2" fmla="*/ 0 h 1969033"/>
                <a:gd name="connsiteX3" fmla="*/ 1452379 w 10131100"/>
                <a:gd name="connsiteY3" fmla="*/ 0 h 1969033"/>
                <a:gd name="connsiteX4" fmla="*/ 2023180 w 10131100"/>
                <a:gd name="connsiteY4" fmla="*/ 0 h 1969033"/>
                <a:gd name="connsiteX5" fmla="*/ 2496945 w 10131100"/>
                <a:gd name="connsiteY5" fmla="*/ 0 h 1969033"/>
                <a:gd name="connsiteX6" fmla="*/ 3164782 w 10131100"/>
                <a:gd name="connsiteY6" fmla="*/ 0 h 1969033"/>
                <a:gd name="connsiteX7" fmla="*/ 3638547 w 10131100"/>
                <a:gd name="connsiteY7" fmla="*/ 0 h 1969033"/>
                <a:gd name="connsiteX8" fmla="*/ 4015276 w 10131100"/>
                <a:gd name="connsiteY8" fmla="*/ 0 h 1969033"/>
                <a:gd name="connsiteX9" fmla="*/ 4392004 w 10131100"/>
                <a:gd name="connsiteY9" fmla="*/ 0 h 1969033"/>
                <a:gd name="connsiteX10" fmla="*/ 4671697 w 10131100"/>
                <a:gd name="connsiteY10" fmla="*/ 0 h 1969033"/>
                <a:gd name="connsiteX11" fmla="*/ 5242498 w 10131100"/>
                <a:gd name="connsiteY11" fmla="*/ 0 h 1969033"/>
                <a:gd name="connsiteX12" fmla="*/ 5910335 w 10131100"/>
                <a:gd name="connsiteY12" fmla="*/ 0 h 1969033"/>
                <a:gd name="connsiteX13" fmla="*/ 6481136 w 10131100"/>
                <a:gd name="connsiteY13" fmla="*/ 0 h 1969033"/>
                <a:gd name="connsiteX14" fmla="*/ 7246010 w 10131100"/>
                <a:gd name="connsiteY14" fmla="*/ 0 h 1969033"/>
                <a:gd name="connsiteX15" fmla="*/ 7913847 w 10131100"/>
                <a:gd name="connsiteY15" fmla="*/ 0 h 1969033"/>
                <a:gd name="connsiteX16" fmla="*/ 8290576 w 10131100"/>
                <a:gd name="connsiteY16" fmla="*/ 0 h 1969033"/>
                <a:gd name="connsiteX17" fmla="*/ 8570268 w 10131100"/>
                <a:gd name="connsiteY17" fmla="*/ 0 h 1969033"/>
                <a:gd name="connsiteX18" fmla="*/ 9141069 w 10131100"/>
                <a:gd name="connsiteY18" fmla="*/ 0 h 1969033"/>
                <a:gd name="connsiteX19" fmla="*/ 9420761 w 10131100"/>
                <a:gd name="connsiteY19" fmla="*/ 0 h 1969033"/>
                <a:gd name="connsiteX20" fmla="*/ 9917358 w 10131100"/>
                <a:gd name="connsiteY20" fmla="*/ 0 h 1969033"/>
                <a:gd name="connsiteX21" fmla="*/ 10131100 w 10131100"/>
                <a:gd name="connsiteY21" fmla="*/ 328178 h 1969033"/>
                <a:gd name="connsiteX22" fmla="*/ 10131100 w 10131100"/>
                <a:gd name="connsiteY22" fmla="*/ 997642 h 1969033"/>
                <a:gd name="connsiteX23" fmla="*/ 10131100 w 10131100"/>
                <a:gd name="connsiteY23" fmla="*/ 1640854 h 1969033"/>
                <a:gd name="connsiteX24" fmla="*/ 9917358 w 10131100"/>
                <a:gd name="connsiteY24" fmla="*/ 1969033 h 1969033"/>
                <a:gd name="connsiteX25" fmla="*/ 9443593 w 10131100"/>
                <a:gd name="connsiteY25" fmla="*/ 1969033 h 1969033"/>
                <a:gd name="connsiteX26" fmla="*/ 8872792 w 10131100"/>
                <a:gd name="connsiteY26" fmla="*/ 1969033 h 1969033"/>
                <a:gd name="connsiteX27" fmla="*/ 8107919 w 10131100"/>
                <a:gd name="connsiteY27" fmla="*/ 1969033 h 1969033"/>
                <a:gd name="connsiteX28" fmla="*/ 7731191 w 10131100"/>
                <a:gd name="connsiteY28" fmla="*/ 1969033 h 1969033"/>
                <a:gd name="connsiteX29" fmla="*/ 7257426 w 10131100"/>
                <a:gd name="connsiteY29" fmla="*/ 1969033 h 1969033"/>
                <a:gd name="connsiteX30" fmla="*/ 6492552 w 10131100"/>
                <a:gd name="connsiteY30" fmla="*/ 1969033 h 1969033"/>
                <a:gd name="connsiteX31" fmla="*/ 6212860 w 10131100"/>
                <a:gd name="connsiteY31" fmla="*/ 1969033 h 1969033"/>
                <a:gd name="connsiteX32" fmla="*/ 5447986 w 10131100"/>
                <a:gd name="connsiteY32" fmla="*/ 1969033 h 1969033"/>
                <a:gd name="connsiteX33" fmla="*/ 5168293 w 10131100"/>
                <a:gd name="connsiteY33" fmla="*/ 1969033 h 1969033"/>
                <a:gd name="connsiteX34" fmla="*/ 4403421 w 10131100"/>
                <a:gd name="connsiteY34" fmla="*/ 1969033 h 1969033"/>
                <a:gd name="connsiteX35" fmla="*/ 3735583 w 10131100"/>
                <a:gd name="connsiteY35" fmla="*/ 1969033 h 1969033"/>
                <a:gd name="connsiteX36" fmla="*/ 3164782 w 10131100"/>
                <a:gd name="connsiteY36" fmla="*/ 1969033 h 1969033"/>
                <a:gd name="connsiteX37" fmla="*/ 2788053 w 10131100"/>
                <a:gd name="connsiteY37" fmla="*/ 1969033 h 1969033"/>
                <a:gd name="connsiteX38" fmla="*/ 2314288 w 10131100"/>
                <a:gd name="connsiteY38" fmla="*/ 1969033 h 1969033"/>
                <a:gd name="connsiteX39" fmla="*/ 1743487 w 10131100"/>
                <a:gd name="connsiteY39" fmla="*/ 1969033 h 1969033"/>
                <a:gd name="connsiteX40" fmla="*/ 1075651 w 10131100"/>
                <a:gd name="connsiteY40" fmla="*/ 1969033 h 1969033"/>
                <a:gd name="connsiteX41" fmla="*/ 213741 w 10131100"/>
                <a:gd name="connsiteY41" fmla="*/ 1969033 h 1969033"/>
                <a:gd name="connsiteX42" fmla="*/ 0 w 10131100"/>
                <a:gd name="connsiteY42" fmla="*/ 1640854 h 1969033"/>
                <a:gd name="connsiteX43" fmla="*/ 0 w 10131100"/>
                <a:gd name="connsiteY43" fmla="*/ 958262 h 1969033"/>
                <a:gd name="connsiteX44" fmla="*/ 0 w 10131100"/>
                <a:gd name="connsiteY44" fmla="*/ 328178 h 1969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131100" h="1969033" fill="none" extrusionOk="0">
                  <a:moveTo>
                    <a:pt x="0" y="328178"/>
                  </a:moveTo>
                  <a:cubicBezTo>
                    <a:pt x="-4143" y="166226"/>
                    <a:pt x="106048" y="-54993"/>
                    <a:pt x="213741" y="0"/>
                  </a:cubicBezTo>
                  <a:cubicBezTo>
                    <a:pt x="322209" y="-62581"/>
                    <a:pt x="501749" y="101985"/>
                    <a:pt x="784542" y="0"/>
                  </a:cubicBezTo>
                  <a:cubicBezTo>
                    <a:pt x="1035548" y="-95180"/>
                    <a:pt x="1117399" y="77524"/>
                    <a:pt x="1452379" y="0"/>
                  </a:cubicBezTo>
                  <a:cubicBezTo>
                    <a:pt x="1787209" y="-66637"/>
                    <a:pt x="1776812" y="66815"/>
                    <a:pt x="1926143" y="0"/>
                  </a:cubicBezTo>
                  <a:cubicBezTo>
                    <a:pt x="2092341" y="-57375"/>
                    <a:pt x="2131704" y="7581"/>
                    <a:pt x="2205836" y="0"/>
                  </a:cubicBezTo>
                  <a:cubicBezTo>
                    <a:pt x="2294844" y="-8183"/>
                    <a:pt x="2435072" y="-1049"/>
                    <a:pt x="2485528" y="0"/>
                  </a:cubicBezTo>
                  <a:cubicBezTo>
                    <a:pt x="2539172" y="-18451"/>
                    <a:pt x="2783080" y="94326"/>
                    <a:pt x="2862257" y="0"/>
                  </a:cubicBezTo>
                  <a:cubicBezTo>
                    <a:pt x="2929074" y="-97780"/>
                    <a:pt x="3395635" y="105266"/>
                    <a:pt x="3627131" y="0"/>
                  </a:cubicBezTo>
                  <a:cubicBezTo>
                    <a:pt x="3884858" y="-62285"/>
                    <a:pt x="3873505" y="-1041"/>
                    <a:pt x="4003860" y="0"/>
                  </a:cubicBezTo>
                  <a:cubicBezTo>
                    <a:pt x="4134596" y="1184"/>
                    <a:pt x="4179242" y="30324"/>
                    <a:pt x="4283552" y="0"/>
                  </a:cubicBezTo>
                  <a:cubicBezTo>
                    <a:pt x="4367103" y="-35576"/>
                    <a:pt x="4465045" y="14771"/>
                    <a:pt x="4563245" y="0"/>
                  </a:cubicBezTo>
                  <a:cubicBezTo>
                    <a:pt x="4635501" y="-47107"/>
                    <a:pt x="5005608" y="36"/>
                    <a:pt x="5134046" y="0"/>
                  </a:cubicBezTo>
                  <a:cubicBezTo>
                    <a:pt x="5271317" y="-8077"/>
                    <a:pt x="5342873" y="27106"/>
                    <a:pt x="5413738" y="0"/>
                  </a:cubicBezTo>
                  <a:cubicBezTo>
                    <a:pt x="5424115" y="-54380"/>
                    <a:pt x="5744972" y="75067"/>
                    <a:pt x="5984540" y="0"/>
                  </a:cubicBezTo>
                  <a:cubicBezTo>
                    <a:pt x="6292772" y="-121951"/>
                    <a:pt x="6522887" y="110646"/>
                    <a:pt x="6652376" y="0"/>
                  </a:cubicBezTo>
                  <a:cubicBezTo>
                    <a:pt x="6839959" y="-144124"/>
                    <a:pt x="7255039" y="129180"/>
                    <a:pt x="7417250" y="0"/>
                  </a:cubicBezTo>
                  <a:cubicBezTo>
                    <a:pt x="7640261" y="-69570"/>
                    <a:pt x="7915472" y="-21211"/>
                    <a:pt x="8085087" y="0"/>
                  </a:cubicBezTo>
                  <a:cubicBezTo>
                    <a:pt x="8281166" y="-12381"/>
                    <a:pt x="8308201" y="19601"/>
                    <a:pt x="8461816" y="0"/>
                  </a:cubicBezTo>
                  <a:cubicBezTo>
                    <a:pt x="8569156" y="-29306"/>
                    <a:pt x="8875717" y="53016"/>
                    <a:pt x="9032617" y="0"/>
                  </a:cubicBezTo>
                  <a:cubicBezTo>
                    <a:pt x="9094125" y="-68355"/>
                    <a:pt x="9579498" y="-35126"/>
                    <a:pt x="9917358" y="0"/>
                  </a:cubicBezTo>
                  <a:cubicBezTo>
                    <a:pt x="10052758" y="16396"/>
                    <a:pt x="10154101" y="136366"/>
                    <a:pt x="10131100" y="328178"/>
                  </a:cubicBezTo>
                  <a:cubicBezTo>
                    <a:pt x="10107364" y="586839"/>
                    <a:pt x="10104121" y="710641"/>
                    <a:pt x="10131100" y="971390"/>
                  </a:cubicBezTo>
                  <a:cubicBezTo>
                    <a:pt x="10167606" y="1197483"/>
                    <a:pt x="10083878" y="1408110"/>
                    <a:pt x="10131100" y="1640854"/>
                  </a:cubicBezTo>
                  <a:cubicBezTo>
                    <a:pt x="10167759" y="1839326"/>
                    <a:pt x="10019818" y="1964017"/>
                    <a:pt x="9917358" y="1969033"/>
                  </a:cubicBezTo>
                  <a:cubicBezTo>
                    <a:pt x="9799632" y="2046928"/>
                    <a:pt x="9582761" y="1890665"/>
                    <a:pt x="9443593" y="1969033"/>
                  </a:cubicBezTo>
                  <a:cubicBezTo>
                    <a:pt x="9258937" y="2007175"/>
                    <a:pt x="9028224" y="1952976"/>
                    <a:pt x="8872792" y="1969033"/>
                  </a:cubicBezTo>
                  <a:cubicBezTo>
                    <a:pt x="8748599" y="2006663"/>
                    <a:pt x="8591904" y="1968890"/>
                    <a:pt x="8399027" y="1969033"/>
                  </a:cubicBezTo>
                  <a:cubicBezTo>
                    <a:pt x="8173302" y="1982521"/>
                    <a:pt x="8072867" y="1913520"/>
                    <a:pt x="7828227" y="1969033"/>
                  </a:cubicBezTo>
                  <a:cubicBezTo>
                    <a:pt x="7560408" y="2022647"/>
                    <a:pt x="7590283" y="1956773"/>
                    <a:pt x="7354462" y="1969033"/>
                  </a:cubicBezTo>
                  <a:cubicBezTo>
                    <a:pt x="7125230" y="1983925"/>
                    <a:pt x="7086941" y="1964198"/>
                    <a:pt x="6880697" y="1969033"/>
                  </a:cubicBezTo>
                  <a:cubicBezTo>
                    <a:pt x="6701068" y="2002547"/>
                    <a:pt x="6496614" y="1936787"/>
                    <a:pt x="6309896" y="1969033"/>
                  </a:cubicBezTo>
                  <a:cubicBezTo>
                    <a:pt x="6079709" y="2021234"/>
                    <a:pt x="6150919" y="1953521"/>
                    <a:pt x="6030203" y="1969033"/>
                  </a:cubicBezTo>
                  <a:cubicBezTo>
                    <a:pt x="5889206" y="2033794"/>
                    <a:pt x="5508134" y="1904032"/>
                    <a:pt x="5265330" y="1969033"/>
                  </a:cubicBezTo>
                  <a:cubicBezTo>
                    <a:pt x="5054806" y="2022932"/>
                    <a:pt x="4773413" y="1867688"/>
                    <a:pt x="4597493" y="1969033"/>
                  </a:cubicBezTo>
                  <a:cubicBezTo>
                    <a:pt x="4414775" y="2070069"/>
                    <a:pt x="4077082" y="1882936"/>
                    <a:pt x="3832619" y="1969033"/>
                  </a:cubicBezTo>
                  <a:cubicBezTo>
                    <a:pt x="3655649" y="2002737"/>
                    <a:pt x="3453596" y="1906120"/>
                    <a:pt x="3067746" y="1969033"/>
                  </a:cubicBezTo>
                  <a:cubicBezTo>
                    <a:pt x="2689479" y="2026118"/>
                    <a:pt x="2683957" y="1908043"/>
                    <a:pt x="2399908" y="1969033"/>
                  </a:cubicBezTo>
                  <a:cubicBezTo>
                    <a:pt x="2137739" y="2015267"/>
                    <a:pt x="2197768" y="1900352"/>
                    <a:pt x="2120216" y="1969033"/>
                  </a:cubicBezTo>
                  <a:cubicBezTo>
                    <a:pt x="2058811" y="2024905"/>
                    <a:pt x="1817538" y="1919286"/>
                    <a:pt x="1646451" y="1969033"/>
                  </a:cubicBezTo>
                  <a:cubicBezTo>
                    <a:pt x="1478711" y="2003122"/>
                    <a:pt x="1417680" y="1940584"/>
                    <a:pt x="1269723" y="1969033"/>
                  </a:cubicBezTo>
                  <a:cubicBezTo>
                    <a:pt x="1120333" y="2017055"/>
                    <a:pt x="477118" y="1994172"/>
                    <a:pt x="213741" y="1969033"/>
                  </a:cubicBezTo>
                  <a:cubicBezTo>
                    <a:pt x="90859" y="1941305"/>
                    <a:pt x="12123" y="1867627"/>
                    <a:pt x="0" y="1640854"/>
                  </a:cubicBezTo>
                  <a:cubicBezTo>
                    <a:pt x="-10957" y="1442673"/>
                    <a:pt x="42292" y="1317843"/>
                    <a:pt x="0" y="1023897"/>
                  </a:cubicBezTo>
                  <a:cubicBezTo>
                    <a:pt x="-48140" y="713409"/>
                    <a:pt x="28233" y="542715"/>
                    <a:pt x="0" y="328178"/>
                  </a:cubicBezTo>
                  <a:close/>
                </a:path>
                <a:path w="10131100" h="1969033" stroke="0" extrusionOk="0">
                  <a:moveTo>
                    <a:pt x="0" y="328178"/>
                  </a:moveTo>
                  <a:cubicBezTo>
                    <a:pt x="10542" y="177337"/>
                    <a:pt x="96402" y="7110"/>
                    <a:pt x="213741" y="0"/>
                  </a:cubicBezTo>
                  <a:cubicBezTo>
                    <a:pt x="381151" y="-64505"/>
                    <a:pt x="660784" y="33916"/>
                    <a:pt x="881578" y="0"/>
                  </a:cubicBezTo>
                  <a:cubicBezTo>
                    <a:pt x="1120583" y="-15192"/>
                    <a:pt x="1256326" y="98313"/>
                    <a:pt x="1452379" y="0"/>
                  </a:cubicBezTo>
                  <a:cubicBezTo>
                    <a:pt x="1638094" y="-138849"/>
                    <a:pt x="1702179" y="69074"/>
                    <a:pt x="2023180" y="0"/>
                  </a:cubicBezTo>
                  <a:cubicBezTo>
                    <a:pt x="2271180" y="-62003"/>
                    <a:pt x="2274138" y="-8025"/>
                    <a:pt x="2496945" y="0"/>
                  </a:cubicBezTo>
                  <a:cubicBezTo>
                    <a:pt x="2722594" y="-18546"/>
                    <a:pt x="2949854" y="9205"/>
                    <a:pt x="3164782" y="0"/>
                  </a:cubicBezTo>
                  <a:cubicBezTo>
                    <a:pt x="3362475" y="-35998"/>
                    <a:pt x="3459306" y="3731"/>
                    <a:pt x="3638547" y="0"/>
                  </a:cubicBezTo>
                  <a:cubicBezTo>
                    <a:pt x="3800204" y="-20913"/>
                    <a:pt x="3839831" y="17005"/>
                    <a:pt x="4015276" y="0"/>
                  </a:cubicBezTo>
                  <a:cubicBezTo>
                    <a:pt x="4174840" y="-45449"/>
                    <a:pt x="4279566" y="66561"/>
                    <a:pt x="4392004" y="0"/>
                  </a:cubicBezTo>
                  <a:cubicBezTo>
                    <a:pt x="4490293" y="-75301"/>
                    <a:pt x="4622047" y="24274"/>
                    <a:pt x="4671697" y="0"/>
                  </a:cubicBezTo>
                  <a:cubicBezTo>
                    <a:pt x="4687447" y="-29122"/>
                    <a:pt x="5134141" y="87689"/>
                    <a:pt x="5242498" y="0"/>
                  </a:cubicBezTo>
                  <a:cubicBezTo>
                    <a:pt x="5343432" y="-78172"/>
                    <a:pt x="5719134" y="27251"/>
                    <a:pt x="5910335" y="0"/>
                  </a:cubicBezTo>
                  <a:cubicBezTo>
                    <a:pt x="6072384" y="-31568"/>
                    <a:pt x="6203160" y="28076"/>
                    <a:pt x="6481136" y="0"/>
                  </a:cubicBezTo>
                  <a:cubicBezTo>
                    <a:pt x="6727751" y="-114988"/>
                    <a:pt x="7061904" y="37597"/>
                    <a:pt x="7246010" y="0"/>
                  </a:cubicBezTo>
                  <a:cubicBezTo>
                    <a:pt x="7517160" y="-66973"/>
                    <a:pt x="7790375" y="115753"/>
                    <a:pt x="7913847" y="0"/>
                  </a:cubicBezTo>
                  <a:cubicBezTo>
                    <a:pt x="8050965" y="-86920"/>
                    <a:pt x="8219464" y="46555"/>
                    <a:pt x="8290576" y="0"/>
                  </a:cubicBezTo>
                  <a:cubicBezTo>
                    <a:pt x="8363421" y="-43743"/>
                    <a:pt x="8474728" y="29321"/>
                    <a:pt x="8570268" y="0"/>
                  </a:cubicBezTo>
                  <a:cubicBezTo>
                    <a:pt x="8655385" y="-9474"/>
                    <a:pt x="8871064" y="108502"/>
                    <a:pt x="9141069" y="0"/>
                  </a:cubicBezTo>
                  <a:cubicBezTo>
                    <a:pt x="9427788" y="-47092"/>
                    <a:pt x="9321661" y="18261"/>
                    <a:pt x="9420761" y="0"/>
                  </a:cubicBezTo>
                  <a:cubicBezTo>
                    <a:pt x="9536562" y="-50680"/>
                    <a:pt x="9781649" y="47483"/>
                    <a:pt x="9917358" y="0"/>
                  </a:cubicBezTo>
                  <a:cubicBezTo>
                    <a:pt x="10065237" y="-15351"/>
                    <a:pt x="10136947" y="158723"/>
                    <a:pt x="10131100" y="328178"/>
                  </a:cubicBezTo>
                  <a:cubicBezTo>
                    <a:pt x="10186447" y="556623"/>
                    <a:pt x="10123009" y="673896"/>
                    <a:pt x="10131100" y="997642"/>
                  </a:cubicBezTo>
                  <a:cubicBezTo>
                    <a:pt x="10146779" y="1288222"/>
                    <a:pt x="10122693" y="1427448"/>
                    <a:pt x="10131100" y="1640854"/>
                  </a:cubicBezTo>
                  <a:cubicBezTo>
                    <a:pt x="10142597" y="1839041"/>
                    <a:pt x="10015371" y="1981136"/>
                    <a:pt x="9917358" y="1969033"/>
                  </a:cubicBezTo>
                  <a:cubicBezTo>
                    <a:pt x="9718947" y="1995288"/>
                    <a:pt x="9552968" y="1962378"/>
                    <a:pt x="9443593" y="1969033"/>
                  </a:cubicBezTo>
                  <a:cubicBezTo>
                    <a:pt x="9372164" y="1962969"/>
                    <a:pt x="9100823" y="1930431"/>
                    <a:pt x="8872792" y="1969033"/>
                  </a:cubicBezTo>
                  <a:cubicBezTo>
                    <a:pt x="8655802" y="2075560"/>
                    <a:pt x="8484467" y="1857701"/>
                    <a:pt x="8107919" y="1969033"/>
                  </a:cubicBezTo>
                  <a:cubicBezTo>
                    <a:pt x="7761419" y="2075574"/>
                    <a:pt x="7815765" y="1971488"/>
                    <a:pt x="7731191" y="1969033"/>
                  </a:cubicBezTo>
                  <a:cubicBezTo>
                    <a:pt x="7615174" y="1990527"/>
                    <a:pt x="7413475" y="1926445"/>
                    <a:pt x="7257426" y="1969033"/>
                  </a:cubicBezTo>
                  <a:cubicBezTo>
                    <a:pt x="7064608" y="1958910"/>
                    <a:pt x="6783307" y="1903143"/>
                    <a:pt x="6492552" y="1969033"/>
                  </a:cubicBezTo>
                  <a:cubicBezTo>
                    <a:pt x="6187649" y="2081273"/>
                    <a:pt x="6332929" y="1924620"/>
                    <a:pt x="6212860" y="1969033"/>
                  </a:cubicBezTo>
                  <a:cubicBezTo>
                    <a:pt x="6151257" y="1997140"/>
                    <a:pt x="5658088" y="2020335"/>
                    <a:pt x="5447986" y="1969033"/>
                  </a:cubicBezTo>
                  <a:cubicBezTo>
                    <a:pt x="5211638" y="1966455"/>
                    <a:pt x="5314150" y="1931622"/>
                    <a:pt x="5168293" y="1969033"/>
                  </a:cubicBezTo>
                  <a:cubicBezTo>
                    <a:pt x="5041304" y="1997585"/>
                    <a:pt x="4618200" y="1907911"/>
                    <a:pt x="4403421" y="1969033"/>
                  </a:cubicBezTo>
                  <a:cubicBezTo>
                    <a:pt x="4166003" y="2076911"/>
                    <a:pt x="4001319" y="1887127"/>
                    <a:pt x="3735583" y="1969033"/>
                  </a:cubicBezTo>
                  <a:cubicBezTo>
                    <a:pt x="3449539" y="2055805"/>
                    <a:pt x="3454212" y="1933879"/>
                    <a:pt x="3164782" y="1969033"/>
                  </a:cubicBezTo>
                  <a:cubicBezTo>
                    <a:pt x="2876079" y="2001065"/>
                    <a:pt x="2896363" y="1964286"/>
                    <a:pt x="2788053" y="1969033"/>
                  </a:cubicBezTo>
                  <a:cubicBezTo>
                    <a:pt x="2675099" y="1985235"/>
                    <a:pt x="2451833" y="1965851"/>
                    <a:pt x="2314288" y="1969033"/>
                  </a:cubicBezTo>
                  <a:cubicBezTo>
                    <a:pt x="2161889" y="1985556"/>
                    <a:pt x="2007283" y="1871099"/>
                    <a:pt x="1743487" y="1969033"/>
                  </a:cubicBezTo>
                  <a:cubicBezTo>
                    <a:pt x="1499404" y="2066568"/>
                    <a:pt x="1365841" y="1903072"/>
                    <a:pt x="1075651" y="1969033"/>
                  </a:cubicBezTo>
                  <a:cubicBezTo>
                    <a:pt x="844406" y="2008746"/>
                    <a:pt x="545990" y="1771966"/>
                    <a:pt x="213741" y="1969033"/>
                  </a:cubicBezTo>
                  <a:cubicBezTo>
                    <a:pt x="102615" y="1967560"/>
                    <a:pt x="27129" y="1858436"/>
                    <a:pt x="0" y="1640854"/>
                  </a:cubicBezTo>
                  <a:cubicBezTo>
                    <a:pt x="-9290" y="1335051"/>
                    <a:pt x="34491" y="1262502"/>
                    <a:pt x="0" y="958262"/>
                  </a:cubicBezTo>
                  <a:cubicBezTo>
                    <a:pt x="-21928" y="661634"/>
                    <a:pt x="15793" y="585327"/>
                    <a:pt x="0" y="328178"/>
                  </a:cubicBezTo>
                  <a:close/>
                </a:path>
                <a:path w="10131100" h="1969033" fill="none" stroke="0" extrusionOk="0">
                  <a:moveTo>
                    <a:pt x="0" y="328178"/>
                  </a:moveTo>
                  <a:cubicBezTo>
                    <a:pt x="-7343" y="156665"/>
                    <a:pt x="93818" y="-57482"/>
                    <a:pt x="213741" y="0"/>
                  </a:cubicBezTo>
                  <a:cubicBezTo>
                    <a:pt x="351712" y="-6217"/>
                    <a:pt x="537028" y="105495"/>
                    <a:pt x="784542" y="0"/>
                  </a:cubicBezTo>
                  <a:cubicBezTo>
                    <a:pt x="984431" y="-88926"/>
                    <a:pt x="1114292" y="47581"/>
                    <a:pt x="1452379" y="0"/>
                  </a:cubicBezTo>
                  <a:cubicBezTo>
                    <a:pt x="1792399" y="-50058"/>
                    <a:pt x="1751179" y="76676"/>
                    <a:pt x="1926143" y="0"/>
                  </a:cubicBezTo>
                  <a:cubicBezTo>
                    <a:pt x="2108946" y="-90951"/>
                    <a:pt x="2134402" y="21795"/>
                    <a:pt x="2205836" y="0"/>
                  </a:cubicBezTo>
                  <a:cubicBezTo>
                    <a:pt x="2274199" y="-16124"/>
                    <a:pt x="2431680" y="9916"/>
                    <a:pt x="2485528" y="0"/>
                  </a:cubicBezTo>
                  <a:cubicBezTo>
                    <a:pt x="2551253" y="-9949"/>
                    <a:pt x="2761357" y="73600"/>
                    <a:pt x="2862257" y="0"/>
                  </a:cubicBezTo>
                  <a:cubicBezTo>
                    <a:pt x="2921746" y="-5187"/>
                    <a:pt x="3351713" y="55915"/>
                    <a:pt x="3627131" y="0"/>
                  </a:cubicBezTo>
                  <a:cubicBezTo>
                    <a:pt x="3884440" y="-49100"/>
                    <a:pt x="3873348" y="-12626"/>
                    <a:pt x="4003860" y="0"/>
                  </a:cubicBezTo>
                  <a:cubicBezTo>
                    <a:pt x="4136651" y="10898"/>
                    <a:pt x="4195689" y="44022"/>
                    <a:pt x="4283552" y="0"/>
                  </a:cubicBezTo>
                  <a:cubicBezTo>
                    <a:pt x="4366327" y="-40366"/>
                    <a:pt x="4467717" y="4900"/>
                    <a:pt x="4563245" y="0"/>
                  </a:cubicBezTo>
                  <a:cubicBezTo>
                    <a:pt x="4663382" y="-22110"/>
                    <a:pt x="4965978" y="-3738"/>
                    <a:pt x="5134046" y="0"/>
                  </a:cubicBezTo>
                  <a:cubicBezTo>
                    <a:pt x="5275418" y="-4906"/>
                    <a:pt x="5360813" y="27674"/>
                    <a:pt x="5413738" y="0"/>
                  </a:cubicBezTo>
                  <a:cubicBezTo>
                    <a:pt x="5471939" y="-18248"/>
                    <a:pt x="5720029" y="65744"/>
                    <a:pt x="5984540" y="0"/>
                  </a:cubicBezTo>
                  <a:cubicBezTo>
                    <a:pt x="6246028" y="-108742"/>
                    <a:pt x="6527515" y="101303"/>
                    <a:pt x="6652376" y="0"/>
                  </a:cubicBezTo>
                  <a:cubicBezTo>
                    <a:pt x="6753330" y="-102747"/>
                    <a:pt x="7214904" y="72715"/>
                    <a:pt x="7417250" y="0"/>
                  </a:cubicBezTo>
                  <a:cubicBezTo>
                    <a:pt x="7616452" y="-93094"/>
                    <a:pt x="7888819" y="22434"/>
                    <a:pt x="8085087" y="0"/>
                  </a:cubicBezTo>
                  <a:cubicBezTo>
                    <a:pt x="8278741" y="-10899"/>
                    <a:pt x="8310719" y="31668"/>
                    <a:pt x="8461816" y="0"/>
                  </a:cubicBezTo>
                  <a:cubicBezTo>
                    <a:pt x="8617212" y="-14077"/>
                    <a:pt x="8900958" y="94464"/>
                    <a:pt x="9032617" y="0"/>
                  </a:cubicBezTo>
                  <a:cubicBezTo>
                    <a:pt x="9095181" y="-18810"/>
                    <a:pt x="9545339" y="-65597"/>
                    <a:pt x="9917358" y="0"/>
                  </a:cubicBezTo>
                  <a:cubicBezTo>
                    <a:pt x="10059227" y="52350"/>
                    <a:pt x="10114570" y="173617"/>
                    <a:pt x="10131100" y="328178"/>
                  </a:cubicBezTo>
                  <a:cubicBezTo>
                    <a:pt x="10129036" y="547954"/>
                    <a:pt x="10122797" y="700438"/>
                    <a:pt x="10131100" y="971390"/>
                  </a:cubicBezTo>
                  <a:cubicBezTo>
                    <a:pt x="10154162" y="1181164"/>
                    <a:pt x="10092662" y="1415740"/>
                    <a:pt x="10131100" y="1640854"/>
                  </a:cubicBezTo>
                  <a:cubicBezTo>
                    <a:pt x="10170726" y="1826960"/>
                    <a:pt x="10047437" y="1980463"/>
                    <a:pt x="9917358" y="1969033"/>
                  </a:cubicBezTo>
                  <a:cubicBezTo>
                    <a:pt x="9813339" y="2013344"/>
                    <a:pt x="9588451" y="1959030"/>
                    <a:pt x="9443593" y="1969033"/>
                  </a:cubicBezTo>
                  <a:cubicBezTo>
                    <a:pt x="9299178" y="2031037"/>
                    <a:pt x="9024314" y="1900395"/>
                    <a:pt x="8872792" y="1969033"/>
                  </a:cubicBezTo>
                  <a:cubicBezTo>
                    <a:pt x="8722683" y="1984817"/>
                    <a:pt x="8574806" y="1975664"/>
                    <a:pt x="8399027" y="1969033"/>
                  </a:cubicBezTo>
                  <a:cubicBezTo>
                    <a:pt x="8199247" y="2018304"/>
                    <a:pt x="8068757" y="1935536"/>
                    <a:pt x="7828227" y="1969033"/>
                  </a:cubicBezTo>
                  <a:cubicBezTo>
                    <a:pt x="7574442" y="2027150"/>
                    <a:pt x="7579883" y="1961536"/>
                    <a:pt x="7354462" y="1969033"/>
                  </a:cubicBezTo>
                  <a:cubicBezTo>
                    <a:pt x="7123090" y="1997480"/>
                    <a:pt x="7088338" y="1972405"/>
                    <a:pt x="6880697" y="1969033"/>
                  </a:cubicBezTo>
                  <a:cubicBezTo>
                    <a:pt x="6669233" y="1967827"/>
                    <a:pt x="6540730" y="1895532"/>
                    <a:pt x="6309896" y="1969033"/>
                  </a:cubicBezTo>
                  <a:cubicBezTo>
                    <a:pt x="6103153" y="2010475"/>
                    <a:pt x="6160169" y="1921652"/>
                    <a:pt x="6030203" y="1969033"/>
                  </a:cubicBezTo>
                  <a:cubicBezTo>
                    <a:pt x="5896431" y="1971575"/>
                    <a:pt x="5509385" y="1926733"/>
                    <a:pt x="5265330" y="1969033"/>
                  </a:cubicBezTo>
                  <a:cubicBezTo>
                    <a:pt x="5047310" y="2017258"/>
                    <a:pt x="4756365" y="1854554"/>
                    <a:pt x="4597493" y="1969033"/>
                  </a:cubicBezTo>
                  <a:cubicBezTo>
                    <a:pt x="4440358" y="2046500"/>
                    <a:pt x="4086664" y="1930450"/>
                    <a:pt x="3832619" y="1969033"/>
                  </a:cubicBezTo>
                  <a:cubicBezTo>
                    <a:pt x="3659349" y="2021815"/>
                    <a:pt x="3489757" y="1926644"/>
                    <a:pt x="3067746" y="1969033"/>
                  </a:cubicBezTo>
                  <a:cubicBezTo>
                    <a:pt x="2696100" y="2049623"/>
                    <a:pt x="2679403" y="1893835"/>
                    <a:pt x="2399908" y="1969033"/>
                  </a:cubicBezTo>
                  <a:cubicBezTo>
                    <a:pt x="2122389" y="2018626"/>
                    <a:pt x="2198487" y="1913286"/>
                    <a:pt x="2120216" y="1969033"/>
                  </a:cubicBezTo>
                  <a:cubicBezTo>
                    <a:pt x="2017134" y="2005703"/>
                    <a:pt x="1764063" y="1955138"/>
                    <a:pt x="1646451" y="1969033"/>
                  </a:cubicBezTo>
                  <a:cubicBezTo>
                    <a:pt x="1532408" y="1992319"/>
                    <a:pt x="1430719" y="1923741"/>
                    <a:pt x="1269723" y="1969033"/>
                  </a:cubicBezTo>
                  <a:cubicBezTo>
                    <a:pt x="1086404" y="2048246"/>
                    <a:pt x="452788" y="1934989"/>
                    <a:pt x="213741" y="1969033"/>
                  </a:cubicBezTo>
                  <a:cubicBezTo>
                    <a:pt x="107283" y="1951458"/>
                    <a:pt x="12110" y="1881759"/>
                    <a:pt x="0" y="1640854"/>
                  </a:cubicBezTo>
                  <a:cubicBezTo>
                    <a:pt x="-8106" y="1400716"/>
                    <a:pt x="20153" y="1323687"/>
                    <a:pt x="0" y="1023897"/>
                  </a:cubicBezTo>
                  <a:cubicBezTo>
                    <a:pt x="-30542" y="766247"/>
                    <a:pt x="-13932" y="567983"/>
                    <a:pt x="0" y="328178"/>
                  </a:cubicBezTo>
                  <a:close/>
                </a:path>
              </a:pathLst>
            </a:custGeom>
            <a:grpFill/>
            <a:ln w="38100">
              <a:solidFill>
                <a:srgbClr val="FF0000"/>
              </a:solidFill>
              <a:prstDash val="sysDash"/>
              <a:extLst>
                <a:ext uri="{C807C97D-BFC1-408E-A445-0C87EB9F89A2}">
                  <ask:lineSketchStyleProps xmlns:ask="http://schemas.microsoft.com/office/drawing/2018/sketchyshapes" sd="1743215044">
                    <a:custGeom>
                      <a:avLst/>
                      <a:gdLst>
                        <a:gd name="connsiteX0" fmla="*/ 0 w 10145171"/>
                        <a:gd name="connsiteY0" fmla="*/ 214038 h 1284204"/>
                        <a:gd name="connsiteX1" fmla="*/ 214038 w 10145171"/>
                        <a:gd name="connsiteY1" fmla="*/ 0 h 1284204"/>
                        <a:gd name="connsiteX2" fmla="*/ 785632 w 10145171"/>
                        <a:gd name="connsiteY2" fmla="*/ 0 h 1284204"/>
                        <a:gd name="connsiteX3" fmla="*/ 1454397 w 10145171"/>
                        <a:gd name="connsiteY3" fmla="*/ 0 h 1284204"/>
                        <a:gd name="connsiteX4" fmla="*/ 1928819 w 10145171"/>
                        <a:gd name="connsiteY4" fmla="*/ 0 h 1284204"/>
                        <a:gd name="connsiteX5" fmla="*/ 2208900 w 10145171"/>
                        <a:gd name="connsiteY5" fmla="*/ 0 h 1284204"/>
                        <a:gd name="connsiteX6" fmla="*/ 2488981 w 10145171"/>
                        <a:gd name="connsiteY6" fmla="*/ 0 h 1284204"/>
                        <a:gd name="connsiteX7" fmla="*/ 2866233 w 10145171"/>
                        <a:gd name="connsiteY7" fmla="*/ 0 h 1284204"/>
                        <a:gd name="connsiteX8" fmla="*/ 3632169 w 10145171"/>
                        <a:gd name="connsiteY8" fmla="*/ 0 h 1284204"/>
                        <a:gd name="connsiteX9" fmla="*/ 4009421 w 10145171"/>
                        <a:gd name="connsiteY9" fmla="*/ 0 h 1284204"/>
                        <a:gd name="connsiteX10" fmla="*/ 4289502 w 10145171"/>
                        <a:gd name="connsiteY10" fmla="*/ 0 h 1284204"/>
                        <a:gd name="connsiteX11" fmla="*/ 4569583 w 10145171"/>
                        <a:gd name="connsiteY11" fmla="*/ 0 h 1284204"/>
                        <a:gd name="connsiteX12" fmla="*/ 5141177 w 10145171"/>
                        <a:gd name="connsiteY12" fmla="*/ 0 h 1284204"/>
                        <a:gd name="connsiteX13" fmla="*/ 5421258 w 10145171"/>
                        <a:gd name="connsiteY13" fmla="*/ 0 h 1284204"/>
                        <a:gd name="connsiteX14" fmla="*/ 5992852 w 10145171"/>
                        <a:gd name="connsiteY14" fmla="*/ 0 h 1284204"/>
                        <a:gd name="connsiteX15" fmla="*/ 6661616 w 10145171"/>
                        <a:gd name="connsiteY15" fmla="*/ 0 h 1284204"/>
                        <a:gd name="connsiteX16" fmla="*/ 7427552 w 10145171"/>
                        <a:gd name="connsiteY16" fmla="*/ 0 h 1284204"/>
                        <a:gd name="connsiteX17" fmla="*/ 8096317 w 10145171"/>
                        <a:gd name="connsiteY17" fmla="*/ 0 h 1284204"/>
                        <a:gd name="connsiteX18" fmla="*/ 8473569 w 10145171"/>
                        <a:gd name="connsiteY18" fmla="*/ 0 h 1284204"/>
                        <a:gd name="connsiteX19" fmla="*/ 9045163 w 10145171"/>
                        <a:gd name="connsiteY19" fmla="*/ 0 h 1284204"/>
                        <a:gd name="connsiteX20" fmla="*/ 9931133 w 10145171"/>
                        <a:gd name="connsiteY20" fmla="*/ 0 h 1284204"/>
                        <a:gd name="connsiteX21" fmla="*/ 10145171 w 10145171"/>
                        <a:gd name="connsiteY21" fmla="*/ 214038 h 1284204"/>
                        <a:gd name="connsiteX22" fmla="*/ 10145171 w 10145171"/>
                        <a:gd name="connsiteY22" fmla="*/ 633541 h 1284204"/>
                        <a:gd name="connsiteX23" fmla="*/ 10145171 w 10145171"/>
                        <a:gd name="connsiteY23" fmla="*/ 1070166 h 1284204"/>
                        <a:gd name="connsiteX24" fmla="*/ 9931133 w 10145171"/>
                        <a:gd name="connsiteY24" fmla="*/ 1284204 h 1284204"/>
                        <a:gd name="connsiteX25" fmla="*/ 9456710 w 10145171"/>
                        <a:gd name="connsiteY25" fmla="*/ 1284204 h 1284204"/>
                        <a:gd name="connsiteX26" fmla="*/ 8885116 w 10145171"/>
                        <a:gd name="connsiteY26" fmla="*/ 1284204 h 1284204"/>
                        <a:gd name="connsiteX27" fmla="*/ 8410693 w 10145171"/>
                        <a:gd name="connsiteY27" fmla="*/ 1284204 h 1284204"/>
                        <a:gd name="connsiteX28" fmla="*/ 7839100 w 10145171"/>
                        <a:gd name="connsiteY28" fmla="*/ 1284204 h 1284204"/>
                        <a:gd name="connsiteX29" fmla="*/ 7364677 w 10145171"/>
                        <a:gd name="connsiteY29" fmla="*/ 1284204 h 1284204"/>
                        <a:gd name="connsiteX30" fmla="*/ 6890254 w 10145171"/>
                        <a:gd name="connsiteY30" fmla="*/ 1284204 h 1284204"/>
                        <a:gd name="connsiteX31" fmla="*/ 6318660 w 10145171"/>
                        <a:gd name="connsiteY31" fmla="*/ 1284204 h 1284204"/>
                        <a:gd name="connsiteX32" fmla="*/ 6038579 w 10145171"/>
                        <a:gd name="connsiteY32" fmla="*/ 1284204 h 1284204"/>
                        <a:gd name="connsiteX33" fmla="*/ 5272643 w 10145171"/>
                        <a:gd name="connsiteY33" fmla="*/ 1284204 h 1284204"/>
                        <a:gd name="connsiteX34" fmla="*/ 4603879 w 10145171"/>
                        <a:gd name="connsiteY34" fmla="*/ 1284204 h 1284204"/>
                        <a:gd name="connsiteX35" fmla="*/ 3837943 w 10145171"/>
                        <a:gd name="connsiteY35" fmla="*/ 1284204 h 1284204"/>
                        <a:gd name="connsiteX36" fmla="*/ 3072007 w 10145171"/>
                        <a:gd name="connsiteY36" fmla="*/ 1284204 h 1284204"/>
                        <a:gd name="connsiteX37" fmla="*/ 2403242 w 10145171"/>
                        <a:gd name="connsiteY37" fmla="*/ 1284204 h 1284204"/>
                        <a:gd name="connsiteX38" fmla="*/ 2123161 w 10145171"/>
                        <a:gd name="connsiteY38" fmla="*/ 1284204 h 1284204"/>
                        <a:gd name="connsiteX39" fmla="*/ 1648738 w 10145171"/>
                        <a:gd name="connsiteY39" fmla="*/ 1284204 h 1284204"/>
                        <a:gd name="connsiteX40" fmla="*/ 1271487 w 10145171"/>
                        <a:gd name="connsiteY40" fmla="*/ 1284204 h 1284204"/>
                        <a:gd name="connsiteX41" fmla="*/ 214038 w 10145171"/>
                        <a:gd name="connsiteY41" fmla="*/ 1284204 h 1284204"/>
                        <a:gd name="connsiteX42" fmla="*/ 0 w 10145171"/>
                        <a:gd name="connsiteY42" fmla="*/ 1070166 h 1284204"/>
                        <a:gd name="connsiteX43" fmla="*/ 0 w 10145171"/>
                        <a:gd name="connsiteY43" fmla="*/ 667786 h 1284204"/>
                        <a:gd name="connsiteX44" fmla="*/ 0 w 10145171"/>
                        <a:gd name="connsiteY44" fmla="*/ 214038 h 128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145171" h="1284204" fill="none" extrusionOk="0">
                          <a:moveTo>
                            <a:pt x="0" y="214038"/>
                          </a:moveTo>
                          <a:cubicBezTo>
                            <a:pt x="907" y="101648"/>
                            <a:pt x="91808" y="-23049"/>
                            <a:pt x="214038" y="0"/>
                          </a:cubicBezTo>
                          <a:cubicBezTo>
                            <a:pt x="341307" y="-5987"/>
                            <a:pt x="540529" y="58238"/>
                            <a:pt x="785632" y="0"/>
                          </a:cubicBezTo>
                          <a:cubicBezTo>
                            <a:pt x="1030735" y="-58238"/>
                            <a:pt x="1122889" y="37197"/>
                            <a:pt x="1454397" y="0"/>
                          </a:cubicBezTo>
                          <a:cubicBezTo>
                            <a:pt x="1785905" y="-37197"/>
                            <a:pt x="1759305" y="46290"/>
                            <a:pt x="1928819" y="0"/>
                          </a:cubicBezTo>
                          <a:cubicBezTo>
                            <a:pt x="2098333" y="-46290"/>
                            <a:pt x="2125775" y="7357"/>
                            <a:pt x="2208900" y="0"/>
                          </a:cubicBezTo>
                          <a:cubicBezTo>
                            <a:pt x="2292025" y="-7357"/>
                            <a:pt x="2431653" y="8270"/>
                            <a:pt x="2488981" y="0"/>
                          </a:cubicBezTo>
                          <a:cubicBezTo>
                            <a:pt x="2546309" y="-8270"/>
                            <a:pt x="2771481" y="41791"/>
                            <a:pt x="2866233" y="0"/>
                          </a:cubicBezTo>
                          <a:cubicBezTo>
                            <a:pt x="2960985" y="-41791"/>
                            <a:pt x="3380181" y="39551"/>
                            <a:pt x="3632169" y="0"/>
                          </a:cubicBezTo>
                          <a:cubicBezTo>
                            <a:pt x="3884157" y="-39551"/>
                            <a:pt x="3876995" y="2293"/>
                            <a:pt x="4009421" y="0"/>
                          </a:cubicBezTo>
                          <a:cubicBezTo>
                            <a:pt x="4141847" y="-2293"/>
                            <a:pt x="4192374" y="24165"/>
                            <a:pt x="4289502" y="0"/>
                          </a:cubicBezTo>
                          <a:cubicBezTo>
                            <a:pt x="4386630" y="-24165"/>
                            <a:pt x="4485427" y="10172"/>
                            <a:pt x="4569583" y="0"/>
                          </a:cubicBezTo>
                          <a:cubicBezTo>
                            <a:pt x="4653739" y="-10172"/>
                            <a:pt x="5003211" y="3043"/>
                            <a:pt x="5141177" y="0"/>
                          </a:cubicBezTo>
                          <a:cubicBezTo>
                            <a:pt x="5279143" y="-3043"/>
                            <a:pt x="5347080" y="19274"/>
                            <a:pt x="5421258" y="0"/>
                          </a:cubicBezTo>
                          <a:cubicBezTo>
                            <a:pt x="5495436" y="-19274"/>
                            <a:pt x="5737848" y="67602"/>
                            <a:pt x="5992852" y="0"/>
                          </a:cubicBezTo>
                          <a:cubicBezTo>
                            <a:pt x="6247856" y="-67602"/>
                            <a:pt x="6509063" y="75726"/>
                            <a:pt x="6661616" y="0"/>
                          </a:cubicBezTo>
                          <a:cubicBezTo>
                            <a:pt x="6814169" y="-75726"/>
                            <a:pt x="7231147" y="63566"/>
                            <a:pt x="7427552" y="0"/>
                          </a:cubicBezTo>
                          <a:cubicBezTo>
                            <a:pt x="7623957" y="-63566"/>
                            <a:pt x="7890986" y="7089"/>
                            <a:pt x="8096317" y="0"/>
                          </a:cubicBezTo>
                          <a:cubicBezTo>
                            <a:pt x="8301648" y="-7089"/>
                            <a:pt x="8321037" y="19343"/>
                            <a:pt x="8473569" y="0"/>
                          </a:cubicBezTo>
                          <a:cubicBezTo>
                            <a:pt x="8626101" y="-19343"/>
                            <a:pt x="8906388" y="61053"/>
                            <a:pt x="9045163" y="0"/>
                          </a:cubicBezTo>
                          <a:cubicBezTo>
                            <a:pt x="9183938" y="-61053"/>
                            <a:pt x="9558508" y="20242"/>
                            <a:pt x="9931133" y="0"/>
                          </a:cubicBezTo>
                          <a:cubicBezTo>
                            <a:pt x="10047676" y="7257"/>
                            <a:pt x="10137275" y="97844"/>
                            <a:pt x="10145171" y="214038"/>
                          </a:cubicBezTo>
                          <a:cubicBezTo>
                            <a:pt x="10164836" y="368767"/>
                            <a:pt x="10138886" y="489489"/>
                            <a:pt x="10145171" y="633541"/>
                          </a:cubicBezTo>
                          <a:cubicBezTo>
                            <a:pt x="10151456" y="777593"/>
                            <a:pt x="10136471" y="915044"/>
                            <a:pt x="10145171" y="1070166"/>
                          </a:cubicBezTo>
                          <a:cubicBezTo>
                            <a:pt x="10169080" y="1197769"/>
                            <a:pt x="10044539" y="1282222"/>
                            <a:pt x="9931133" y="1284204"/>
                          </a:cubicBezTo>
                          <a:cubicBezTo>
                            <a:pt x="9830741" y="1321981"/>
                            <a:pt x="9616320" y="1252608"/>
                            <a:pt x="9456710" y="1284204"/>
                          </a:cubicBezTo>
                          <a:cubicBezTo>
                            <a:pt x="9297100" y="1315800"/>
                            <a:pt x="9030202" y="1250510"/>
                            <a:pt x="8885116" y="1284204"/>
                          </a:cubicBezTo>
                          <a:cubicBezTo>
                            <a:pt x="8740030" y="1317898"/>
                            <a:pt x="8621537" y="1275574"/>
                            <a:pt x="8410693" y="1284204"/>
                          </a:cubicBezTo>
                          <a:cubicBezTo>
                            <a:pt x="8199849" y="1292834"/>
                            <a:pt x="8086759" y="1247247"/>
                            <a:pt x="7839100" y="1284204"/>
                          </a:cubicBezTo>
                          <a:cubicBezTo>
                            <a:pt x="7591441" y="1321161"/>
                            <a:pt x="7587494" y="1271709"/>
                            <a:pt x="7364677" y="1284204"/>
                          </a:cubicBezTo>
                          <a:cubicBezTo>
                            <a:pt x="7141860" y="1296699"/>
                            <a:pt x="7095268" y="1282659"/>
                            <a:pt x="6890254" y="1284204"/>
                          </a:cubicBezTo>
                          <a:cubicBezTo>
                            <a:pt x="6685240" y="1285749"/>
                            <a:pt x="6544888" y="1262234"/>
                            <a:pt x="6318660" y="1284204"/>
                          </a:cubicBezTo>
                          <a:cubicBezTo>
                            <a:pt x="6092432" y="1306174"/>
                            <a:pt x="6160296" y="1268982"/>
                            <a:pt x="6038579" y="1284204"/>
                          </a:cubicBezTo>
                          <a:cubicBezTo>
                            <a:pt x="5916862" y="1299426"/>
                            <a:pt x="5504164" y="1255047"/>
                            <a:pt x="5272643" y="1284204"/>
                          </a:cubicBezTo>
                          <a:cubicBezTo>
                            <a:pt x="5041122" y="1313361"/>
                            <a:pt x="4743113" y="1210338"/>
                            <a:pt x="4603879" y="1284204"/>
                          </a:cubicBezTo>
                          <a:cubicBezTo>
                            <a:pt x="4464645" y="1358070"/>
                            <a:pt x="4055055" y="1258816"/>
                            <a:pt x="3837943" y="1284204"/>
                          </a:cubicBezTo>
                          <a:cubicBezTo>
                            <a:pt x="3620831" y="1309592"/>
                            <a:pt x="3447550" y="1245773"/>
                            <a:pt x="3072007" y="1284204"/>
                          </a:cubicBezTo>
                          <a:cubicBezTo>
                            <a:pt x="2696464" y="1322635"/>
                            <a:pt x="2686053" y="1246094"/>
                            <a:pt x="2403242" y="1284204"/>
                          </a:cubicBezTo>
                          <a:cubicBezTo>
                            <a:pt x="2120431" y="1322314"/>
                            <a:pt x="2201175" y="1254608"/>
                            <a:pt x="2123161" y="1284204"/>
                          </a:cubicBezTo>
                          <a:cubicBezTo>
                            <a:pt x="2045147" y="1313800"/>
                            <a:pt x="1792910" y="1259644"/>
                            <a:pt x="1648738" y="1284204"/>
                          </a:cubicBezTo>
                          <a:cubicBezTo>
                            <a:pt x="1504566" y="1308764"/>
                            <a:pt x="1430697" y="1247820"/>
                            <a:pt x="1271487" y="1284204"/>
                          </a:cubicBezTo>
                          <a:cubicBezTo>
                            <a:pt x="1112277" y="1320588"/>
                            <a:pt x="446678" y="1283454"/>
                            <a:pt x="214038" y="1284204"/>
                          </a:cubicBezTo>
                          <a:cubicBezTo>
                            <a:pt x="89616" y="1281671"/>
                            <a:pt x="9941" y="1221937"/>
                            <a:pt x="0" y="1070166"/>
                          </a:cubicBezTo>
                          <a:cubicBezTo>
                            <a:pt x="-29096" y="935793"/>
                            <a:pt x="47881" y="861259"/>
                            <a:pt x="0" y="667786"/>
                          </a:cubicBezTo>
                          <a:cubicBezTo>
                            <a:pt x="-47881" y="474313"/>
                            <a:pt x="32169" y="360565"/>
                            <a:pt x="0" y="214038"/>
                          </a:cubicBezTo>
                          <a:close/>
                        </a:path>
                        <a:path w="10145171" h="1284204" stroke="0" extrusionOk="0">
                          <a:moveTo>
                            <a:pt x="0" y="214038"/>
                          </a:moveTo>
                          <a:cubicBezTo>
                            <a:pt x="-2752" y="96099"/>
                            <a:pt x="97390" y="-16171"/>
                            <a:pt x="214038" y="0"/>
                          </a:cubicBezTo>
                          <a:cubicBezTo>
                            <a:pt x="370900" y="-37302"/>
                            <a:pt x="661333" y="6563"/>
                            <a:pt x="882803" y="0"/>
                          </a:cubicBezTo>
                          <a:cubicBezTo>
                            <a:pt x="1104273" y="-6563"/>
                            <a:pt x="1273759" y="64453"/>
                            <a:pt x="1454397" y="0"/>
                          </a:cubicBezTo>
                          <a:cubicBezTo>
                            <a:pt x="1635035" y="-64453"/>
                            <a:pt x="1771166" y="54576"/>
                            <a:pt x="2025990" y="0"/>
                          </a:cubicBezTo>
                          <a:cubicBezTo>
                            <a:pt x="2280814" y="-54576"/>
                            <a:pt x="2282906" y="1089"/>
                            <a:pt x="2500413" y="0"/>
                          </a:cubicBezTo>
                          <a:cubicBezTo>
                            <a:pt x="2717920" y="-1089"/>
                            <a:pt x="2966936" y="9863"/>
                            <a:pt x="3169178" y="0"/>
                          </a:cubicBezTo>
                          <a:cubicBezTo>
                            <a:pt x="3371420" y="-9863"/>
                            <a:pt x="3479727" y="10822"/>
                            <a:pt x="3643601" y="0"/>
                          </a:cubicBezTo>
                          <a:cubicBezTo>
                            <a:pt x="3807475" y="-10822"/>
                            <a:pt x="3844011" y="9764"/>
                            <a:pt x="4020853" y="0"/>
                          </a:cubicBezTo>
                          <a:cubicBezTo>
                            <a:pt x="4197695" y="-9764"/>
                            <a:pt x="4299130" y="43122"/>
                            <a:pt x="4398105" y="0"/>
                          </a:cubicBezTo>
                          <a:cubicBezTo>
                            <a:pt x="4497080" y="-43122"/>
                            <a:pt x="4621707" y="19842"/>
                            <a:pt x="4678186" y="0"/>
                          </a:cubicBezTo>
                          <a:cubicBezTo>
                            <a:pt x="4734665" y="-19842"/>
                            <a:pt x="5131370" y="68105"/>
                            <a:pt x="5249780" y="0"/>
                          </a:cubicBezTo>
                          <a:cubicBezTo>
                            <a:pt x="5368190" y="-68105"/>
                            <a:pt x="5740865" y="17066"/>
                            <a:pt x="5918544" y="0"/>
                          </a:cubicBezTo>
                          <a:cubicBezTo>
                            <a:pt x="6096223" y="-17066"/>
                            <a:pt x="6215060" y="46536"/>
                            <a:pt x="6490138" y="0"/>
                          </a:cubicBezTo>
                          <a:cubicBezTo>
                            <a:pt x="6765216" y="-46536"/>
                            <a:pt x="7008026" y="48484"/>
                            <a:pt x="7256074" y="0"/>
                          </a:cubicBezTo>
                          <a:cubicBezTo>
                            <a:pt x="7504122" y="-48484"/>
                            <a:pt x="7774339" y="64354"/>
                            <a:pt x="7924839" y="0"/>
                          </a:cubicBezTo>
                          <a:cubicBezTo>
                            <a:pt x="8075340" y="-64354"/>
                            <a:pt x="8222936" y="30546"/>
                            <a:pt x="8302091" y="0"/>
                          </a:cubicBezTo>
                          <a:cubicBezTo>
                            <a:pt x="8381246" y="-30546"/>
                            <a:pt x="8497263" y="13243"/>
                            <a:pt x="8582172" y="0"/>
                          </a:cubicBezTo>
                          <a:cubicBezTo>
                            <a:pt x="8667081" y="-13243"/>
                            <a:pt x="8894384" y="48068"/>
                            <a:pt x="9153765" y="0"/>
                          </a:cubicBezTo>
                          <a:cubicBezTo>
                            <a:pt x="9413146" y="-48068"/>
                            <a:pt x="9311745" y="26050"/>
                            <a:pt x="9433846" y="0"/>
                          </a:cubicBezTo>
                          <a:cubicBezTo>
                            <a:pt x="9555947" y="-26050"/>
                            <a:pt x="9771212" y="36727"/>
                            <a:pt x="9931133" y="0"/>
                          </a:cubicBezTo>
                          <a:cubicBezTo>
                            <a:pt x="10056989" y="4660"/>
                            <a:pt x="10153061" y="100121"/>
                            <a:pt x="10145171" y="214038"/>
                          </a:cubicBezTo>
                          <a:cubicBezTo>
                            <a:pt x="10166175" y="354784"/>
                            <a:pt x="10119670" y="436337"/>
                            <a:pt x="10145171" y="650663"/>
                          </a:cubicBezTo>
                          <a:cubicBezTo>
                            <a:pt x="10170672" y="864989"/>
                            <a:pt x="10101417" y="945228"/>
                            <a:pt x="10145171" y="1070166"/>
                          </a:cubicBezTo>
                          <a:cubicBezTo>
                            <a:pt x="10157215" y="1201072"/>
                            <a:pt x="10036772" y="1302662"/>
                            <a:pt x="9931133" y="1284204"/>
                          </a:cubicBezTo>
                          <a:cubicBezTo>
                            <a:pt x="9729873" y="1285036"/>
                            <a:pt x="9560411" y="1274430"/>
                            <a:pt x="9456710" y="1284204"/>
                          </a:cubicBezTo>
                          <a:cubicBezTo>
                            <a:pt x="9353009" y="1293978"/>
                            <a:pt x="9096780" y="1258368"/>
                            <a:pt x="8885116" y="1284204"/>
                          </a:cubicBezTo>
                          <a:cubicBezTo>
                            <a:pt x="8673452" y="1310040"/>
                            <a:pt x="8465965" y="1194869"/>
                            <a:pt x="8119181" y="1284204"/>
                          </a:cubicBezTo>
                          <a:cubicBezTo>
                            <a:pt x="7772397" y="1373539"/>
                            <a:pt x="7843716" y="1270143"/>
                            <a:pt x="7741929" y="1284204"/>
                          </a:cubicBezTo>
                          <a:cubicBezTo>
                            <a:pt x="7640142" y="1298265"/>
                            <a:pt x="7434129" y="1282403"/>
                            <a:pt x="7267506" y="1284204"/>
                          </a:cubicBezTo>
                          <a:cubicBezTo>
                            <a:pt x="7100883" y="1286005"/>
                            <a:pt x="6810217" y="1216688"/>
                            <a:pt x="6501570" y="1284204"/>
                          </a:cubicBezTo>
                          <a:cubicBezTo>
                            <a:pt x="6192923" y="1351720"/>
                            <a:pt x="6343069" y="1257291"/>
                            <a:pt x="6221489" y="1284204"/>
                          </a:cubicBezTo>
                          <a:cubicBezTo>
                            <a:pt x="6099909" y="1311117"/>
                            <a:pt x="5682094" y="1283621"/>
                            <a:pt x="5455553" y="1284204"/>
                          </a:cubicBezTo>
                          <a:cubicBezTo>
                            <a:pt x="5229012" y="1284787"/>
                            <a:pt x="5308680" y="1258951"/>
                            <a:pt x="5175472" y="1284204"/>
                          </a:cubicBezTo>
                          <a:cubicBezTo>
                            <a:pt x="5042264" y="1309457"/>
                            <a:pt x="4661525" y="1239815"/>
                            <a:pt x="4409537" y="1284204"/>
                          </a:cubicBezTo>
                          <a:cubicBezTo>
                            <a:pt x="4157550" y="1328593"/>
                            <a:pt x="4007699" y="1239200"/>
                            <a:pt x="3740772" y="1284204"/>
                          </a:cubicBezTo>
                          <a:cubicBezTo>
                            <a:pt x="3473845" y="1329208"/>
                            <a:pt x="3452643" y="1255906"/>
                            <a:pt x="3169178" y="1284204"/>
                          </a:cubicBezTo>
                          <a:cubicBezTo>
                            <a:pt x="2885713" y="1312502"/>
                            <a:pt x="2912262" y="1280522"/>
                            <a:pt x="2791926" y="1284204"/>
                          </a:cubicBezTo>
                          <a:cubicBezTo>
                            <a:pt x="2671590" y="1287886"/>
                            <a:pt x="2463019" y="1280782"/>
                            <a:pt x="2317503" y="1284204"/>
                          </a:cubicBezTo>
                          <a:cubicBezTo>
                            <a:pt x="2171987" y="1287626"/>
                            <a:pt x="1996976" y="1218926"/>
                            <a:pt x="1745909" y="1284204"/>
                          </a:cubicBezTo>
                          <a:cubicBezTo>
                            <a:pt x="1494842" y="1349482"/>
                            <a:pt x="1343370" y="1252700"/>
                            <a:pt x="1077145" y="1284204"/>
                          </a:cubicBezTo>
                          <a:cubicBezTo>
                            <a:pt x="810920" y="1315708"/>
                            <a:pt x="512860" y="1199268"/>
                            <a:pt x="214038" y="1284204"/>
                          </a:cubicBezTo>
                          <a:cubicBezTo>
                            <a:pt x="100090" y="1285342"/>
                            <a:pt x="19299" y="1187187"/>
                            <a:pt x="0" y="1070166"/>
                          </a:cubicBezTo>
                          <a:cubicBezTo>
                            <a:pt x="-5294" y="868089"/>
                            <a:pt x="31871" y="821474"/>
                            <a:pt x="0" y="624979"/>
                          </a:cubicBezTo>
                          <a:cubicBezTo>
                            <a:pt x="-31871" y="428484"/>
                            <a:pt x="37762" y="381046"/>
                            <a:pt x="0" y="214038"/>
                          </a:cubicBezTo>
                          <a:close/>
                        </a:path>
                      </a:pathLst>
                    </a:custGeom>
                    <ask:type>
                      <ask:lineSketchScribble/>
                    </ask:type>
                  </ask:lineSketchStyleProps>
                </a:ext>
              </a:extLst>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endParaRPr>
            </a:p>
          </p:txBody>
        </p:sp>
        <p:sp>
          <p:nvSpPr>
            <p:cNvPr id="138" name="TextBox 137">
              <a:extLst>
                <a:ext uri="{FF2B5EF4-FFF2-40B4-BE49-F238E27FC236}">
                  <a16:creationId xmlns:a16="http://schemas.microsoft.com/office/drawing/2014/main" id="{D72E6EEF-65D3-415D-90D4-D26F27E71C8E}"/>
                </a:ext>
              </a:extLst>
            </p:cNvPr>
            <p:cNvSpPr txBox="1"/>
            <p:nvPr/>
          </p:nvSpPr>
          <p:spPr>
            <a:xfrm>
              <a:off x="1114588" y="471604"/>
              <a:ext cx="10292754" cy="861326"/>
            </a:xfrm>
            <a:prstGeom prst="rect">
              <a:avLst/>
            </a:prstGeom>
            <a:noFill/>
          </p:spPr>
          <p:txBody>
            <a:bodyPr wrap="square" rtlCol="0">
              <a:spAutoFit/>
            </a:bodyPr>
            <a:lstStyle/>
            <a:p>
              <a:pPr marL="0" marR="0" algn="ctr">
                <a:lnSpc>
                  <a:spcPct val="120000"/>
                </a:lnSpc>
                <a:spcBef>
                  <a:spcPts val="0"/>
                </a:spcBef>
                <a:spcAft>
                  <a:spcPts val="0"/>
                </a:spcAft>
              </a:pPr>
              <a:r>
                <a:rPr lang="en-US" sz="2800" b="1" dirty="0" err="1">
                  <a:effectLst/>
                  <a:latin typeface="Cambria" panose="02040503050406030204" pitchFamily="18" charset="0"/>
                  <a:ea typeface="Cambria" panose="02040503050406030204" pitchFamily="18" charset="0"/>
                </a:rPr>
                <a:t>Những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dân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tộc</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nào</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không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sống</a:t>
              </a:r>
              <a:r>
                <a:rPr lang="en-US" sz="2800" b="1" dirty="0">
                  <a:effectLst/>
                  <a:latin typeface="Cambria" panose="02040503050406030204" pitchFamily="18" charset="0"/>
                  <a:ea typeface="Cambria" panose="02040503050406030204" pitchFamily="18" charset="0"/>
                </a:rPr>
                <a:t> ở </a:t>
              </a:r>
              <a:r>
                <a:rPr lang="en-US" sz="2800" b="1" dirty="0" err="1">
                  <a:effectLst/>
                  <a:latin typeface="Cambria" panose="02040503050406030204" pitchFamily="18" charset="0"/>
                  <a:ea typeface="Cambria" panose="02040503050406030204" pitchFamily="18" charset="0"/>
                </a:rPr>
                <a:t>vùng</a:t>
              </a:r>
              <a:r>
                <a:rPr lang="nl-NL" sz="2800" b="1" dirty="0">
                  <a:effectLst/>
                  <a:latin typeface="Cambria" panose="02040503050406030204" pitchFamily="18" charset="0"/>
                  <a:ea typeface="Cambria" panose="02040503050406030204" pitchFamily="18" charset="0"/>
                </a:rPr>
                <a:t> Duyên hải miền Trung.</a:t>
              </a:r>
              <a:endParaRPr lang="en-US" sz="2800" b="1" dirty="0">
                <a:effectLst/>
                <a:latin typeface="Cambria" panose="02040503050406030204" pitchFamily="18" charset="0"/>
                <a:ea typeface="Cambria" panose="02040503050406030204" pitchFamily="18" charset="0"/>
              </a:endParaRPr>
            </a:p>
          </p:txBody>
        </p:sp>
      </p:grpSp>
      <p:grpSp>
        <p:nvGrpSpPr>
          <p:cNvPr id="2" name="Group 1">
            <a:extLst>
              <a:ext uri="{FF2B5EF4-FFF2-40B4-BE49-F238E27FC236}">
                <a16:creationId xmlns:a16="http://schemas.microsoft.com/office/drawing/2014/main" id="{7B795FD0-1A9C-446F-AB9B-A7AB4365D43D}"/>
              </a:ext>
            </a:extLst>
          </p:cNvPr>
          <p:cNvGrpSpPr/>
          <p:nvPr/>
        </p:nvGrpSpPr>
        <p:grpSpPr>
          <a:xfrm>
            <a:off x="2474006" y="2759685"/>
            <a:ext cx="6956527" cy="903888"/>
            <a:chOff x="2534913" y="2749522"/>
            <a:chExt cx="6956527" cy="903888"/>
          </a:xfrm>
        </p:grpSpPr>
        <p:sp>
          <p:nvSpPr>
            <p:cNvPr id="143" name="Rounded Rectangle 16">
              <a:extLst>
                <a:ext uri="{FF2B5EF4-FFF2-40B4-BE49-F238E27FC236}">
                  <a16:creationId xmlns:a16="http://schemas.microsoft.com/office/drawing/2014/main" id="{F1EB9B43-39E4-465A-8D8A-FB708107A99F}"/>
                </a:ext>
              </a:extLst>
            </p:cNvPr>
            <p:cNvSpPr/>
            <p:nvPr/>
          </p:nvSpPr>
          <p:spPr>
            <a:xfrm>
              <a:off x="2999601" y="2882048"/>
              <a:ext cx="6491839" cy="703012"/>
            </a:xfrm>
            <a:prstGeom prst="roundRect">
              <a:avLst/>
            </a:prstGeom>
            <a:gradFill flip="none" rotWithShape="1">
              <a:gsLst>
                <a:gs pos="0">
                  <a:srgbClr val="00FFFF">
                    <a:tint val="66000"/>
                    <a:satMod val="160000"/>
                    <a:alpha val="67000"/>
                  </a:srgbClr>
                </a:gs>
                <a:gs pos="60000">
                  <a:srgbClr val="00FFFF">
                    <a:tint val="44500"/>
                    <a:satMod val="160000"/>
                  </a:srgbClr>
                </a:gs>
                <a:gs pos="100000">
                  <a:srgbClr val="00FFFF">
                    <a:tint val="23500"/>
                    <a:satMod val="160000"/>
                  </a:srgbClr>
                </a:gs>
              </a:gsLst>
              <a:lin ang="10800000" scaled="1"/>
              <a:tileRect/>
            </a:gradFill>
            <a:ln w="57150"/>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3600" dirty="0">
                  <a:solidFill>
                    <a:srgbClr val="002060"/>
                  </a:solidFill>
                  <a:effectLst/>
                  <a:latin typeface="Cambria" panose="02040503050406030204" pitchFamily="18" charset="0"/>
                  <a:ea typeface="Cambria" panose="02040503050406030204" pitchFamily="18" charset="0"/>
                </a:rPr>
                <a:t>Tày, Ê-đê, Dao</a:t>
              </a:r>
              <a:endParaRPr lang="en-US" sz="3600" dirty="0">
                <a:solidFill>
                  <a:srgbClr val="002060"/>
                </a:solidFill>
                <a:effectLst/>
                <a:latin typeface="Cambria" panose="02040503050406030204" pitchFamily="18" charset="0"/>
                <a:ea typeface="Cambria" panose="02040503050406030204" pitchFamily="18" charset="0"/>
              </a:endParaRPr>
            </a:p>
          </p:txBody>
        </p:sp>
        <p:grpSp>
          <p:nvGrpSpPr>
            <p:cNvPr id="184" name="Google Shape;766;p25">
              <a:extLst>
                <a:ext uri="{FF2B5EF4-FFF2-40B4-BE49-F238E27FC236}">
                  <a16:creationId xmlns:a16="http://schemas.microsoft.com/office/drawing/2014/main" id="{97280F94-25E9-400D-B2F0-D9DE7369EE14}"/>
                </a:ext>
              </a:extLst>
            </p:cNvPr>
            <p:cNvGrpSpPr/>
            <p:nvPr/>
          </p:nvGrpSpPr>
          <p:grpSpPr>
            <a:xfrm>
              <a:off x="2534913" y="2749522"/>
              <a:ext cx="809298" cy="903888"/>
              <a:chOff x="3688121" y="2981594"/>
              <a:chExt cx="3319085" cy="3319078"/>
            </a:xfrm>
          </p:grpSpPr>
          <p:sp>
            <p:nvSpPr>
              <p:cNvPr id="185" name="Google Shape;767;p25">
                <a:extLst>
                  <a:ext uri="{FF2B5EF4-FFF2-40B4-BE49-F238E27FC236}">
                    <a16:creationId xmlns:a16="http://schemas.microsoft.com/office/drawing/2014/main" id="{3BF624FB-D36E-4D38-9D20-B3E1C2B788FE}"/>
                  </a:ext>
                </a:extLst>
              </p:cNvPr>
              <p:cNvSpPr/>
              <p:nvPr/>
            </p:nvSpPr>
            <p:spPr>
              <a:xfrm>
                <a:off x="3688121" y="2981594"/>
                <a:ext cx="3319085" cy="3319078"/>
              </a:xfrm>
              <a:custGeom>
                <a:avLst/>
                <a:gdLst/>
                <a:ahLst/>
                <a:cxnLst/>
                <a:rect l="l" t="t" r="r" b="b"/>
                <a:pathLst>
                  <a:path w="3319081" h="3319081" extrusionOk="0">
                    <a:moveTo>
                      <a:pt x="1659541" y="0"/>
                    </a:moveTo>
                    <a:cubicBezTo>
                      <a:pt x="2576036" y="0"/>
                      <a:pt x="3319082" y="742950"/>
                      <a:pt x="3319082" y="1659541"/>
                    </a:cubicBezTo>
                    <a:cubicBezTo>
                      <a:pt x="3319082" y="2576132"/>
                      <a:pt x="2576132" y="3319082"/>
                      <a:pt x="1659541" y="3319082"/>
                    </a:cubicBezTo>
                    <a:cubicBezTo>
                      <a:pt x="742950" y="3319082"/>
                      <a:pt x="0" y="2576036"/>
                      <a:pt x="0" y="1659541"/>
                    </a:cubicBezTo>
                    <a:cubicBezTo>
                      <a:pt x="0" y="743045"/>
                      <a:pt x="742950" y="0"/>
                      <a:pt x="1659541" y="0"/>
                    </a:cubicBezTo>
                    <a:lnTo>
                      <a:pt x="1659541" y="0"/>
                    </a:lnTo>
                    <a:close/>
                    <a:moveTo>
                      <a:pt x="1659541" y="689038"/>
                    </a:moveTo>
                    <a:cubicBezTo>
                      <a:pt x="1123569" y="689038"/>
                      <a:pt x="689039" y="1123569"/>
                      <a:pt x="689039" y="1659541"/>
                    </a:cubicBezTo>
                    <a:cubicBezTo>
                      <a:pt x="689039" y="2195513"/>
                      <a:pt x="1123569" y="2630043"/>
                      <a:pt x="1659541" y="2630043"/>
                    </a:cubicBezTo>
                    <a:cubicBezTo>
                      <a:pt x="2195513" y="2630043"/>
                      <a:pt x="2630043" y="2195513"/>
                      <a:pt x="2630043" y="1659541"/>
                    </a:cubicBezTo>
                    <a:cubicBezTo>
                      <a:pt x="2630043" y="1123569"/>
                      <a:pt x="2195513" y="689038"/>
                      <a:pt x="1659541" y="689038"/>
                    </a:cubicBezTo>
                    <a:close/>
                  </a:path>
                </a:pathLst>
              </a:custGeom>
              <a:solidFill>
                <a:srgbClr val="D653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500" b="0" i="0" u="none" strike="noStrike" kern="0" cap="none" spc="0" normalizeH="0" baseline="0" noProof="0">
                  <a:ln>
                    <a:solidFill>
                      <a:srgbClr val="00FFFF"/>
                    </a:solidFill>
                  </a:ln>
                  <a:solidFill>
                    <a:srgbClr val="002060"/>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186" name="Google Shape;768;p25">
                <a:extLst>
                  <a:ext uri="{FF2B5EF4-FFF2-40B4-BE49-F238E27FC236}">
                    <a16:creationId xmlns:a16="http://schemas.microsoft.com/office/drawing/2014/main" id="{2AA904A7-EFE5-45B8-91A2-328624A668DD}"/>
                  </a:ext>
                </a:extLst>
              </p:cNvPr>
              <p:cNvSpPr/>
              <p:nvPr/>
            </p:nvSpPr>
            <p:spPr>
              <a:xfrm>
                <a:off x="4075598" y="3472226"/>
                <a:ext cx="2544128" cy="2544129"/>
              </a:xfrm>
              <a:custGeom>
                <a:avLst/>
                <a:gdLst/>
                <a:ahLst/>
                <a:cxnLst/>
                <a:rect l="l" t="t" r="r" b="b"/>
                <a:pathLst>
                  <a:path w="2544127" h="2544127" extrusionOk="0">
                    <a:moveTo>
                      <a:pt x="1272064" y="0"/>
                    </a:moveTo>
                    <a:cubicBezTo>
                      <a:pt x="1974628" y="0"/>
                      <a:pt x="2544128" y="569500"/>
                      <a:pt x="2544128" y="1272064"/>
                    </a:cubicBezTo>
                    <a:cubicBezTo>
                      <a:pt x="2544128" y="1974628"/>
                      <a:pt x="1974628" y="2544128"/>
                      <a:pt x="1272064" y="2544128"/>
                    </a:cubicBezTo>
                    <a:cubicBezTo>
                      <a:pt x="569500" y="2544128"/>
                      <a:pt x="0" y="1974628"/>
                      <a:pt x="0" y="1272064"/>
                    </a:cubicBezTo>
                    <a:cubicBezTo>
                      <a:pt x="0" y="569500"/>
                      <a:pt x="569500" y="0"/>
                      <a:pt x="1272064" y="0"/>
                    </a:cubicBezTo>
                    <a:lnTo>
                      <a:pt x="1272064" y="0"/>
                    </a:lnTo>
                    <a:close/>
                    <a:moveTo>
                      <a:pt x="1272064" y="198406"/>
                    </a:moveTo>
                    <a:cubicBezTo>
                      <a:pt x="736092" y="198406"/>
                      <a:pt x="301562" y="632936"/>
                      <a:pt x="301562" y="1168908"/>
                    </a:cubicBezTo>
                    <a:cubicBezTo>
                      <a:pt x="301562" y="1704880"/>
                      <a:pt x="736092" y="2139410"/>
                      <a:pt x="1272064" y="2139410"/>
                    </a:cubicBezTo>
                    <a:cubicBezTo>
                      <a:pt x="1808036" y="2139410"/>
                      <a:pt x="2242566" y="1704880"/>
                      <a:pt x="2242566" y="1168908"/>
                    </a:cubicBezTo>
                    <a:cubicBezTo>
                      <a:pt x="2242566" y="632936"/>
                      <a:pt x="1808036" y="198406"/>
                      <a:pt x="1272064" y="198406"/>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500" b="0" i="0" u="none" strike="noStrike" kern="0" cap="none" spc="0" normalizeH="0" baseline="0" noProof="0">
                  <a:ln>
                    <a:solidFill>
                      <a:srgbClr val="00FFFF"/>
                    </a:solidFill>
                  </a:ln>
                  <a:solidFill>
                    <a:srgbClr val="002060"/>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grpSp>
            <p:nvGrpSpPr>
              <p:cNvPr id="187" name="Google Shape;769;p25">
                <a:extLst>
                  <a:ext uri="{FF2B5EF4-FFF2-40B4-BE49-F238E27FC236}">
                    <a16:creationId xmlns:a16="http://schemas.microsoft.com/office/drawing/2014/main" id="{4C5A3424-2C14-4335-8C67-D5AC186F5DB1}"/>
                  </a:ext>
                </a:extLst>
              </p:cNvPr>
              <p:cNvGrpSpPr/>
              <p:nvPr/>
            </p:nvGrpSpPr>
            <p:grpSpPr>
              <a:xfrm>
                <a:off x="3772727" y="3222908"/>
                <a:ext cx="1113024" cy="1160787"/>
                <a:chOff x="6515927" y="3100079"/>
                <a:chExt cx="1113024" cy="1160787"/>
              </a:xfrm>
            </p:grpSpPr>
            <p:sp>
              <p:nvSpPr>
                <p:cNvPr id="195" name="Google Shape;770;p25">
                  <a:extLst>
                    <a:ext uri="{FF2B5EF4-FFF2-40B4-BE49-F238E27FC236}">
                      <a16:creationId xmlns:a16="http://schemas.microsoft.com/office/drawing/2014/main" id="{12B62038-21E6-4BAF-AF4A-8FBAFFE7D664}"/>
                    </a:ext>
                  </a:extLst>
                </p:cNvPr>
                <p:cNvSpPr/>
                <p:nvPr/>
              </p:nvSpPr>
              <p:spPr>
                <a:xfrm>
                  <a:off x="6515927" y="3100079"/>
                  <a:ext cx="1112982" cy="1160787"/>
                </a:xfrm>
                <a:custGeom>
                  <a:avLst/>
                  <a:gdLst/>
                  <a:ahLst/>
                  <a:cxnLst/>
                  <a:rect l="l" t="t" r="r" b="b"/>
                  <a:pathLst>
                    <a:path w="1112982" h="1160787" extrusionOk="0">
                      <a:moveTo>
                        <a:pt x="2449" y="871396"/>
                      </a:moveTo>
                      <a:cubicBezTo>
                        <a:pt x="129036" y="511066"/>
                        <a:pt x="375067" y="206933"/>
                        <a:pt x="693011" y="6622"/>
                      </a:cubicBezTo>
                      <a:cubicBezTo>
                        <a:pt x="817598" y="-64721"/>
                        <a:pt x="1221363" y="461250"/>
                        <a:pt x="1085346" y="583742"/>
                      </a:cubicBezTo>
                      <a:cubicBezTo>
                        <a:pt x="884845" y="703090"/>
                        <a:pt x="730349" y="891780"/>
                        <a:pt x="655292" y="1116856"/>
                      </a:cubicBezTo>
                      <a:cubicBezTo>
                        <a:pt x="619859" y="1256492"/>
                        <a:pt x="-45271" y="1032750"/>
                        <a:pt x="2449" y="871396"/>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500" b="0" i="0" u="none" strike="noStrike" kern="0" cap="none" spc="0" normalizeH="0" baseline="0" noProof="0">
                    <a:ln>
                      <a:solidFill>
                        <a:srgbClr val="00FFFF"/>
                      </a:solidFill>
                    </a:ln>
                    <a:solidFill>
                      <a:srgbClr val="002060"/>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196" name="Google Shape;771;p25">
                  <a:extLst>
                    <a:ext uri="{FF2B5EF4-FFF2-40B4-BE49-F238E27FC236}">
                      <a16:creationId xmlns:a16="http://schemas.microsoft.com/office/drawing/2014/main" id="{6B0344D3-C721-465A-9786-85D61F4D91FA}"/>
                    </a:ext>
                  </a:extLst>
                </p:cNvPr>
                <p:cNvSpPr/>
                <p:nvPr/>
              </p:nvSpPr>
              <p:spPr>
                <a:xfrm>
                  <a:off x="6880707" y="3454744"/>
                  <a:ext cx="748244" cy="806077"/>
                </a:xfrm>
                <a:custGeom>
                  <a:avLst/>
                  <a:gdLst/>
                  <a:ahLst/>
                  <a:cxnLst/>
                  <a:rect l="l" t="t" r="r" b="b"/>
                  <a:pathLst>
                    <a:path w="748244" h="806077" extrusionOk="0">
                      <a:moveTo>
                        <a:pt x="0" y="773906"/>
                      </a:moveTo>
                      <a:cubicBezTo>
                        <a:pt x="112681" y="426434"/>
                        <a:pt x="370904" y="144494"/>
                        <a:pt x="702659" y="0"/>
                      </a:cubicBezTo>
                      <a:cubicBezTo>
                        <a:pt x="747522" y="91154"/>
                        <a:pt x="765238" y="176117"/>
                        <a:pt x="728281" y="220980"/>
                      </a:cubicBezTo>
                      <a:cubicBezTo>
                        <a:pt x="516636" y="342329"/>
                        <a:pt x="354997" y="541115"/>
                        <a:pt x="282130" y="778669"/>
                      </a:cubicBezTo>
                      <a:cubicBezTo>
                        <a:pt x="247745" y="820579"/>
                        <a:pt x="127540" y="810768"/>
                        <a:pt x="0" y="773906"/>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500" b="0" i="0" u="none" strike="noStrike" kern="0" cap="none" spc="0" normalizeH="0" baseline="0" noProof="0">
                    <a:ln>
                      <a:solidFill>
                        <a:srgbClr val="00FFFF"/>
                      </a:solidFill>
                    </a:ln>
                    <a:solidFill>
                      <a:srgbClr val="002060"/>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grpSp>
          <p:grpSp>
            <p:nvGrpSpPr>
              <p:cNvPr id="188" name="Google Shape;772;p25">
                <a:extLst>
                  <a:ext uri="{FF2B5EF4-FFF2-40B4-BE49-F238E27FC236}">
                    <a16:creationId xmlns:a16="http://schemas.microsoft.com/office/drawing/2014/main" id="{988DC9A5-3C55-4D31-B028-65589AB7512E}"/>
                  </a:ext>
                </a:extLst>
              </p:cNvPr>
              <p:cNvGrpSpPr/>
              <p:nvPr/>
            </p:nvGrpSpPr>
            <p:grpSpPr>
              <a:xfrm>
                <a:off x="5805957" y="3222908"/>
                <a:ext cx="1113021" cy="1160787"/>
                <a:chOff x="8549157" y="3100079"/>
                <a:chExt cx="1113021" cy="1160787"/>
              </a:xfrm>
            </p:grpSpPr>
            <p:sp>
              <p:nvSpPr>
                <p:cNvPr id="193" name="Google Shape;773;p25">
                  <a:extLst>
                    <a:ext uri="{FF2B5EF4-FFF2-40B4-BE49-F238E27FC236}">
                      <a16:creationId xmlns:a16="http://schemas.microsoft.com/office/drawing/2014/main" id="{701A75D7-0D5A-4E99-8F15-52F848D3F05F}"/>
                    </a:ext>
                  </a:extLst>
                </p:cNvPr>
                <p:cNvSpPr/>
                <p:nvPr/>
              </p:nvSpPr>
              <p:spPr>
                <a:xfrm>
                  <a:off x="8549157" y="3100079"/>
                  <a:ext cx="1113021" cy="1160787"/>
                </a:xfrm>
                <a:custGeom>
                  <a:avLst/>
                  <a:gdLst/>
                  <a:ahLst/>
                  <a:cxnLst/>
                  <a:rect l="l" t="t" r="r" b="b"/>
                  <a:pathLst>
                    <a:path w="1113021" h="1160787" extrusionOk="0">
                      <a:moveTo>
                        <a:pt x="1110564" y="871396"/>
                      </a:moveTo>
                      <a:cubicBezTo>
                        <a:pt x="983976" y="511066"/>
                        <a:pt x="737946" y="206933"/>
                        <a:pt x="420001" y="6622"/>
                      </a:cubicBezTo>
                      <a:cubicBezTo>
                        <a:pt x="295414" y="-64721"/>
                        <a:pt x="-108446" y="461250"/>
                        <a:pt x="27667" y="583742"/>
                      </a:cubicBezTo>
                      <a:cubicBezTo>
                        <a:pt x="228168" y="703090"/>
                        <a:pt x="382663" y="891780"/>
                        <a:pt x="457720" y="1116856"/>
                      </a:cubicBezTo>
                      <a:cubicBezTo>
                        <a:pt x="493153" y="1256492"/>
                        <a:pt x="1158379" y="1032750"/>
                        <a:pt x="1110564" y="871396"/>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500" b="0" i="0" u="none" strike="noStrike" kern="0" cap="none" spc="0" normalizeH="0" baseline="0" noProof="0">
                    <a:ln>
                      <a:solidFill>
                        <a:srgbClr val="00FFFF"/>
                      </a:solidFill>
                    </a:ln>
                    <a:solidFill>
                      <a:srgbClr val="002060"/>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194" name="Google Shape;774;p25">
                  <a:extLst>
                    <a:ext uri="{FF2B5EF4-FFF2-40B4-BE49-F238E27FC236}">
                      <a16:creationId xmlns:a16="http://schemas.microsoft.com/office/drawing/2014/main" id="{94B00D2F-0CA6-4AAF-B799-3E9C8E324C1E}"/>
                    </a:ext>
                  </a:extLst>
                </p:cNvPr>
                <p:cNvSpPr/>
                <p:nvPr/>
              </p:nvSpPr>
              <p:spPr>
                <a:xfrm>
                  <a:off x="8549240" y="3454744"/>
                  <a:ext cx="748245" cy="806077"/>
                </a:xfrm>
                <a:custGeom>
                  <a:avLst/>
                  <a:gdLst/>
                  <a:ahLst/>
                  <a:cxnLst/>
                  <a:rect l="l" t="t" r="r" b="b"/>
                  <a:pathLst>
                    <a:path w="748245" h="806077" extrusionOk="0">
                      <a:moveTo>
                        <a:pt x="748245" y="773906"/>
                      </a:moveTo>
                      <a:cubicBezTo>
                        <a:pt x="635564" y="426434"/>
                        <a:pt x="377342" y="144494"/>
                        <a:pt x="45586" y="0"/>
                      </a:cubicBezTo>
                      <a:cubicBezTo>
                        <a:pt x="723" y="91154"/>
                        <a:pt x="-16994" y="176117"/>
                        <a:pt x="19963" y="220980"/>
                      </a:cubicBezTo>
                      <a:cubicBezTo>
                        <a:pt x="231609" y="342329"/>
                        <a:pt x="393248" y="541115"/>
                        <a:pt x="466114" y="778669"/>
                      </a:cubicBezTo>
                      <a:cubicBezTo>
                        <a:pt x="500500" y="820579"/>
                        <a:pt x="620610" y="810768"/>
                        <a:pt x="748245" y="773906"/>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500" b="0" i="0" u="none" strike="noStrike" kern="0" cap="none" spc="0" normalizeH="0" baseline="0" noProof="0">
                    <a:ln>
                      <a:solidFill>
                        <a:srgbClr val="00FFFF"/>
                      </a:solidFill>
                    </a:ln>
                    <a:solidFill>
                      <a:srgbClr val="002060"/>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grpSp>
          <p:sp>
            <p:nvSpPr>
              <p:cNvPr id="189" name="Google Shape;775;p25">
                <a:extLst>
                  <a:ext uri="{FF2B5EF4-FFF2-40B4-BE49-F238E27FC236}">
                    <a16:creationId xmlns:a16="http://schemas.microsoft.com/office/drawing/2014/main" id="{A6412B5D-2C7A-4E49-99EA-E5A671D6CB03}"/>
                  </a:ext>
                </a:extLst>
              </p:cNvPr>
              <p:cNvSpPr/>
              <p:nvPr/>
            </p:nvSpPr>
            <p:spPr>
              <a:xfrm>
                <a:off x="3772727" y="4905386"/>
                <a:ext cx="1112982" cy="1160737"/>
              </a:xfrm>
              <a:custGeom>
                <a:avLst/>
                <a:gdLst/>
                <a:ahLst/>
                <a:cxnLst/>
                <a:rect l="l" t="t" r="r" b="b"/>
                <a:pathLst>
                  <a:path w="1112982" h="1160737" extrusionOk="0">
                    <a:moveTo>
                      <a:pt x="2449" y="289341"/>
                    </a:moveTo>
                    <a:cubicBezTo>
                      <a:pt x="129036" y="649672"/>
                      <a:pt x="375067" y="953806"/>
                      <a:pt x="693011" y="1154116"/>
                    </a:cubicBezTo>
                    <a:cubicBezTo>
                      <a:pt x="817598" y="1225458"/>
                      <a:pt x="1221363" y="699488"/>
                      <a:pt x="1085346" y="576997"/>
                    </a:cubicBezTo>
                    <a:cubicBezTo>
                      <a:pt x="884845" y="457648"/>
                      <a:pt x="730349" y="268958"/>
                      <a:pt x="655292" y="43882"/>
                    </a:cubicBezTo>
                    <a:cubicBezTo>
                      <a:pt x="619859" y="-95659"/>
                      <a:pt x="-45271" y="128083"/>
                      <a:pt x="2449" y="289341"/>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500" b="0" i="0" u="none" strike="noStrike" kern="0" cap="none" spc="0" normalizeH="0" baseline="0" noProof="0">
                  <a:ln>
                    <a:solidFill>
                      <a:srgbClr val="00FFFF"/>
                    </a:solidFill>
                  </a:ln>
                  <a:solidFill>
                    <a:srgbClr val="002060"/>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190" name="Google Shape;776;p25">
                <a:extLst>
                  <a:ext uri="{FF2B5EF4-FFF2-40B4-BE49-F238E27FC236}">
                    <a16:creationId xmlns:a16="http://schemas.microsoft.com/office/drawing/2014/main" id="{F566D92F-D02E-4DF6-AAD0-02810B60CE63}"/>
                  </a:ext>
                </a:extLst>
              </p:cNvPr>
              <p:cNvSpPr/>
              <p:nvPr/>
            </p:nvSpPr>
            <p:spPr>
              <a:xfrm>
                <a:off x="4092454" y="4905561"/>
                <a:ext cx="793337" cy="958869"/>
              </a:xfrm>
              <a:custGeom>
                <a:avLst/>
                <a:gdLst/>
                <a:ahLst/>
                <a:cxnLst/>
                <a:rect l="l" t="t" r="r" b="b"/>
                <a:pathLst>
                  <a:path w="793337" h="958869" extrusionOk="0">
                    <a:moveTo>
                      <a:pt x="651891" y="958870"/>
                    </a:moveTo>
                    <a:cubicBezTo>
                      <a:pt x="759619" y="816947"/>
                      <a:pt x="837152" y="641306"/>
                      <a:pt x="765715" y="576917"/>
                    </a:cubicBezTo>
                    <a:cubicBezTo>
                      <a:pt x="654653" y="510814"/>
                      <a:pt x="557689" y="423374"/>
                      <a:pt x="480536" y="320314"/>
                    </a:cubicBezTo>
                    <a:cubicBezTo>
                      <a:pt x="415766" y="234589"/>
                      <a:pt x="364903" y="137720"/>
                      <a:pt x="331184" y="33230"/>
                    </a:cubicBezTo>
                    <a:cubicBezTo>
                      <a:pt x="300038" y="-20776"/>
                      <a:pt x="148876" y="-3536"/>
                      <a:pt x="0" y="46184"/>
                    </a:cubicBezTo>
                    <a:cubicBezTo>
                      <a:pt x="64865" y="441281"/>
                      <a:pt x="311753" y="775323"/>
                      <a:pt x="651891" y="958870"/>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500" b="0" i="0" u="none" strike="noStrike" kern="0" cap="none" spc="0" normalizeH="0" baseline="0" noProof="0">
                  <a:ln>
                    <a:solidFill>
                      <a:srgbClr val="00FFFF"/>
                    </a:solidFill>
                  </a:ln>
                  <a:solidFill>
                    <a:srgbClr val="002060"/>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191" name="Google Shape;777;p25">
                <a:extLst>
                  <a:ext uri="{FF2B5EF4-FFF2-40B4-BE49-F238E27FC236}">
                    <a16:creationId xmlns:a16="http://schemas.microsoft.com/office/drawing/2014/main" id="{64B14CA4-DE36-4A5E-BB4C-37058FAFD02A}"/>
                  </a:ext>
                </a:extLst>
              </p:cNvPr>
              <p:cNvSpPr/>
              <p:nvPr/>
            </p:nvSpPr>
            <p:spPr>
              <a:xfrm>
                <a:off x="5805957" y="4905386"/>
                <a:ext cx="1113021" cy="1160737"/>
              </a:xfrm>
              <a:custGeom>
                <a:avLst/>
                <a:gdLst/>
                <a:ahLst/>
                <a:cxnLst/>
                <a:rect l="l" t="t" r="r" b="b"/>
                <a:pathLst>
                  <a:path w="1113021" h="1160737" extrusionOk="0">
                    <a:moveTo>
                      <a:pt x="1110564" y="289341"/>
                    </a:moveTo>
                    <a:cubicBezTo>
                      <a:pt x="983976" y="649672"/>
                      <a:pt x="737946" y="953806"/>
                      <a:pt x="420001" y="1154116"/>
                    </a:cubicBezTo>
                    <a:cubicBezTo>
                      <a:pt x="295414" y="1225458"/>
                      <a:pt x="-108446" y="699488"/>
                      <a:pt x="27667" y="576997"/>
                    </a:cubicBezTo>
                    <a:cubicBezTo>
                      <a:pt x="228168" y="457648"/>
                      <a:pt x="382663" y="268958"/>
                      <a:pt x="457720" y="43882"/>
                    </a:cubicBezTo>
                    <a:cubicBezTo>
                      <a:pt x="493153" y="-95659"/>
                      <a:pt x="1158379" y="128083"/>
                      <a:pt x="1110564" y="289341"/>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500" b="0" i="0" u="none" strike="noStrike" kern="0" cap="none" spc="0" normalizeH="0" baseline="0" noProof="0">
                  <a:ln>
                    <a:solidFill>
                      <a:srgbClr val="00FFFF"/>
                    </a:solidFill>
                  </a:ln>
                  <a:solidFill>
                    <a:srgbClr val="002060"/>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192" name="Google Shape;778;p25">
                <a:extLst>
                  <a:ext uri="{FF2B5EF4-FFF2-40B4-BE49-F238E27FC236}">
                    <a16:creationId xmlns:a16="http://schemas.microsoft.com/office/drawing/2014/main" id="{E194410E-E70A-4D0E-8C51-8A6151E354B6}"/>
                  </a:ext>
                </a:extLst>
              </p:cNvPr>
              <p:cNvSpPr/>
              <p:nvPr/>
            </p:nvSpPr>
            <p:spPr>
              <a:xfrm>
                <a:off x="5806014" y="4905425"/>
                <a:ext cx="796658" cy="960243"/>
              </a:xfrm>
              <a:custGeom>
                <a:avLst/>
                <a:gdLst/>
                <a:ahLst/>
                <a:cxnLst/>
                <a:rect l="l" t="t" r="r" b="b"/>
                <a:pathLst>
                  <a:path w="796658" h="960243" extrusionOk="0">
                    <a:moveTo>
                      <a:pt x="796658" y="47273"/>
                    </a:moveTo>
                    <a:cubicBezTo>
                      <a:pt x="731412" y="443036"/>
                      <a:pt x="483572" y="777173"/>
                      <a:pt x="142481" y="960244"/>
                    </a:cubicBezTo>
                    <a:cubicBezTo>
                      <a:pt x="34182" y="818036"/>
                      <a:pt x="-44018" y="641537"/>
                      <a:pt x="27610" y="576958"/>
                    </a:cubicBezTo>
                    <a:cubicBezTo>
                      <a:pt x="50660" y="563242"/>
                      <a:pt x="73044" y="548573"/>
                      <a:pt x="94856" y="533143"/>
                    </a:cubicBezTo>
                    <a:cubicBezTo>
                      <a:pt x="270116" y="411318"/>
                      <a:pt x="403371" y="233201"/>
                      <a:pt x="468332" y="24984"/>
                    </a:cubicBezTo>
                    <a:cubicBezTo>
                      <a:pt x="510146" y="-19117"/>
                      <a:pt x="654831" y="-543"/>
                      <a:pt x="796658" y="47273"/>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500" b="0" i="0" u="none" strike="noStrike" kern="0" cap="none" spc="0" normalizeH="0" baseline="0" noProof="0">
                  <a:ln>
                    <a:solidFill>
                      <a:srgbClr val="00FFFF"/>
                    </a:solidFill>
                  </a:ln>
                  <a:solidFill>
                    <a:srgbClr val="002060"/>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grpSp>
      </p:grpSp>
      <p:grpSp>
        <p:nvGrpSpPr>
          <p:cNvPr id="5" name="Group 4">
            <a:extLst>
              <a:ext uri="{FF2B5EF4-FFF2-40B4-BE49-F238E27FC236}">
                <a16:creationId xmlns:a16="http://schemas.microsoft.com/office/drawing/2014/main" id="{6BC2A907-FCC6-4C0C-A80A-1462FC277B4B}"/>
              </a:ext>
            </a:extLst>
          </p:cNvPr>
          <p:cNvGrpSpPr/>
          <p:nvPr/>
        </p:nvGrpSpPr>
        <p:grpSpPr>
          <a:xfrm>
            <a:off x="2487578" y="3938862"/>
            <a:ext cx="6973288" cy="914576"/>
            <a:chOff x="2478247" y="3927464"/>
            <a:chExt cx="6973288" cy="914576"/>
          </a:xfrm>
        </p:grpSpPr>
        <p:sp>
          <p:nvSpPr>
            <p:cNvPr id="147" name="Rounded Rectangle 18">
              <a:extLst>
                <a:ext uri="{FF2B5EF4-FFF2-40B4-BE49-F238E27FC236}">
                  <a16:creationId xmlns:a16="http://schemas.microsoft.com/office/drawing/2014/main" id="{3FD77AC1-2778-4BC8-B194-779866A525F1}"/>
                </a:ext>
              </a:extLst>
            </p:cNvPr>
            <p:cNvSpPr/>
            <p:nvPr/>
          </p:nvSpPr>
          <p:spPr>
            <a:xfrm>
              <a:off x="2948209" y="4028904"/>
              <a:ext cx="6503326" cy="813136"/>
            </a:xfrm>
            <a:prstGeom prst="roundRect">
              <a:avLst/>
            </a:prstGeom>
            <a:gradFill flip="none" rotWithShape="1">
              <a:gsLst>
                <a:gs pos="0">
                  <a:srgbClr val="00FFFF">
                    <a:tint val="66000"/>
                    <a:satMod val="160000"/>
                    <a:alpha val="67000"/>
                  </a:srgbClr>
                </a:gs>
                <a:gs pos="60000">
                  <a:srgbClr val="00FFFF">
                    <a:tint val="44500"/>
                    <a:satMod val="160000"/>
                  </a:srgbClr>
                </a:gs>
                <a:gs pos="100000">
                  <a:srgbClr val="00FFFF">
                    <a:tint val="23500"/>
                    <a:satMod val="160000"/>
                  </a:srgbClr>
                </a:gs>
              </a:gsLst>
              <a:lin ang="10800000" scaled="1"/>
              <a:tileRect/>
            </a:gradFill>
            <a:ln w="57150"/>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3600" dirty="0">
                  <a:solidFill>
                    <a:srgbClr val="002060"/>
                  </a:solidFill>
                  <a:effectLst/>
                  <a:latin typeface="Cambria" panose="02040503050406030204" pitchFamily="18" charset="0"/>
                  <a:ea typeface="Cambria" panose="02040503050406030204" pitchFamily="18" charset="0"/>
                </a:rPr>
                <a:t>Kinh, Chăm, Thái</a:t>
              </a:r>
              <a:endParaRPr lang="en-US" sz="3600" dirty="0">
                <a:solidFill>
                  <a:srgbClr val="002060"/>
                </a:solidFill>
                <a:effectLst/>
                <a:latin typeface="Cambria" panose="02040503050406030204" pitchFamily="18" charset="0"/>
                <a:ea typeface="Cambria" panose="02040503050406030204" pitchFamily="18" charset="0"/>
              </a:endParaRPr>
            </a:p>
          </p:txBody>
        </p:sp>
        <p:grpSp>
          <p:nvGrpSpPr>
            <p:cNvPr id="197" name="Google Shape;766;p25">
              <a:extLst>
                <a:ext uri="{FF2B5EF4-FFF2-40B4-BE49-F238E27FC236}">
                  <a16:creationId xmlns:a16="http://schemas.microsoft.com/office/drawing/2014/main" id="{4AF6FC7E-50DD-43A4-9BFF-9CC6D5D54675}"/>
                </a:ext>
              </a:extLst>
            </p:cNvPr>
            <p:cNvGrpSpPr/>
            <p:nvPr/>
          </p:nvGrpSpPr>
          <p:grpSpPr>
            <a:xfrm>
              <a:off x="2478247" y="3927464"/>
              <a:ext cx="809298" cy="903888"/>
              <a:chOff x="3688121" y="2981595"/>
              <a:chExt cx="3319086" cy="3319078"/>
            </a:xfrm>
          </p:grpSpPr>
          <p:sp>
            <p:nvSpPr>
              <p:cNvPr id="198" name="Google Shape;767;p25">
                <a:extLst>
                  <a:ext uri="{FF2B5EF4-FFF2-40B4-BE49-F238E27FC236}">
                    <a16:creationId xmlns:a16="http://schemas.microsoft.com/office/drawing/2014/main" id="{4F6BB31C-9A18-4403-8730-D6CF918A85B0}"/>
                  </a:ext>
                </a:extLst>
              </p:cNvPr>
              <p:cNvSpPr/>
              <p:nvPr/>
            </p:nvSpPr>
            <p:spPr>
              <a:xfrm>
                <a:off x="3688121" y="2981595"/>
                <a:ext cx="3319086" cy="3319078"/>
              </a:xfrm>
              <a:custGeom>
                <a:avLst/>
                <a:gdLst/>
                <a:ahLst/>
                <a:cxnLst/>
                <a:rect l="l" t="t" r="r" b="b"/>
                <a:pathLst>
                  <a:path w="3319081" h="3319081" extrusionOk="0">
                    <a:moveTo>
                      <a:pt x="1659541" y="0"/>
                    </a:moveTo>
                    <a:cubicBezTo>
                      <a:pt x="2576036" y="0"/>
                      <a:pt x="3319082" y="742950"/>
                      <a:pt x="3319082" y="1659541"/>
                    </a:cubicBezTo>
                    <a:cubicBezTo>
                      <a:pt x="3319082" y="2576132"/>
                      <a:pt x="2576132" y="3319082"/>
                      <a:pt x="1659541" y="3319082"/>
                    </a:cubicBezTo>
                    <a:cubicBezTo>
                      <a:pt x="742950" y="3319082"/>
                      <a:pt x="0" y="2576036"/>
                      <a:pt x="0" y="1659541"/>
                    </a:cubicBezTo>
                    <a:cubicBezTo>
                      <a:pt x="0" y="743045"/>
                      <a:pt x="742950" y="0"/>
                      <a:pt x="1659541" y="0"/>
                    </a:cubicBezTo>
                    <a:lnTo>
                      <a:pt x="1659541" y="0"/>
                    </a:lnTo>
                    <a:close/>
                    <a:moveTo>
                      <a:pt x="1659541" y="689038"/>
                    </a:moveTo>
                    <a:cubicBezTo>
                      <a:pt x="1123569" y="689038"/>
                      <a:pt x="689039" y="1123569"/>
                      <a:pt x="689039" y="1659541"/>
                    </a:cubicBezTo>
                    <a:cubicBezTo>
                      <a:pt x="689039" y="2195513"/>
                      <a:pt x="1123569" y="2630043"/>
                      <a:pt x="1659541" y="2630043"/>
                    </a:cubicBezTo>
                    <a:cubicBezTo>
                      <a:pt x="2195513" y="2630043"/>
                      <a:pt x="2630043" y="2195513"/>
                      <a:pt x="2630043" y="1659541"/>
                    </a:cubicBezTo>
                    <a:cubicBezTo>
                      <a:pt x="2630043" y="1123569"/>
                      <a:pt x="2195513" y="689038"/>
                      <a:pt x="1659541" y="689038"/>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500" b="0" i="0" u="none" strike="noStrike" kern="0" cap="none" spc="0" normalizeH="0" baseline="0" noProof="0">
                  <a:ln>
                    <a:solidFill>
                      <a:srgbClr val="00FFFF"/>
                    </a:solidFill>
                  </a:ln>
                  <a:solidFill>
                    <a:srgbClr val="002060"/>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199" name="Google Shape;768;p25">
                <a:extLst>
                  <a:ext uri="{FF2B5EF4-FFF2-40B4-BE49-F238E27FC236}">
                    <a16:creationId xmlns:a16="http://schemas.microsoft.com/office/drawing/2014/main" id="{56445E16-9670-47C7-BE2C-04979BA64470}"/>
                  </a:ext>
                </a:extLst>
              </p:cNvPr>
              <p:cNvSpPr/>
              <p:nvPr/>
            </p:nvSpPr>
            <p:spPr>
              <a:xfrm>
                <a:off x="4075598" y="3472226"/>
                <a:ext cx="2544128" cy="2544129"/>
              </a:xfrm>
              <a:custGeom>
                <a:avLst/>
                <a:gdLst/>
                <a:ahLst/>
                <a:cxnLst/>
                <a:rect l="l" t="t" r="r" b="b"/>
                <a:pathLst>
                  <a:path w="2544127" h="2544127" extrusionOk="0">
                    <a:moveTo>
                      <a:pt x="1272064" y="0"/>
                    </a:moveTo>
                    <a:cubicBezTo>
                      <a:pt x="1974628" y="0"/>
                      <a:pt x="2544128" y="569500"/>
                      <a:pt x="2544128" y="1272064"/>
                    </a:cubicBezTo>
                    <a:cubicBezTo>
                      <a:pt x="2544128" y="1974628"/>
                      <a:pt x="1974628" y="2544128"/>
                      <a:pt x="1272064" y="2544128"/>
                    </a:cubicBezTo>
                    <a:cubicBezTo>
                      <a:pt x="569500" y="2544128"/>
                      <a:pt x="0" y="1974628"/>
                      <a:pt x="0" y="1272064"/>
                    </a:cubicBezTo>
                    <a:cubicBezTo>
                      <a:pt x="0" y="569500"/>
                      <a:pt x="569500" y="0"/>
                      <a:pt x="1272064" y="0"/>
                    </a:cubicBezTo>
                    <a:lnTo>
                      <a:pt x="1272064" y="0"/>
                    </a:lnTo>
                    <a:close/>
                    <a:moveTo>
                      <a:pt x="1272064" y="198406"/>
                    </a:moveTo>
                    <a:cubicBezTo>
                      <a:pt x="736092" y="198406"/>
                      <a:pt x="301562" y="632936"/>
                      <a:pt x="301562" y="1168908"/>
                    </a:cubicBezTo>
                    <a:cubicBezTo>
                      <a:pt x="301562" y="1704880"/>
                      <a:pt x="736092" y="2139410"/>
                      <a:pt x="1272064" y="2139410"/>
                    </a:cubicBezTo>
                    <a:cubicBezTo>
                      <a:pt x="1808036" y="2139410"/>
                      <a:pt x="2242566" y="1704880"/>
                      <a:pt x="2242566" y="1168908"/>
                    </a:cubicBezTo>
                    <a:cubicBezTo>
                      <a:pt x="2242566" y="632936"/>
                      <a:pt x="1808036" y="198406"/>
                      <a:pt x="1272064" y="19840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500" b="0" i="0" u="none" strike="noStrike" kern="0" cap="none" spc="0" normalizeH="0" baseline="0" noProof="0">
                  <a:ln>
                    <a:solidFill>
                      <a:srgbClr val="00FFFF"/>
                    </a:solidFill>
                  </a:ln>
                  <a:solidFill>
                    <a:srgbClr val="002060"/>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grpSp>
            <p:nvGrpSpPr>
              <p:cNvPr id="200" name="Google Shape;769;p25">
                <a:extLst>
                  <a:ext uri="{FF2B5EF4-FFF2-40B4-BE49-F238E27FC236}">
                    <a16:creationId xmlns:a16="http://schemas.microsoft.com/office/drawing/2014/main" id="{60DE6B3A-6CA6-49BC-940B-5F1267D7F9DD}"/>
                  </a:ext>
                </a:extLst>
              </p:cNvPr>
              <p:cNvGrpSpPr/>
              <p:nvPr/>
            </p:nvGrpSpPr>
            <p:grpSpPr>
              <a:xfrm>
                <a:off x="3772727" y="3222908"/>
                <a:ext cx="1113024" cy="1160787"/>
                <a:chOff x="6515927" y="3100079"/>
                <a:chExt cx="1113024" cy="1160787"/>
              </a:xfrm>
            </p:grpSpPr>
            <p:sp>
              <p:nvSpPr>
                <p:cNvPr id="208" name="Google Shape;770;p25">
                  <a:extLst>
                    <a:ext uri="{FF2B5EF4-FFF2-40B4-BE49-F238E27FC236}">
                      <a16:creationId xmlns:a16="http://schemas.microsoft.com/office/drawing/2014/main" id="{217FFFC1-13FE-4D0E-BA99-A798F0A84E4C}"/>
                    </a:ext>
                  </a:extLst>
                </p:cNvPr>
                <p:cNvSpPr/>
                <p:nvPr/>
              </p:nvSpPr>
              <p:spPr>
                <a:xfrm>
                  <a:off x="6515927" y="3100079"/>
                  <a:ext cx="1112982" cy="1160787"/>
                </a:xfrm>
                <a:custGeom>
                  <a:avLst/>
                  <a:gdLst/>
                  <a:ahLst/>
                  <a:cxnLst/>
                  <a:rect l="l" t="t" r="r" b="b"/>
                  <a:pathLst>
                    <a:path w="1112982" h="1160787" extrusionOk="0">
                      <a:moveTo>
                        <a:pt x="2449" y="871396"/>
                      </a:moveTo>
                      <a:cubicBezTo>
                        <a:pt x="129036" y="511066"/>
                        <a:pt x="375067" y="206933"/>
                        <a:pt x="693011" y="6622"/>
                      </a:cubicBezTo>
                      <a:cubicBezTo>
                        <a:pt x="817598" y="-64721"/>
                        <a:pt x="1221363" y="461250"/>
                        <a:pt x="1085346" y="583742"/>
                      </a:cubicBezTo>
                      <a:cubicBezTo>
                        <a:pt x="884845" y="703090"/>
                        <a:pt x="730349" y="891780"/>
                        <a:pt x="655292" y="1116856"/>
                      </a:cubicBezTo>
                      <a:cubicBezTo>
                        <a:pt x="619859" y="1256492"/>
                        <a:pt x="-45271" y="1032750"/>
                        <a:pt x="2449" y="87139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500" b="0" i="0" u="none" strike="noStrike" kern="0" cap="none" spc="0" normalizeH="0" baseline="0" noProof="0">
                    <a:ln>
                      <a:solidFill>
                        <a:srgbClr val="00FFFF"/>
                      </a:solidFill>
                    </a:ln>
                    <a:solidFill>
                      <a:srgbClr val="002060"/>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209" name="Google Shape;771;p25">
                  <a:extLst>
                    <a:ext uri="{FF2B5EF4-FFF2-40B4-BE49-F238E27FC236}">
                      <a16:creationId xmlns:a16="http://schemas.microsoft.com/office/drawing/2014/main" id="{3A83AD69-F0FB-4397-8E31-88804C232894}"/>
                    </a:ext>
                  </a:extLst>
                </p:cNvPr>
                <p:cNvSpPr/>
                <p:nvPr/>
              </p:nvSpPr>
              <p:spPr>
                <a:xfrm>
                  <a:off x="6880707" y="3454744"/>
                  <a:ext cx="748244" cy="806077"/>
                </a:xfrm>
                <a:custGeom>
                  <a:avLst/>
                  <a:gdLst/>
                  <a:ahLst/>
                  <a:cxnLst/>
                  <a:rect l="l" t="t" r="r" b="b"/>
                  <a:pathLst>
                    <a:path w="748244" h="806077" extrusionOk="0">
                      <a:moveTo>
                        <a:pt x="0" y="773906"/>
                      </a:moveTo>
                      <a:cubicBezTo>
                        <a:pt x="112681" y="426434"/>
                        <a:pt x="370904" y="144494"/>
                        <a:pt x="702659" y="0"/>
                      </a:cubicBezTo>
                      <a:cubicBezTo>
                        <a:pt x="747522" y="91154"/>
                        <a:pt x="765238" y="176117"/>
                        <a:pt x="728281" y="220980"/>
                      </a:cubicBezTo>
                      <a:cubicBezTo>
                        <a:pt x="516636" y="342329"/>
                        <a:pt x="354997" y="541115"/>
                        <a:pt x="282130" y="778669"/>
                      </a:cubicBezTo>
                      <a:cubicBezTo>
                        <a:pt x="247745" y="820579"/>
                        <a:pt x="127540" y="810768"/>
                        <a:pt x="0" y="77390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500" b="0" i="0" u="none" strike="noStrike" kern="0" cap="none" spc="0" normalizeH="0" baseline="0" noProof="0">
                    <a:ln>
                      <a:solidFill>
                        <a:srgbClr val="00FFFF"/>
                      </a:solidFill>
                    </a:ln>
                    <a:solidFill>
                      <a:srgbClr val="002060"/>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grpSp>
          <p:grpSp>
            <p:nvGrpSpPr>
              <p:cNvPr id="201" name="Google Shape;772;p25">
                <a:extLst>
                  <a:ext uri="{FF2B5EF4-FFF2-40B4-BE49-F238E27FC236}">
                    <a16:creationId xmlns:a16="http://schemas.microsoft.com/office/drawing/2014/main" id="{197EF249-52C0-40AE-A825-7D63ABEC8B40}"/>
                  </a:ext>
                </a:extLst>
              </p:cNvPr>
              <p:cNvGrpSpPr/>
              <p:nvPr/>
            </p:nvGrpSpPr>
            <p:grpSpPr>
              <a:xfrm>
                <a:off x="5805957" y="3222908"/>
                <a:ext cx="1113021" cy="1160787"/>
                <a:chOff x="8549157" y="3100079"/>
                <a:chExt cx="1113021" cy="1160787"/>
              </a:xfrm>
            </p:grpSpPr>
            <p:sp>
              <p:nvSpPr>
                <p:cNvPr id="206" name="Google Shape;773;p25">
                  <a:extLst>
                    <a:ext uri="{FF2B5EF4-FFF2-40B4-BE49-F238E27FC236}">
                      <a16:creationId xmlns:a16="http://schemas.microsoft.com/office/drawing/2014/main" id="{49656609-0EB8-4645-8832-F161EAFC8610}"/>
                    </a:ext>
                  </a:extLst>
                </p:cNvPr>
                <p:cNvSpPr/>
                <p:nvPr/>
              </p:nvSpPr>
              <p:spPr>
                <a:xfrm>
                  <a:off x="8549157" y="3100079"/>
                  <a:ext cx="1113021" cy="1160787"/>
                </a:xfrm>
                <a:custGeom>
                  <a:avLst/>
                  <a:gdLst/>
                  <a:ahLst/>
                  <a:cxnLst/>
                  <a:rect l="l" t="t" r="r" b="b"/>
                  <a:pathLst>
                    <a:path w="1113021" h="1160787" extrusionOk="0">
                      <a:moveTo>
                        <a:pt x="1110564" y="871396"/>
                      </a:moveTo>
                      <a:cubicBezTo>
                        <a:pt x="983976" y="511066"/>
                        <a:pt x="737946" y="206933"/>
                        <a:pt x="420001" y="6622"/>
                      </a:cubicBezTo>
                      <a:cubicBezTo>
                        <a:pt x="295414" y="-64721"/>
                        <a:pt x="-108446" y="461250"/>
                        <a:pt x="27667" y="583742"/>
                      </a:cubicBezTo>
                      <a:cubicBezTo>
                        <a:pt x="228168" y="703090"/>
                        <a:pt x="382663" y="891780"/>
                        <a:pt x="457720" y="1116856"/>
                      </a:cubicBezTo>
                      <a:cubicBezTo>
                        <a:pt x="493153" y="1256492"/>
                        <a:pt x="1158379" y="1032750"/>
                        <a:pt x="1110564" y="87139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500" b="0" i="0" u="none" strike="noStrike" kern="0" cap="none" spc="0" normalizeH="0" baseline="0" noProof="0">
                    <a:ln>
                      <a:solidFill>
                        <a:srgbClr val="00FFFF"/>
                      </a:solidFill>
                    </a:ln>
                    <a:solidFill>
                      <a:srgbClr val="002060"/>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207" name="Google Shape;774;p25">
                  <a:extLst>
                    <a:ext uri="{FF2B5EF4-FFF2-40B4-BE49-F238E27FC236}">
                      <a16:creationId xmlns:a16="http://schemas.microsoft.com/office/drawing/2014/main" id="{7FACF12D-7E3A-47BA-8625-3B869BB1BA01}"/>
                    </a:ext>
                  </a:extLst>
                </p:cNvPr>
                <p:cNvSpPr/>
                <p:nvPr/>
              </p:nvSpPr>
              <p:spPr>
                <a:xfrm>
                  <a:off x="8549239" y="3454743"/>
                  <a:ext cx="748245" cy="806078"/>
                </a:xfrm>
                <a:custGeom>
                  <a:avLst/>
                  <a:gdLst/>
                  <a:ahLst/>
                  <a:cxnLst/>
                  <a:rect l="l" t="t" r="r" b="b"/>
                  <a:pathLst>
                    <a:path w="748245" h="806077" extrusionOk="0">
                      <a:moveTo>
                        <a:pt x="748245" y="773906"/>
                      </a:moveTo>
                      <a:cubicBezTo>
                        <a:pt x="635564" y="426434"/>
                        <a:pt x="377342" y="144494"/>
                        <a:pt x="45586" y="0"/>
                      </a:cubicBezTo>
                      <a:cubicBezTo>
                        <a:pt x="723" y="91154"/>
                        <a:pt x="-16994" y="176117"/>
                        <a:pt x="19963" y="220980"/>
                      </a:cubicBezTo>
                      <a:cubicBezTo>
                        <a:pt x="231609" y="342329"/>
                        <a:pt x="393248" y="541115"/>
                        <a:pt x="466114" y="778669"/>
                      </a:cubicBezTo>
                      <a:cubicBezTo>
                        <a:pt x="500500" y="820579"/>
                        <a:pt x="620610" y="810768"/>
                        <a:pt x="748245" y="77390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500" b="0" i="0" u="none" strike="noStrike" kern="0" cap="none" spc="0" normalizeH="0" baseline="0" noProof="0">
                    <a:ln>
                      <a:solidFill>
                        <a:srgbClr val="00FFFF"/>
                      </a:solidFill>
                    </a:ln>
                    <a:solidFill>
                      <a:srgbClr val="002060"/>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grpSp>
          <p:sp>
            <p:nvSpPr>
              <p:cNvPr id="202" name="Google Shape;775;p25">
                <a:extLst>
                  <a:ext uri="{FF2B5EF4-FFF2-40B4-BE49-F238E27FC236}">
                    <a16:creationId xmlns:a16="http://schemas.microsoft.com/office/drawing/2014/main" id="{9046E1DB-081B-48A0-B9B5-489389509264}"/>
                  </a:ext>
                </a:extLst>
              </p:cNvPr>
              <p:cNvSpPr/>
              <p:nvPr/>
            </p:nvSpPr>
            <p:spPr>
              <a:xfrm>
                <a:off x="3772727" y="4905386"/>
                <a:ext cx="1112982" cy="1160737"/>
              </a:xfrm>
              <a:custGeom>
                <a:avLst/>
                <a:gdLst/>
                <a:ahLst/>
                <a:cxnLst/>
                <a:rect l="l" t="t" r="r" b="b"/>
                <a:pathLst>
                  <a:path w="1112982" h="1160737" extrusionOk="0">
                    <a:moveTo>
                      <a:pt x="2449" y="289341"/>
                    </a:moveTo>
                    <a:cubicBezTo>
                      <a:pt x="129036" y="649672"/>
                      <a:pt x="375067" y="953806"/>
                      <a:pt x="693011" y="1154116"/>
                    </a:cubicBezTo>
                    <a:cubicBezTo>
                      <a:pt x="817598" y="1225458"/>
                      <a:pt x="1221363" y="699488"/>
                      <a:pt x="1085346" y="576997"/>
                    </a:cubicBezTo>
                    <a:cubicBezTo>
                      <a:pt x="884845" y="457648"/>
                      <a:pt x="730349" y="268958"/>
                      <a:pt x="655292" y="43882"/>
                    </a:cubicBezTo>
                    <a:cubicBezTo>
                      <a:pt x="619859" y="-95659"/>
                      <a:pt x="-45271" y="128083"/>
                      <a:pt x="2449" y="289341"/>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500" b="0" i="0" u="none" strike="noStrike" kern="0" cap="none" spc="0" normalizeH="0" baseline="0" noProof="0">
                  <a:ln>
                    <a:solidFill>
                      <a:srgbClr val="00FFFF"/>
                    </a:solidFill>
                  </a:ln>
                  <a:solidFill>
                    <a:srgbClr val="002060"/>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203" name="Google Shape;776;p25">
                <a:extLst>
                  <a:ext uri="{FF2B5EF4-FFF2-40B4-BE49-F238E27FC236}">
                    <a16:creationId xmlns:a16="http://schemas.microsoft.com/office/drawing/2014/main" id="{A66B809A-8225-4F24-9591-EE5E4EA8CB8F}"/>
                  </a:ext>
                </a:extLst>
              </p:cNvPr>
              <p:cNvSpPr/>
              <p:nvPr/>
            </p:nvSpPr>
            <p:spPr>
              <a:xfrm>
                <a:off x="4092454" y="4905561"/>
                <a:ext cx="793337" cy="958869"/>
              </a:xfrm>
              <a:custGeom>
                <a:avLst/>
                <a:gdLst/>
                <a:ahLst/>
                <a:cxnLst/>
                <a:rect l="l" t="t" r="r" b="b"/>
                <a:pathLst>
                  <a:path w="793337" h="958869" extrusionOk="0">
                    <a:moveTo>
                      <a:pt x="651891" y="958870"/>
                    </a:moveTo>
                    <a:cubicBezTo>
                      <a:pt x="759619" y="816947"/>
                      <a:pt x="837152" y="641306"/>
                      <a:pt x="765715" y="576917"/>
                    </a:cubicBezTo>
                    <a:cubicBezTo>
                      <a:pt x="654653" y="510814"/>
                      <a:pt x="557689" y="423374"/>
                      <a:pt x="480536" y="320314"/>
                    </a:cubicBezTo>
                    <a:cubicBezTo>
                      <a:pt x="415766" y="234589"/>
                      <a:pt x="364903" y="137720"/>
                      <a:pt x="331184" y="33230"/>
                    </a:cubicBezTo>
                    <a:cubicBezTo>
                      <a:pt x="300038" y="-20776"/>
                      <a:pt x="148876" y="-3536"/>
                      <a:pt x="0" y="46184"/>
                    </a:cubicBezTo>
                    <a:cubicBezTo>
                      <a:pt x="64865" y="441281"/>
                      <a:pt x="311753" y="775323"/>
                      <a:pt x="651891" y="958870"/>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500" b="0" i="0" u="none" strike="noStrike" kern="0" cap="none" spc="0" normalizeH="0" baseline="0" noProof="0">
                  <a:ln>
                    <a:solidFill>
                      <a:srgbClr val="00FFFF"/>
                    </a:solidFill>
                  </a:ln>
                  <a:solidFill>
                    <a:srgbClr val="002060"/>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204" name="Google Shape;777;p25">
                <a:extLst>
                  <a:ext uri="{FF2B5EF4-FFF2-40B4-BE49-F238E27FC236}">
                    <a16:creationId xmlns:a16="http://schemas.microsoft.com/office/drawing/2014/main" id="{A539FFD4-1A71-485C-9AF6-4FCAE12B5074}"/>
                  </a:ext>
                </a:extLst>
              </p:cNvPr>
              <p:cNvSpPr/>
              <p:nvPr/>
            </p:nvSpPr>
            <p:spPr>
              <a:xfrm>
                <a:off x="5805957" y="4905386"/>
                <a:ext cx="1113021" cy="1160737"/>
              </a:xfrm>
              <a:custGeom>
                <a:avLst/>
                <a:gdLst/>
                <a:ahLst/>
                <a:cxnLst/>
                <a:rect l="l" t="t" r="r" b="b"/>
                <a:pathLst>
                  <a:path w="1113021" h="1160737" extrusionOk="0">
                    <a:moveTo>
                      <a:pt x="1110564" y="289341"/>
                    </a:moveTo>
                    <a:cubicBezTo>
                      <a:pt x="983976" y="649672"/>
                      <a:pt x="737946" y="953806"/>
                      <a:pt x="420001" y="1154116"/>
                    </a:cubicBezTo>
                    <a:cubicBezTo>
                      <a:pt x="295414" y="1225458"/>
                      <a:pt x="-108446" y="699488"/>
                      <a:pt x="27667" y="576997"/>
                    </a:cubicBezTo>
                    <a:cubicBezTo>
                      <a:pt x="228168" y="457648"/>
                      <a:pt x="382663" y="268958"/>
                      <a:pt x="457720" y="43882"/>
                    </a:cubicBezTo>
                    <a:cubicBezTo>
                      <a:pt x="493153" y="-95659"/>
                      <a:pt x="1158379" y="128083"/>
                      <a:pt x="1110564" y="289341"/>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500" b="0" i="0" u="none" strike="noStrike" kern="0" cap="none" spc="0" normalizeH="0" baseline="0" noProof="0">
                  <a:ln>
                    <a:solidFill>
                      <a:srgbClr val="00FFFF"/>
                    </a:solidFill>
                  </a:ln>
                  <a:solidFill>
                    <a:srgbClr val="002060"/>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205" name="Google Shape;778;p25">
                <a:extLst>
                  <a:ext uri="{FF2B5EF4-FFF2-40B4-BE49-F238E27FC236}">
                    <a16:creationId xmlns:a16="http://schemas.microsoft.com/office/drawing/2014/main" id="{640A4AF2-6DF9-47B4-ADD0-592932553B51}"/>
                  </a:ext>
                </a:extLst>
              </p:cNvPr>
              <p:cNvSpPr/>
              <p:nvPr/>
            </p:nvSpPr>
            <p:spPr>
              <a:xfrm>
                <a:off x="5806014" y="4905425"/>
                <a:ext cx="796658" cy="960243"/>
              </a:xfrm>
              <a:custGeom>
                <a:avLst/>
                <a:gdLst/>
                <a:ahLst/>
                <a:cxnLst/>
                <a:rect l="l" t="t" r="r" b="b"/>
                <a:pathLst>
                  <a:path w="796658" h="960243" extrusionOk="0">
                    <a:moveTo>
                      <a:pt x="796658" y="47273"/>
                    </a:moveTo>
                    <a:cubicBezTo>
                      <a:pt x="731412" y="443036"/>
                      <a:pt x="483572" y="777173"/>
                      <a:pt x="142481" y="960244"/>
                    </a:cubicBezTo>
                    <a:cubicBezTo>
                      <a:pt x="34182" y="818036"/>
                      <a:pt x="-44018" y="641537"/>
                      <a:pt x="27610" y="576958"/>
                    </a:cubicBezTo>
                    <a:cubicBezTo>
                      <a:pt x="50660" y="563242"/>
                      <a:pt x="73044" y="548573"/>
                      <a:pt x="94856" y="533143"/>
                    </a:cubicBezTo>
                    <a:cubicBezTo>
                      <a:pt x="270116" y="411318"/>
                      <a:pt x="403371" y="233201"/>
                      <a:pt x="468332" y="24984"/>
                    </a:cubicBezTo>
                    <a:cubicBezTo>
                      <a:pt x="510146" y="-19117"/>
                      <a:pt x="654831" y="-543"/>
                      <a:pt x="796658" y="47273"/>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500" b="0" i="0" u="none" strike="noStrike" kern="0" cap="none" spc="0" normalizeH="0" baseline="0" noProof="0">
                  <a:ln>
                    <a:solidFill>
                      <a:srgbClr val="00FFFF"/>
                    </a:solidFill>
                  </a:ln>
                  <a:solidFill>
                    <a:srgbClr val="002060"/>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grpSp>
      </p:grpSp>
      <p:grpSp>
        <p:nvGrpSpPr>
          <p:cNvPr id="6" name="Group 5">
            <a:extLst>
              <a:ext uri="{FF2B5EF4-FFF2-40B4-BE49-F238E27FC236}">
                <a16:creationId xmlns:a16="http://schemas.microsoft.com/office/drawing/2014/main" id="{1610AF47-4B6B-4AB2-BBFC-F9277D2E8594}"/>
              </a:ext>
            </a:extLst>
          </p:cNvPr>
          <p:cNvGrpSpPr/>
          <p:nvPr/>
        </p:nvGrpSpPr>
        <p:grpSpPr>
          <a:xfrm>
            <a:off x="2500562" y="5157035"/>
            <a:ext cx="6937953" cy="908269"/>
            <a:chOff x="2500562" y="5157035"/>
            <a:chExt cx="6937953" cy="908269"/>
          </a:xfrm>
        </p:grpSpPr>
        <p:sp>
          <p:nvSpPr>
            <p:cNvPr id="151" name="Rounded Rectangle 21">
              <a:extLst>
                <a:ext uri="{FF2B5EF4-FFF2-40B4-BE49-F238E27FC236}">
                  <a16:creationId xmlns:a16="http://schemas.microsoft.com/office/drawing/2014/main" id="{D3E8BF2D-073E-4919-9602-501B70304FEE}"/>
                </a:ext>
              </a:extLst>
            </p:cNvPr>
            <p:cNvSpPr/>
            <p:nvPr/>
          </p:nvSpPr>
          <p:spPr>
            <a:xfrm>
              <a:off x="2978248" y="5241664"/>
              <a:ext cx="6460267" cy="823640"/>
            </a:xfrm>
            <a:prstGeom prst="roundRect">
              <a:avLst/>
            </a:prstGeom>
            <a:gradFill flip="none" rotWithShape="1">
              <a:gsLst>
                <a:gs pos="0">
                  <a:srgbClr val="00FFFF">
                    <a:tint val="66000"/>
                    <a:satMod val="160000"/>
                    <a:alpha val="67000"/>
                  </a:srgbClr>
                </a:gs>
                <a:gs pos="60000">
                  <a:srgbClr val="00FFFF">
                    <a:tint val="44500"/>
                    <a:satMod val="160000"/>
                  </a:srgbClr>
                </a:gs>
                <a:gs pos="100000">
                  <a:srgbClr val="00FFFF">
                    <a:tint val="23500"/>
                    <a:satMod val="160000"/>
                  </a:srgbClr>
                </a:gs>
              </a:gsLst>
              <a:lin ang="10800000" scaled="1"/>
              <a:tileRect/>
            </a:gradFill>
            <a:ln w="57150"/>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3600" dirty="0">
                  <a:solidFill>
                    <a:srgbClr val="002060"/>
                  </a:solidFill>
                  <a:effectLst/>
                  <a:latin typeface="Cambria" panose="02040503050406030204" pitchFamily="18" charset="0"/>
                  <a:ea typeface="Cambria" panose="02040503050406030204" pitchFamily="18" charset="0"/>
                </a:rPr>
                <a:t>Kinh, Bru Vân Kiều, Mường</a:t>
              </a:r>
              <a:endParaRPr lang="en-US" sz="3600" dirty="0">
                <a:solidFill>
                  <a:srgbClr val="002060"/>
                </a:solidFill>
                <a:effectLst/>
                <a:latin typeface="Cambria" panose="02040503050406030204" pitchFamily="18" charset="0"/>
                <a:ea typeface="Cambria" panose="02040503050406030204" pitchFamily="18" charset="0"/>
              </a:endParaRPr>
            </a:p>
          </p:txBody>
        </p:sp>
        <p:grpSp>
          <p:nvGrpSpPr>
            <p:cNvPr id="210" name="Google Shape;766;p25">
              <a:extLst>
                <a:ext uri="{FF2B5EF4-FFF2-40B4-BE49-F238E27FC236}">
                  <a16:creationId xmlns:a16="http://schemas.microsoft.com/office/drawing/2014/main" id="{4F40CD26-F5CD-40DC-9147-D2C42D110870}"/>
                </a:ext>
              </a:extLst>
            </p:cNvPr>
            <p:cNvGrpSpPr/>
            <p:nvPr/>
          </p:nvGrpSpPr>
          <p:grpSpPr>
            <a:xfrm>
              <a:off x="2500562" y="5157035"/>
              <a:ext cx="809298" cy="903888"/>
              <a:chOff x="3688121" y="2981594"/>
              <a:chExt cx="3319085" cy="3319078"/>
            </a:xfrm>
          </p:grpSpPr>
          <p:sp>
            <p:nvSpPr>
              <p:cNvPr id="211" name="Google Shape;767;p25">
                <a:extLst>
                  <a:ext uri="{FF2B5EF4-FFF2-40B4-BE49-F238E27FC236}">
                    <a16:creationId xmlns:a16="http://schemas.microsoft.com/office/drawing/2014/main" id="{A3F40ACD-7E61-4341-91B0-940C94500720}"/>
                  </a:ext>
                </a:extLst>
              </p:cNvPr>
              <p:cNvSpPr/>
              <p:nvPr/>
            </p:nvSpPr>
            <p:spPr>
              <a:xfrm>
                <a:off x="3688121" y="2981594"/>
                <a:ext cx="3319085" cy="3319078"/>
              </a:xfrm>
              <a:custGeom>
                <a:avLst/>
                <a:gdLst/>
                <a:ahLst/>
                <a:cxnLst/>
                <a:rect l="l" t="t" r="r" b="b"/>
                <a:pathLst>
                  <a:path w="3319081" h="3319081" extrusionOk="0">
                    <a:moveTo>
                      <a:pt x="1659541" y="0"/>
                    </a:moveTo>
                    <a:cubicBezTo>
                      <a:pt x="2576036" y="0"/>
                      <a:pt x="3319082" y="742950"/>
                      <a:pt x="3319082" y="1659541"/>
                    </a:cubicBezTo>
                    <a:cubicBezTo>
                      <a:pt x="3319082" y="2576132"/>
                      <a:pt x="2576132" y="3319082"/>
                      <a:pt x="1659541" y="3319082"/>
                    </a:cubicBezTo>
                    <a:cubicBezTo>
                      <a:pt x="742950" y="3319082"/>
                      <a:pt x="0" y="2576036"/>
                      <a:pt x="0" y="1659541"/>
                    </a:cubicBezTo>
                    <a:cubicBezTo>
                      <a:pt x="0" y="743045"/>
                      <a:pt x="742950" y="0"/>
                      <a:pt x="1659541" y="0"/>
                    </a:cubicBezTo>
                    <a:lnTo>
                      <a:pt x="1659541" y="0"/>
                    </a:lnTo>
                    <a:close/>
                    <a:moveTo>
                      <a:pt x="1659541" y="689038"/>
                    </a:moveTo>
                    <a:cubicBezTo>
                      <a:pt x="1123569" y="689038"/>
                      <a:pt x="689039" y="1123569"/>
                      <a:pt x="689039" y="1659541"/>
                    </a:cubicBezTo>
                    <a:cubicBezTo>
                      <a:pt x="689039" y="2195513"/>
                      <a:pt x="1123569" y="2630043"/>
                      <a:pt x="1659541" y="2630043"/>
                    </a:cubicBezTo>
                    <a:cubicBezTo>
                      <a:pt x="2195513" y="2630043"/>
                      <a:pt x="2630043" y="2195513"/>
                      <a:pt x="2630043" y="1659541"/>
                    </a:cubicBezTo>
                    <a:cubicBezTo>
                      <a:pt x="2630043" y="1123569"/>
                      <a:pt x="2195513" y="689038"/>
                      <a:pt x="1659541" y="689038"/>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500" b="0" i="0" u="none" strike="noStrike" kern="0" cap="none" spc="0" normalizeH="0" baseline="0" noProof="0">
                  <a:ln>
                    <a:solidFill>
                      <a:srgbClr val="00FFFF"/>
                    </a:solidFill>
                  </a:ln>
                  <a:solidFill>
                    <a:srgbClr val="002060"/>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212" name="Google Shape;768;p25">
                <a:extLst>
                  <a:ext uri="{FF2B5EF4-FFF2-40B4-BE49-F238E27FC236}">
                    <a16:creationId xmlns:a16="http://schemas.microsoft.com/office/drawing/2014/main" id="{56157E3C-203E-46FA-BD8D-F3DB2644F55C}"/>
                  </a:ext>
                </a:extLst>
              </p:cNvPr>
              <p:cNvSpPr/>
              <p:nvPr/>
            </p:nvSpPr>
            <p:spPr>
              <a:xfrm>
                <a:off x="4075598" y="3472226"/>
                <a:ext cx="2544128" cy="2544129"/>
              </a:xfrm>
              <a:custGeom>
                <a:avLst/>
                <a:gdLst/>
                <a:ahLst/>
                <a:cxnLst/>
                <a:rect l="l" t="t" r="r" b="b"/>
                <a:pathLst>
                  <a:path w="2544127" h="2544127" extrusionOk="0">
                    <a:moveTo>
                      <a:pt x="1272064" y="0"/>
                    </a:moveTo>
                    <a:cubicBezTo>
                      <a:pt x="1974628" y="0"/>
                      <a:pt x="2544128" y="569500"/>
                      <a:pt x="2544128" y="1272064"/>
                    </a:cubicBezTo>
                    <a:cubicBezTo>
                      <a:pt x="2544128" y="1974628"/>
                      <a:pt x="1974628" y="2544128"/>
                      <a:pt x="1272064" y="2544128"/>
                    </a:cubicBezTo>
                    <a:cubicBezTo>
                      <a:pt x="569500" y="2544128"/>
                      <a:pt x="0" y="1974628"/>
                      <a:pt x="0" y="1272064"/>
                    </a:cubicBezTo>
                    <a:cubicBezTo>
                      <a:pt x="0" y="569500"/>
                      <a:pt x="569500" y="0"/>
                      <a:pt x="1272064" y="0"/>
                    </a:cubicBezTo>
                    <a:lnTo>
                      <a:pt x="1272064" y="0"/>
                    </a:lnTo>
                    <a:close/>
                    <a:moveTo>
                      <a:pt x="1272064" y="198406"/>
                    </a:moveTo>
                    <a:cubicBezTo>
                      <a:pt x="736092" y="198406"/>
                      <a:pt x="301562" y="632936"/>
                      <a:pt x="301562" y="1168908"/>
                    </a:cubicBezTo>
                    <a:cubicBezTo>
                      <a:pt x="301562" y="1704880"/>
                      <a:pt x="736092" y="2139410"/>
                      <a:pt x="1272064" y="2139410"/>
                    </a:cubicBezTo>
                    <a:cubicBezTo>
                      <a:pt x="1808036" y="2139410"/>
                      <a:pt x="2242566" y="1704880"/>
                      <a:pt x="2242566" y="1168908"/>
                    </a:cubicBezTo>
                    <a:cubicBezTo>
                      <a:pt x="2242566" y="632936"/>
                      <a:pt x="1808036" y="198406"/>
                      <a:pt x="1272064" y="19840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500" b="0" i="0" u="none" strike="noStrike" kern="0" cap="none" spc="0" normalizeH="0" baseline="0" noProof="0">
                  <a:ln>
                    <a:solidFill>
                      <a:srgbClr val="00FFFF"/>
                    </a:solidFill>
                  </a:ln>
                  <a:solidFill>
                    <a:srgbClr val="002060"/>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grpSp>
            <p:nvGrpSpPr>
              <p:cNvPr id="213" name="Google Shape;769;p25">
                <a:extLst>
                  <a:ext uri="{FF2B5EF4-FFF2-40B4-BE49-F238E27FC236}">
                    <a16:creationId xmlns:a16="http://schemas.microsoft.com/office/drawing/2014/main" id="{8CEE6670-FFBC-4DAE-B550-E70D12F130BF}"/>
                  </a:ext>
                </a:extLst>
              </p:cNvPr>
              <p:cNvGrpSpPr/>
              <p:nvPr/>
            </p:nvGrpSpPr>
            <p:grpSpPr>
              <a:xfrm>
                <a:off x="3772727" y="3222908"/>
                <a:ext cx="1113024" cy="1160787"/>
                <a:chOff x="6515927" y="3100079"/>
                <a:chExt cx="1113024" cy="1160787"/>
              </a:xfrm>
            </p:grpSpPr>
            <p:sp>
              <p:nvSpPr>
                <p:cNvPr id="221" name="Google Shape;770;p25">
                  <a:extLst>
                    <a:ext uri="{FF2B5EF4-FFF2-40B4-BE49-F238E27FC236}">
                      <a16:creationId xmlns:a16="http://schemas.microsoft.com/office/drawing/2014/main" id="{F29CE317-6945-4803-A561-07F51DCA38E6}"/>
                    </a:ext>
                  </a:extLst>
                </p:cNvPr>
                <p:cNvSpPr/>
                <p:nvPr/>
              </p:nvSpPr>
              <p:spPr>
                <a:xfrm>
                  <a:off x="6515927" y="3100079"/>
                  <a:ext cx="1112982" cy="1160787"/>
                </a:xfrm>
                <a:custGeom>
                  <a:avLst/>
                  <a:gdLst/>
                  <a:ahLst/>
                  <a:cxnLst/>
                  <a:rect l="l" t="t" r="r" b="b"/>
                  <a:pathLst>
                    <a:path w="1112982" h="1160787" extrusionOk="0">
                      <a:moveTo>
                        <a:pt x="2449" y="871396"/>
                      </a:moveTo>
                      <a:cubicBezTo>
                        <a:pt x="129036" y="511066"/>
                        <a:pt x="375067" y="206933"/>
                        <a:pt x="693011" y="6622"/>
                      </a:cubicBezTo>
                      <a:cubicBezTo>
                        <a:pt x="817598" y="-64721"/>
                        <a:pt x="1221363" y="461250"/>
                        <a:pt x="1085346" y="583742"/>
                      </a:cubicBezTo>
                      <a:cubicBezTo>
                        <a:pt x="884845" y="703090"/>
                        <a:pt x="730349" y="891780"/>
                        <a:pt x="655292" y="1116856"/>
                      </a:cubicBezTo>
                      <a:cubicBezTo>
                        <a:pt x="619859" y="1256492"/>
                        <a:pt x="-45271" y="1032750"/>
                        <a:pt x="2449" y="87139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500" b="0" i="0" u="none" strike="noStrike" kern="0" cap="none" spc="0" normalizeH="0" baseline="0" noProof="0">
                    <a:ln>
                      <a:solidFill>
                        <a:srgbClr val="00FFFF"/>
                      </a:solidFill>
                    </a:ln>
                    <a:solidFill>
                      <a:srgbClr val="002060"/>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222" name="Google Shape;771;p25">
                  <a:extLst>
                    <a:ext uri="{FF2B5EF4-FFF2-40B4-BE49-F238E27FC236}">
                      <a16:creationId xmlns:a16="http://schemas.microsoft.com/office/drawing/2014/main" id="{8C8F4851-9AF0-4441-B80D-51652512998B}"/>
                    </a:ext>
                  </a:extLst>
                </p:cNvPr>
                <p:cNvSpPr/>
                <p:nvPr/>
              </p:nvSpPr>
              <p:spPr>
                <a:xfrm>
                  <a:off x="6880707" y="3454744"/>
                  <a:ext cx="748244" cy="806077"/>
                </a:xfrm>
                <a:custGeom>
                  <a:avLst/>
                  <a:gdLst/>
                  <a:ahLst/>
                  <a:cxnLst/>
                  <a:rect l="l" t="t" r="r" b="b"/>
                  <a:pathLst>
                    <a:path w="748244" h="806077" extrusionOk="0">
                      <a:moveTo>
                        <a:pt x="0" y="773906"/>
                      </a:moveTo>
                      <a:cubicBezTo>
                        <a:pt x="112681" y="426434"/>
                        <a:pt x="370904" y="144494"/>
                        <a:pt x="702659" y="0"/>
                      </a:cubicBezTo>
                      <a:cubicBezTo>
                        <a:pt x="747522" y="91154"/>
                        <a:pt x="765238" y="176117"/>
                        <a:pt x="728281" y="220980"/>
                      </a:cubicBezTo>
                      <a:cubicBezTo>
                        <a:pt x="516636" y="342329"/>
                        <a:pt x="354997" y="541115"/>
                        <a:pt x="282130" y="778669"/>
                      </a:cubicBezTo>
                      <a:cubicBezTo>
                        <a:pt x="247745" y="820579"/>
                        <a:pt x="127540" y="810768"/>
                        <a:pt x="0" y="77390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500" b="0" i="0" u="none" strike="noStrike" kern="0" cap="none" spc="0" normalizeH="0" baseline="0" noProof="0">
                    <a:ln>
                      <a:solidFill>
                        <a:srgbClr val="00FFFF"/>
                      </a:solidFill>
                    </a:ln>
                    <a:solidFill>
                      <a:srgbClr val="002060"/>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grpSp>
          <p:grpSp>
            <p:nvGrpSpPr>
              <p:cNvPr id="214" name="Google Shape;772;p25">
                <a:extLst>
                  <a:ext uri="{FF2B5EF4-FFF2-40B4-BE49-F238E27FC236}">
                    <a16:creationId xmlns:a16="http://schemas.microsoft.com/office/drawing/2014/main" id="{636F09C4-3A87-4FD6-8046-F9A472208732}"/>
                  </a:ext>
                </a:extLst>
              </p:cNvPr>
              <p:cNvGrpSpPr/>
              <p:nvPr/>
            </p:nvGrpSpPr>
            <p:grpSpPr>
              <a:xfrm>
                <a:off x="5805957" y="3222908"/>
                <a:ext cx="1113021" cy="1160787"/>
                <a:chOff x="8549157" y="3100079"/>
                <a:chExt cx="1113021" cy="1160787"/>
              </a:xfrm>
            </p:grpSpPr>
            <p:sp>
              <p:nvSpPr>
                <p:cNvPr id="219" name="Google Shape;773;p25">
                  <a:extLst>
                    <a:ext uri="{FF2B5EF4-FFF2-40B4-BE49-F238E27FC236}">
                      <a16:creationId xmlns:a16="http://schemas.microsoft.com/office/drawing/2014/main" id="{D568404B-90AD-42A7-8DBB-26126DA430E4}"/>
                    </a:ext>
                  </a:extLst>
                </p:cNvPr>
                <p:cNvSpPr/>
                <p:nvPr/>
              </p:nvSpPr>
              <p:spPr>
                <a:xfrm>
                  <a:off x="8549157" y="3100079"/>
                  <a:ext cx="1113021" cy="1160787"/>
                </a:xfrm>
                <a:custGeom>
                  <a:avLst/>
                  <a:gdLst/>
                  <a:ahLst/>
                  <a:cxnLst/>
                  <a:rect l="l" t="t" r="r" b="b"/>
                  <a:pathLst>
                    <a:path w="1113021" h="1160787" extrusionOk="0">
                      <a:moveTo>
                        <a:pt x="1110564" y="871396"/>
                      </a:moveTo>
                      <a:cubicBezTo>
                        <a:pt x="983976" y="511066"/>
                        <a:pt x="737946" y="206933"/>
                        <a:pt x="420001" y="6622"/>
                      </a:cubicBezTo>
                      <a:cubicBezTo>
                        <a:pt x="295414" y="-64721"/>
                        <a:pt x="-108446" y="461250"/>
                        <a:pt x="27667" y="583742"/>
                      </a:cubicBezTo>
                      <a:cubicBezTo>
                        <a:pt x="228168" y="703090"/>
                        <a:pt x="382663" y="891780"/>
                        <a:pt x="457720" y="1116856"/>
                      </a:cubicBezTo>
                      <a:cubicBezTo>
                        <a:pt x="493153" y="1256492"/>
                        <a:pt x="1158379" y="1032750"/>
                        <a:pt x="1110564" y="87139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500" b="0" i="0" u="none" strike="noStrike" kern="0" cap="none" spc="0" normalizeH="0" baseline="0" noProof="0">
                    <a:ln>
                      <a:solidFill>
                        <a:srgbClr val="00FFFF"/>
                      </a:solidFill>
                    </a:ln>
                    <a:solidFill>
                      <a:srgbClr val="002060"/>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220" name="Google Shape;774;p25">
                  <a:extLst>
                    <a:ext uri="{FF2B5EF4-FFF2-40B4-BE49-F238E27FC236}">
                      <a16:creationId xmlns:a16="http://schemas.microsoft.com/office/drawing/2014/main" id="{EF2DEB06-C05B-48DB-8A68-12EDF5C50BD2}"/>
                    </a:ext>
                  </a:extLst>
                </p:cNvPr>
                <p:cNvSpPr/>
                <p:nvPr/>
              </p:nvSpPr>
              <p:spPr>
                <a:xfrm>
                  <a:off x="8549240" y="3454744"/>
                  <a:ext cx="748245" cy="806077"/>
                </a:xfrm>
                <a:custGeom>
                  <a:avLst/>
                  <a:gdLst/>
                  <a:ahLst/>
                  <a:cxnLst/>
                  <a:rect l="l" t="t" r="r" b="b"/>
                  <a:pathLst>
                    <a:path w="748245" h="806077" extrusionOk="0">
                      <a:moveTo>
                        <a:pt x="748245" y="773906"/>
                      </a:moveTo>
                      <a:cubicBezTo>
                        <a:pt x="635564" y="426434"/>
                        <a:pt x="377342" y="144494"/>
                        <a:pt x="45586" y="0"/>
                      </a:cubicBezTo>
                      <a:cubicBezTo>
                        <a:pt x="723" y="91154"/>
                        <a:pt x="-16994" y="176117"/>
                        <a:pt x="19963" y="220980"/>
                      </a:cubicBezTo>
                      <a:cubicBezTo>
                        <a:pt x="231609" y="342329"/>
                        <a:pt x="393248" y="541115"/>
                        <a:pt x="466114" y="778669"/>
                      </a:cubicBezTo>
                      <a:cubicBezTo>
                        <a:pt x="500500" y="820579"/>
                        <a:pt x="620610" y="810768"/>
                        <a:pt x="748245" y="77390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500" b="0" i="0" u="none" strike="noStrike" kern="0" cap="none" spc="0" normalizeH="0" baseline="0" noProof="0">
                    <a:ln>
                      <a:solidFill>
                        <a:srgbClr val="00FFFF"/>
                      </a:solidFill>
                    </a:ln>
                    <a:solidFill>
                      <a:srgbClr val="002060"/>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grpSp>
          <p:sp>
            <p:nvSpPr>
              <p:cNvPr id="215" name="Google Shape;775;p25">
                <a:extLst>
                  <a:ext uri="{FF2B5EF4-FFF2-40B4-BE49-F238E27FC236}">
                    <a16:creationId xmlns:a16="http://schemas.microsoft.com/office/drawing/2014/main" id="{2D484B08-18D9-4127-A976-5B01C8EF230E}"/>
                  </a:ext>
                </a:extLst>
              </p:cNvPr>
              <p:cNvSpPr/>
              <p:nvPr/>
            </p:nvSpPr>
            <p:spPr>
              <a:xfrm>
                <a:off x="3772727" y="4905386"/>
                <a:ext cx="1112982" cy="1160737"/>
              </a:xfrm>
              <a:custGeom>
                <a:avLst/>
                <a:gdLst/>
                <a:ahLst/>
                <a:cxnLst/>
                <a:rect l="l" t="t" r="r" b="b"/>
                <a:pathLst>
                  <a:path w="1112982" h="1160737" extrusionOk="0">
                    <a:moveTo>
                      <a:pt x="2449" y="289341"/>
                    </a:moveTo>
                    <a:cubicBezTo>
                      <a:pt x="129036" y="649672"/>
                      <a:pt x="375067" y="953806"/>
                      <a:pt x="693011" y="1154116"/>
                    </a:cubicBezTo>
                    <a:cubicBezTo>
                      <a:pt x="817598" y="1225458"/>
                      <a:pt x="1221363" y="699488"/>
                      <a:pt x="1085346" y="576997"/>
                    </a:cubicBezTo>
                    <a:cubicBezTo>
                      <a:pt x="884845" y="457648"/>
                      <a:pt x="730349" y="268958"/>
                      <a:pt x="655292" y="43882"/>
                    </a:cubicBezTo>
                    <a:cubicBezTo>
                      <a:pt x="619859" y="-95659"/>
                      <a:pt x="-45271" y="128083"/>
                      <a:pt x="2449" y="289341"/>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500" b="0" i="0" u="none" strike="noStrike" kern="0" cap="none" spc="0" normalizeH="0" baseline="0" noProof="0">
                  <a:ln>
                    <a:solidFill>
                      <a:srgbClr val="00FFFF"/>
                    </a:solidFill>
                  </a:ln>
                  <a:solidFill>
                    <a:srgbClr val="002060"/>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216" name="Google Shape;776;p25">
                <a:extLst>
                  <a:ext uri="{FF2B5EF4-FFF2-40B4-BE49-F238E27FC236}">
                    <a16:creationId xmlns:a16="http://schemas.microsoft.com/office/drawing/2014/main" id="{0A0BB110-D665-4480-B4A5-C3E9B22E86E2}"/>
                  </a:ext>
                </a:extLst>
              </p:cNvPr>
              <p:cNvSpPr/>
              <p:nvPr/>
            </p:nvSpPr>
            <p:spPr>
              <a:xfrm>
                <a:off x="4092454" y="4905561"/>
                <a:ext cx="793337" cy="958869"/>
              </a:xfrm>
              <a:custGeom>
                <a:avLst/>
                <a:gdLst/>
                <a:ahLst/>
                <a:cxnLst/>
                <a:rect l="l" t="t" r="r" b="b"/>
                <a:pathLst>
                  <a:path w="793337" h="958869" extrusionOk="0">
                    <a:moveTo>
                      <a:pt x="651891" y="958870"/>
                    </a:moveTo>
                    <a:cubicBezTo>
                      <a:pt x="759619" y="816947"/>
                      <a:pt x="837152" y="641306"/>
                      <a:pt x="765715" y="576917"/>
                    </a:cubicBezTo>
                    <a:cubicBezTo>
                      <a:pt x="654653" y="510814"/>
                      <a:pt x="557689" y="423374"/>
                      <a:pt x="480536" y="320314"/>
                    </a:cubicBezTo>
                    <a:cubicBezTo>
                      <a:pt x="415766" y="234589"/>
                      <a:pt x="364903" y="137720"/>
                      <a:pt x="331184" y="33230"/>
                    </a:cubicBezTo>
                    <a:cubicBezTo>
                      <a:pt x="300038" y="-20776"/>
                      <a:pt x="148876" y="-3536"/>
                      <a:pt x="0" y="46184"/>
                    </a:cubicBezTo>
                    <a:cubicBezTo>
                      <a:pt x="64865" y="441281"/>
                      <a:pt x="311753" y="775323"/>
                      <a:pt x="651891" y="958870"/>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500" b="0" i="0" u="none" strike="noStrike" kern="0" cap="none" spc="0" normalizeH="0" baseline="0" noProof="0">
                  <a:ln>
                    <a:solidFill>
                      <a:srgbClr val="00FFFF"/>
                    </a:solidFill>
                  </a:ln>
                  <a:solidFill>
                    <a:srgbClr val="002060"/>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217" name="Google Shape;777;p25">
                <a:extLst>
                  <a:ext uri="{FF2B5EF4-FFF2-40B4-BE49-F238E27FC236}">
                    <a16:creationId xmlns:a16="http://schemas.microsoft.com/office/drawing/2014/main" id="{28DBD94C-5AE0-4371-8C73-C6D9157D0C10}"/>
                  </a:ext>
                </a:extLst>
              </p:cNvPr>
              <p:cNvSpPr/>
              <p:nvPr/>
            </p:nvSpPr>
            <p:spPr>
              <a:xfrm>
                <a:off x="5805957" y="4905386"/>
                <a:ext cx="1113021" cy="1160737"/>
              </a:xfrm>
              <a:custGeom>
                <a:avLst/>
                <a:gdLst/>
                <a:ahLst/>
                <a:cxnLst/>
                <a:rect l="l" t="t" r="r" b="b"/>
                <a:pathLst>
                  <a:path w="1113021" h="1160737" extrusionOk="0">
                    <a:moveTo>
                      <a:pt x="1110564" y="289341"/>
                    </a:moveTo>
                    <a:cubicBezTo>
                      <a:pt x="983976" y="649672"/>
                      <a:pt x="737946" y="953806"/>
                      <a:pt x="420001" y="1154116"/>
                    </a:cubicBezTo>
                    <a:cubicBezTo>
                      <a:pt x="295414" y="1225458"/>
                      <a:pt x="-108446" y="699488"/>
                      <a:pt x="27667" y="576997"/>
                    </a:cubicBezTo>
                    <a:cubicBezTo>
                      <a:pt x="228168" y="457648"/>
                      <a:pt x="382663" y="268958"/>
                      <a:pt x="457720" y="43882"/>
                    </a:cubicBezTo>
                    <a:cubicBezTo>
                      <a:pt x="493153" y="-95659"/>
                      <a:pt x="1158379" y="128083"/>
                      <a:pt x="1110564" y="289341"/>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500" b="0" i="0" u="none" strike="noStrike" kern="0" cap="none" spc="0" normalizeH="0" baseline="0" noProof="0">
                  <a:ln>
                    <a:solidFill>
                      <a:srgbClr val="00FFFF"/>
                    </a:solidFill>
                  </a:ln>
                  <a:solidFill>
                    <a:srgbClr val="002060"/>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218" name="Google Shape;778;p25">
                <a:extLst>
                  <a:ext uri="{FF2B5EF4-FFF2-40B4-BE49-F238E27FC236}">
                    <a16:creationId xmlns:a16="http://schemas.microsoft.com/office/drawing/2014/main" id="{BAE90B4F-9D87-43EF-AD19-0E26AF558521}"/>
                  </a:ext>
                </a:extLst>
              </p:cNvPr>
              <p:cNvSpPr/>
              <p:nvPr/>
            </p:nvSpPr>
            <p:spPr>
              <a:xfrm>
                <a:off x="5806014" y="4905425"/>
                <a:ext cx="796658" cy="960243"/>
              </a:xfrm>
              <a:custGeom>
                <a:avLst/>
                <a:gdLst/>
                <a:ahLst/>
                <a:cxnLst/>
                <a:rect l="l" t="t" r="r" b="b"/>
                <a:pathLst>
                  <a:path w="796658" h="960243" extrusionOk="0">
                    <a:moveTo>
                      <a:pt x="796658" y="47273"/>
                    </a:moveTo>
                    <a:cubicBezTo>
                      <a:pt x="731412" y="443036"/>
                      <a:pt x="483572" y="777173"/>
                      <a:pt x="142481" y="960244"/>
                    </a:cubicBezTo>
                    <a:cubicBezTo>
                      <a:pt x="34182" y="818036"/>
                      <a:pt x="-44018" y="641537"/>
                      <a:pt x="27610" y="576958"/>
                    </a:cubicBezTo>
                    <a:cubicBezTo>
                      <a:pt x="50660" y="563242"/>
                      <a:pt x="73044" y="548573"/>
                      <a:pt x="94856" y="533143"/>
                    </a:cubicBezTo>
                    <a:cubicBezTo>
                      <a:pt x="270116" y="411318"/>
                      <a:pt x="403371" y="233201"/>
                      <a:pt x="468332" y="24984"/>
                    </a:cubicBezTo>
                    <a:cubicBezTo>
                      <a:pt x="510146" y="-19117"/>
                      <a:pt x="654831" y="-543"/>
                      <a:pt x="796658" y="47273"/>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500" b="0" i="0" u="none" strike="noStrike" kern="0" cap="none" spc="0" normalizeH="0" baseline="0" noProof="0">
                  <a:ln>
                    <a:solidFill>
                      <a:srgbClr val="00FFFF"/>
                    </a:solidFill>
                  </a:ln>
                  <a:solidFill>
                    <a:srgbClr val="002060"/>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grpSp>
      </p:grpSp>
      <p:pic>
        <p:nvPicPr>
          <p:cNvPr id="236" name="Picture 235">
            <a:extLst>
              <a:ext uri="{FF2B5EF4-FFF2-40B4-BE49-F238E27FC236}">
                <a16:creationId xmlns:a16="http://schemas.microsoft.com/office/drawing/2014/main" id="{6D991518-308F-49DD-9757-7695438C6FB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76283" y="2696859"/>
            <a:ext cx="1154344" cy="861550"/>
          </a:xfrm>
          <a:prstGeom prst="rect">
            <a:avLst/>
          </a:prstGeom>
        </p:spPr>
      </p:pic>
      <p:pic>
        <p:nvPicPr>
          <p:cNvPr id="237" name="Picture 236">
            <a:extLst>
              <a:ext uri="{FF2B5EF4-FFF2-40B4-BE49-F238E27FC236}">
                <a16:creationId xmlns:a16="http://schemas.microsoft.com/office/drawing/2014/main" id="{410EC613-E137-4070-A5B2-A2F7A1DCF9C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22667" y="5352213"/>
            <a:ext cx="728696" cy="723838"/>
          </a:xfrm>
          <a:prstGeom prst="rect">
            <a:avLst/>
          </a:prstGeom>
        </p:spPr>
      </p:pic>
      <p:pic>
        <p:nvPicPr>
          <p:cNvPr id="239" name="Picture 238">
            <a:extLst>
              <a:ext uri="{FF2B5EF4-FFF2-40B4-BE49-F238E27FC236}">
                <a16:creationId xmlns:a16="http://schemas.microsoft.com/office/drawing/2014/main" id="{7D85C07F-E9EB-4A55-8333-B9B2DF45A27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39682" y="4016348"/>
            <a:ext cx="728696" cy="723838"/>
          </a:xfrm>
          <a:prstGeom prst="rect">
            <a:avLst/>
          </a:prstGeom>
        </p:spPr>
      </p:pic>
      <p:pic>
        <p:nvPicPr>
          <p:cNvPr id="181" name="Am-thanh-tra-loi-sai-www_nhacchuongvui_com">
            <a:hlinkClick r:id="" action="ppaction://media"/>
            <a:extLst>
              <a:ext uri="{FF2B5EF4-FFF2-40B4-BE49-F238E27FC236}">
                <a16:creationId xmlns:a16="http://schemas.microsoft.com/office/drawing/2014/main" id="{1D77E731-EBD9-4A0B-8A81-BF968F08844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85037" y="4681226"/>
            <a:ext cx="487363" cy="487363"/>
          </a:xfrm>
          <a:prstGeom prst="rect">
            <a:avLst/>
          </a:prstGeom>
        </p:spPr>
      </p:pic>
      <p:pic>
        <p:nvPicPr>
          <p:cNvPr id="182" name="Am-thanh-tra-loi-sai-www_nhacchuongvui_com">
            <a:hlinkClick r:id="" action="ppaction://media"/>
            <a:extLst>
              <a:ext uri="{FF2B5EF4-FFF2-40B4-BE49-F238E27FC236}">
                <a16:creationId xmlns:a16="http://schemas.microsoft.com/office/drawing/2014/main" id="{64346938-7B13-4582-B1CC-F77FAD43213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85037" y="4681226"/>
            <a:ext cx="487363" cy="487363"/>
          </a:xfrm>
          <a:prstGeom prst="rect">
            <a:avLst/>
          </a:prstGeom>
        </p:spPr>
      </p:pic>
      <p:pic>
        <p:nvPicPr>
          <p:cNvPr id="183" name="Am-thanh-tra-loi-sai-www_nhacchuongvui_com">
            <a:hlinkClick r:id="" action="ppaction://media"/>
            <a:extLst>
              <a:ext uri="{FF2B5EF4-FFF2-40B4-BE49-F238E27FC236}">
                <a16:creationId xmlns:a16="http://schemas.microsoft.com/office/drawing/2014/main" id="{5CEA1BDC-D83D-4996-8A3C-901682CDE5F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85037" y="4681226"/>
            <a:ext cx="487363" cy="487363"/>
          </a:xfrm>
          <a:prstGeom prst="rect">
            <a:avLst/>
          </a:prstGeom>
        </p:spPr>
      </p:pic>
      <p:pic>
        <p:nvPicPr>
          <p:cNvPr id="223" name="Am-thanh-tra-loi-sai-www_nhacchuongvui_com">
            <a:hlinkClick r:id="" action="ppaction://media"/>
            <a:extLst>
              <a:ext uri="{FF2B5EF4-FFF2-40B4-BE49-F238E27FC236}">
                <a16:creationId xmlns:a16="http://schemas.microsoft.com/office/drawing/2014/main" id="{4821EE64-186F-450A-A546-69136015BF1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85037" y="5312359"/>
            <a:ext cx="487363" cy="487363"/>
          </a:xfrm>
          <a:prstGeom prst="rect">
            <a:avLst/>
          </a:prstGeom>
        </p:spPr>
      </p:pic>
      <p:pic>
        <p:nvPicPr>
          <p:cNvPr id="224" name="Am-thanh-tra-loi-dung-www_nhacchuongvui_com">
            <a:hlinkClick r:id="" action="ppaction://media"/>
            <a:extLst>
              <a:ext uri="{FF2B5EF4-FFF2-40B4-BE49-F238E27FC236}">
                <a16:creationId xmlns:a16="http://schemas.microsoft.com/office/drawing/2014/main" id="{B8C76714-CBD6-4521-AC5C-890E9298C1AF}"/>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2385036" y="5996094"/>
            <a:ext cx="487363" cy="487363"/>
          </a:xfrm>
          <a:prstGeom prst="rect">
            <a:avLst/>
          </a:prstGeom>
        </p:spPr>
      </p:pic>
      <p:pic>
        <p:nvPicPr>
          <p:cNvPr id="225" name="图片 4">
            <a:extLst>
              <a:ext uri="{FF2B5EF4-FFF2-40B4-BE49-F238E27FC236}">
                <a16:creationId xmlns:a16="http://schemas.microsoft.com/office/drawing/2014/main" id="{9425E240-9D2E-4C1E-8C84-3E2958A1292D}"/>
              </a:ext>
            </a:extLst>
          </p:cNvPr>
          <p:cNvPicPr>
            <a:picLocks noChangeAspect="1"/>
          </p:cNvPicPr>
          <p:nvPr/>
        </p:nvPicPr>
        <p:blipFill>
          <a:blip r:embed="rId9"/>
          <a:stretch>
            <a:fillRect/>
          </a:stretch>
        </p:blipFill>
        <p:spPr>
          <a:xfrm flipH="1">
            <a:off x="-272528" y="3776197"/>
            <a:ext cx="2745295" cy="3139659"/>
          </a:xfrm>
          <a:prstGeom prst="rect">
            <a:avLst/>
          </a:prstGeom>
        </p:spPr>
      </p:pic>
    </p:spTree>
    <p:extLst>
      <p:ext uri="{BB962C8B-B14F-4D97-AF65-F5344CB8AC3E}">
        <p14:creationId xmlns:p14="http://schemas.microsoft.com/office/powerpoint/2010/main" val="19864672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25"/>
                                        </p:tgtEl>
                                        <p:attrNameLst>
                                          <p:attrName>style.visibility</p:attrName>
                                        </p:attrNameLst>
                                      </p:cBhvr>
                                      <p:to>
                                        <p:strVal val="visible"/>
                                      </p:to>
                                    </p:set>
                                    <p:animEffect transition="in" filter="dissolve">
                                      <p:cBhvr>
                                        <p:cTn id="7" dur="500"/>
                                        <p:tgtEl>
                                          <p:spTgt spid="225"/>
                                        </p:tgtEl>
                                      </p:cBhvr>
                                    </p:animEffect>
                                  </p:childTnLst>
                                </p:cTn>
                              </p:par>
                              <p:par>
                                <p:cTn id="8" presetID="2" presetClass="entr" presetSubtype="9" fill="hold" nodeType="withEffect">
                                  <p:stCondLst>
                                    <p:cond delay="0"/>
                                  </p:stCondLst>
                                  <p:childTnLst>
                                    <p:set>
                                      <p:cBhvr>
                                        <p:cTn id="9" dur="1" fill="hold">
                                          <p:stCondLst>
                                            <p:cond delay="0"/>
                                          </p:stCondLst>
                                        </p:cTn>
                                        <p:tgtEl>
                                          <p:spTgt spid="136"/>
                                        </p:tgtEl>
                                        <p:attrNameLst>
                                          <p:attrName>style.visibility</p:attrName>
                                        </p:attrNameLst>
                                      </p:cBhvr>
                                      <p:to>
                                        <p:strVal val="visible"/>
                                      </p:to>
                                    </p:set>
                                    <p:anim calcmode="lin" valueType="num">
                                      <p:cBhvr additive="base">
                                        <p:cTn id="10" dur="500" fill="hold"/>
                                        <p:tgtEl>
                                          <p:spTgt spid="136"/>
                                        </p:tgtEl>
                                        <p:attrNameLst>
                                          <p:attrName>ppt_x</p:attrName>
                                        </p:attrNameLst>
                                      </p:cBhvr>
                                      <p:tavLst>
                                        <p:tav tm="0">
                                          <p:val>
                                            <p:strVal val="0-#ppt_w/2"/>
                                          </p:val>
                                        </p:tav>
                                        <p:tav tm="100000">
                                          <p:val>
                                            <p:strVal val="#ppt_x"/>
                                          </p:val>
                                        </p:tav>
                                      </p:tavLst>
                                    </p:anim>
                                    <p:anim calcmode="lin" valueType="num">
                                      <p:cBhvr additive="base">
                                        <p:cTn id="11" dur="500" fill="hold"/>
                                        <p:tgtEl>
                                          <p:spTgt spid="136"/>
                                        </p:tgtEl>
                                        <p:attrNameLst>
                                          <p:attrName>ppt_y</p:attrName>
                                        </p:attrNameLst>
                                      </p:cBhvr>
                                      <p:tavLst>
                                        <p:tav tm="0">
                                          <p:val>
                                            <p:strVal val="0-#ppt_h/2"/>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2"/>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withEffect">
                                  <p:stCondLst>
                                    <p:cond delay="0"/>
                                  </p:stCondLst>
                                  <p:childTnLst>
                                    <p:cmd type="call" cmd="playFrom(0.0)">
                                      <p:cBhvr>
                                        <p:cTn id="31" dur="8085" fill="hold"/>
                                        <p:tgtEl>
                                          <p:spTgt spid="224"/>
                                        </p:tgtEl>
                                      </p:cBhvr>
                                    </p:cmd>
                                  </p:childTnLst>
                                </p:cTn>
                              </p:par>
                              <p:par>
                                <p:cTn id="32" presetID="10" presetClass="entr" presetSubtype="0" fill="hold" nodeType="withEffect">
                                  <p:stCondLst>
                                    <p:cond delay="0"/>
                                  </p:stCondLst>
                                  <p:childTnLst>
                                    <p:set>
                                      <p:cBhvr>
                                        <p:cTn id="33" dur="1" fill="hold">
                                          <p:stCondLst>
                                            <p:cond delay="0"/>
                                          </p:stCondLst>
                                        </p:cTn>
                                        <p:tgtEl>
                                          <p:spTgt spid="236"/>
                                        </p:tgtEl>
                                        <p:attrNameLst>
                                          <p:attrName>style.visibility</p:attrName>
                                        </p:attrNameLst>
                                      </p:cBhvr>
                                      <p:to>
                                        <p:strVal val="visible"/>
                                      </p:to>
                                    </p:set>
                                    <p:animEffect transition="in" filter="fade">
                                      <p:cBhvr>
                                        <p:cTn id="34" dur="500"/>
                                        <p:tgtEl>
                                          <p:spTgt spid="236"/>
                                        </p:tgtEl>
                                      </p:cBhvr>
                                    </p:animEffect>
                                  </p:childTnLst>
                                </p:cTn>
                              </p:par>
                            </p:childTnLst>
                          </p:cTn>
                        </p:par>
                      </p:childTnLst>
                    </p:cTn>
                  </p:par>
                </p:childTnLst>
              </p:cTn>
              <p:nextCondLst>
                <p:cond evt="onClick" delay="0">
                  <p:tgtEl>
                    <p:spTgt spid="2"/>
                  </p:tgtEl>
                </p:cond>
              </p:nextCondLst>
            </p:seq>
            <p:seq concurrent="1" nextAc="seek">
              <p:cTn id="35" restart="whenNotActive" fill="hold" evtFilter="cancelBubble" nodeType="interactiveSeq">
                <p:stCondLst>
                  <p:cond evt="onClick" delay="0">
                    <p:tgtEl>
                      <p:spTgt spid="5"/>
                    </p:tgtEl>
                  </p:cond>
                </p:stCondLst>
                <p:endSync evt="end" delay="0">
                  <p:rtn val="all"/>
                </p:endSync>
                <p:childTnLst>
                  <p:par>
                    <p:cTn id="36" fill="hold">
                      <p:stCondLst>
                        <p:cond delay="0"/>
                      </p:stCondLst>
                      <p:childTnLst>
                        <p:par>
                          <p:cTn id="37" fill="hold">
                            <p:stCondLst>
                              <p:cond delay="0"/>
                            </p:stCondLst>
                            <p:childTnLst>
                              <p:par>
                                <p:cTn id="38" presetID="1" presetClass="mediacall" presetSubtype="0" fill="hold" nodeType="withEffect">
                                  <p:stCondLst>
                                    <p:cond delay="0"/>
                                  </p:stCondLst>
                                  <p:childTnLst>
                                    <p:cmd type="call" cmd="playFrom(0.0)">
                                      <p:cBhvr>
                                        <p:cTn id="39" dur="8150" fill="hold"/>
                                        <p:tgtEl>
                                          <p:spTgt spid="183"/>
                                        </p:tgtEl>
                                      </p:cBhvr>
                                    </p:cmd>
                                  </p:childTnLst>
                                </p:cTn>
                              </p:par>
                              <p:par>
                                <p:cTn id="40" presetID="10" presetClass="entr" presetSubtype="0" fill="hold" nodeType="withEffect">
                                  <p:stCondLst>
                                    <p:cond delay="0"/>
                                  </p:stCondLst>
                                  <p:childTnLst>
                                    <p:set>
                                      <p:cBhvr>
                                        <p:cTn id="41" dur="1" fill="hold">
                                          <p:stCondLst>
                                            <p:cond delay="0"/>
                                          </p:stCondLst>
                                        </p:cTn>
                                        <p:tgtEl>
                                          <p:spTgt spid="239"/>
                                        </p:tgtEl>
                                        <p:attrNameLst>
                                          <p:attrName>style.visibility</p:attrName>
                                        </p:attrNameLst>
                                      </p:cBhvr>
                                      <p:to>
                                        <p:strVal val="visible"/>
                                      </p:to>
                                    </p:set>
                                    <p:animEffect transition="in" filter="fade">
                                      <p:cBhvr>
                                        <p:cTn id="42" dur="500"/>
                                        <p:tgtEl>
                                          <p:spTgt spid="239"/>
                                        </p:tgtEl>
                                      </p:cBhvr>
                                    </p:animEffect>
                                  </p:childTnLst>
                                </p:cTn>
                              </p:par>
                            </p:childTnLst>
                          </p:cTn>
                        </p:par>
                      </p:childTnLst>
                    </p:cTn>
                  </p:par>
                </p:childTnLst>
              </p:cTn>
              <p:nextCondLst>
                <p:cond evt="onClick" delay="0">
                  <p:tgtEl>
                    <p:spTgt spid="5"/>
                  </p:tgtEl>
                </p:cond>
              </p:nextCondLst>
            </p:seq>
            <p:seq concurrent="1" nextAc="seek">
              <p:cTn id="43" restart="whenNotActive" fill="hold" evtFilter="cancelBubble" nodeType="interactiveSeq">
                <p:stCondLst>
                  <p:cond evt="onClick" delay="0">
                    <p:tgtEl>
                      <p:spTgt spid="6"/>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withEffect">
                                  <p:stCondLst>
                                    <p:cond delay="0"/>
                                  </p:stCondLst>
                                  <p:childTnLst>
                                    <p:cmd type="call" cmd="playFrom(0.0)">
                                      <p:cBhvr>
                                        <p:cTn id="47" dur="8150" fill="hold"/>
                                        <p:tgtEl>
                                          <p:spTgt spid="223"/>
                                        </p:tgtEl>
                                      </p:cBhvr>
                                    </p:cmd>
                                  </p:childTnLst>
                                </p:cTn>
                              </p:par>
                              <p:par>
                                <p:cTn id="48" presetID="10" presetClass="entr" presetSubtype="0" fill="hold" nodeType="withEffect">
                                  <p:stCondLst>
                                    <p:cond delay="0"/>
                                  </p:stCondLst>
                                  <p:childTnLst>
                                    <p:set>
                                      <p:cBhvr>
                                        <p:cTn id="49" dur="1" fill="hold">
                                          <p:stCondLst>
                                            <p:cond delay="0"/>
                                          </p:stCondLst>
                                        </p:cTn>
                                        <p:tgtEl>
                                          <p:spTgt spid="237"/>
                                        </p:tgtEl>
                                        <p:attrNameLst>
                                          <p:attrName>style.visibility</p:attrName>
                                        </p:attrNameLst>
                                      </p:cBhvr>
                                      <p:to>
                                        <p:strVal val="visible"/>
                                      </p:to>
                                    </p:set>
                                    <p:animEffect transition="in" filter="fade">
                                      <p:cBhvr>
                                        <p:cTn id="50" dur="500"/>
                                        <p:tgtEl>
                                          <p:spTgt spid="237"/>
                                        </p:tgtEl>
                                      </p:cBhvr>
                                    </p:animEffect>
                                  </p:childTnLst>
                                </p:cTn>
                              </p:par>
                            </p:childTnLst>
                          </p:cTn>
                        </p:par>
                      </p:childTnLst>
                    </p:cTn>
                  </p:par>
                </p:childTnLst>
              </p:cTn>
              <p:nextCondLst>
                <p:cond evt="onClick" delay="0">
                  <p:tgtEl>
                    <p:spTgt spid="6"/>
                  </p:tgtEl>
                </p:cond>
              </p:nextCondLst>
            </p:seq>
            <p:audio>
              <p:cMediaNode vol="80000">
                <p:cTn id="51" fill="hold" display="0">
                  <p:stCondLst>
                    <p:cond delay="indefinite"/>
                  </p:stCondLst>
                  <p:endCondLst>
                    <p:cond evt="onStopAudio" delay="0">
                      <p:tgtEl>
                        <p:sldTgt/>
                      </p:tgtEl>
                    </p:cond>
                  </p:endCondLst>
                </p:cTn>
                <p:tgtEl>
                  <p:spTgt spid="181"/>
                </p:tgtEl>
              </p:cMediaNode>
            </p:audio>
            <p:audio>
              <p:cMediaNode vol="80000">
                <p:cTn id="52" fill="hold" display="0">
                  <p:stCondLst>
                    <p:cond delay="indefinite"/>
                  </p:stCondLst>
                  <p:endCondLst>
                    <p:cond evt="onStopAudio" delay="0">
                      <p:tgtEl>
                        <p:sldTgt/>
                      </p:tgtEl>
                    </p:cond>
                  </p:endCondLst>
                </p:cTn>
                <p:tgtEl>
                  <p:spTgt spid="182"/>
                </p:tgtEl>
              </p:cMediaNode>
            </p:audio>
            <p:audio>
              <p:cMediaNode vol="80000">
                <p:cTn id="53" fill="hold" display="0">
                  <p:stCondLst>
                    <p:cond delay="indefinite"/>
                  </p:stCondLst>
                  <p:endCondLst>
                    <p:cond evt="onStopAudio" delay="0">
                      <p:tgtEl>
                        <p:sldTgt/>
                      </p:tgtEl>
                    </p:cond>
                  </p:endCondLst>
                </p:cTn>
                <p:tgtEl>
                  <p:spTgt spid="183"/>
                </p:tgtEl>
              </p:cMediaNode>
            </p:audio>
            <p:audio>
              <p:cMediaNode vol="80000">
                <p:cTn id="54" fill="hold" display="0">
                  <p:stCondLst>
                    <p:cond delay="indefinite"/>
                  </p:stCondLst>
                  <p:endCondLst>
                    <p:cond evt="onStopAudio" delay="0">
                      <p:tgtEl>
                        <p:sldTgt/>
                      </p:tgtEl>
                    </p:cond>
                  </p:endCondLst>
                </p:cTn>
                <p:tgtEl>
                  <p:spTgt spid="223"/>
                </p:tgtEl>
              </p:cMediaNode>
            </p:audio>
            <p:audio>
              <p:cMediaNode vol="80000">
                <p:cTn id="55" fill="hold" display="0">
                  <p:stCondLst>
                    <p:cond delay="indefinite"/>
                  </p:stCondLst>
                  <p:endCondLst>
                    <p:cond evt="onStopAudio" delay="0">
                      <p:tgtEl>
                        <p:sldTgt/>
                      </p:tgtEl>
                    </p:cond>
                  </p:endCondLst>
                </p:cTn>
                <p:tgtEl>
                  <p:spTgt spid="22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8" name="Google Shape;131;p5">
            <a:extLst>
              <a:ext uri="{FF2B5EF4-FFF2-40B4-BE49-F238E27FC236}">
                <a16:creationId xmlns:a16="http://schemas.microsoft.com/office/drawing/2014/main" id="{BE1AB2F1-7175-4934-A18A-2843C677CD6C}"/>
              </a:ext>
            </a:extLst>
          </p:cNvPr>
          <p:cNvSpPr/>
          <p:nvPr/>
        </p:nvSpPr>
        <p:spPr>
          <a:xfrm>
            <a:off x="159991"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9" name="Google Shape;132;p5">
            <a:extLst>
              <a:ext uri="{FF2B5EF4-FFF2-40B4-BE49-F238E27FC236}">
                <a16:creationId xmlns:a16="http://schemas.microsoft.com/office/drawing/2014/main" id="{B6D4E024-905E-41EA-B520-AF4113AA69CC}"/>
              </a:ext>
            </a:extLst>
          </p:cNvPr>
          <p:cNvSpPr/>
          <p:nvPr/>
        </p:nvSpPr>
        <p:spPr>
          <a:xfrm>
            <a:off x="160197"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10" name="Google Shape;133;p5">
            <a:extLst>
              <a:ext uri="{FF2B5EF4-FFF2-40B4-BE49-F238E27FC236}">
                <a16:creationId xmlns:a16="http://schemas.microsoft.com/office/drawing/2014/main" id="{B969B5FE-ABD5-4158-AB88-B65FB9E24257}"/>
              </a:ext>
            </a:extLst>
          </p:cNvPr>
          <p:cNvSpPr/>
          <p:nvPr/>
        </p:nvSpPr>
        <p:spPr>
          <a:xfrm>
            <a:off x="159991"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11" name="Google Shape;134;p5">
            <a:extLst>
              <a:ext uri="{FF2B5EF4-FFF2-40B4-BE49-F238E27FC236}">
                <a16:creationId xmlns:a16="http://schemas.microsoft.com/office/drawing/2014/main" id="{49CA1922-396C-45A6-AF5D-0DBE9F2C7F23}"/>
              </a:ext>
            </a:extLst>
          </p:cNvPr>
          <p:cNvSpPr/>
          <p:nvPr/>
        </p:nvSpPr>
        <p:spPr>
          <a:xfrm>
            <a:off x="159991"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12" name="Google Shape;135;p5">
            <a:extLst>
              <a:ext uri="{FF2B5EF4-FFF2-40B4-BE49-F238E27FC236}">
                <a16:creationId xmlns:a16="http://schemas.microsoft.com/office/drawing/2014/main" id="{BA0ED8AB-F2C5-406A-88E7-3A3899170237}"/>
              </a:ext>
            </a:extLst>
          </p:cNvPr>
          <p:cNvSpPr/>
          <p:nvPr/>
        </p:nvSpPr>
        <p:spPr>
          <a:xfrm>
            <a:off x="159991"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13" name="Google Shape;136;p5">
            <a:extLst>
              <a:ext uri="{FF2B5EF4-FFF2-40B4-BE49-F238E27FC236}">
                <a16:creationId xmlns:a16="http://schemas.microsoft.com/office/drawing/2014/main" id="{1A1451DC-D46E-463D-9956-E8C03B88F2EA}"/>
              </a:ext>
            </a:extLst>
          </p:cNvPr>
          <p:cNvSpPr/>
          <p:nvPr/>
        </p:nvSpPr>
        <p:spPr>
          <a:xfrm>
            <a:off x="159991"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14" name="Google Shape;137;p5">
            <a:extLst>
              <a:ext uri="{FF2B5EF4-FFF2-40B4-BE49-F238E27FC236}">
                <a16:creationId xmlns:a16="http://schemas.microsoft.com/office/drawing/2014/main" id="{A6F5C1BC-B6C3-4CB0-8F8F-3CF3A5F07F07}"/>
              </a:ext>
            </a:extLst>
          </p:cNvPr>
          <p:cNvSpPr/>
          <p:nvPr/>
        </p:nvSpPr>
        <p:spPr>
          <a:xfrm>
            <a:off x="159991" y="5669997"/>
            <a:ext cx="12186015" cy="1186838"/>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15" name="Google Shape;139;p5">
            <a:extLst>
              <a:ext uri="{FF2B5EF4-FFF2-40B4-BE49-F238E27FC236}">
                <a16:creationId xmlns:a16="http://schemas.microsoft.com/office/drawing/2014/main" id="{B1F78BA8-9B4A-4EBD-8111-211DCB93DF17}"/>
              </a:ext>
            </a:extLst>
          </p:cNvPr>
          <p:cNvSpPr/>
          <p:nvPr/>
        </p:nvSpPr>
        <p:spPr>
          <a:xfrm>
            <a:off x="894916" y="566241"/>
            <a:ext cx="11066865" cy="5543415"/>
          </a:xfrm>
          <a:prstGeom prst="frame">
            <a:avLst>
              <a:gd name="adj1" fmla="val 3598"/>
            </a:avLst>
          </a:prstGeom>
          <a:solidFill>
            <a:srgbClr val="FCD19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 name="Google Shape;140;p5">
            <a:extLst>
              <a:ext uri="{FF2B5EF4-FFF2-40B4-BE49-F238E27FC236}">
                <a16:creationId xmlns:a16="http://schemas.microsoft.com/office/drawing/2014/main" id="{2970374B-FB5B-4EA5-A8D6-4D7C92B3A4FB}"/>
              </a:ext>
            </a:extLst>
          </p:cNvPr>
          <p:cNvSpPr/>
          <p:nvPr/>
        </p:nvSpPr>
        <p:spPr>
          <a:xfrm>
            <a:off x="159991" y="5965350"/>
            <a:ext cx="12186015" cy="891678"/>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17" name="Google Shape;141;p5">
            <a:extLst>
              <a:ext uri="{FF2B5EF4-FFF2-40B4-BE49-F238E27FC236}">
                <a16:creationId xmlns:a16="http://schemas.microsoft.com/office/drawing/2014/main" id="{3F3EDF16-33D5-4DF6-9E19-71696BDE9F24}"/>
              </a:ext>
            </a:extLst>
          </p:cNvPr>
          <p:cNvSpPr/>
          <p:nvPr/>
        </p:nvSpPr>
        <p:spPr>
          <a:xfrm>
            <a:off x="159991" y="6175997"/>
            <a:ext cx="12186015" cy="679478"/>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18" name="Google Shape;156;p5">
            <a:extLst>
              <a:ext uri="{FF2B5EF4-FFF2-40B4-BE49-F238E27FC236}">
                <a16:creationId xmlns:a16="http://schemas.microsoft.com/office/drawing/2014/main" id="{5122535A-A2F5-4A96-A959-3587B4798FB2}"/>
              </a:ext>
            </a:extLst>
          </p:cNvPr>
          <p:cNvSpPr/>
          <p:nvPr/>
        </p:nvSpPr>
        <p:spPr>
          <a:xfrm>
            <a:off x="159991" y="6463713"/>
            <a:ext cx="12186015" cy="393600"/>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grpSp>
        <p:nvGrpSpPr>
          <p:cNvPr id="19" name="Google Shape;157;p5">
            <a:extLst>
              <a:ext uri="{FF2B5EF4-FFF2-40B4-BE49-F238E27FC236}">
                <a16:creationId xmlns:a16="http://schemas.microsoft.com/office/drawing/2014/main" id="{223C0965-3039-41CF-9C66-7C30FDC36ECE}"/>
              </a:ext>
            </a:extLst>
          </p:cNvPr>
          <p:cNvGrpSpPr/>
          <p:nvPr/>
        </p:nvGrpSpPr>
        <p:grpSpPr>
          <a:xfrm>
            <a:off x="407656" y="5694211"/>
            <a:ext cx="1734707" cy="1138399"/>
            <a:chOff x="975725" y="5557227"/>
            <a:chExt cx="2040352" cy="1338977"/>
          </a:xfrm>
        </p:grpSpPr>
        <p:sp>
          <p:nvSpPr>
            <p:cNvPr id="113" name="Google Shape;158;p5">
              <a:extLst>
                <a:ext uri="{FF2B5EF4-FFF2-40B4-BE49-F238E27FC236}">
                  <a16:creationId xmlns:a16="http://schemas.microsoft.com/office/drawing/2014/main" id="{FDAAB0BC-B49C-4F9C-8E5E-57575BDAC805}"/>
                </a:ext>
              </a:extLst>
            </p:cNvPr>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114" name="Google Shape;159;p5">
              <a:extLst>
                <a:ext uri="{FF2B5EF4-FFF2-40B4-BE49-F238E27FC236}">
                  <a16:creationId xmlns:a16="http://schemas.microsoft.com/office/drawing/2014/main" id="{AD4427A7-9840-4995-AF40-7CFB40D482C9}"/>
                </a:ext>
              </a:extLst>
            </p:cNvPr>
            <p:cNvGrpSpPr/>
            <p:nvPr/>
          </p:nvGrpSpPr>
          <p:grpSpPr>
            <a:xfrm flipH="1">
              <a:off x="1071688" y="5557227"/>
              <a:ext cx="835252" cy="890789"/>
              <a:chOff x="-4259888" y="2290454"/>
              <a:chExt cx="4283344" cy="4568148"/>
            </a:xfrm>
          </p:grpSpPr>
          <p:sp>
            <p:nvSpPr>
              <p:cNvPr id="130" name="Google Shape;160;p5">
                <a:extLst>
                  <a:ext uri="{FF2B5EF4-FFF2-40B4-BE49-F238E27FC236}">
                    <a16:creationId xmlns:a16="http://schemas.microsoft.com/office/drawing/2014/main" id="{6B5EFD92-BB17-495E-AC73-8140798ACF41}"/>
                  </a:ext>
                </a:extLst>
              </p:cNvPr>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1" name="Google Shape;161;p5">
                <a:extLst>
                  <a:ext uri="{FF2B5EF4-FFF2-40B4-BE49-F238E27FC236}">
                    <a16:creationId xmlns:a16="http://schemas.microsoft.com/office/drawing/2014/main" id="{6F944491-0619-4D0B-94AA-F91EB8D70057}"/>
                  </a:ext>
                </a:extLst>
              </p:cNvPr>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2" name="Google Shape;162;p5">
                <a:extLst>
                  <a:ext uri="{FF2B5EF4-FFF2-40B4-BE49-F238E27FC236}">
                    <a16:creationId xmlns:a16="http://schemas.microsoft.com/office/drawing/2014/main" id="{D83001DE-34F8-4D42-9F99-7BC6E5C854D8}"/>
                  </a:ext>
                </a:extLst>
              </p:cNvPr>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3" name="Google Shape;163;p5">
                <a:extLst>
                  <a:ext uri="{FF2B5EF4-FFF2-40B4-BE49-F238E27FC236}">
                    <a16:creationId xmlns:a16="http://schemas.microsoft.com/office/drawing/2014/main" id="{5D2EB3EA-49E0-4C52-8296-B2AE7E8E24EC}"/>
                  </a:ext>
                </a:extLst>
              </p:cNvPr>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4" name="Google Shape;164;p5">
                <a:extLst>
                  <a:ext uri="{FF2B5EF4-FFF2-40B4-BE49-F238E27FC236}">
                    <a16:creationId xmlns:a16="http://schemas.microsoft.com/office/drawing/2014/main" id="{2D5C4B91-F14B-4D0B-883E-6C8E835DEEB6}"/>
                  </a:ext>
                </a:extLst>
              </p:cNvPr>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5" name="Google Shape;165;p5">
                <a:extLst>
                  <a:ext uri="{FF2B5EF4-FFF2-40B4-BE49-F238E27FC236}">
                    <a16:creationId xmlns:a16="http://schemas.microsoft.com/office/drawing/2014/main" id="{CBC493E6-1C72-4138-B175-31B94F504114}"/>
                  </a:ext>
                </a:extLst>
              </p:cNvPr>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115" name="Google Shape;166;p5">
              <a:extLst>
                <a:ext uri="{FF2B5EF4-FFF2-40B4-BE49-F238E27FC236}">
                  <a16:creationId xmlns:a16="http://schemas.microsoft.com/office/drawing/2014/main" id="{8E265BB9-A98D-4FDA-BE15-59F72A9B366C}"/>
                </a:ext>
              </a:extLst>
            </p:cNvPr>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6" name="Google Shape;167;p5">
              <a:extLst>
                <a:ext uri="{FF2B5EF4-FFF2-40B4-BE49-F238E27FC236}">
                  <a16:creationId xmlns:a16="http://schemas.microsoft.com/office/drawing/2014/main" id="{A1B839E5-907A-4482-BF02-57D903967FE7}"/>
                </a:ext>
              </a:extLst>
            </p:cNvPr>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7" name="Google Shape;168;p5">
              <a:extLst>
                <a:ext uri="{FF2B5EF4-FFF2-40B4-BE49-F238E27FC236}">
                  <a16:creationId xmlns:a16="http://schemas.microsoft.com/office/drawing/2014/main" id="{2E8BC56A-F7F3-4812-B1F5-489745561649}"/>
                </a:ext>
              </a:extLst>
            </p:cNvPr>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8" name="Google Shape;169;p5">
              <a:extLst>
                <a:ext uri="{FF2B5EF4-FFF2-40B4-BE49-F238E27FC236}">
                  <a16:creationId xmlns:a16="http://schemas.microsoft.com/office/drawing/2014/main" id="{EC1E53E3-9EC3-49B6-B9CD-99AEFA497D2B}"/>
                </a:ext>
              </a:extLst>
            </p:cNvPr>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9" name="Google Shape;170;p5">
              <a:extLst>
                <a:ext uri="{FF2B5EF4-FFF2-40B4-BE49-F238E27FC236}">
                  <a16:creationId xmlns:a16="http://schemas.microsoft.com/office/drawing/2014/main" id="{BEEC7784-2A5A-4986-AF0A-FDCED37E17A1}"/>
                </a:ext>
              </a:extLst>
            </p:cNvPr>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0" name="Google Shape;171;p5">
              <a:extLst>
                <a:ext uri="{FF2B5EF4-FFF2-40B4-BE49-F238E27FC236}">
                  <a16:creationId xmlns:a16="http://schemas.microsoft.com/office/drawing/2014/main" id="{094228DD-74DF-4C81-BEF4-5DF64B64BA1B}"/>
                </a:ext>
              </a:extLst>
            </p:cNvPr>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1" name="Google Shape;172;p5">
              <a:extLst>
                <a:ext uri="{FF2B5EF4-FFF2-40B4-BE49-F238E27FC236}">
                  <a16:creationId xmlns:a16="http://schemas.microsoft.com/office/drawing/2014/main" id="{526FF432-09E9-4DFF-BCF8-D344F8111A13}"/>
                </a:ext>
              </a:extLst>
            </p:cNvPr>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2" name="Google Shape;173;p5">
              <a:extLst>
                <a:ext uri="{FF2B5EF4-FFF2-40B4-BE49-F238E27FC236}">
                  <a16:creationId xmlns:a16="http://schemas.microsoft.com/office/drawing/2014/main" id="{F9FA884C-73A6-4822-B296-8847C8EDE5C1}"/>
                </a:ext>
              </a:extLst>
            </p:cNvPr>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123" name="Google Shape;174;p5">
              <a:extLst>
                <a:ext uri="{FF2B5EF4-FFF2-40B4-BE49-F238E27FC236}">
                  <a16:creationId xmlns:a16="http://schemas.microsoft.com/office/drawing/2014/main" id="{B970EC3D-E82C-4B37-A9BD-7753BFA43945}"/>
                </a:ext>
              </a:extLst>
            </p:cNvPr>
            <p:cNvGrpSpPr/>
            <p:nvPr/>
          </p:nvGrpSpPr>
          <p:grpSpPr>
            <a:xfrm rot="-568258">
              <a:off x="1768426" y="6089716"/>
              <a:ext cx="479762" cy="573137"/>
              <a:chOff x="12650622" y="-224128"/>
              <a:chExt cx="1467358" cy="1752944"/>
            </a:xfrm>
          </p:grpSpPr>
          <p:sp>
            <p:nvSpPr>
              <p:cNvPr id="124" name="Google Shape;175;p5">
                <a:extLst>
                  <a:ext uri="{FF2B5EF4-FFF2-40B4-BE49-F238E27FC236}">
                    <a16:creationId xmlns:a16="http://schemas.microsoft.com/office/drawing/2014/main" id="{B21A09B2-DF24-409D-8F1D-6D29CBC4812A}"/>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5" name="Google Shape;176;p5">
                <a:extLst>
                  <a:ext uri="{FF2B5EF4-FFF2-40B4-BE49-F238E27FC236}">
                    <a16:creationId xmlns:a16="http://schemas.microsoft.com/office/drawing/2014/main" id="{3833E999-3DF8-4D43-A4A7-34807007FDBC}"/>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6" name="Google Shape;177;p5">
                <a:extLst>
                  <a:ext uri="{FF2B5EF4-FFF2-40B4-BE49-F238E27FC236}">
                    <a16:creationId xmlns:a16="http://schemas.microsoft.com/office/drawing/2014/main" id="{5A2E28C7-9C84-440F-AFB2-35D2EE973AD5}"/>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7" name="Google Shape;178;p5">
                <a:extLst>
                  <a:ext uri="{FF2B5EF4-FFF2-40B4-BE49-F238E27FC236}">
                    <a16:creationId xmlns:a16="http://schemas.microsoft.com/office/drawing/2014/main" id="{441F5634-3041-4C39-B5B6-540D3DDB0F54}"/>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8" name="Google Shape;179;p5">
                <a:extLst>
                  <a:ext uri="{FF2B5EF4-FFF2-40B4-BE49-F238E27FC236}">
                    <a16:creationId xmlns:a16="http://schemas.microsoft.com/office/drawing/2014/main" id="{C9474D01-CC5F-4212-A79F-D91756CC47F6}"/>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9" name="Google Shape;180;p5">
                <a:extLst>
                  <a:ext uri="{FF2B5EF4-FFF2-40B4-BE49-F238E27FC236}">
                    <a16:creationId xmlns:a16="http://schemas.microsoft.com/office/drawing/2014/main" id="{1C6B82FA-02DD-4E58-BFB9-31278F436D81}"/>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grpSp>
        <p:nvGrpSpPr>
          <p:cNvPr id="20" name="Google Shape;181;p5">
            <a:extLst>
              <a:ext uri="{FF2B5EF4-FFF2-40B4-BE49-F238E27FC236}">
                <a16:creationId xmlns:a16="http://schemas.microsoft.com/office/drawing/2014/main" id="{97183473-14FC-44E5-B023-20FA17C263C1}"/>
              </a:ext>
            </a:extLst>
          </p:cNvPr>
          <p:cNvGrpSpPr/>
          <p:nvPr/>
        </p:nvGrpSpPr>
        <p:grpSpPr>
          <a:xfrm>
            <a:off x="-514919" y="0"/>
            <a:ext cx="4138029" cy="6868885"/>
            <a:chOff x="10890" y="0"/>
            <a:chExt cx="4138029" cy="6868885"/>
          </a:xfrm>
        </p:grpSpPr>
        <p:sp>
          <p:nvSpPr>
            <p:cNvPr id="108" name="Google Shape;182;p5">
              <a:extLst>
                <a:ext uri="{FF2B5EF4-FFF2-40B4-BE49-F238E27FC236}">
                  <a16:creationId xmlns:a16="http://schemas.microsoft.com/office/drawing/2014/main" id="{78A29A19-5056-4550-B678-A4DCDDB2D768}"/>
                </a:ext>
              </a:extLst>
            </p:cNvPr>
            <p:cNvSpPr/>
            <p:nvPr/>
          </p:nvSpPr>
          <p:spPr>
            <a:xfrm>
              <a:off x="272839" y="1379068"/>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109" name="Google Shape;183;p5">
              <a:extLst>
                <a:ext uri="{FF2B5EF4-FFF2-40B4-BE49-F238E27FC236}">
                  <a16:creationId xmlns:a16="http://schemas.microsoft.com/office/drawing/2014/main" id="{D9BFCB3A-F3B3-44C1-9B8E-919B991DEDEC}"/>
                </a:ext>
              </a:extLst>
            </p:cNvPr>
            <p:cNvSpPr/>
            <p:nvPr/>
          </p:nvSpPr>
          <p:spPr>
            <a:xfrm>
              <a:off x="1658478" y="1379287"/>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110" name="Google Shape;184;p5">
              <a:extLst>
                <a:ext uri="{FF2B5EF4-FFF2-40B4-BE49-F238E27FC236}">
                  <a16:creationId xmlns:a16="http://schemas.microsoft.com/office/drawing/2014/main" id="{DC6AF7D7-C929-482B-9AC6-F439A75D6151}"/>
                </a:ext>
              </a:extLst>
            </p:cNvPr>
            <p:cNvSpPr/>
            <p:nvPr/>
          </p:nvSpPr>
          <p:spPr>
            <a:xfrm>
              <a:off x="1070708" y="0"/>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111" name="Google Shape;185;p5">
              <a:extLst>
                <a:ext uri="{FF2B5EF4-FFF2-40B4-BE49-F238E27FC236}">
                  <a16:creationId xmlns:a16="http://schemas.microsoft.com/office/drawing/2014/main" id="{DC922FC8-AD0A-4D5F-AAD0-3A86B65BD030}"/>
                </a:ext>
              </a:extLst>
            </p:cNvPr>
            <p:cNvSpPr/>
            <p:nvPr/>
          </p:nvSpPr>
          <p:spPr>
            <a:xfrm>
              <a:off x="10890" y="507556"/>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112" name="Google Shape;186;p5">
              <a:extLst>
                <a:ext uri="{FF2B5EF4-FFF2-40B4-BE49-F238E27FC236}">
                  <a16:creationId xmlns:a16="http://schemas.microsoft.com/office/drawing/2014/main" id="{23C91355-6B19-4239-BAC8-F734061BE1CE}"/>
                </a:ext>
              </a:extLst>
            </p:cNvPr>
            <p:cNvSpPr/>
            <p:nvPr/>
          </p:nvSpPr>
          <p:spPr>
            <a:xfrm>
              <a:off x="67480" y="1215354"/>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grpSp>
      <p:grpSp>
        <p:nvGrpSpPr>
          <p:cNvPr id="21" name="Google Shape;329;p10">
            <a:extLst>
              <a:ext uri="{FF2B5EF4-FFF2-40B4-BE49-F238E27FC236}">
                <a16:creationId xmlns:a16="http://schemas.microsoft.com/office/drawing/2014/main" id="{95904172-257C-4265-95BE-ECEC057C6A4A}"/>
              </a:ext>
            </a:extLst>
          </p:cNvPr>
          <p:cNvGrpSpPr/>
          <p:nvPr userDrawn="1"/>
        </p:nvGrpSpPr>
        <p:grpSpPr>
          <a:xfrm flipH="1">
            <a:off x="1502269" y="4210677"/>
            <a:ext cx="1738239" cy="1743417"/>
            <a:chOff x="4067175" y="-2019300"/>
            <a:chExt cx="4220050" cy="4232623"/>
          </a:xfrm>
        </p:grpSpPr>
        <p:sp>
          <p:nvSpPr>
            <p:cNvPr id="95" name="Google Shape;330;p10">
              <a:extLst>
                <a:ext uri="{FF2B5EF4-FFF2-40B4-BE49-F238E27FC236}">
                  <a16:creationId xmlns:a16="http://schemas.microsoft.com/office/drawing/2014/main" id="{D9A1BFF8-F775-483E-8EA7-55C5A8578AAE}"/>
                </a:ext>
              </a:extLst>
            </p:cNvPr>
            <p:cNvSpPr/>
            <p:nvPr/>
          </p:nvSpPr>
          <p:spPr>
            <a:xfrm>
              <a:off x="5501258" y="-2019300"/>
              <a:ext cx="1351883" cy="989266"/>
            </a:xfrm>
            <a:custGeom>
              <a:avLst/>
              <a:gdLst/>
              <a:ahLst/>
              <a:cxnLst/>
              <a:rect l="l" t="t" r="r" b="b"/>
              <a:pathLst>
                <a:path w="1351883" h="989266" extrusionOk="0">
                  <a:moveTo>
                    <a:pt x="675989" y="0"/>
                  </a:moveTo>
                  <a:lnTo>
                    <a:pt x="1013936" y="494633"/>
                  </a:lnTo>
                  <a:lnTo>
                    <a:pt x="1351883" y="989267"/>
                  </a:lnTo>
                  <a:lnTo>
                    <a:pt x="675989" y="989267"/>
                  </a:lnTo>
                  <a:lnTo>
                    <a:pt x="0" y="989267"/>
                  </a:lnTo>
                  <a:lnTo>
                    <a:pt x="337947" y="49463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6" name="Google Shape;331;p10">
              <a:extLst>
                <a:ext uri="{FF2B5EF4-FFF2-40B4-BE49-F238E27FC236}">
                  <a16:creationId xmlns:a16="http://schemas.microsoft.com/office/drawing/2014/main" id="{4ECF882E-7145-46FA-8A1B-74CA0A63C86B}"/>
                </a:ext>
              </a:extLst>
            </p:cNvPr>
            <p:cNvSpPr/>
            <p:nvPr/>
          </p:nvSpPr>
          <p:spPr>
            <a:xfrm>
              <a:off x="5602605" y="-819151"/>
              <a:ext cx="1149191" cy="2916745"/>
            </a:xfrm>
            <a:custGeom>
              <a:avLst/>
              <a:gdLst/>
              <a:ahLst/>
              <a:cxnLst/>
              <a:rect l="l" t="t" r="r" b="b"/>
              <a:pathLst>
                <a:path w="1149191" h="2916745" extrusionOk="0">
                  <a:moveTo>
                    <a:pt x="1149191" y="2916746"/>
                  </a:moveTo>
                  <a:lnTo>
                    <a:pt x="1149191" y="0"/>
                  </a:lnTo>
                  <a:lnTo>
                    <a:pt x="0" y="0"/>
                  </a:lnTo>
                  <a:lnTo>
                    <a:pt x="0" y="2916746"/>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7" name="Google Shape;332;p10">
              <a:extLst>
                <a:ext uri="{FF2B5EF4-FFF2-40B4-BE49-F238E27FC236}">
                  <a16:creationId xmlns:a16="http://schemas.microsoft.com/office/drawing/2014/main" id="{05B51674-F511-4F1C-AFDF-870244D1A198}"/>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8" name="Google Shape;333;p10">
              <a:extLst>
                <a:ext uri="{FF2B5EF4-FFF2-40B4-BE49-F238E27FC236}">
                  <a16:creationId xmlns:a16="http://schemas.microsoft.com/office/drawing/2014/main" id="{AEEB1F4C-398B-4B7D-B6EC-D94352A4C630}"/>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9" name="Google Shape;334;p10">
              <a:extLst>
                <a:ext uri="{FF2B5EF4-FFF2-40B4-BE49-F238E27FC236}">
                  <a16:creationId xmlns:a16="http://schemas.microsoft.com/office/drawing/2014/main" id="{3486D52D-8806-49B0-A090-973E65F53F2E}"/>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0" name="Google Shape;335;p10">
              <a:extLst>
                <a:ext uri="{FF2B5EF4-FFF2-40B4-BE49-F238E27FC236}">
                  <a16:creationId xmlns:a16="http://schemas.microsoft.com/office/drawing/2014/main" id="{31963093-C2B5-4EF2-954A-76B0C772C47A}"/>
                </a:ext>
              </a:extLst>
            </p:cNvPr>
            <p:cNvSpPr/>
            <p:nvPr/>
          </p:nvSpPr>
          <p:spPr>
            <a:xfrm>
              <a:off x="4203192" y="2529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1" name="Google Shape;336;p10">
              <a:extLst>
                <a:ext uri="{FF2B5EF4-FFF2-40B4-BE49-F238E27FC236}">
                  <a16:creationId xmlns:a16="http://schemas.microsoft.com/office/drawing/2014/main" id="{6B6288F1-5DF9-49EA-9FF4-A424ED314645}"/>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2" name="Google Shape;337;p10">
              <a:extLst>
                <a:ext uri="{FF2B5EF4-FFF2-40B4-BE49-F238E27FC236}">
                  <a16:creationId xmlns:a16="http://schemas.microsoft.com/office/drawing/2014/main" id="{A554839A-3315-4A91-B44D-E1A1D6E67F99}"/>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3" name="Google Shape;338;p10">
              <a:extLst>
                <a:ext uri="{FF2B5EF4-FFF2-40B4-BE49-F238E27FC236}">
                  <a16:creationId xmlns:a16="http://schemas.microsoft.com/office/drawing/2014/main" id="{9CF5FA59-7AF1-49FD-BBB5-1FB53ECDBBB9}"/>
                </a:ext>
              </a:extLst>
            </p:cNvPr>
            <p:cNvSpPr/>
            <p:nvPr/>
          </p:nvSpPr>
          <p:spPr>
            <a:xfrm>
              <a:off x="7399972" y="2910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4" name="Google Shape;339;p10">
              <a:extLst>
                <a:ext uri="{FF2B5EF4-FFF2-40B4-BE49-F238E27FC236}">
                  <a16:creationId xmlns:a16="http://schemas.microsoft.com/office/drawing/2014/main" id="{92FD3FA2-00C3-460D-A3B5-AD1564ED30EE}"/>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5" name="Google Shape;340;p10">
              <a:extLst>
                <a:ext uri="{FF2B5EF4-FFF2-40B4-BE49-F238E27FC236}">
                  <a16:creationId xmlns:a16="http://schemas.microsoft.com/office/drawing/2014/main" id="{18EC5FE2-CF7B-4455-B13D-7DA04F6F518F}"/>
                </a:ext>
              </a:extLst>
            </p:cNvPr>
            <p:cNvSpPr/>
            <p:nvPr/>
          </p:nvSpPr>
          <p:spPr>
            <a:xfrm>
              <a:off x="4935377" y="520921"/>
              <a:ext cx="2512795" cy="1692402"/>
            </a:xfrm>
            <a:custGeom>
              <a:avLst/>
              <a:gdLst/>
              <a:ahLst/>
              <a:cxnLst/>
              <a:rect l="l" t="t" r="r" b="b"/>
              <a:pathLst>
                <a:path w="2445543" h="1692402" extrusionOk="0">
                  <a:moveTo>
                    <a:pt x="0" y="1692402"/>
                  </a:moveTo>
                  <a:lnTo>
                    <a:pt x="0" y="0"/>
                  </a:lnTo>
                  <a:lnTo>
                    <a:pt x="199454" y="0"/>
                  </a:lnTo>
                  <a:lnTo>
                    <a:pt x="199454" y="125825"/>
                  </a:lnTo>
                  <a:lnTo>
                    <a:pt x="401288" y="125825"/>
                  </a:lnTo>
                  <a:lnTo>
                    <a:pt x="401288" y="0"/>
                  </a:lnTo>
                  <a:lnTo>
                    <a:pt x="660654" y="0"/>
                  </a:lnTo>
                  <a:lnTo>
                    <a:pt x="660654" y="125825"/>
                  </a:lnTo>
                  <a:cubicBezTo>
                    <a:pt x="727901" y="125825"/>
                    <a:pt x="795242" y="125825"/>
                    <a:pt x="862489" y="125825"/>
                  </a:cubicBezTo>
                  <a:lnTo>
                    <a:pt x="862489" y="0"/>
                  </a:lnTo>
                  <a:lnTo>
                    <a:pt x="1121854" y="0"/>
                  </a:lnTo>
                  <a:lnTo>
                    <a:pt x="1121854" y="125825"/>
                  </a:lnTo>
                  <a:cubicBezTo>
                    <a:pt x="1189101" y="125825"/>
                    <a:pt x="1256443" y="125825"/>
                    <a:pt x="1323689" y="125825"/>
                  </a:cubicBezTo>
                  <a:lnTo>
                    <a:pt x="1323689" y="0"/>
                  </a:lnTo>
                  <a:lnTo>
                    <a:pt x="1583055" y="0"/>
                  </a:lnTo>
                  <a:lnTo>
                    <a:pt x="1583055" y="125825"/>
                  </a:lnTo>
                  <a:cubicBezTo>
                    <a:pt x="1650302" y="125825"/>
                    <a:pt x="1717643" y="125825"/>
                    <a:pt x="1784890" y="125825"/>
                  </a:cubicBezTo>
                  <a:lnTo>
                    <a:pt x="1784890" y="0"/>
                  </a:lnTo>
                  <a:lnTo>
                    <a:pt x="2044256" y="0"/>
                  </a:lnTo>
                  <a:lnTo>
                    <a:pt x="2044256" y="125825"/>
                  </a:lnTo>
                  <a:lnTo>
                    <a:pt x="2246090" y="125825"/>
                  </a:lnTo>
                  <a:lnTo>
                    <a:pt x="2246090" y="0"/>
                  </a:lnTo>
                  <a:lnTo>
                    <a:pt x="2445544" y="0"/>
                  </a:lnTo>
                  <a:lnTo>
                    <a:pt x="2445544" y="1692402"/>
                  </a:lnTo>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6" name="Google Shape;341;p10">
              <a:extLst>
                <a:ext uri="{FF2B5EF4-FFF2-40B4-BE49-F238E27FC236}">
                  <a16:creationId xmlns:a16="http://schemas.microsoft.com/office/drawing/2014/main" id="{D9B772F8-FA3C-4DE8-881C-9BB64A08DA5A}"/>
                </a:ext>
              </a:extLst>
            </p:cNvPr>
            <p:cNvSpPr/>
            <p:nvPr/>
          </p:nvSpPr>
          <p:spPr>
            <a:xfrm>
              <a:off x="5742602" y="982979"/>
              <a:ext cx="897070" cy="1230344"/>
            </a:xfrm>
            <a:custGeom>
              <a:avLst/>
              <a:gdLst/>
              <a:ahLst/>
              <a:cxnLst/>
              <a:rect l="l" t="t" r="r" b="b"/>
              <a:pathLst>
                <a:path w="873061" h="1230344" extrusionOk="0">
                  <a:moveTo>
                    <a:pt x="0" y="1230344"/>
                  </a:moveTo>
                  <a:lnTo>
                    <a:pt x="0" y="436531"/>
                  </a:lnTo>
                  <a:cubicBezTo>
                    <a:pt x="0" y="196405"/>
                    <a:pt x="196405" y="0"/>
                    <a:pt x="436531" y="0"/>
                  </a:cubicBezTo>
                  <a:lnTo>
                    <a:pt x="436531" y="0"/>
                  </a:lnTo>
                  <a:cubicBezTo>
                    <a:pt x="676656" y="0"/>
                    <a:pt x="873062" y="196405"/>
                    <a:pt x="873062" y="436531"/>
                  </a:cubicBezTo>
                  <a:lnTo>
                    <a:pt x="873062" y="1230344"/>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7" name="Google Shape;342;p10">
              <a:extLst>
                <a:ext uri="{FF2B5EF4-FFF2-40B4-BE49-F238E27FC236}">
                  <a16:creationId xmlns:a16="http://schemas.microsoft.com/office/drawing/2014/main" id="{C59D041E-1CF5-4AC3-AA7D-450BF28FD222}"/>
                </a:ext>
              </a:extLst>
            </p:cNvPr>
            <p:cNvSpPr/>
            <p:nvPr/>
          </p:nvSpPr>
          <p:spPr>
            <a:xfrm>
              <a:off x="5872770" y="1161477"/>
              <a:ext cx="636738" cy="873251"/>
            </a:xfrm>
            <a:custGeom>
              <a:avLst/>
              <a:gdLst/>
              <a:ahLst/>
              <a:cxnLst/>
              <a:rect l="l" t="t" r="r" b="b"/>
              <a:pathLst>
                <a:path w="619696" h="873251" extrusionOk="0">
                  <a:moveTo>
                    <a:pt x="0" y="873252"/>
                  </a:moveTo>
                  <a:lnTo>
                    <a:pt x="0" y="309848"/>
                  </a:lnTo>
                  <a:cubicBezTo>
                    <a:pt x="0" y="139446"/>
                    <a:pt x="139446" y="0"/>
                    <a:pt x="309848" y="0"/>
                  </a:cubicBezTo>
                  <a:lnTo>
                    <a:pt x="309848" y="0"/>
                  </a:lnTo>
                  <a:cubicBezTo>
                    <a:pt x="480251" y="0"/>
                    <a:pt x="619697" y="139446"/>
                    <a:pt x="619697" y="309848"/>
                  </a:cubicBezTo>
                  <a:lnTo>
                    <a:pt x="619697" y="873252"/>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22" name="Google Shape;343;p10">
            <a:extLst>
              <a:ext uri="{FF2B5EF4-FFF2-40B4-BE49-F238E27FC236}">
                <a16:creationId xmlns:a16="http://schemas.microsoft.com/office/drawing/2014/main" id="{2E8AAFB6-B559-41F6-B4C5-F543119D4FC0}"/>
              </a:ext>
            </a:extLst>
          </p:cNvPr>
          <p:cNvGrpSpPr/>
          <p:nvPr userDrawn="1"/>
        </p:nvGrpSpPr>
        <p:grpSpPr>
          <a:xfrm flipH="1">
            <a:off x="283429" y="5930864"/>
            <a:ext cx="647105" cy="773048"/>
            <a:chOff x="12650622" y="-224128"/>
            <a:chExt cx="1467358" cy="1752944"/>
          </a:xfrm>
        </p:grpSpPr>
        <p:sp>
          <p:nvSpPr>
            <p:cNvPr id="89" name="Google Shape;344;p10">
              <a:extLst>
                <a:ext uri="{FF2B5EF4-FFF2-40B4-BE49-F238E27FC236}">
                  <a16:creationId xmlns:a16="http://schemas.microsoft.com/office/drawing/2014/main" id="{4F3F78FA-B9E2-498E-9193-D292252CBAE7}"/>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 name="Google Shape;345;p10">
              <a:extLst>
                <a:ext uri="{FF2B5EF4-FFF2-40B4-BE49-F238E27FC236}">
                  <a16:creationId xmlns:a16="http://schemas.microsoft.com/office/drawing/2014/main" id="{C7B2F9E9-6929-4E64-A586-70D4E6F62606}"/>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 name="Google Shape;346;p10">
              <a:extLst>
                <a:ext uri="{FF2B5EF4-FFF2-40B4-BE49-F238E27FC236}">
                  <a16:creationId xmlns:a16="http://schemas.microsoft.com/office/drawing/2014/main" id="{F264E82F-7081-421F-9ECF-0D4EA451BB36}"/>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 name="Google Shape;347;p10">
              <a:extLst>
                <a:ext uri="{FF2B5EF4-FFF2-40B4-BE49-F238E27FC236}">
                  <a16:creationId xmlns:a16="http://schemas.microsoft.com/office/drawing/2014/main" id="{C6B733C5-2494-4AFA-8785-B44634A0412C}"/>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 name="Google Shape;348;p10">
              <a:extLst>
                <a:ext uri="{FF2B5EF4-FFF2-40B4-BE49-F238E27FC236}">
                  <a16:creationId xmlns:a16="http://schemas.microsoft.com/office/drawing/2014/main" id="{36A9D5F7-853E-4C7C-ACE2-8EFCA1230F52}"/>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 name="Google Shape;349;p10">
              <a:extLst>
                <a:ext uri="{FF2B5EF4-FFF2-40B4-BE49-F238E27FC236}">
                  <a16:creationId xmlns:a16="http://schemas.microsoft.com/office/drawing/2014/main" id="{1B4B5DB8-0F23-4C2A-97EE-FDB8BD39131D}"/>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23" name="Google Shape;351;p10">
            <a:extLst>
              <a:ext uri="{FF2B5EF4-FFF2-40B4-BE49-F238E27FC236}">
                <a16:creationId xmlns:a16="http://schemas.microsoft.com/office/drawing/2014/main" id="{581E725F-8AA1-45BD-BA5F-6303F9D92F54}"/>
              </a:ext>
            </a:extLst>
          </p:cNvPr>
          <p:cNvGrpSpPr/>
          <p:nvPr userDrawn="1"/>
        </p:nvGrpSpPr>
        <p:grpSpPr>
          <a:xfrm flipH="1">
            <a:off x="2092592" y="5603187"/>
            <a:ext cx="923998" cy="943211"/>
            <a:chOff x="2148829" y="2424101"/>
            <a:chExt cx="2454481" cy="2453871"/>
          </a:xfrm>
        </p:grpSpPr>
        <p:sp>
          <p:nvSpPr>
            <p:cNvPr id="81" name="Google Shape;352;p10">
              <a:extLst>
                <a:ext uri="{FF2B5EF4-FFF2-40B4-BE49-F238E27FC236}">
                  <a16:creationId xmlns:a16="http://schemas.microsoft.com/office/drawing/2014/main" id="{6B2854EC-C6D9-496B-9FD2-02BD348D9B0B}"/>
                </a:ext>
              </a:extLst>
            </p:cNvPr>
            <p:cNvSpPr/>
            <p:nvPr/>
          </p:nvSpPr>
          <p:spPr>
            <a:xfrm>
              <a:off x="2414700" y="2858833"/>
              <a:ext cx="1640137" cy="2000434"/>
            </a:xfrm>
            <a:custGeom>
              <a:avLst/>
              <a:gdLst/>
              <a:ahLst/>
              <a:cxnLst/>
              <a:rect l="l" t="t" r="r" b="b"/>
              <a:pathLst>
                <a:path w="1640137" h="2000434" extrusionOk="0">
                  <a:moveTo>
                    <a:pt x="1573116" y="1578"/>
                  </a:moveTo>
                  <a:cubicBezTo>
                    <a:pt x="1569401" y="-1280"/>
                    <a:pt x="1567782" y="-232"/>
                    <a:pt x="1566734" y="-137"/>
                  </a:cubicBezTo>
                  <a:cubicBezTo>
                    <a:pt x="1565591" y="-41"/>
                    <a:pt x="1564734" y="54"/>
                    <a:pt x="1563877" y="244"/>
                  </a:cubicBezTo>
                  <a:cubicBezTo>
                    <a:pt x="1562258" y="626"/>
                    <a:pt x="1560543" y="1197"/>
                    <a:pt x="1558448" y="1864"/>
                  </a:cubicBezTo>
                  <a:cubicBezTo>
                    <a:pt x="1554257" y="3197"/>
                    <a:pt x="1548827" y="5197"/>
                    <a:pt x="1542255" y="7769"/>
                  </a:cubicBezTo>
                  <a:cubicBezTo>
                    <a:pt x="1529015" y="12913"/>
                    <a:pt x="1511299" y="20342"/>
                    <a:pt x="1492249" y="28629"/>
                  </a:cubicBezTo>
                  <a:cubicBezTo>
                    <a:pt x="1454149" y="45202"/>
                    <a:pt x="1410524" y="65205"/>
                    <a:pt x="1385283" y="78445"/>
                  </a:cubicBezTo>
                  <a:cubicBezTo>
                    <a:pt x="1037144" y="261420"/>
                    <a:pt x="648810" y="572030"/>
                    <a:pt x="341438" y="913120"/>
                  </a:cubicBezTo>
                  <a:cubicBezTo>
                    <a:pt x="256571" y="993416"/>
                    <a:pt x="105123" y="1184488"/>
                    <a:pt x="81977" y="1263831"/>
                  </a:cubicBezTo>
                  <a:cubicBezTo>
                    <a:pt x="11016" y="1394133"/>
                    <a:pt x="-16225" y="1497289"/>
                    <a:pt x="8921" y="1562725"/>
                  </a:cubicBezTo>
                  <a:cubicBezTo>
                    <a:pt x="17017" y="1583871"/>
                    <a:pt x="41591" y="1611684"/>
                    <a:pt x="96932" y="1668453"/>
                  </a:cubicBezTo>
                  <a:cubicBezTo>
                    <a:pt x="104075" y="1675787"/>
                    <a:pt x="121411" y="1690170"/>
                    <a:pt x="144842" y="1708934"/>
                  </a:cubicBezTo>
                  <a:cubicBezTo>
                    <a:pt x="168274" y="1727698"/>
                    <a:pt x="197134" y="1750559"/>
                    <a:pt x="226472" y="1772657"/>
                  </a:cubicBezTo>
                  <a:cubicBezTo>
                    <a:pt x="320578" y="1843427"/>
                    <a:pt x="342486" y="1857524"/>
                    <a:pt x="405827" y="1888861"/>
                  </a:cubicBezTo>
                  <a:cubicBezTo>
                    <a:pt x="533653" y="1952012"/>
                    <a:pt x="688053" y="1999161"/>
                    <a:pt x="774159" y="2000018"/>
                  </a:cubicBezTo>
                  <a:cubicBezTo>
                    <a:pt x="854264" y="2000875"/>
                    <a:pt x="960468" y="1964109"/>
                    <a:pt x="1041621" y="1908388"/>
                  </a:cubicBezTo>
                  <a:cubicBezTo>
                    <a:pt x="1181162" y="1812471"/>
                    <a:pt x="1319561" y="1636735"/>
                    <a:pt x="1421383" y="1427661"/>
                  </a:cubicBezTo>
                  <a:cubicBezTo>
                    <a:pt x="1598452" y="1064473"/>
                    <a:pt x="1677415" y="590985"/>
                    <a:pt x="1622836" y="218557"/>
                  </a:cubicBezTo>
                  <a:cubicBezTo>
                    <a:pt x="1617217" y="180362"/>
                    <a:pt x="1607406" y="128832"/>
                    <a:pt x="1597976" y="85969"/>
                  </a:cubicBezTo>
                  <a:cubicBezTo>
                    <a:pt x="1593214" y="64538"/>
                    <a:pt x="1588547" y="45202"/>
                    <a:pt x="1584641" y="30820"/>
                  </a:cubicBezTo>
                  <a:cubicBezTo>
                    <a:pt x="1582736" y="23676"/>
                    <a:pt x="1581022" y="17770"/>
                    <a:pt x="1579498" y="13294"/>
                  </a:cubicBezTo>
                  <a:cubicBezTo>
                    <a:pt x="1578736" y="11008"/>
                    <a:pt x="1578069" y="9103"/>
                    <a:pt x="1577307" y="7388"/>
                  </a:cubicBezTo>
                  <a:cubicBezTo>
                    <a:pt x="1576355" y="5578"/>
                    <a:pt x="1576450" y="4054"/>
                    <a:pt x="1573116" y="1578"/>
                  </a:cubicBezTo>
                  <a:lnTo>
                    <a:pt x="1573116" y="1578"/>
                  </a:lnTo>
                  <a:close/>
                </a:path>
              </a:pathLst>
            </a:custGeom>
            <a:solidFill>
              <a:srgbClr val="BFBB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 name="Google Shape;353;p10">
              <a:extLst>
                <a:ext uri="{FF2B5EF4-FFF2-40B4-BE49-F238E27FC236}">
                  <a16:creationId xmlns:a16="http://schemas.microsoft.com/office/drawing/2014/main" id="{376FBCC1-8A89-4384-9329-96C34E7F20DF}"/>
                </a:ext>
              </a:extLst>
            </p:cNvPr>
            <p:cNvSpPr/>
            <p:nvPr/>
          </p:nvSpPr>
          <p:spPr>
            <a:xfrm>
              <a:off x="3996225" y="2810413"/>
              <a:ext cx="607085" cy="1076528"/>
            </a:xfrm>
            <a:custGeom>
              <a:avLst/>
              <a:gdLst/>
              <a:ahLst/>
              <a:cxnLst/>
              <a:rect l="l" t="t" r="r" b="b"/>
              <a:pathLst>
                <a:path w="607085" h="1076528" extrusionOk="0">
                  <a:moveTo>
                    <a:pt x="291343" y="24185"/>
                  </a:moveTo>
                  <a:cubicBezTo>
                    <a:pt x="275817" y="13041"/>
                    <a:pt x="260101" y="7421"/>
                    <a:pt x="240098" y="3040"/>
                  </a:cubicBezTo>
                  <a:cubicBezTo>
                    <a:pt x="218667" y="-1627"/>
                    <a:pt x="187520" y="-1246"/>
                    <a:pt x="153040" y="2373"/>
                  </a:cubicBezTo>
                  <a:cubicBezTo>
                    <a:pt x="118750" y="6088"/>
                    <a:pt x="81602" y="13232"/>
                    <a:pt x="50360" y="22852"/>
                  </a:cubicBezTo>
                  <a:cubicBezTo>
                    <a:pt x="50265" y="22852"/>
                    <a:pt x="50075" y="22852"/>
                    <a:pt x="49979" y="22947"/>
                  </a:cubicBezTo>
                  <a:lnTo>
                    <a:pt x="7117" y="35425"/>
                  </a:lnTo>
                  <a:cubicBezTo>
                    <a:pt x="-693" y="37616"/>
                    <a:pt x="-2980" y="49808"/>
                    <a:pt x="3593" y="54666"/>
                  </a:cubicBezTo>
                  <a:lnTo>
                    <a:pt x="103415" y="129151"/>
                  </a:lnTo>
                  <a:cubicBezTo>
                    <a:pt x="103510" y="129246"/>
                    <a:pt x="103510" y="129246"/>
                    <a:pt x="103605" y="129342"/>
                  </a:cubicBezTo>
                  <a:cubicBezTo>
                    <a:pt x="177233" y="186587"/>
                    <a:pt x="212666" y="217448"/>
                    <a:pt x="255815" y="262692"/>
                  </a:cubicBezTo>
                  <a:cubicBezTo>
                    <a:pt x="439552" y="454906"/>
                    <a:pt x="547946" y="677219"/>
                    <a:pt x="569092" y="902105"/>
                  </a:cubicBezTo>
                  <a:cubicBezTo>
                    <a:pt x="570711" y="919440"/>
                    <a:pt x="572521" y="935061"/>
                    <a:pt x="574140" y="946681"/>
                  </a:cubicBezTo>
                  <a:cubicBezTo>
                    <a:pt x="574902" y="952492"/>
                    <a:pt x="575855" y="957255"/>
                    <a:pt x="576521" y="960779"/>
                  </a:cubicBezTo>
                  <a:cubicBezTo>
                    <a:pt x="578331" y="988496"/>
                    <a:pt x="573664" y="1046504"/>
                    <a:pt x="571664" y="1076127"/>
                  </a:cubicBezTo>
                  <a:cubicBezTo>
                    <a:pt x="583665" y="1051362"/>
                    <a:pt x="598714" y="968208"/>
                    <a:pt x="600715" y="962017"/>
                  </a:cubicBezTo>
                  <a:cubicBezTo>
                    <a:pt x="601382" y="958969"/>
                    <a:pt x="601667" y="955350"/>
                    <a:pt x="602239" y="950872"/>
                  </a:cubicBezTo>
                  <a:cubicBezTo>
                    <a:pt x="603191" y="941919"/>
                    <a:pt x="604239" y="929823"/>
                    <a:pt x="605001" y="915916"/>
                  </a:cubicBezTo>
                  <a:cubicBezTo>
                    <a:pt x="606525" y="887912"/>
                    <a:pt x="607096" y="852860"/>
                    <a:pt x="606716" y="823238"/>
                  </a:cubicBezTo>
                  <a:cubicBezTo>
                    <a:pt x="603287" y="565587"/>
                    <a:pt x="515466" y="307935"/>
                    <a:pt x="360399" y="101433"/>
                  </a:cubicBezTo>
                  <a:cubicBezTo>
                    <a:pt x="333539" y="65619"/>
                    <a:pt x="315727" y="44093"/>
                    <a:pt x="298106" y="29424"/>
                  </a:cubicBezTo>
                  <a:cubicBezTo>
                    <a:pt x="295820" y="27519"/>
                    <a:pt x="293534" y="25805"/>
                    <a:pt x="291343" y="24185"/>
                  </a:cubicBezTo>
                  <a:lnTo>
                    <a:pt x="291343" y="24185"/>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 name="Google Shape;354;p10">
              <a:extLst>
                <a:ext uri="{FF2B5EF4-FFF2-40B4-BE49-F238E27FC236}">
                  <a16:creationId xmlns:a16="http://schemas.microsoft.com/office/drawing/2014/main" id="{263AFD13-4350-4B2E-A9EB-9F47CD6961F2}"/>
                </a:ext>
              </a:extLst>
            </p:cNvPr>
            <p:cNvSpPr/>
            <p:nvPr/>
          </p:nvSpPr>
          <p:spPr>
            <a:xfrm>
              <a:off x="2148829" y="2632235"/>
              <a:ext cx="1830416" cy="1792106"/>
            </a:xfrm>
            <a:custGeom>
              <a:avLst/>
              <a:gdLst/>
              <a:ahLst/>
              <a:cxnLst/>
              <a:rect l="l" t="t" r="r" b="b"/>
              <a:pathLst>
                <a:path w="1830416" h="1792106" extrusionOk="0">
                  <a:moveTo>
                    <a:pt x="1827557" y="215507"/>
                  </a:moveTo>
                  <a:cubicBezTo>
                    <a:pt x="1827367" y="215412"/>
                    <a:pt x="1827176" y="215412"/>
                    <a:pt x="1826986" y="215412"/>
                  </a:cubicBezTo>
                  <a:lnTo>
                    <a:pt x="1813079" y="207888"/>
                  </a:lnTo>
                  <a:cubicBezTo>
                    <a:pt x="1805459" y="203792"/>
                    <a:pt x="1776979" y="188647"/>
                    <a:pt x="1750023" y="174074"/>
                  </a:cubicBezTo>
                  <a:cubicBezTo>
                    <a:pt x="1397598" y="-16522"/>
                    <a:pt x="956972" y="-54241"/>
                    <a:pt x="612357" y="77109"/>
                  </a:cubicBezTo>
                  <a:cubicBezTo>
                    <a:pt x="417857" y="151309"/>
                    <a:pt x="245359" y="285516"/>
                    <a:pt x="153443" y="434773"/>
                  </a:cubicBezTo>
                  <a:cubicBezTo>
                    <a:pt x="-12959" y="704902"/>
                    <a:pt x="-46677" y="1077901"/>
                    <a:pt x="64194" y="1412324"/>
                  </a:cubicBezTo>
                  <a:cubicBezTo>
                    <a:pt x="90102" y="1490524"/>
                    <a:pt x="159348" y="1631684"/>
                    <a:pt x="205354" y="1700169"/>
                  </a:cubicBezTo>
                  <a:cubicBezTo>
                    <a:pt x="215165" y="1714838"/>
                    <a:pt x="224880" y="1728649"/>
                    <a:pt x="232405" y="1739127"/>
                  </a:cubicBezTo>
                  <a:cubicBezTo>
                    <a:pt x="236215" y="1744365"/>
                    <a:pt x="239359" y="1748937"/>
                    <a:pt x="241930" y="1752271"/>
                  </a:cubicBezTo>
                  <a:cubicBezTo>
                    <a:pt x="245740" y="1758367"/>
                    <a:pt x="268029" y="1786085"/>
                    <a:pt x="275458" y="1791704"/>
                  </a:cubicBezTo>
                  <a:cubicBezTo>
                    <a:pt x="270029" y="1767320"/>
                    <a:pt x="265743" y="1744175"/>
                    <a:pt x="266505" y="1724649"/>
                  </a:cubicBezTo>
                  <a:cubicBezTo>
                    <a:pt x="268791" y="1658354"/>
                    <a:pt x="301271" y="1570343"/>
                    <a:pt x="360612" y="1470522"/>
                  </a:cubicBezTo>
                  <a:cubicBezTo>
                    <a:pt x="419953" y="1370699"/>
                    <a:pt x="504344" y="1258495"/>
                    <a:pt x="606262" y="1143052"/>
                  </a:cubicBezTo>
                  <a:cubicBezTo>
                    <a:pt x="810096" y="912166"/>
                    <a:pt x="1084226" y="667374"/>
                    <a:pt x="1369023" y="475445"/>
                  </a:cubicBezTo>
                  <a:cubicBezTo>
                    <a:pt x="1515804" y="376575"/>
                    <a:pt x="1677062" y="286659"/>
                    <a:pt x="1788409" y="241701"/>
                  </a:cubicBezTo>
                  <a:lnTo>
                    <a:pt x="1826319" y="226461"/>
                  </a:lnTo>
                  <a:cubicBezTo>
                    <a:pt x="1830796" y="225032"/>
                    <a:pt x="1831557" y="217889"/>
                    <a:pt x="1827557" y="215507"/>
                  </a:cubicBezTo>
                  <a:lnTo>
                    <a:pt x="1827557" y="215507"/>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 name="Google Shape;355;p10">
              <a:extLst>
                <a:ext uri="{FF2B5EF4-FFF2-40B4-BE49-F238E27FC236}">
                  <a16:creationId xmlns:a16="http://schemas.microsoft.com/office/drawing/2014/main" id="{1328A865-02C2-40BA-8C0E-923A1CF20B17}"/>
                </a:ext>
              </a:extLst>
            </p:cNvPr>
            <p:cNvSpPr/>
            <p:nvPr/>
          </p:nvSpPr>
          <p:spPr>
            <a:xfrm>
              <a:off x="2332020" y="2424101"/>
              <a:ext cx="1658113" cy="611210"/>
            </a:xfrm>
            <a:custGeom>
              <a:avLst/>
              <a:gdLst/>
              <a:ahLst/>
              <a:cxnLst/>
              <a:rect l="l" t="t" r="r" b="b"/>
              <a:pathLst>
                <a:path w="1658113" h="611210" extrusionOk="0">
                  <a:moveTo>
                    <a:pt x="1436210" y="83694"/>
                  </a:moveTo>
                  <a:cubicBezTo>
                    <a:pt x="1432590" y="81027"/>
                    <a:pt x="1429066" y="78551"/>
                    <a:pt x="1425542" y="76170"/>
                  </a:cubicBezTo>
                  <a:cubicBezTo>
                    <a:pt x="1383441" y="47118"/>
                    <a:pt x="1346294" y="34355"/>
                    <a:pt x="1279333" y="20829"/>
                  </a:cubicBezTo>
                  <a:cubicBezTo>
                    <a:pt x="1082546" y="-19080"/>
                    <a:pt x="851946" y="-2126"/>
                    <a:pt x="651254" y="66645"/>
                  </a:cubicBezTo>
                  <a:cubicBezTo>
                    <a:pt x="502188" y="117794"/>
                    <a:pt x="347026" y="209329"/>
                    <a:pt x="226059" y="317533"/>
                  </a:cubicBezTo>
                  <a:cubicBezTo>
                    <a:pt x="193102" y="346966"/>
                    <a:pt x="148239" y="394495"/>
                    <a:pt x="111473" y="436691"/>
                  </a:cubicBezTo>
                  <a:cubicBezTo>
                    <a:pt x="93089" y="457836"/>
                    <a:pt x="76706" y="477553"/>
                    <a:pt x="64991" y="493174"/>
                  </a:cubicBezTo>
                  <a:cubicBezTo>
                    <a:pt x="59085" y="500985"/>
                    <a:pt x="54323" y="507462"/>
                    <a:pt x="50989" y="512986"/>
                  </a:cubicBezTo>
                  <a:cubicBezTo>
                    <a:pt x="49274" y="515748"/>
                    <a:pt x="47941" y="518416"/>
                    <a:pt x="46893" y="520797"/>
                  </a:cubicBezTo>
                  <a:cubicBezTo>
                    <a:pt x="43655" y="527560"/>
                    <a:pt x="8222" y="579566"/>
                    <a:pt x="-256" y="610808"/>
                  </a:cubicBezTo>
                  <a:cubicBezTo>
                    <a:pt x="3745" y="610998"/>
                    <a:pt x="59085" y="537275"/>
                    <a:pt x="63848" y="534894"/>
                  </a:cubicBezTo>
                  <a:cubicBezTo>
                    <a:pt x="67753" y="532227"/>
                    <a:pt x="71849" y="528417"/>
                    <a:pt x="76230" y="523464"/>
                  </a:cubicBezTo>
                  <a:cubicBezTo>
                    <a:pt x="106901" y="489078"/>
                    <a:pt x="187101" y="422118"/>
                    <a:pt x="236250" y="389828"/>
                  </a:cubicBezTo>
                  <a:cubicBezTo>
                    <a:pt x="384173" y="292768"/>
                    <a:pt x="542003" y="237714"/>
                    <a:pt x="736789" y="215901"/>
                  </a:cubicBezTo>
                  <a:cubicBezTo>
                    <a:pt x="981391" y="188469"/>
                    <a:pt x="1225993" y="226379"/>
                    <a:pt x="1467547" y="329439"/>
                  </a:cubicBezTo>
                  <a:cubicBezTo>
                    <a:pt x="1490026" y="339060"/>
                    <a:pt x="1530888" y="358777"/>
                    <a:pt x="1567560" y="377255"/>
                  </a:cubicBezTo>
                  <a:cubicBezTo>
                    <a:pt x="1585847" y="386494"/>
                    <a:pt x="1603088" y="395543"/>
                    <a:pt x="1616613" y="402877"/>
                  </a:cubicBezTo>
                  <a:cubicBezTo>
                    <a:pt x="1630139" y="410116"/>
                    <a:pt x="1640616" y="416212"/>
                    <a:pt x="1642426" y="417641"/>
                  </a:cubicBezTo>
                  <a:cubicBezTo>
                    <a:pt x="1643283" y="418308"/>
                    <a:pt x="1644331" y="419451"/>
                    <a:pt x="1646903" y="419832"/>
                  </a:cubicBezTo>
                  <a:cubicBezTo>
                    <a:pt x="1649474" y="420213"/>
                    <a:pt x="1653665" y="418593"/>
                    <a:pt x="1655380" y="416403"/>
                  </a:cubicBezTo>
                  <a:cubicBezTo>
                    <a:pt x="1658904" y="412021"/>
                    <a:pt x="1657666" y="410402"/>
                    <a:pt x="1657571" y="408973"/>
                  </a:cubicBezTo>
                  <a:cubicBezTo>
                    <a:pt x="1657380" y="406116"/>
                    <a:pt x="1656713" y="403639"/>
                    <a:pt x="1655761" y="400496"/>
                  </a:cubicBezTo>
                  <a:cubicBezTo>
                    <a:pt x="1653856" y="394019"/>
                    <a:pt x="1650522" y="385161"/>
                    <a:pt x="1646427" y="374588"/>
                  </a:cubicBezTo>
                  <a:cubicBezTo>
                    <a:pt x="1638235" y="353347"/>
                    <a:pt x="1626805" y="325629"/>
                    <a:pt x="1615375" y="301817"/>
                  </a:cubicBezTo>
                  <a:cubicBezTo>
                    <a:pt x="1605755" y="281719"/>
                    <a:pt x="1582228" y="242000"/>
                    <a:pt x="1562035" y="211901"/>
                  </a:cubicBezTo>
                  <a:cubicBezTo>
                    <a:pt x="1530603" y="164847"/>
                    <a:pt x="1516887" y="150084"/>
                    <a:pt x="1470690" y="111412"/>
                  </a:cubicBezTo>
                  <a:cubicBezTo>
                    <a:pt x="1458212" y="100839"/>
                    <a:pt x="1446973" y="91695"/>
                    <a:pt x="1436210" y="83694"/>
                  </a:cubicBezTo>
                  <a:lnTo>
                    <a:pt x="1436210" y="83694"/>
                  </a:lnTo>
                  <a:close/>
                </a:path>
              </a:pathLst>
            </a:custGeom>
            <a:solidFill>
              <a:srgbClr val="F2C8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 name="Google Shape;356;p10">
              <a:extLst>
                <a:ext uri="{FF2B5EF4-FFF2-40B4-BE49-F238E27FC236}">
                  <a16:creationId xmlns:a16="http://schemas.microsoft.com/office/drawing/2014/main" id="{0C098CFA-645E-4ED5-8670-04DAC381D0F7}"/>
                </a:ext>
              </a:extLst>
            </p:cNvPr>
            <p:cNvSpPr/>
            <p:nvPr/>
          </p:nvSpPr>
          <p:spPr>
            <a:xfrm>
              <a:off x="3715705" y="2476794"/>
              <a:ext cx="562402" cy="374509"/>
            </a:xfrm>
            <a:custGeom>
              <a:avLst/>
              <a:gdLst/>
              <a:ahLst/>
              <a:cxnLst/>
              <a:rect l="l" t="t" r="r" b="b"/>
              <a:pathLst>
                <a:path w="562402" h="374509" extrusionOk="0">
                  <a:moveTo>
                    <a:pt x="402699" y="202071"/>
                  </a:moveTo>
                  <a:cubicBezTo>
                    <a:pt x="359455" y="169114"/>
                    <a:pt x="313830" y="138063"/>
                    <a:pt x="279445" y="118251"/>
                  </a:cubicBezTo>
                  <a:cubicBezTo>
                    <a:pt x="215342" y="81294"/>
                    <a:pt x="124283" y="38336"/>
                    <a:pt x="75134" y="22239"/>
                  </a:cubicBezTo>
                  <a:cubicBezTo>
                    <a:pt x="75039" y="22239"/>
                    <a:pt x="74943" y="22143"/>
                    <a:pt x="74943" y="22048"/>
                  </a:cubicBezTo>
                  <a:lnTo>
                    <a:pt x="43511" y="11666"/>
                  </a:lnTo>
                  <a:cubicBezTo>
                    <a:pt x="40653" y="10618"/>
                    <a:pt x="1315" y="-2717"/>
                    <a:pt x="-209" y="-50"/>
                  </a:cubicBezTo>
                  <a:cubicBezTo>
                    <a:pt x="-1733" y="2617"/>
                    <a:pt x="34748" y="20905"/>
                    <a:pt x="37129" y="22905"/>
                  </a:cubicBezTo>
                  <a:lnTo>
                    <a:pt x="56084" y="38145"/>
                  </a:lnTo>
                  <a:cubicBezTo>
                    <a:pt x="56179" y="38241"/>
                    <a:pt x="56179" y="38241"/>
                    <a:pt x="56274" y="38336"/>
                  </a:cubicBezTo>
                  <a:cubicBezTo>
                    <a:pt x="135618" y="101868"/>
                    <a:pt x="211056" y="211691"/>
                    <a:pt x="254680" y="328086"/>
                  </a:cubicBezTo>
                  <a:cubicBezTo>
                    <a:pt x="258871" y="339421"/>
                    <a:pt x="262395" y="349803"/>
                    <a:pt x="265443" y="357709"/>
                  </a:cubicBezTo>
                  <a:cubicBezTo>
                    <a:pt x="266967" y="361614"/>
                    <a:pt x="268301" y="364758"/>
                    <a:pt x="269634" y="367425"/>
                  </a:cubicBezTo>
                  <a:cubicBezTo>
                    <a:pt x="270301" y="368758"/>
                    <a:pt x="270873" y="369901"/>
                    <a:pt x="271920" y="371139"/>
                  </a:cubicBezTo>
                  <a:cubicBezTo>
                    <a:pt x="272397" y="371711"/>
                    <a:pt x="273254" y="372378"/>
                    <a:pt x="274397" y="373044"/>
                  </a:cubicBezTo>
                  <a:cubicBezTo>
                    <a:pt x="275540" y="373711"/>
                    <a:pt x="277350" y="374378"/>
                    <a:pt x="279445" y="373997"/>
                  </a:cubicBezTo>
                  <a:cubicBezTo>
                    <a:pt x="281350" y="373616"/>
                    <a:pt x="283160" y="373140"/>
                    <a:pt x="286684" y="372187"/>
                  </a:cubicBezTo>
                  <a:cubicBezTo>
                    <a:pt x="290208" y="371235"/>
                    <a:pt x="294876" y="369806"/>
                    <a:pt x="300400" y="368282"/>
                  </a:cubicBezTo>
                  <a:cubicBezTo>
                    <a:pt x="311449" y="365043"/>
                    <a:pt x="325736" y="360948"/>
                    <a:pt x="339929" y="356852"/>
                  </a:cubicBezTo>
                  <a:cubicBezTo>
                    <a:pt x="399936" y="339421"/>
                    <a:pt x="482232" y="331039"/>
                    <a:pt x="516427" y="337802"/>
                  </a:cubicBezTo>
                  <a:lnTo>
                    <a:pt x="542811" y="342945"/>
                  </a:lnTo>
                  <a:cubicBezTo>
                    <a:pt x="545002" y="343326"/>
                    <a:pt x="560623" y="351613"/>
                    <a:pt x="561957" y="349899"/>
                  </a:cubicBezTo>
                  <a:cubicBezTo>
                    <a:pt x="563861" y="347422"/>
                    <a:pt x="550908" y="334373"/>
                    <a:pt x="548622" y="331992"/>
                  </a:cubicBezTo>
                  <a:lnTo>
                    <a:pt x="512236" y="295511"/>
                  </a:lnTo>
                  <a:cubicBezTo>
                    <a:pt x="486614" y="269412"/>
                    <a:pt x="446037" y="235027"/>
                    <a:pt x="402699" y="202071"/>
                  </a:cubicBezTo>
                  <a:lnTo>
                    <a:pt x="402699" y="202071"/>
                  </a:lnTo>
                  <a:close/>
                </a:path>
              </a:pathLst>
            </a:custGeom>
            <a:solidFill>
              <a:srgbClr val="BFBB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 name="Google Shape;357;p10">
              <a:extLst>
                <a:ext uri="{FF2B5EF4-FFF2-40B4-BE49-F238E27FC236}">
                  <a16:creationId xmlns:a16="http://schemas.microsoft.com/office/drawing/2014/main" id="{0BA3A811-FF5D-49EF-8C84-E62F8F94EC2F}"/>
                </a:ext>
              </a:extLst>
            </p:cNvPr>
            <p:cNvSpPr/>
            <p:nvPr/>
          </p:nvSpPr>
          <p:spPr>
            <a:xfrm>
              <a:off x="3257786" y="2855955"/>
              <a:ext cx="1314962" cy="2022017"/>
            </a:xfrm>
            <a:custGeom>
              <a:avLst/>
              <a:gdLst/>
              <a:ahLst/>
              <a:cxnLst/>
              <a:rect l="l" t="t" r="r" b="b"/>
              <a:pathLst>
                <a:path w="1314962" h="2022017" extrusionOk="0">
                  <a:moveTo>
                    <a:pt x="806897" y="49414"/>
                  </a:moveTo>
                  <a:cubicBezTo>
                    <a:pt x="797086" y="41984"/>
                    <a:pt x="788228" y="35222"/>
                    <a:pt x="780322" y="29507"/>
                  </a:cubicBezTo>
                  <a:cubicBezTo>
                    <a:pt x="772416" y="23791"/>
                    <a:pt x="765558" y="19220"/>
                    <a:pt x="760129" y="15886"/>
                  </a:cubicBezTo>
                  <a:cubicBezTo>
                    <a:pt x="757462" y="14171"/>
                    <a:pt x="755271" y="12933"/>
                    <a:pt x="753271" y="11885"/>
                  </a:cubicBezTo>
                  <a:cubicBezTo>
                    <a:pt x="746032" y="9695"/>
                    <a:pt x="737364" y="3027"/>
                    <a:pt x="731554" y="-402"/>
                  </a:cubicBezTo>
                  <a:cubicBezTo>
                    <a:pt x="734888" y="6932"/>
                    <a:pt x="737364" y="13600"/>
                    <a:pt x="736221" y="20934"/>
                  </a:cubicBezTo>
                  <a:cubicBezTo>
                    <a:pt x="736412" y="24649"/>
                    <a:pt x="737364" y="28459"/>
                    <a:pt x="738698" y="33221"/>
                  </a:cubicBezTo>
                  <a:cubicBezTo>
                    <a:pt x="741365" y="42746"/>
                    <a:pt x="745461" y="55700"/>
                    <a:pt x="749461" y="71226"/>
                  </a:cubicBezTo>
                  <a:cubicBezTo>
                    <a:pt x="844521" y="445749"/>
                    <a:pt x="790133" y="947526"/>
                    <a:pt x="609348" y="1358054"/>
                  </a:cubicBezTo>
                  <a:cubicBezTo>
                    <a:pt x="540387" y="1514740"/>
                    <a:pt x="489143" y="1598560"/>
                    <a:pt x="382844" y="1729338"/>
                  </a:cubicBezTo>
                  <a:cubicBezTo>
                    <a:pt x="304453" y="1825731"/>
                    <a:pt x="279021" y="1851163"/>
                    <a:pt x="204631" y="1905360"/>
                  </a:cubicBezTo>
                  <a:cubicBezTo>
                    <a:pt x="166055" y="1933554"/>
                    <a:pt x="79377" y="1976607"/>
                    <a:pt x="44516" y="1985561"/>
                  </a:cubicBezTo>
                  <a:cubicBezTo>
                    <a:pt x="29942" y="1989276"/>
                    <a:pt x="15846" y="1993276"/>
                    <a:pt x="9940" y="1995657"/>
                  </a:cubicBezTo>
                  <a:cubicBezTo>
                    <a:pt x="7940" y="1996419"/>
                    <a:pt x="6321" y="1997276"/>
                    <a:pt x="4606" y="1998324"/>
                  </a:cubicBezTo>
                  <a:cubicBezTo>
                    <a:pt x="2987" y="1999372"/>
                    <a:pt x="510" y="2000800"/>
                    <a:pt x="-156" y="2005278"/>
                  </a:cubicBezTo>
                  <a:cubicBezTo>
                    <a:pt x="-537" y="2007563"/>
                    <a:pt x="224" y="2010135"/>
                    <a:pt x="1367" y="2011659"/>
                  </a:cubicBezTo>
                  <a:cubicBezTo>
                    <a:pt x="2511" y="2013183"/>
                    <a:pt x="3654" y="2013945"/>
                    <a:pt x="4606" y="2014517"/>
                  </a:cubicBezTo>
                  <a:cubicBezTo>
                    <a:pt x="6606" y="2015659"/>
                    <a:pt x="8416" y="2016041"/>
                    <a:pt x="10512" y="2016517"/>
                  </a:cubicBezTo>
                  <a:cubicBezTo>
                    <a:pt x="18989" y="2018422"/>
                    <a:pt x="33372" y="2019470"/>
                    <a:pt x="57470" y="2020517"/>
                  </a:cubicBezTo>
                  <a:cubicBezTo>
                    <a:pt x="506764" y="2039377"/>
                    <a:pt x="931865" y="1814301"/>
                    <a:pt x="1161227" y="1435873"/>
                  </a:cubicBezTo>
                  <a:cubicBezTo>
                    <a:pt x="1307721" y="1194033"/>
                    <a:pt x="1347631" y="971148"/>
                    <a:pt x="1288290" y="723212"/>
                  </a:cubicBezTo>
                  <a:cubicBezTo>
                    <a:pt x="1242094" y="530331"/>
                    <a:pt x="1119412" y="327544"/>
                    <a:pt x="955487" y="172382"/>
                  </a:cubicBezTo>
                  <a:cubicBezTo>
                    <a:pt x="929293" y="147616"/>
                    <a:pt x="881287" y="107516"/>
                    <a:pt x="838139" y="73417"/>
                  </a:cubicBezTo>
                  <a:cubicBezTo>
                    <a:pt x="827280" y="64940"/>
                    <a:pt x="816707" y="56843"/>
                    <a:pt x="806897" y="49414"/>
                  </a:cubicBezTo>
                  <a:lnTo>
                    <a:pt x="806897" y="49414"/>
                  </a:lnTo>
                  <a:close/>
                </a:path>
              </a:pathLst>
            </a:custGeom>
            <a:solidFill>
              <a:srgbClr val="F2C8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 name="Google Shape;358;p10">
              <a:extLst>
                <a:ext uri="{FF2B5EF4-FFF2-40B4-BE49-F238E27FC236}">
                  <a16:creationId xmlns:a16="http://schemas.microsoft.com/office/drawing/2014/main" id="{8E0499B2-F059-4233-B1E6-A5BE889DC0D3}"/>
                </a:ext>
              </a:extLst>
            </p:cNvPr>
            <p:cNvSpPr/>
            <p:nvPr/>
          </p:nvSpPr>
          <p:spPr>
            <a:xfrm>
              <a:off x="3788137" y="2684384"/>
              <a:ext cx="411912" cy="359715"/>
            </a:xfrm>
            <a:custGeom>
              <a:avLst/>
              <a:gdLst/>
              <a:ahLst/>
              <a:cxnLst/>
              <a:rect l="l" t="t" r="r" b="b"/>
              <a:pathLst>
                <a:path w="411912" h="359715" extrusionOk="0">
                  <a:moveTo>
                    <a:pt x="395037" y="325570"/>
                  </a:moveTo>
                  <a:cubicBezTo>
                    <a:pt x="350365" y="383482"/>
                    <a:pt x="229302" y="365003"/>
                    <a:pt x="124717" y="284327"/>
                  </a:cubicBezTo>
                  <a:cubicBezTo>
                    <a:pt x="20133" y="203650"/>
                    <a:pt x="-28349" y="91255"/>
                    <a:pt x="16418" y="33343"/>
                  </a:cubicBezTo>
                  <a:cubicBezTo>
                    <a:pt x="61090" y="-24569"/>
                    <a:pt x="182153" y="-6091"/>
                    <a:pt x="286738" y="74586"/>
                  </a:cubicBezTo>
                  <a:cubicBezTo>
                    <a:pt x="391227" y="155263"/>
                    <a:pt x="439709" y="267658"/>
                    <a:pt x="395037" y="32557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 name="Google Shape;359;p10">
              <a:extLst>
                <a:ext uri="{FF2B5EF4-FFF2-40B4-BE49-F238E27FC236}">
                  <a16:creationId xmlns:a16="http://schemas.microsoft.com/office/drawing/2014/main" id="{2E1A4549-E924-43C9-A992-52793F4AD2C5}"/>
                </a:ext>
              </a:extLst>
            </p:cNvPr>
            <p:cNvSpPr/>
            <p:nvPr/>
          </p:nvSpPr>
          <p:spPr>
            <a:xfrm>
              <a:off x="2149175" y="2637166"/>
              <a:ext cx="2004726" cy="2240375"/>
            </a:xfrm>
            <a:custGeom>
              <a:avLst/>
              <a:gdLst/>
              <a:ahLst/>
              <a:cxnLst/>
              <a:rect l="l" t="t" r="r" b="b"/>
              <a:pathLst>
                <a:path w="2004726" h="2240375" extrusionOk="0">
                  <a:moveTo>
                    <a:pt x="536383" y="-402"/>
                  </a:moveTo>
                  <a:cubicBezTo>
                    <a:pt x="212438" y="220388"/>
                    <a:pt x="-256" y="592053"/>
                    <a:pt x="-256" y="1013534"/>
                  </a:cubicBezTo>
                  <a:cubicBezTo>
                    <a:pt x="-256" y="1690857"/>
                    <a:pt x="548861" y="2239973"/>
                    <a:pt x="1226183" y="2239973"/>
                  </a:cubicBezTo>
                  <a:cubicBezTo>
                    <a:pt x="1521744" y="2239973"/>
                    <a:pt x="1792731" y="2135389"/>
                    <a:pt x="2004471" y="1961272"/>
                  </a:cubicBezTo>
                  <a:cubicBezTo>
                    <a:pt x="1808733" y="2093479"/>
                    <a:pt x="1572798" y="2170631"/>
                    <a:pt x="1318767" y="2170631"/>
                  </a:cubicBezTo>
                  <a:cubicBezTo>
                    <a:pt x="641444" y="2170631"/>
                    <a:pt x="92327" y="1621515"/>
                    <a:pt x="92327" y="944193"/>
                  </a:cubicBezTo>
                  <a:cubicBezTo>
                    <a:pt x="92327" y="564240"/>
                    <a:pt x="265016" y="224483"/>
                    <a:pt x="536383" y="-402"/>
                  </a:cubicBezTo>
                  <a:lnTo>
                    <a:pt x="536383" y="-402"/>
                  </a:lnTo>
                  <a:close/>
                </a:path>
              </a:pathLst>
            </a:custGeom>
            <a:solidFill>
              <a:srgbClr val="000000">
                <a:alpha val="1765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24" name="Google Shape;276;p8">
            <a:extLst>
              <a:ext uri="{FF2B5EF4-FFF2-40B4-BE49-F238E27FC236}">
                <a16:creationId xmlns:a16="http://schemas.microsoft.com/office/drawing/2014/main" id="{842231E6-8ED7-420A-B8A8-1755A766D869}"/>
              </a:ext>
            </a:extLst>
          </p:cNvPr>
          <p:cNvSpPr/>
          <p:nvPr userDrawn="1"/>
        </p:nvSpPr>
        <p:spPr>
          <a:xfrm>
            <a:off x="9893962" y="163525"/>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25" name="Google Shape;277;p8">
            <a:extLst>
              <a:ext uri="{FF2B5EF4-FFF2-40B4-BE49-F238E27FC236}">
                <a16:creationId xmlns:a16="http://schemas.microsoft.com/office/drawing/2014/main" id="{DFEF55CD-6C6A-4DD0-B89F-2B01E5A310F6}"/>
              </a:ext>
            </a:extLst>
          </p:cNvPr>
          <p:cNvSpPr/>
          <p:nvPr userDrawn="1"/>
        </p:nvSpPr>
        <p:spPr>
          <a:xfrm>
            <a:off x="11695719" y="1393560"/>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26" name="Google Shape;287;p8">
            <a:extLst>
              <a:ext uri="{FF2B5EF4-FFF2-40B4-BE49-F238E27FC236}">
                <a16:creationId xmlns:a16="http://schemas.microsoft.com/office/drawing/2014/main" id="{02E5511C-84E0-4921-872C-4ECF9BFB35C5}"/>
              </a:ext>
            </a:extLst>
          </p:cNvPr>
          <p:cNvSpPr/>
          <p:nvPr userDrawn="1"/>
        </p:nvSpPr>
        <p:spPr>
          <a:xfrm>
            <a:off x="10199569" y="1572419"/>
            <a:ext cx="926484" cy="4319637"/>
          </a:xfrm>
          <a:custGeom>
            <a:avLst/>
            <a:gdLst/>
            <a:ahLst/>
            <a:cxnLst/>
            <a:rect l="l" t="t" r="r" b="b"/>
            <a:pathLst>
              <a:path w="926484" h="3975969" extrusionOk="0">
                <a:moveTo>
                  <a:pt x="56981" y="0"/>
                </a:moveTo>
                <a:cubicBezTo>
                  <a:pt x="626656" y="986592"/>
                  <a:pt x="926484" y="2105620"/>
                  <a:pt x="926484" y="3244825"/>
                </a:cubicBezTo>
                <a:lnTo>
                  <a:pt x="926484" y="3975969"/>
                </a:lnTo>
                <a:lnTo>
                  <a:pt x="600398" y="3975969"/>
                </a:lnTo>
                <a:lnTo>
                  <a:pt x="625111" y="3760701"/>
                </a:lnTo>
                <a:cubicBezTo>
                  <a:pt x="746577" y="2420088"/>
                  <a:pt x="611984" y="1232210"/>
                  <a:pt x="0" y="27142"/>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27" name="Google Shape;288;p8">
            <a:extLst>
              <a:ext uri="{FF2B5EF4-FFF2-40B4-BE49-F238E27FC236}">
                <a16:creationId xmlns:a16="http://schemas.microsoft.com/office/drawing/2014/main" id="{0D81BA09-166A-4E43-BE42-CDA1BEEC3816}"/>
              </a:ext>
            </a:extLst>
          </p:cNvPr>
          <p:cNvSpPr/>
          <p:nvPr userDrawn="1"/>
        </p:nvSpPr>
        <p:spPr>
          <a:xfrm>
            <a:off x="10199569" y="1572418"/>
            <a:ext cx="164479" cy="228878"/>
          </a:xfrm>
          <a:custGeom>
            <a:avLst/>
            <a:gdLst/>
            <a:ahLst/>
            <a:cxnLst/>
            <a:rect l="l" t="t" r="r" b="b"/>
            <a:pathLst>
              <a:path w="110204" h="153352" extrusionOk="0">
                <a:moveTo>
                  <a:pt x="110204" y="129826"/>
                </a:moveTo>
                <a:cubicBezTo>
                  <a:pt x="86963" y="86201"/>
                  <a:pt x="62960" y="42958"/>
                  <a:pt x="38195" y="0"/>
                </a:cubicBezTo>
                <a:lnTo>
                  <a:pt x="0" y="18193"/>
                </a:lnTo>
                <a:cubicBezTo>
                  <a:pt x="22860" y="63246"/>
                  <a:pt x="44767" y="108299"/>
                  <a:pt x="65722" y="153353"/>
                </a:cubicBezTo>
                <a:lnTo>
                  <a:pt x="65722" y="153353"/>
                </a:lnTo>
                <a:lnTo>
                  <a:pt x="71247" y="141637"/>
                </a:lnTo>
                <a:cubicBezTo>
                  <a:pt x="74676" y="134303"/>
                  <a:pt x="81153" y="128873"/>
                  <a:pt x="88963" y="126778"/>
                </a:cubicBezTo>
                <a:cubicBezTo>
                  <a:pt x="96107" y="124873"/>
                  <a:pt x="103822" y="126016"/>
                  <a:pt x="110204" y="129826"/>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28" name="Google Shape;289;p8">
            <a:extLst>
              <a:ext uri="{FF2B5EF4-FFF2-40B4-BE49-F238E27FC236}">
                <a16:creationId xmlns:a16="http://schemas.microsoft.com/office/drawing/2014/main" id="{1C2AEB62-E825-4350-A618-740F532659B1}"/>
              </a:ext>
            </a:extLst>
          </p:cNvPr>
          <p:cNvSpPr/>
          <p:nvPr userDrawn="1"/>
        </p:nvSpPr>
        <p:spPr>
          <a:xfrm>
            <a:off x="9275358" y="819134"/>
            <a:ext cx="1410517" cy="744229"/>
          </a:xfrm>
          <a:custGeom>
            <a:avLst/>
            <a:gdLst/>
            <a:ahLst/>
            <a:cxnLst/>
            <a:rect l="l" t="t" r="r" b="b"/>
            <a:pathLst>
              <a:path w="945070" h="498646" extrusionOk="0">
                <a:moveTo>
                  <a:pt x="634460" y="498647"/>
                </a:moveTo>
                <a:lnTo>
                  <a:pt x="137827" y="398539"/>
                </a:lnTo>
                <a:lnTo>
                  <a:pt x="136589" y="333198"/>
                </a:lnTo>
                <a:lnTo>
                  <a:pt x="102299" y="391396"/>
                </a:lnTo>
                <a:lnTo>
                  <a:pt x="0" y="370821"/>
                </a:lnTo>
                <a:cubicBezTo>
                  <a:pt x="22289" y="136983"/>
                  <a:pt x="197929" y="119457"/>
                  <a:pt x="600551" y="422161"/>
                </a:cubicBezTo>
                <a:cubicBezTo>
                  <a:pt x="680276" y="89453"/>
                  <a:pt x="781240" y="-113144"/>
                  <a:pt x="945071" y="67831"/>
                </a:cubicBezTo>
                <a:lnTo>
                  <a:pt x="885253" y="150794"/>
                </a:lnTo>
                <a:lnTo>
                  <a:pt x="815340" y="115837"/>
                </a:lnTo>
                <a:lnTo>
                  <a:pt x="864394" y="179750"/>
                </a:lnTo>
                <a:lnTo>
                  <a:pt x="634460" y="498647"/>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29" name="Google Shape;290;p8">
            <a:extLst>
              <a:ext uri="{FF2B5EF4-FFF2-40B4-BE49-F238E27FC236}">
                <a16:creationId xmlns:a16="http://schemas.microsoft.com/office/drawing/2014/main" id="{E8D85359-EC10-4022-BB77-FF7BB69C8AB8}"/>
              </a:ext>
            </a:extLst>
          </p:cNvPr>
          <p:cNvSpPr/>
          <p:nvPr userDrawn="1"/>
        </p:nvSpPr>
        <p:spPr>
          <a:xfrm>
            <a:off x="9003567" y="1096296"/>
            <a:ext cx="2737258" cy="1258070"/>
          </a:xfrm>
          <a:custGeom>
            <a:avLst/>
            <a:gdLst/>
            <a:ahLst/>
            <a:cxnLst/>
            <a:rect l="l" t="t" r="r" b="b"/>
            <a:pathLst>
              <a:path w="1834009" h="842928" extrusionOk="0">
                <a:moveTo>
                  <a:pt x="2257" y="842929"/>
                </a:moveTo>
                <a:cubicBezTo>
                  <a:pt x="-39367" y="365345"/>
                  <a:pt x="504891" y="90263"/>
                  <a:pt x="801595" y="275334"/>
                </a:cubicBezTo>
                <a:cubicBezTo>
                  <a:pt x="953519" y="-113000"/>
                  <a:pt x="1834010" y="-68995"/>
                  <a:pt x="1834010" y="272381"/>
                </a:cubicBezTo>
                <a:lnTo>
                  <a:pt x="1610744" y="284668"/>
                </a:lnTo>
                <a:lnTo>
                  <a:pt x="1587407" y="147413"/>
                </a:lnTo>
                <a:lnTo>
                  <a:pt x="1579787" y="286383"/>
                </a:lnTo>
                <a:lnTo>
                  <a:pt x="1370904" y="297908"/>
                </a:lnTo>
                <a:lnTo>
                  <a:pt x="1329089" y="147508"/>
                </a:lnTo>
                <a:lnTo>
                  <a:pt x="1333090" y="300004"/>
                </a:lnTo>
                <a:lnTo>
                  <a:pt x="1096965" y="313053"/>
                </a:lnTo>
                <a:lnTo>
                  <a:pt x="1079820" y="189799"/>
                </a:lnTo>
                <a:lnTo>
                  <a:pt x="1062008" y="314958"/>
                </a:lnTo>
                <a:lnTo>
                  <a:pt x="820645" y="328293"/>
                </a:lnTo>
                <a:lnTo>
                  <a:pt x="705487" y="400683"/>
                </a:lnTo>
                <a:lnTo>
                  <a:pt x="620334" y="330579"/>
                </a:lnTo>
                <a:lnTo>
                  <a:pt x="662339" y="427829"/>
                </a:lnTo>
                <a:lnTo>
                  <a:pt x="489080" y="536795"/>
                </a:lnTo>
                <a:lnTo>
                  <a:pt x="380114" y="421543"/>
                </a:lnTo>
                <a:lnTo>
                  <a:pt x="430406" y="573752"/>
                </a:lnTo>
                <a:lnTo>
                  <a:pt x="204663" y="715675"/>
                </a:lnTo>
                <a:lnTo>
                  <a:pt x="142846" y="637284"/>
                </a:lnTo>
                <a:lnTo>
                  <a:pt x="146846" y="751965"/>
                </a:lnTo>
                <a:lnTo>
                  <a:pt x="2257" y="842929"/>
                </a:ln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30" name="Google Shape;291;p8">
            <a:extLst>
              <a:ext uri="{FF2B5EF4-FFF2-40B4-BE49-F238E27FC236}">
                <a16:creationId xmlns:a16="http://schemas.microsoft.com/office/drawing/2014/main" id="{F6C0F711-2DC7-497C-B658-3D7C18AE4F1B}"/>
              </a:ext>
            </a:extLst>
          </p:cNvPr>
          <p:cNvSpPr/>
          <p:nvPr userDrawn="1"/>
        </p:nvSpPr>
        <p:spPr>
          <a:xfrm>
            <a:off x="9816169" y="1482919"/>
            <a:ext cx="1417642" cy="871278"/>
          </a:xfrm>
          <a:custGeom>
            <a:avLst/>
            <a:gdLst/>
            <a:ahLst/>
            <a:cxnLst/>
            <a:rect l="l" t="t" r="r" b="b"/>
            <a:pathLst>
              <a:path w="949844" h="583771" extrusionOk="0">
                <a:moveTo>
                  <a:pt x="41350" y="583772"/>
                </a:moveTo>
                <a:cubicBezTo>
                  <a:pt x="-56090" y="291069"/>
                  <a:pt x="19824" y="111046"/>
                  <a:pt x="256996" y="35703"/>
                </a:cubicBezTo>
                <a:cubicBezTo>
                  <a:pt x="529030" y="-23637"/>
                  <a:pt x="790301" y="-46307"/>
                  <a:pt x="949845" y="275924"/>
                </a:cubicBezTo>
                <a:lnTo>
                  <a:pt x="727341" y="207630"/>
                </a:lnTo>
                <a:lnTo>
                  <a:pt x="726198" y="101807"/>
                </a:lnTo>
                <a:lnTo>
                  <a:pt x="689431" y="196009"/>
                </a:lnTo>
                <a:lnTo>
                  <a:pt x="520934" y="144288"/>
                </a:lnTo>
                <a:lnTo>
                  <a:pt x="532459" y="53706"/>
                </a:lnTo>
                <a:lnTo>
                  <a:pt x="491311" y="135144"/>
                </a:lnTo>
                <a:lnTo>
                  <a:pt x="276237" y="69136"/>
                </a:lnTo>
                <a:lnTo>
                  <a:pt x="198132" y="240396"/>
                </a:lnTo>
                <a:lnTo>
                  <a:pt x="137648" y="203915"/>
                </a:lnTo>
                <a:lnTo>
                  <a:pt x="188702" y="261065"/>
                </a:lnTo>
                <a:lnTo>
                  <a:pt x="142220" y="362887"/>
                </a:lnTo>
                <a:lnTo>
                  <a:pt x="52018" y="291926"/>
                </a:lnTo>
                <a:lnTo>
                  <a:pt x="116788" y="418608"/>
                </a:lnTo>
                <a:lnTo>
                  <a:pt x="41350" y="583772"/>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31" name="Google Shape;292;p8">
            <a:extLst>
              <a:ext uri="{FF2B5EF4-FFF2-40B4-BE49-F238E27FC236}">
                <a16:creationId xmlns:a16="http://schemas.microsoft.com/office/drawing/2014/main" id="{31FD747A-F5D2-4B2C-A7C1-8E507A8941BA}"/>
              </a:ext>
            </a:extLst>
          </p:cNvPr>
          <p:cNvSpPr/>
          <p:nvPr userDrawn="1"/>
        </p:nvSpPr>
        <p:spPr>
          <a:xfrm>
            <a:off x="11298731" y="755410"/>
            <a:ext cx="1109224" cy="5079258"/>
          </a:xfrm>
          <a:custGeom>
            <a:avLst/>
            <a:gdLst/>
            <a:ahLst/>
            <a:cxnLst/>
            <a:rect l="l" t="t" r="r" b="b"/>
            <a:pathLst>
              <a:path w="1109224" h="4806554" extrusionOk="0">
                <a:moveTo>
                  <a:pt x="1040873" y="0"/>
                </a:moveTo>
                <a:lnTo>
                  <a:pt x="1109224" y="32540"/>
                </a:lnTo>
                <a:cubicBezTo>
                  <a:pt x="376632" y="1475215"/>
                  <a:pt x="215539" y="2897328"/>
                  <a:pt x="360919" y="4502121"/>
                </a:cubicBezTo>
                <a:lnTo>
                  <a:pt x="395864" y="4806554"/>
                </a:lnTo>
                <a:lnTo>
                  <a:pt x="0" y="4806554"/>
                </a:lnTo>
                <a:lnTo>
                  <a:pt x="0" y="3884551"/>
                </a:lnTo>
                <a:cubicBezTo>
                  <a:pt x="0" y="2520830"/>
                  <a:pt x="358942" y="1181124"/>
                  <a:pt x="1040873"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32" name="Google Shape;293;p8">
            <a:extLst>
              <a:ext uri="{FF2B5EF4-FFF2-40B4-BE49-F238E27FC236}">
                <a16:creationId xmlns:a16="http://schemas.microsoft.com/office/drawing/2014/main" id="{8E07BAA9-863B-490F-97C3-3D10CEA00BCA}"/>
              </a:ext>
            </a:extLst>
          </p:cNvPr>
          <p:cNvSpPr/>
          <p:nvPr userDrawn="1"/>
        </p:nvSpPr>
        <p:spPr>
          <a:xfrm>
            <a:off x="12213281" y="731928"/>
            <a:ext cx="197034" cy="274084"/>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33" name="Google Shape;295;p8">
            <a:extLst>
              <a:ext uri="{FF2B5EF4-FFF2-40B4-BE49-F238E27FC236}">
                <a16:creationId xmlns:a16="http://schemas.microsoft.com/office/drawing/2014/main" id="{99BFDCAD-3C0D-4C5D-B365-49B4F439938C}"/>
              </a:ext>
            </a:extLst>
          </p:cNvPr>
          <p:cNvSpPr/>
          <p:nvPr userDrawn="1"/>
        </p:nvSpPr>
        <p:spPr>
          <a:xfrm>
            <a:off x="10590531" y="195108"/>
            <a:ext cx="2963456" cy="1278011"/>
          </a:xfrm>
          <a:custGeom>
            <a:avLst/>
            <a:gdLst/>
            <a:ahLst/>
            <a:cxnLst/>
            <a:rect l="l" t="t" r="r" b="b"/>
            <a:pathLst>
              <a:path w="2963456" h="1278011" extrusionOk="0">
                <a:moveTo>
                  <a:pt x="820159" y="385"/>
                </a:moveTo>
                <a:cubicBezTo>
                  <a:pt x="1247201" y="-8763"/>
                  <a:pt x="1708170" y="144988"/>
                  <a:pt x="1843874" y="491780"/>
                </a:cubicBezTo>
                <a:cubicBezTo>
                  <a:pt x="2142015" y="305781"/>
                  <a:pt x="2579984" y="379882"/>
                  <a:pt x="2892915" y="632115"/>
                </a:cubicBezTo>
                <a:lnTo>
                  <a:pt x="2963456" y="696439"/>
                </a:lnTo>
                <a:lnTo>
                  <a:pt x="2963456" y="1210030"/>
                </a:lnTo>
                <a:lnTo>
                  <a:pt x="2909899" y="1278011"/>
                </a:lnTo>
                <a:lnTo>
                  <a:pt x="2506764" y="1024509"/>
                </a:lnTo>
                <a:lnTo>
                  <a:pt x="2596570" y="752673"/>
                </a:lnTo>
                <a:lnTo>
                  <a:pt x="2401896" y="958432"/>
                </a:lnTo>
                <a:lnTo>
                  <a:pt x="2092404" y="763899"/>
                </a:lnTo>
                <a:lnTo>
                  <a:pt x="2167432" y="590254"/>
                </a:lnTo>
                <a:lnTo>
                  <a:pt x="2015387" y="715444"/>
                </a:lnTo>
                <a:lnTo>
                  <a:pt x="1809770" y="586133"/>
                </a:lnTo>
                <a:lnTo>
                  <a:pt x="1378643" y="562402"/>
                </a:lnTo>
                <a:lnTo>
                  <a:pt x="1346813" y="338881"/>
                </a:lnTo>
                <a:lnTo>
                  <a:pt x="1316261" y="558992"/>
                </a:lnTo>
                <a:lnTo>
                  <a:pt x="894512" y="535688"/>
                </a:lnTo>
                <a:lnTo>
                  <a:pt x="901759" y="263285"/>
                </a:lnTo>
                <a:lnTo>
                  <a:pt x="827156" y="531994"/>
                </a:lnTo>
                <a:lnTo>
                  <a:pt x="454148" y="511390"/>
                </a:lnTo>
                <a:lnTo>
                  <a:pt x="440506" y="263285"/>
                </a:lnTo>
                <a:lnTo>
                  <a:pt x="398872" y="508405"/>
                </a:lnTo>
                <a:lnTo>
                  <a:pt x="0" y="486381"/>
                </a:lnTo>
                <a:cubicBezTo>
                  <a:pt x="0" y="181579"/>
                  <a:pt x="393116" y="9533"/>
                  <a:pt x="820159" y="385"/>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34" name="Google Shape;296;p8">
            <a:extLst>
              <a:ext uri="{FF2B5EF4-FFF2-40B4-BE49-F238E27FC236}">
                <a16:creationId xmlns:a16="http://schemas.microsoft.com/office/drawing/2014/main" id="{2E933CF7-A5BF-4A0B-BF93-DBD401326FF6}"/>
              </a:ext>
            </a:extLst>
          </p:cNvPr>
          <p:cNvSpPr/>
          <p:nvPr userDrawn="1"/>
        </p:nvSpPr>
        <p:spPr>
          <a:xfrm>
            <a:off x="11049735" y="648288"/>
            <a:ext cx="1697078" cy="1042952"/>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grpSp>
        <p:nvGrpSpPr>
          <p:cNvPr id="35" name="Google Shape;149;p5">
            <a:extLst>
              <a:ext uri="{FF2B5EF4-FFF2-40B4-BE49-F238E27FC236}">
                <a16:creationId xmlns:a16="http://schemas.microsoft.com/office/drawing/2014/main" id="{7422CDC1-4A1A-4EF0-B9C8-CDD03517A785}"/>
              </a:ext>
            </a:extLst>
          </p:cNvPr>
          <p:cNvGrpSpPr/>
          <p:nvPr/>
        </p:nvGrpSpPr>
        <p:grpSpPr>
          <a:xfrm flipH="1">
            <a:off x="11799924" y="5740480"/>
            <a:ext cx="435283" cy="1050406"/>
            <a:chOff x="4028392" y="3097874"/>
            <a:chExt cx="1270158" cy="3065088"/>
          </a:xfrm>
        </p:grpSpPr>
        <p:sp>
          <p:nvSpPr>
            <p:cNvPr id="75" name="Google Shape;150;p5">
              <a:extLst>
                <a:ext uri="{FF2B5EF4-FFF2-40B4-BE49-F238E27FC236}">
                  <a16:creationId xmlns:a16="http://schemas.microsoft.com/office/drawing/2014/main" id="{E489BE1A-38FC-4EE1-A836-106830DD62C5}"/>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76" name="Google Shape;151;p5">
              <a:extLst>
                <a:ext uri="{FF2B5EF4-FFF2-40B4-BE49-F238E27FC236}">
                  <a16:creationId xmlns:a16="http://schemas.microsoft.com/office/drawing/2014/main" id="{AB5B1566-2AF4-4FDA-982C-C19830E84EDE}"/>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77" name="Google Shape;152;p5">
              <a:extLst>
                <a:ext uri="{FF2B5EF4-FFF2-40B4-BE49-F238E27FC236}">
                  <a16:creationId xmlns:a16="http://schemas.microsoft.com/office/drawing/2014/main" id="{FE88B982-AACC-4B54-873E-D19CE8A2704B}"/>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78" name="Google Shape;153;p5">
              <a:extLst>
                <a:ext uri="{FF2B5EF4-FFF2-40B4-BE49-F238E27FC236}">
                  <a16:creationId xmlns:a16="http://schemas.microsoft.com/office/drawing/2014/main" id="{43EA5AEE-5E18-4FA1-83C3-9CCF62811B0B}"/>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79" name="Google Shape;154;p5">
              <a:extLst>
                <a:ext uri="{FF2B5EF4-FFF2-40B4-BE49-F238E27FC236}">
                  <a16:creationId xmlns:a16="http://schemas.microsoft.com/office/drawing/2014/main" id="{0447224E-829F-432D-A677-7E65811D2498}"/>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80" name="Google Shape;155;p5">
              <a:extLst>
                <a:ext uri="{FF2B5EF4-FFF2-40B4-BE49-F238E27FC236}">
                  <a16:creationId xmlns:a16="http://schemas.microsoft.com/office/drawing/2014/main" id="{54EF7B1C-6C69-4C87-8328-C0395FEABA62}"/>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grpSp>
      <p:grpSp>
        <p:nvGrpSpPr>
          <p:cNvPr id="36" name="Google Shape;251;p7">
            <a:extLst>
              <a:ext uri="{FF2B5EF4-FFF2-40B4-BE49-F238E27FC236}">
                <a16:creationId xmlns:a16="http://schemas.microsoft.com/office/drawing/2014/main" id="{48DFC28F-E5D4-47CB-8608-CCD8023F3F76}"/>
              </a:ext>
            </a:extLst>
          </p:cNvPr>
          <p:cNvGrpSpPr/>
          <p:nvPr userDrawn="1"/>
        </p:nvGrpSpPr>
        <p:grpSpPr>
          <a:xfrm>
            <a:off x="8724035" y="4408908"/>
            <a:ext cx="2993503" cy="1873569"/>
            <a:chOff x="6689597" y="4026978"/>
            <a:chExt cx="1992915" cy="994886"/>
          </a:xfrm>
        </p:grpSpPr>
        <p:sp>
          <p:nvSpPr>
            <p:cNvPr id="71" name="Google Shape;252;p7">
              <a:extLst>
                <a:ext uri="{FF2B5EF4-FFF2-40B4-BE49-F238E27FC236}">
                  <a16:creationId xmlns:a16="http://schemas.microsoft.com/office/drawing/2014/main" id="{0708D739-00F8-404B-8FC2-DE9A2059C6D6}"/>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72" name="Google Shape;253;p7">
              <a:extLst>
                <a:ext uri="{FF2B5EF4-FFF2-40B4-BE49-F238E27FC236}">
                  <a16:creationId xmlns:a16="http://schemas.microsoft.com/office/drawing/2014/main" id="{E1020974-1F1B-402A-A81A-CA8015110448}"/>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73" name="Google Shape;254;p7">
              <a:extLst>
                <a:ext uri="{FF2B5EF4-FFF2-40B4-BE49-F238E27FC236}">
                  <a16:creationId xmlns:a16="http://schemas.microsoft.com/office/drawing/2014/main" id="{B1888C1A-E3AD-4D62-BD78-7B6369EE1FF4}"/>
                </a:ext>
              </a:extLst>
            </p:cNvPr>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74" name="Google Shape;255;p7">
              <a:extLst>
                <a:ext uri="{FF2B5EF4-FFF2-40B4-BE49-F238E27FC236}">
                  <a16:creationId xmlns:a16="http://schemas.microsoft.com/office/drawing/2014/main" id="{6DF137FB-F58C-438F-8023-C32A76CE45D4}"/>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grpSp>
      <p:grpSp>
        <p:nvGrpSpPr>
          <p:cNvPr id="37" name="Google Shape;187;p5">
            <a:extLst>
              <a:ext uri="{FF2B5EF4-FFF2-40B4-BE49-F238E27FC236}">
                <a16:creationId xmlns:a16="http://schemas.microsoft.com/office/drawing/2014/main" id="{CE326856-B150-4045-98C4-C8D058FA0C0B}"/>
              </a:ext>
            </a:extLst>
          </p:cNvPr>
          <p:cNvGrpSpPr/>
          <p:nvPr/>
        </p:nvGrpSpPr>
        <p:grpSpPr>
          <a:xfrm>
            <a:off x="10461224" y="5703249"/>
            <a:ext cx="778382" cy="1138235"/>
            <a:chOff x="4610438" y="3689854"/>
            <a:chExt cx="2773002" cy="4054987"/>
          </a:xfrm>
        </p:grpSpPr>
        <p:sp>
          <p:nvSpPr>
            <p:cNvPr id="48" name="Google Shape;188;p5">
              <a:extLst>
                <a:ext uri="{FF2B5EF4-FFF2-40B4-BE49-F238E27FC236}">
                  <a16:creationId xmlns:a16="http://schemas.microsoft.com/office/drawing/2014/main" id="{ED555FA7-975E-4793-97A0-5C0B85A37B35}"/>
                </a:ext>
              </a:extLst>
            </p:cNvPr>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grpSp>
          <p:nvGrpSpPr>
            <p:cNvPr id="49" name="Google Shape;189;p5">
              <a:extLst>
                <a:ext uri="{FF2B5EF4-FFF2-40B4-BE49-F238E27FC236}">
                  <a16:creationId xmlns:a16="http://schemas.microsoft.com/office/drawing/2014/main" id="{3161E187-2429-416E-A10D-08B0208DEDD5}"/>
                </a:ext>
              </a:extLst>
            </p:cNvPr>
            <p:cNvGrpSpPr/>
            <p:nvPr/>
          </p:nvGrpSpPr>
          <p:grpSpPr>
            <a:xfrm>
              <a:off x="4610438" y="3689854"/>
              <a:ext cx="2773002" cy="4054987"/>
              <a:chOff x="4768606" y="1356086"/>
              <a:chExt cx="2773002" cy="4054987"/>
            </a:xfrm>
          </p:grpSpPr>
          <p:sp>
            <p:nvSpPr>
              <p:cNvPr id="50" name="Google Shape;190;p5">
                <a:extLst>
                  <a:ext uri="{FF2B5EF4-FFF2-40B4-BE49-F238E27FC236}">
                    <a16:creationId xmlns:a16="http://schemas.microsoft.com/office/drawing/2014/main" id="{BFC3C8B2-35AD-4D6D-AD86-12F53E2821BA}"/>
                  </a:ext>
                </a:extLst>
              </p:cNvPr>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51" name="Google Shape;191;p5">
                <a:extLst>
                  <a:ext uri="{FF2B5EF4-FFF2-40B4-BE49-F238E27FC236}">
                    <a16:creationId xmlns:a16="http://schemas.microsoft.com/office/drawing/2014/main" id="{1874D93A-1361-49E2-80EB-92D7AFB8C911}"/>
                  </a:ext>
                </a:extLst>
              </p:cNvPr>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52" name="Google Shape;192;p5">
                <a:extLst>
                  <a:ext uri="{FF2B5EF4-FFF2-40B4-BE49-F238E27FC236}">
                    <a16:creationId xmlns:a16="http://schemas.microsoft.com/office/drawing/2014/main" id="{29FA44CF-C3BF-479C-A97F-9B5929D5601E}"/>
                  </a:ext>
                </a:extLst>
              </p:cNvPr>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53" name="Google Shape;193;p5">
                <a:extLst>
                  <a:ext uri="{FF2B5EF4-FFF2-40B4-BE49-F238E27FC236}">
                    <a16:creationId xmlns:a16="http://schemas.microsoft.com/office/drawing/2014/main" id="{E3A1326E-5D02-4429-9A70-DE848E757558}"/>
                  </a:ext>
                </a:extLst>
              </p:cNvPr>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54" name="Google Shape;194;p5">
                <a:extLst>
                  <a:ext uri="{FF2B5EF4-FFF2-40B4-BE49-F238E27FC236}">
                    <a16:creationId xmlns:a16="http://schemas.microsoft.com/office/drawing/2014/main" id="{D6B91FB0-EAA6-477E-86BC-45F2E94E0DE5}"/>
                  </a:ext>
                </a:extLst>
              </p:cNvPr>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55" name="Google Shape;195;p5">
                <a:extLst>
                  <a:ext uri="{FF2B5EF4-FFF2-40B4-BE49-F238E27FC236}">
                    <a16:creationId xmlns:a16="http://schemas.microsoft.com/office/drawing/2014/main" id="{A6B93185-4C33-4F8C-B358-5E50ED987C4A}"/>
                  </a:ext>
                </a:extLst>
              </p:cNvPr>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56" name="Google Shape;196;p5">
                <a:extLst>
                  <a:ext uri="{FF2B5EF4-FFF2-40B4-BE49-F238E27FC236}">
                    <a16:creationId xmlns:a16="http://schemas.microsoft.com/office/drawing/2014/main" id="{9212F188-15B6-4AF4-BDA8-52D905D9300F}"/>
                  </a:ext>
                </a:extLst>
              </p:cNvPr>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57" name="Google Shape;197;p5">
                <a:extLst>
                  <a:ext uri="{FF2B5EF4-FFF2-40B4-BE49-F238E27FC236}">
                    <a16:creationId xmlns:a16="http://schemas.microsoft.com/office/drawing/2014/main" id="{4E511001-B8A6-42BE-85E2-B866DE53FA4A}"/>
                  </a:ext>
                </a:extLst>
              </p:cNvPr>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58" name="Google Shape;198;p5">
                <a:extLst>
                  <a:ext uri="{FF2B5EF4-FFF2-40B4-BE49-F238E27FC236}">
                    <a16:creationId xmlns:a16="http://schemas.microsoft.com/office/drawing/2014/main" id="{7D9B6AEA-857F-4272-8653-F05EB02D9D85}"/>
                  </a:ext>
                </a:extLst>
              </p:cNvPr>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59" name="Google Shape;199;p5">
                <a:extLst>
                  <a:ext uri="{FF2B5EF4-FFF2-40B4-BE49-F238E27FC236}">
                    <a16:creationId xmlns:a16="http://schemas.microsoft.com/office/drawing/2014/main" id="{84E64108-58E7-4F76-9440-2685F327A4B1}"/>
                  </a:ext>
                </a:extLst>
              </p:cNvPr>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60" name="Google Shape;200;p5">
                <a:extLst>
                  <a:ext uri="{FF2B5EF4-FFF2-40B4-BE49-F238E27FC236}">
                    <a16:creationId xmlns:a16="http://schemas.microsoft.com/office/drawing/2014/main" id="{1AE7F3AB-367C-40AD-9958-17A72DDA5535}"/>
                  </a:ext>
                </a:extLst>
              </p:cNvPr>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61" name="Google Shape;201;p5">
                <a:extLst>
                  <a:ext uri="{FF2B5EF4-FFF2-40B4-BE49-F238E27FC236}">
                    <a16:creationId xmlns:a16="http://schemas.microsoft.com/office/drawing/2014/main" id="{1E403777-5672-4048-A7A5-47FF7D534EE6}"/>
                  </a:ext>
                </a:extLst>
              </p:cNvPr>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62" name="Google Shape;202;p5">
                <a:extLst>
                  <a:ext uri="{FF2B5EF4-FFF2-40B4-BE49-F238E27FC236}">
                    <a16:creationId xmlns:a16="http://schemas.microsoft.com/office/drawing/2014/main" id="{E077740C-F3C1-45A6-B4FE-49023C035B49}"/>
                  </a:ext>
                </a:extLst>
              </p:cNvPr>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63" name="Google Shape;203;p5">
                <a:extLst>
                  <a:ext uri="{FF2B5EF4-FFF2-40B4-BE49-F238E27FC236}">
                    <a16:creationId xmlns:a16="http://schemas.microsoft.com/office/drawing/2014/main" id="{761C9EF3-059F-4FF3-A6DA-CAACA3CA3957}"/>
                  </a:ext>
                </a:extLst>
              </p:cNvPr>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alpha val="402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64" name="Google Shape;204;p5">
                <a:extLst>
                  <a:ext uri="{FF2B5EF4-FFF2-40B4-BE49-F238E27FC236}">
                    <a16:creationId xmlns:a16="http://schemas.microsoft.com/office/drawing/2014/main" id="{61F5BDDB-8602-4A2E-B5B7-A5D6E91624F8}"/>
                  </a:ext>
                </a:extLst>
              </p:cNvPr>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grpSp>
            <p:nvGrpSpPr>
              <p:cNvPr id="65" name="Google Shape;205;p5">
                <a:extLst>
                  <a:ext uri="{FF2B5EF4-FFF2-40B4-BE49-F238E27FC236}">
                    <a16:creationId xmlns:a16="http://schemas.microsoft.com/office/drawing/2014/main" id="{D61164DA-03E3-4A66-A41B-E08853882621}"/>
                  </a:ext>
                </a:extLst>
              </p:cNvPr>
              <p:cNvGrpSpPr/>
              <p:nvPr/>
            </p:nvGrpSpPr>
            <p:grpSpPr>
              <a:xfrm>
                <a:off x="6306235" y="1356086"/>
                <a:ext cx="1235373" cy="1660293"/>
                <a:chOff x="6306235" y="1356086"/>
                <a:chExt cx="1235373" cy="1660293"/>
              </a:xfrm>
            </p:grpSpPr>
            <p:sp>
              <p:nvSpPr>
                <p:cNvPr id="66" name="Google Shape;206;p5">
                  <a:extLst>
                    <a:ext uri="{FF2B5EF4-FFF2-40B4-BE49-F238E27FC236}">
                      <a16:creationId xmlns:a16="http://schemas.microsoft.com/office/drawing/2014/main" id="{CF72DDE8-8F07-4F7E-BC67-1EA9E2378B3A}"/>
                    </a:ext>
                  </a:extLst>
                </p:cNvPr>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grpSp>
              <p:nvGrpSpPr>
                <p:cNvPr id="67" name="Google Shape;207;p5">
                  <a:extLst>
                    <a:ext uri="{FF2B5EF4-FFF2-40B4-BE49-F238E27FC236}">
                      <a16:creationId xmlns:a16="http://schemas.microsoft.com/office/drawing/2014/main" id="{B6D2468F-F2DE-4676-BE2D-E7A0A38A7D24}"/>
                    </a:ext>
                  </a:extLst>
                </p:cNvPr>
                <p:cNvGrpSpPr/>
                <p:nvPr/>
              </p:nvGrpSpPr>
              <p:grpSpPr>
                <a:xfrm>
                  <a:off x="6306235" y="1356086"/>
                  <a:ext cx="1235373" cy="1647158"/>
                  <a:chOff x="6306235" y="1356086"/>
                  <a:chExt cx="1235373" cy="1647158"/>
                </a:xfrm>
              </p:grpSpPr>
              <p:sp>
                <p:nvSpPr>
                  <p:cNvPr id="68" name="Google Shape;208;p5">
                    <a:extLst>
                      <a:ext uri="{FF2B5EF4-FFF2-40B4-BE49-F238E27FC236}">
                        <a16:creationId xmlns:a16="http://schemas.microsoft.com/office/drawing/2014/main" id="{1270CC42-C38C-409A-BF88-4D87997E05DC}"/>
                      </a:ext>
                    </a:extLst>
                  </p:cNvPr>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69" name="Google Shape;209;p5">
                    <a:extLst>
                      <a:ext uri="{FF2B5EF4-FFF2-40B4-BE49-F238E27FC236}">
                        <a16:creationId xmlns:a16="http://schemas.microsoft.com/office/drawing/2014/main" id="{63A47B16-5718-49C5-808F-E159EFB1A157}"/>
                      </a:ext>
                    </a:extLst>
                  </p:cNvPr>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70" name="Google Shape;210;p5">
                    <a:extLst>
                      <a:ext uri="{FF2B5EF4-FFF2-40B4-BE49-F238E27FC236}">
                        <a16:creationId xmlns:a16="http://schemas.microsoft.com/office/drawing/2014/main" id="{106D3D48-2879-4FE7-909B-2E346F4CD4C3}"/>
                      </a:ext>
                    </a:extLst>
                  </p:cNvPr>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grpSp>
          </p:grpSp>
        </p:grpSp>
      </p:grpSp>
      <p:grpSp>
        <p:nvGrpSpPr>
          <p:cNvPr id="38" name="Google Shape;142;p5">
            <a:extLst>
              <a:ext uri="{FF2B5EF4-FFF2-40B4-BE49-F238E27FC236}">
                <a16:creationId xmlns:a16="http://schemas.microsoft.com/office/drawing/2014/main" id="{290960DD-7E97-478B-BEB9-F5E2814D15B5}"/>
              </a:ext>
            </a:extLst>
          </p:cNvPr>
          <p:cNvGrpSpPr/>
          <p:nvPr/>
        </p:nvGrpSpPr>
        <p:grpSpPr>
          <a:xfrm>
            <a:off x="11340399" y="5733982"/>
            <a:ext cx="435283" cy="1050406"/>
            <a:chOff x="4028392" y="3097874"/>
            <a:chExt cx="1270158" cy="3065088"/>
          </a:xfrm>
        </p:grpSpPr>
        <p:sp>
          <p:nvSpPr>
            <p:cNvPr id="42" name="Google Shape;143;p5">
              <a:extLst>
                <a:ext uri="{FF2B5EF4-FFF2-40B4-BE49-F238E27FC236}">
                  <a16:creationId xmlns:a16="http://schemas.microsoft.com/office/drawing/2014/main" id="{644F6681-FC45-493F-895D-453B2FCC1291}"/>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43" name="Google Shape;144;p5">
              <a:extLst>
                <a:ext uri="{FF2B5EF4-FFF2-40B4-BE49-F238E27FC236}">
                  <a16:creationId xmlns:a16="http://schemas.microsoft.com/office/drawing/2014/main" id="{65724720-5E33-4B2B-802E-0FB974BF9267}"/>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44" name="Google Shape;145;p5">
              <a:extLst>
                <a:ext uri="{FF2B5EF4-FFF2-40B4-BE49-F238E27FC236}">
                  <a16:creationId xmlns:a16="http://schemas.microsoft.com/office/drawing/2014/main" id="{5F33027D-248F-4B4C-9152-C0B5C85C9B3D}"/>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45" name="Google Shape;146;p5">
              <a:extLst>
                <a:ext uri="{FF2B5EF4-FFF2-40B4-BE49-F238E27FC236}">
                  <a16:creationId xmlns:a16="http://schemas.microsoft.com/office/drawing/2014/main" id="{CD8E6CA8-6B7E-415A-B00A-4DC75B94F4C9}"/>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46" name="Google Shape;147;p5">
              <a:extLst>
                <a:ext uri="{FF2B5EF4-FFF2-40B4-BE49-F238E27FC236}">
                  <a16:creationId xmlns:a16="http://schemas.microsoft.com/office/drawing/2014/main" id="{C90EC12D-12A6-4D58-A786-4D5B71139361}"/>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47" name="Google Shape;148;p5">
              <a:extLst>
                <a:ext uri="{FF2B5EF4-FFF2-40B4-BE49-F238E27FC236}">
                  <a16:creationId xmlns:a16="http://schemas.microsoft.com/office/drawing/2014/main" id="{BDAFEA18-795C-4E5B-B96E-D05787B6FCC6}"/>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grpSp>
      <p:sp>
        <p:nvSpPr>
          <p:cNvPr id="39" name="Google Shape;222;p6">
            <a:extLst>
              <a:ext uri="{FF2B5EF4-FFF2-40B4-BE49-F238E27FC236}">
                <a16:creationId xmlns:a16="http://schemas.microsoft.com/office/drawing/2014/main" id="{B87917B5-5A90-4EF6-8F6D-038D5A87AE11}"/>
              </a:ext>
            </a:extLst>
          </p:cNvPr>
          <p:cNvSpPr/>
          <p:nvPr userDrawn="1"/>
        </p:nvSpPr>
        <p:spPr>
          <a:xfrm>
            <a:off x="3127055" y="181958"/>
            <a:ext cx="2119028" cy="397447"/>
          </a:xfrm>
          <a:custGeom>
            <a:avLst/>
            <a:gdLst/>
            <a:ahLst/>
            <a:cxnLst/>
            <a:rect l="l" t="t" r="r" b="b"/>
            <a:pathLst>
              <a:path w="2119028" h="397447" extrusionOk="0">
                <a:moveTo>
                  <a:pt x="2119029" y="397448"/>
                </a:moveTo>
                <a:lnTo>
                  <a:pt x="0" y="397448"/>
                </a:lnTo>
                <a:lnTo>
                  <a:pt x="230433" y="351589"/>
                </a:lnTo>
                <a:lnTo>
                  <a:pt x="290713" y="278237"/>
                </a:lnTo>
                <a:cubicBezTo>
                  <a:pt x="363443" y="189633"/>
                  <a:pt x="462422" y="134333"/>
                  <a:pt x="548432" y="134333"/>
                </a:cubicBezTo>
                <a:cubicBezTo>
                  <a:pt x="634547" y="134333"/>
                  <a:pt x="693789" y="189529"/>
                  <a:pt x="703023" y="278237"/>
                </a:cubicBezTo>
                <a:lnTo>
                  <a:pt x="761124" y="211006"/>
                </a:lnTo>
                <a:cubicBezTo>
                  <a:pt x="843088" y="115969"/>
                  <a:pt x="951301" y="57660"/>
                  <a:pt x="1045508" y="57660"/>
                </a:cubicBezTo>
                <a:cubicBezTo>
                  <a:pt x="1139715" y="57660"/>
                  <a:pt x="1206012" y="115969"/>
                  <a:pt x="1219811" y="211006"/>
                </a:cubicBezTo>
                <a:lnTo>
                  <a:pt x="1282581" y="146783"/>
                </a:lnTo>
                <a:cubicBezTo>
                  <a:pt x="1399198" y="27572"/>
                  <a:pt x="1547252" y="-25964"/>
                  <a:pt x="1655050" y="12113"/>
                </a:cubicBezTo>
                <a:cubicBezTo>
                  <a:pt x="1762745" y="50190"/>
                  <a:pt x="1807877" y="172099"/>
                  <a:pt x="1768347" y="318596"/>
                </a:cubicBezTo>
                <a:lnTo>
                  <a:pt x="2119029" y="39744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40" name="Google Shape;223;p6">
            <a:extLst>
              <a:ext uri="{FF2B5EF4-FFF2-40B4-BE49-F238E27FC236}">
                <a16:creationId xmlns:a16="http://schemas.microsoft.com/office/drawing/2014/main" id="{77A35F63-CFB1-4DD5-A637-A25BD43586C4}"/>
              </a:ext>
            </a:extLst>
          </p:cNvPr>
          <p:cNvSpPr/>
          <p:nvPr userDrawn="1"/>
        </p:nvSpPr>
        <p:spPr>
          <a:xfrm>
            <a:off x="908795" y="2500792"/>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41" name="Google Shape;224;p6">
            <a:extLst>
              <a:ext uri="{FF2B5EF4-FFF2-40B4-BE49-F238E27FC236}">
                <a16:creationId xmlns:a16="http://schemas.microsoft.com/office/drawing/2014/main" id="{0A124FEE-D72E-46FD-A18B-2733A0F3378B}"/>
              </a:ext>
            </a:extLst>
          </p:cNvPr>
          <p:cNvSpPr/>
          <p:nvPr userDrawn="1"/>
        </p:nvSpPr>
        <p:spPr>
          <a:xfrm>
            <a:off x="7192734" y="346418"/>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grpSp>
        <p:nvGrpSpPr>
          <p:cNvPr id="136" name="Group 135">
            <a:extLst>
              <a:ext uri="{FF2B5EF4-FFF2-40B4-BE49-F238E27FC236}">
                <a16:creationId xmlns:a16="http://schemas.microsoft.com/office/drawing/2014/main" id="{04626132-7375-425A-853C-8625B140384D}"/>
              </a:ext>
            </a:extLst>
          </p:cNvPr>
          <p:cNvGrpSpPr/>
          <p:nvPr/>
        </p:nvGrpSpPr>
        <p:grpSpPr>
          <a:xfrm>
            <a:off x="1069103" y="1098979"/>
            <a:ext cx="10145172" cy="1079077"/>
            <a:chOff x="1178806" y="326251"/>
            <a:chExt cx="10131100" cy="1654518"/>
          </a:xfrm>
          <a:solidFill>
            <a:schemeClr val="accent4">
              <a:lumMod val="50000"/>
              <a:alpha val="29000"/>
            </a:schemeClr>
          </a:solidFill>
        </p:grpSpPr>
        <p:sp>
          <p:nvSpPr>
            <p:cNvPr id="137" name="Rounded Rectangle 13">
              <a:extLst>
                <a:ext uri="{FF2B5EF4-FFF2-40B4-BE49-F238E27FC236}">
                  <a16:creationId xmlns:a16="http://schemas.microsoft.com/office/drawing/2014/main" id="{5B139C47-B781-401E-B292-6C5E60294746}"/>
                </a:ext>
              </a:extLst>
            </p:cNvPr>
            <p:cNvSpPr/>
            <p:nvPr/>
          </p:nvSpPr>
          <p:spPr>
            <a:xfrm>
              <a:off x="1178806" y="475819"/>
              <a:ext cx="10131100" cy="1504950"/>
            </a:xfrm>
            <a:custGeom>
              <a:avLst/>
              <a:gdLst>
                <a:gd name="connsiteX0" fmla="*/ 0 w 10131100"/>
                <a:gd name="connsiteY0" fmla="*/ 250830 h 1504950"/>
                <a:gd name="connsiteX1" fmla="*/ 250830 w 10131100"/>
                <a:gd name="connsiteY1" fmla="*/ 0 h 1504950"/>
                <a:gd name="connsiteX2" fmla="*/ 817268 w 10131100"/>
                <a:gd name="connsiteY2" fmla="*/ 0 h 1504950"/>
                <a:gd name="connsiteX3" fmla="*/ 1480000 w 10131100"/>
                <a:gd name="connsiteY3" fmla="*/ 0 h 1504950"/>
                <a:gd name="connsiteX4" fmla="*/ 1950143 w 10131100"/>
                <a:gd name="connsiteY4" fmla="*/ 0 h 1504950"/>
                <a:gd name="connsiteX5" fmla="*/ 2227697 w 10131100"/>
                <a:gd name="connsiteY5" fmla="*/ 0 h 1504950"/>
                <a:gd name="connsiteX6" fmla="*/ 2505252 w 10131100"/>
                <a:gd name="connsiteY6" fmla="*/ 0 h 1504950"/>
                <a:gd name="connsiteX7" fmla="*/ 2879101 w 10131100"/>
                <a:gd name="connsiteY7" fmla="*/ 0 h 1504950"/>
                <a:gd name="connsiteX8" fmla="*/ 3638127 w 10131100"/>
                <a:gd name="connsiteY8" fmla="*/ 0 h 1504950"/>
                <a:gd name="connsiteX9" fmla="*/ 4011976 w 10131100"/>
                <a:gd name="connsiteY9" fmla="*/ 0 h 1504950"/>
                <a:gd name="connsiteX10" fmla="*/ 4289530 w 10131100"/>
                <a:gd name="connsiteY10" fmla="*/ 0 h 1504950"/>
                <a:gd name="connsiteX11" fmla="*/ 4567085 w 10131100"/>
                <a:gd name="connsiteY11" fmla="*/ 0 h 1504950"/>
                <a:gd name="connsiteX12" fmla="*/ 5133523 w 10131100"/>
                <a:gd name="connsiteY12" fmla="*/ 0 h 1504950"/>
                <a:gd name="connsiteX13" fmla="*/ 5411077 w 10131100"/>
                <a:gd name="connsiteY13" fmla="*/ 0 h 1504950"/>
                <a:gd name="connsiteX14" fmla="*/ 5977515 w 10131100"/>
                <a:gd name="connsiteY14" fmla="*/ 0 h 1504950"/>
                <a:gd name="connsiteX15" fmla="*/ 6640247 w 10131100"/>
                <a:gd name="connsiteY15" fmla="*/ 0 h 1504950"/>
                <a:gd name="connsiteX16" fmla="*/ 7399273 w 10131100"/>
                <a:gd name="connsiteY16" fmla="*/ 0 h 1504950"/>
                <a:gd name="connsiteX17" fmla="*/ 8062005 w 10131100"/>
                <a:gd name="connsiteY17" fmla="*/ 0 h 1504950"/>
                <a:gd name="connsiteX18" fmla="*/ 8435854 w 10131100"/>
                <a:gd name="connsiteY18" fmla="*/ 0 h 1504950"/>
                <a:gd name="connsiteX19" fmla="*/ 9002292 w 10131100"/>
                <a:gd name="connsiteY19" fmla="*/ 0 h 1504950"/>
                <a:gd name="connsiteX20" fmla="*/ 9880270 w 10131100"/>
                <a:gd name="connsiteY20" fmla="*/ 0 h 1504950"/>
                <a:gd name="connsiteX21" fmla="*/ 10131100 w 10131100"/>
                <a:gd name="connsiteY21" fmla="*/ 250830 h 1504950"/>
                <a:gd name="connsiteX22" fmla="*/ 10131100 w 10131100"/>
                <a:gd name="connsiteY22" fmla="*/ 742442 h 1504950"/>
                <a:gd name="connsiteX23" fmla="*/ 10131100 w 10131100"/>
                <a:gd name="connsiteY23" fmla="*/ 1254120 h 1504950"/>
                <a:gd name="connsiteX24" fmla="*/ 9880270 w 10131100"/>
                <a:gd name="connsiteY24" fmla="*/ 1504950 h 1504950"/>
                <a:gd name="connsiteX25" fmla="*/ 9410127 w 10131100"/>
                <a:gd name="connsiteY25" fmla="*/ 1504950 h 1504950"/>
                <a:gd name="connsiteX26" fmla="*/ 8843689 w 10131100"/>
                <a:gd name="connsiteY26" fmla="*/ 1504950 h 1504950"/>
                <a:gd name="connsiteX27" fmla="*/ 8373546 w 10131100"/>
                <a:gd name="connsiteY27" fmla="*/ 1504950 h 1504950"/>
                <a:gd name="connsiteX28" fmla="*/ 7807108 w 10131100"/>
                <a:gd name="connsiteY28" fmla="*/ 1504950 h 1504950"/>
                <a:gd name="connsiteX29" fmla="*/ 7336965 w 10131100"/>
                <a:gd name="connsiteY29" fmla="*/ 1504950 h 1504950"/>
                <a:gd name="connsiteX30" fmla="*/ 6866822 w 10131100"/>
                <a:gd name="connsiteY30" fmla="*/ 1504950 h 1504950"/>
                <a:gd name="connsiteX31" fmla="*/ 6300384 w 10131100"/>
                <a:gd name="connsiteY31" fmla="*/ 1504950 h 1504950"/>
                <a:gd name="connsiteX32" fmla="*/ 6022830 w 10131100"/>
                <a:gd name="connsiteY32" fmla="*/ 1504950 h 1504950"/>
                <a:gd name="connsiteX33" fmla="*/ 5263803 w 10131100"/>
                <a:gd name="connsiteY33" fmla="*/ 1504950 h 1504950"/>
                <a:gd name="connsiteX34" fmla="*/ 4601071 w 10131100"/>
                <a:gd name="connsiteY34" fmla="*/ 1504950 h 1504950"/>
                <a:gd name="connsiteX35" fmla="*/ 3842045 w 10131100"/>
                <a:gd name="connsiteY35" fmla="*/ 1504950 h 1504950"/>
                <a:gd name="connsiteX36" fmla="*/ 3083018 w 10131100"/>
                <a:gd name="connsiteY36" fmla="*/ 1504950 h 1504950"/>
                <a:gd name="connsiteX37" fmla="*/ 2420286 w 10131100"/>
                <a:gd name="connsiteY37" fmla="*/ 1504950 h 1504950"/>
                <a:gd name="connsiteX38" fmla="*/ 2142732 w 10131100"/>
                <a:gd name="connsiteY38" fmla="*/ 1504950 h 1504950"/>
                <a:gd name="connsiteX39" fmla="*/ 1672588 w 10131100"/>
                <a:gd name="connsiteY39" fmla="*/ 1504950 h 1504950"/>
                <a:gd name="connsiteX40" fmla="*/ 1298740 w 10131100"/>
                <a:gd name="connsiteY40" fmla="*/ 1504950 h 1504950"/>
                <a:gd name="connsiteX41" fmla="*/ 250830 w 10131100"/>
                <a:gd name="connsiteY41" fmla="*/ 1504950 h 1504950"/>
                <a:gd name="connsiteX42" fmla="*/ 0 w 10131100"/>
                <a:gd name="connsiteY42" fmla="*/ 1254120 h 1504950"/>
                <a:gd name="connsiteX43" fmla="*/ 0 w 10131100"/>
                <a:gd name="connsiteY43" fmla="*/ 782574 h 1504950"/>
                <a:gd name="connsiteX44" fmla="*/ 0 w 10131100"/>
                <a:gd name="connsiteY44" fmla="*/ 250830 h 150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131100" h="1504950" fill="none" extrusionOk="0">
                  <a:moveTo>
                    <a:pt x="0" y="250830"/>
                  </a:moveTo>
                  <a:cubicBezTo>
                    <a:pt x="2452" y="128033"/>
                    <a:pt x="107654" y="-26643"/>
                    <a:pt x="250830" y="0"/>
                  </a:cubicBezTo>
                  <a:cubicBezTo>
                    <a:pt x="372455" y="-24100"/>
                    <a:pt x="637390" y="23658"/>
                    <a:pt x="817268" y="0"/>
                  </a:cubicBezTo>
                  <a:cubicBezTo>
                    <a:pt x="997146" y="-23658"/>
                    <a:pt x="1323057" y="29557"/>
                    <a:pt x="1480000" y="0"/>
                  </a:cubicBezTo>
                  <a:cubicBezTo>
                    <a:pt x="1636943" y="-29557"/>
                    <a:pt x="1764077" y="53162"/>
                    <a:pt x="1950143" y="0"/>
                  </a:cubicBezTo>
                  <a:cubicBezTo>
                    <a:pt x="2136209" y="-53162"/>
                    <a:pt x="2151005" y="27321"/>
                    <a:pt x="2227697" y="0"/>
                  </a:cubicBezTo>
                  <a:cubicBezTo>
                    <a:pt x="2304389" y="-27321"/>
                    <a:pt x="2403580" y="32383"/>
                    <a:pt x="2505252" y="0"/>
                  </a:cubicBezTo>
                  <a:cubicBezTo>
                    <a:pt x="2606925" y="-32383"/>
                    <a:pt x="2776348" y="15841"/>
                    <a:pt x="2879101" y="0"/>
                  </a:cubicBezTo>
                  <a:cubicBezTo>
                    <a:pt x="2981854" y="-15841"/>
                    <a:pt x="3296810" y="53229"/>
                    <a:pt x="3638127" y="0"/>
                  </a:cubicBezTo>
                  <a:cubicBezTo>
                    <a:pt x="3979444" y="-53229"/>
                    <a:pt x="3916217" y="16254"/>
                    <a:pt x="4011976" y="0"/>
                  </a:cubicBezTo>
                  <a:cubicBezTo>
                    <a:pt x="4107735" y="-16254"/>
                    <a:pt x="4191056" y="6450"/>
                    <a:pt x="4289530" y="0"/>
                  </a:cubicBezTo>
                  <a:cubicBezTo>
                    <a:pt x="4388004" y="-6450"/>
                    <a:pt x="4478155" y="11921"/>
                    <a:pt x="4567085" y="0"/>
                  </a:cubicBezTo>
                  <a:cubicBezTo>
                    <a:pt x="4656015" y="-11921"/>
                    <a:pt x="4973524" y="35667"/>
                    <a:pt x="5133523" y="0"/>
                  </a:cubicBezTo>
                  <a:cubicBezTo>
                    <a:pt x="5293522" y="-35667"/>
                    <a:pt x="5280261" y="17161"/>
                    <a:pt x="5411077" y="0"/>
                  </a:cubicBezTo>
                  <a:cubicBezTo>
                    <a:pt x="5541893" y="-17161"/>
                    <a:pt x="5783659" y="4455"/>
                    <a:pt x="5977515" y="0"/>
                  </a:cubicBezTo>
                  <a:cubicBezTo>
                    <a:pt x="6171371" y="-4455"/>
                    <a:pt x="6429919" y="18199"/>
                    <a:pt x="6640247" y="0"/>
                  </a:cubicBezTo>
                  <a:cubicBezTo>
                    <a:pt x="6850575" y="-18199"/>
                    <a:pt x="7121041" y="23967"/>
                    <a:pt x="7399273" y="0"/>
                  </a:cubicBezTo>
                  <a:cubicBezTo>
                    <a:pt x="7677505" y="-23967"/>
                    <a:pt x="7836727" y="64531"/>
                    <a:pt x="8062005" y="0"/>
                  </a:cubicBezTo>
                  <a:cubicBezTo>
                    <a:pt x="8287283" y="-64531"/>
                    <a:pt x="8280658" y="28404"/>
                    <a:pt x="8435854" y="0"/>
                  </a:cubicBezTo>
                  <a:cubicBezTo>
                    <a:pt x="8591050" y="-28404"/>
                    <a:pt x="8821341" y="23170"/>
                    <a:pt x="9002292" y="0"/>
                  </a:cubicBezTo>
                  <a:cubicBezTo>
                    <a:pt x="9183243" y="-23170"/>
                    <a:pt x="9542011" y="2158"/>
                    <a:pt x="9880270" y="0"/>
                  </a:cubicBezTo>
                  <a:cubicBezTo>
                    <a:pt x="10017652" y="4997"/>
                    <a:pt x="10110190" y="117639"/>
                    <a:pt x="10131100" y="250830"/>
                  </a:cubicBezTo>
                  <a:cubicBezTo>
                    <a:pt x="10186393" y="381931"/>
                    <a:pt x="10123784" y="642984"/>
                    <a:pt x="10131100" y="742442"/>
                  </a:cubicBezTo>
                  <a:cubicBezTo>
                    <a:pt x="10138416" y="841900"/>
                    <a:pt x="10103014" y="1029301"/>
                    <a:pt x="10131100" y="1254120"/>
                  </a:cubicBezTo>
                  <a:cubicBezTo>
                    <a:pt x="10150040" y="1400090"/>
                    <a:pt x="10014613" y="1503223"/>
                    <a:pt x="9880270" y="1504950"/>
                  </a:cubicBezTo>
                  <a:cubicBezTo>
                    <a:pt x="9781080" y="1530065"/>
                    <a:pt x="9564203" y="1503083"/>
                    <a:pt x="9410127" y="1504950"/>
                  </a:cubicBezTo>
                  <a:cubicBezTo>
                    <a:pt x="9256051" y="1506817"/>
                    <a:pt x="9064026" y="1492621"/>
                    <a:pt x="8843689" y="1504950"/>
                  </a:cubicBezTo>
                  <a:cubicBezTo>
                    <a:pt x="8623352" y="1517279"/>
                    <a:pt x="8473129" y="1461901"/>
                    <a:pt x="8373546" y="1504950"/>
                  </a:cubicBezTo>
                  <a:cubicBezTo>
                    <a:pt x="8273963" y="1547999"/>
                    <a:pt x="7942213" y="1461280"/>
                    <a:pt x="7807108" y="1504950"/>
                  </a:cubicBezTo>
                  <a:cubicBezTo>
                    <a:pt x="7672003" y="1548620"/>
                    <a:pt x="7564954" y="1450404"/>
                    <a:pt x="7336965" y="1504950"/>
                  </a:cubicBezTo>
                  <a:cubicBezTo>
                    <a:pt x="7108976" y="1559496"/>
                    <a:pt x="6972070" y="1456822"/>
                    <a:pt x="6866822" y="1504950"/>
                  </a:cubicBezTo>
                  <a:cubicBezTo>
                    <a:pt x="6761574" y="1553078"/>
                    <a:pt x="6480220" y="1443783"/>
                    <a:pt x="6300384" y="1504950"/>
                  </a:cubicBezTo>
                  <a:cubicBezTo>
                    <a:pt x="6120548" y="1566117"/>
                    <a:pt x="6145395" y="1495747"/>
                    <a:pt x="6022830" y="1504950"/>
                  </a:cubicBezTo>
                  <a:cubicBezTo>
                    <a:pt x="5900265" y="1514153"/>
                    <a:pt x="5537810" y="1452045"/>
                    <a:pt x="5263803" y="1504950"/>
                  </a:cubicBezTo>
                  <a:cubicBezTo>
                    <a:pt x="4989796" y="1557855"/>
                    <a:pt x="4879011" y="1455889"/>
                    <a:pt x="4601071" y="1504950"/>
                  </a:cubicBezTo>
                  <a:cubicBezTo>
                    <a:pt x="4323131" y="1554011"/>
                    <a:pt x="4174414" y="1437199"/>
                    <a:pt x="3842045" y="1504950"/>
                  </a:cubicBezTo>
                  <a:cubicBezTo>
                    <a:pt x="3509676" y="1572701"/>
                    <a:pt x="3238796" y="1439640"/>
                    <a:pt x="3083018" y="1504950"/>
                  </a:cubicBezTo>
                  <a:cubicBezTo>
                    <a:pt x="2927240" y="1570260"/>
                    <a:pt x="2586812" y="1472534"/>
                    <a:pt x="2420286" y="1504950"/>
                  </a:cubicBezTo>
                  <a:cubicBezTo>
                    <a:pt x="2253760" y="1537366"/>
                    <a:pt x="2239707" y="1495709"/>
                    <a:pt x="2142732" y="1504950"/>
                  </a:cubicBezTo>
                  <a:cubicBezTo>
                    <a:pt x="2045757" y="1514191"/>
                    <a:pt x="1802405" y="1484727"/>
                    <a:pt x="1672588" y="1504950"/>
                  </a:cubicBezTo>
                  <a:cubicBezTo>
                    <a:pt x="1542771" y="1525173"/>
                    <a:pt x="1419512" y="1494017"/>
                    <a:pt x="1298740" y="1504950"/>
                  </a:cubicBezTo>
                  <a:cubicBezTo>
                    <a:pt x="1177968" y="1515883"/>
                    <a:pt x="757056" y="1435063"/>
                    <a:pt x="250830" y="1504950"/>
                  </a:cubicBezTo>
                  <a:cubicBezTo>
                    <a:pt x="80850" y="1492127"/>
                    <a:pt x="3983" y="1406097"/>
                    <a:pt x="0" y="1254120"/>
                  </a:cubicBezTo>
                  <a:cubicBezTo>
                    <a:pt x="-19265" y="1076876"/>
                    <a:pt x="40470" y="965755"/>
                    <a:pt x="0" y="782574"/>
                  </a:cubicBezTo>
                  <a:cubicBezTo>
                    <a:pt x="-40470" y="599393"/>
                    <a:pt x="45987" y="411120"/>
                    <a:pt x="0" y="250830"/>
                  </a:cubicBezTo>
                  <a:close/>
                </a:path>
                <a:path w="10131100" h="1504950" stroke="0" extrusionOk="0">
                  <a:moveTo>
                    <a:pt x="0" y="250830"/>
                  </a:moveTo>
                  <a:cubicBezTo>
                    <a:pt x="-5857" y="112877"/>
                    <a:pt x="116100" y="-39353"/>
                    <a:pt x="250830" y="0"/>
                  </a:cubicBezTo>
                  <a:cubicBezTo>
                    <a:pt x="436822" y="-6742"/>
                    <a:pt x="713030" y="52408"/>
                    <a:pt x="913562" y="0"/>
                  </a:cubicBezTo>
                  <a:cubicBezTo>
                    <a:pt x="1114094" y="-52408"/>
                    <a:pt x="1362912" y="28833"/>
                    <a:pt x="1480000" y="0"/>
                  </a:cubicBezTo>
                  <a:cubicBezTo>
                    <a:pt x="1597088" y="-28833"/>
                    <a:pt x="1808473" y="24497"/>
                    <a:pt x="2046437" y="0"/>
                  </a:cubicBezTo>
                  <a:cubicBezTo>
                    <a:pt x="2284401" y="-24497"/>
                    <a:pt x="2326981" y="1782"/>
                    <a:pt x="2516581" y="0"/>
                  </a:cubicBezTo>
                  <a:cubicBezTo>
                    <a:pt x="2706181" y="-1782"/>
                    <a:pt x="2993337" y="27825"/>
                    <a:pt x="3179313" y="0"/>
                  </a:cubicBezTo>
                  <a:cubicBezTo>
                    <a:pt x="3365289" y="-27825"/>
                    <a:pt x="3505563" y="40873"/>
                    <a:pt x="3649456" y="0"/>
                  </a:cubicBezTo>
                  <a:cubicBezTo>
                    <a:pt x="3793349" y="-40873"/>
                    <a:pt x="3897168" y="34309"/>
                    <a:pt x="4023305" y="0"/>
                  </a:cubicBezTo>
                  <a:cubicBezTo>
                    <a:pt x="4149442" y="-34309"/>
                    <a:pt x="4238413" y="43413"/>
                    <a:pt x="4397154" y="0"/>
                  </a:cubicBezTo>
                  <a:cubicBezTo>
                    <a:pt x="4555895" y="-43413"/>
                    <a:pt x="4594727" y="1160"/>
                    <a:pt x="4674708" y="0"/>
                  </a:cubicBezTo>
                  <a:cubicBezTo>
                    <a:pt x="4754689" y="-1160"/>
                    <a:pt x="5093280" y="41659"/>
                    <a:pt x="5241146" y="0"/>
                  </a:cubicBezTo>
                  <a:cubicBezTo>
                    <a:pt x="5389012" y="-41659"/>
                    <a:pt x="5696113" y="76444"/>
                    <a:pt x="5903878" y="0"/>
                  </a:cubicBezTo>
                  <a:cubicBezTo>
                    <a:pt x="6111643" y="-76444"/>
                    <a:pt x="6256063" y="24357"/>
                    <a:pt x="6470315" y="0"/>
                  </a:cubicBezTo>
                  <a:cubicBezTo>
                    <a:pt x="6684567" y="-24357"/>
                    <a:pt x="7063572" y="16759"/>
                    <a:pt x="7229342" y="0"/>
                  </a:cubicBezTo>
                  <a:cubicBezTo>
                    <a:pt x="7395112" y="-16759"/>
                    <a:pt x="7756697" y="35903"/>
                    <a:pt x="7892074" y="0"/>
                  </a:cubicBezTo>
                  <a:cubicBezTo>
                    <a:pt x="8027451" y="-35903"/>
                    <a:pt x="8169109" y="932"/>
                    <a:pt x="8265923" y="0"/>
                  </a:cubicBezTo>
                  <a:cubicBezTo>
                    <a:pt x="8362737" y="-932"/>
                    <a:pt x="8425724" y="16871"/>
                    <a:pt x="8543477" y="0"/>
                  </a:cubicBezTo>
                  <a:cubicBezTo>
                    <a:pt x="8661230" y="-16871"/>
                    <a:pt x="8855261" y="27623"/>
                    <a:pt x="9109915" y="0"/>
                  </a:cubicBezTo>
                  <a:cubicBezTo>
                    <a:pt x="9364569" y="-27623"/>
                    <a:pt x="9256758" y="23031"/>
                    <a:pt x="9387469" y="0"/>
                  </a:cubicBezTo>
                  <a:cubicBezTo>
                    <a:pt x="9518180" y="-23031"/>
                    <a:pt x="9724384" y="27768"/>
                    <a:pt x="9880270" y="0"/>
                  </a:cubicBezTo>
                  <a:cubicBezTo>
                    <a:pt x="10045774" y="16441"/>
                    <a:pt x="10163506" y="129932"/>
                    <a:pt x="10131100" y="250830"/>
                  </a:cubicBezTo>
                  <a:cubicBezTo>
                    <a:pt x="10143733" y="474315"/>
                    <a:pt x="10073741" y="572872"/>
                    <a:pt x="10131100" y="762508"/>
                  </a:cubicBezTo>
                  <a:cubicBezTo>
                    <a:pt x="10188459" y="952144"/>
                    <a:pt x="10092945" y="1100245"/>
                    <a:pt x="10131100" y="1254120"/>
                  </a:cubicBezTo>
                  <a:cubicBezTo>
                    <a:pt x="10146444" y="1408823"/>
                    <a:pt x="10000461" y="1531878"/>
                    <a:pt x="9880270" y="1504950"/>
                  </a:cubicBezTo>
                  <a:cubicBezTo>
                    <a:pt x="9676687" y="1549779"/>
                    <a:pt x="9643413" y="1493925"/>
                    <a:pt x="9410127" y="1504950"/>
                  </a:cubicBezTo>
                  <a:cubicBezTo>
                    <a:pt x="9176841" y="1515975"/>
                    <a:pt x="8978315" y="1472577"/>
                    <a:pt x="8843689" y="1504950"/>
                  </a:cubicBezTo>
                  <a:cubicBezTo>
                    <a:pt x="8709063" y="1537323"/>
                    <a:pt x="8358504" y="1439815"/>
                    <a:pt x="8084663" y="1504950"/>
                  </a:cubicBezTo>
                  <a:cubicBezTo>
                    <a:pt x="7810822" y="1570085"/>
                    <a:pt x="7892857" y="1460192"/>
                    <a:pt x="7710814" y="1504950"/>
                  </a:cubicBezTo>
                  <a:cubicBezTo>
                    <a:pt x="7528771" y="1549708"/>
                    <a:pt x="7367685" y="1450158"/>
                    <a:pt x="7240671" y="1504950"/>
                  </a:cubicBezTo>
                  <a:cubicBezTo>
                    <a:pt x="7113657" y="1559742"/>
                    <a:pt x="6678306" y="1490975"/>
                    <a:pt x="6481644" y="1504950"/>
                  </a:cubicBezTo>
                  <a:cubicBezTo>
                    <a:pt x="6284982" y="1518925"/>
                    <a:pt x="6306870" y="1472960"/>
                    <a:pt x="6204090" y="1504950"/>
                  </a:cubicBezTo>
                  <a:cubicBezTo>
                    <a:pt x="6101310" y="1536940"/>
                    <a:pt x="5739309" y="1466307"/>
                    <a:pt x="5445063" y="1504950"/>
                  </a:cubicBezTo>
                  <a:cubicBezTo>
                    <a:pt x="5150817" y="1543593"/>
                    <a:pt x="5277785" y="1503792"/>
                    <a:pt x="5167509" y="1504950"/>
                  </a:cubicBezTo>
                  <a:cubicBezTo>
                    <a:pt x="5057233" y="1506108"/>
                    <a:pt x="4728518" y="1486031"/>
                    <a:pt x="4408482" y="1504950"/>
                  </a:cubicBezTo>
                  <a:cubicBezTo>
                    <a:pt x="4088446" y="1523869"/>
                    <a:pt x="3935034" y="1452222"/>
                    <a:pt x="3745750" y="1504950"/>
                  </a:cubicBezTo>
                  <a:cubicBezTo>
                    <a:pt x="3556466" y="1557678"/>
                    <a:pt x="3332903" y="1466318"/>
                    <a:pt x="3179313" y="1504950"/>
                  </a:cubicBezTo>
                  <a:cubicBezTo>
                    <a:pt x="3025723" y="1543582"/>
                    <a:pt x="2980983" y="1477891"/>
                    <a:pt x="2805464" y="1504950"/>
                  </a:cubicBezTo>
                  <a:cubicBezTo>
                    <a:pt x="2629945" y="1532009"/>
                    <a:pt x="2543822" y="1459089"/>
                    <a:pt x="2335321" y="1504950"/>
                  </a:cubicBezTo>
                  <a:cubicBezTo>
                    <a:pt x="2126820" y="1550811"/>
                    <a:pt x="1957854" y="1499519"/>
                    <a:pt x="1768883" y="1504950"/>
                  </a:cubicBezTo>
                  <a:cubicBezTo>
                    <a:pt x="1579912" y="1510381"/>
                    <a:pt x="1383233" y="1443813"/>
                    <a:pt x="1106151" y="1504950"/>
                  </a:cubicBezTo>
                  <a:cubicBezTo>
                    <a:pt x="829069" y="1566087"/>
                    <a:pt x="467794" y="1478195"/>
                    <a:pt x="250830" y="1504950"/>
                  </a:cubicBezTo>
                  <a:cubicBezTo>
                    <a:pt x="146869" y="1514183"/>
                    <a:pt x="5897" y="1392287"/>
                    <a:pt x="0" y="1254120"/>
                  </a:cubicBezTo>
                  <a:cubicBezTo>
                    <a:pt x="-46252" y="1098517"/>
                    <a:pt x="18960" y="839955"/>
                    <a:pt x="0" y="732409"/>
                  </a:cubicBezTo>
                  <a:cubicBezTo>
                    <a:pt x="-18960" y="624863"/>
                    <a:pt x="5332" y="476214"/>
                    <a:pt x="0" y="250830"/>
                  </a:cubicBezTo>
                  <a:close/>
                </a:path>
              </a:pathLst>
            </a:custGeom>
            <a:grpFill/>
            <a:ln w="38100">
              <a:solidFill>
                <a:srgbClr val="FF0000"/>
              </a:solidFill>
              <a:prstDash val="sysDash"/>
              <a:extLst>
                <a:ext uri="{C807C97D-BFC1-408E-A445-0C87EB9F89A2}">
                  <ask:lineSketchStyleProps xmlns:ask="http://schemas.microsoft.com/office/drawing/2018/sketchyshapes" sd="1743215044">
                    <a:prstGeom prst="roundRect">
                      <a:avLst/>
                    </a:prstGeom>
                    <ask:type>
                      <ask:lineSketchScribble/>
                    </ask:type>
                  </ask:lineSketchStyleProps>
                </a:ext>
              </a:extLst>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endParaRPr>
            </a:p>
          </p:txBody>
        </p:sp>
        <p:sp>
          <p:nvSpPr>
            <p:cNvPr id="138" name="TextBox 137">
              <a:extLst>
                <a:ext uri="{FF2B5EF4-FFF2-40B4-BE49-F238E27FC236}">
                  <a16:creationId xmlns:a16="http://schemas.microsoft.com/office/drawing/2014/main" id="{D72E6EEF-65D3-415D-90D4-D26F27E71C8E}"/>
                </a:ext>
              </a:extLst>
            </p:cNvPr>
            <p:cNvSpPr txBox="1"/>
            <p:nvPr/>
          </p:nvSpPr>
          <p:spPr>
            <a:xfrm>
              <a:off x="1529744" y="326251"/>
              <a:ext cx="9467205" cy="1651668"/>
            </a:xfrm>
            <a:prstGeom prst="rect">
              <a:avLst/>
            </a:prstGeom>
            <a:noFill/>
          </p:spPr>
          <p:txBody>
            <a:bodyPr wrap="square" rtlCol="0">
              <a:spAutoFit/>
            </a:bodyPr>
            <a:lstStyle/>
            <a:p>
              <a:pPr marL="0" marR="0" algn="ctr">
                <a:spcBef>
                  <a:spcPts val="0"/>
                </a:spcBef>
                <a:spcAft>
                  <a:spcPts val="0"/>
                </a:spcAft>
              </a:pPr>
              <a:r>
                <a:rPr lang="nl-NL" sz="3200" b="1" dirty="0">
                  <a:effectLst/>
                  <a:latin typeface="Cambria" panose="02040503050406030204" pitchFamily="18" charset="0"/>
                  <a:ea typeface="Cambria" panose="02040503050406030204" pitchFamily="18" charset="0"/>
                </a:rPr>
                <a:t>Kể tên một số vật dụng chủ yếu trong đời sống người dân ở vùng Duyên hải miền Trung.</a:t>
              </a:r>
              <a:endParaRPr lang="en-US" sz="3200" b="1" dirty="0">
                <a:effectLst/>
                <a:latin typeface="Cambria" panose="02040503050406030204" pitchFamily="18" charset="0"/>
                <a:ea typeface="Cambria" panose="02040503050406030204" pitchFamily="18" charset="0"/>
              </a:endParaRPr>
            </a:p>
          </p:txBody>
        </p:sp>
      </p:grpSp>
      <p:grpSp>
        <p:nvGrpSpPr>
          <p:cNvPr id="2" name="Group 1">
            <a:extLst>
              <a:ext uri="{FF2B5EF4-FFF2-40B4-BE49-F238E27FC236}">
                <a16:creationId xmlns:a16="http://schemas.microsoft.com/office/drawing/2014/main" id="{7B795FD0-1A9C-446F-AB9B-A7AB4365D43D}"/>
              </a:ext>
            </a:extLst>
          </p:cNvPr>
          <p:cNvGrpSpPr/>
          <p:nvPr/>
        </p:nvGrpSpPr>
        <p:grpSpPr>
          <a:xfrm>
            <a:off x="2474006" y="2759685"/>
            <a:ext cx="6940531" cy="903888"/>
            <a:chOff x="2534913" y="2749522"/>
            <a:chExt cx="6940531" cy="903888"/>
          </a:xfrm>
        </p:grpSpPr>
        <p:sp>
          <p:nvSpPr>
            <p:cNvPr id="143" name="Rounded Rectangle 16">
              <a:extLst>
                <a:ext uri="{FF2B5EF4-FFF2-40B4-BE49-F238E27FC236}">
                  <a16:creationId xmlns:a16="http://schemas.microsoft.com/office/drawing/2014/main" id="{F1EB9B43-39E4-465A-8D8A-FB708107A99F}"/>
                </a:ext>
              </a:extLst>
            </p:cNvPr>
            <p:cNvSpPr/>
            <p:nvPr/>
          </p:nvSpPr>
          <p:spPr>
            <a:xfrm>
              <a:off x="2983605" y="2892860"/>
              <a:ext cx="6491839" cy="703012"/>
            </a:xfrm>
            <a:prstGeom prst="roundRect">
              <a:avLst/>
            </a:prstGeom>
            <a:gradFill flip="none" rotWithShape="1">
              <a:gsLst>
                <a:gs pos="0">
                  <a:srgbClr val="00FFFF">
                    <a:tint val="66000"/>
                    <a:satMod val="160000"/>
                    <a:alpha val="67000"/>
                  </a:srgbClr>
                </a:gs>
                <a:gs pos="60000">
                  <a:srgbClr val="00FFFF">
                    <a:tint val="44500"/>
                    <a:satMod val="160000"/>
                  </a:srgbClr>
                </a:gs>
                <a:gs pos="100000">
                  <a:srgbClr val="00FFFF">
                    <a:tint val="23500"/>
                    <a:satMod val="160000"/>
                  </a:srgbClr>
                </a:gs>
              </a:gsLst>
              <a:lin ang="10800000" scaled="1"/>
              <a:tileRect/>
            </a:gradFill>
            <a:ln w="57150"/>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err="1">
                  <a:ln>
                    <a:noFill/>
                  </a:ln>
                  <a:solidFill>
                    <a:srgbClr val="FFFBF8">
                      <a:lumMod val="10000"/>
                    </a:srgbClr>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rPr>
                <a:t>Cuốc</a:t>
              </a:r>
              <a:r>
                <a:rPr kumimoji="0" lang="en-US" sz="3200" b="0" i="0" u="none" strike="noStrike" kern="0" cap="none" spc="0" normalizeH="0" baseline="0" noProof="0" dirty="0">
                  <a:ln>
                    <a:noFill/>
                  </a:ln>
                  <a:solidFill>
                    <a:srgbClr val="FFFBF8">
                      <a:lumMod val="10000"/>
                    </a:srgbClr>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rPr>
                <a:t>, </a:t>
              </a:r>
              <a:r>
                <a:rPr kumimoji="0" lang="en-US" sz="3200" b="0" i="0" u="none" strike="noStrike" kern="0" cap="none" spc="0" normalizeH="0" baseline="0" noProof="0" dirty="0" err="1">
                  <a:ln>
                    <a:noFill/>
                  </a:ln>
                  <a:solidFill>
                    <a:srgbClr val="FFFBF8">
                      <a:lumMod val="10000"/>
                    </a:srgbClr>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rPr>
                <a:t>xẻng</a:t>
              </a:r>
              <a:endParaRPr kumimoji="0" lang="en-US" sz="3200" b="0" i="0" u="none" strike="noStrike" kern="0" cap="none" spc="0" normalizeH="0" baseline="0" noProof="0" dirty="0">
                <a:ln>
                  <a:noFill/>
                </a:ln>
                <a:solidFill>
                  <a:srgbClr val="FFFBF8">
                    <a:lumMod val="10000"/>
                  </a:srgbClr>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endParaRPr>
            </a:p>
          </p:txBody>
        </p:sp>
        <p:grpSp>
          <p:nvGrpSpPr>
            <p:cNvPr id="184" name="Google Shape;766;p25">
              <a:extLst>
                <a:ext uri="{FF2B5EF4-FFF2-40B4-BE49-F238E27FC236}">
                  <a16:creationId xmlns:a16="http://schemas.microsoft.com/office/drawing/2014/main" id="{97280F94-25E9-400D-B2F0-D9DE7369EE14}"/>
                </a:ext>
              </a:extLst>
            </p:cNvPr>
            <p:cNvGrpSpPr/>
            <p:nvPr/>
          </p:nvGrpSpPr>
          <p:grpSpPr>
            <a:xfrm>
              <a:off x="2534913" y="2749522"/>
              <a:ext cx="809298" cy="903888"/>
              <a:chOff x="3688121" y="2981594"/>
              <a:chExt cx="3319085" cy="3319078"/>
            </a:xfrm>
          </p:grpSpPr>
          <p:sp>
            <p:nvSpPr>
              <p:cNvPr id="185" name="Google Shape;767;p25">
                <a:extLst>
                  <a:ext uri="{FF2B5EF4-FFF2-40B4-BE49-F238E27FC236}">
                    <a16:creationId xmlns:a16="http://schemas.microsoft.com/office/drawing/2014/main" id="{3BF624FB-D36E-4D38-9D20-B3E1C2B788FE}"/>
                  </a:ext>
                </a:extLst>
              </p:cNvPr>
              <p:cNvSpPr/>
              <p:nvPr/>
            </p:nvSpPr>
            <p:spPr>
              <a:xfrm>
                <a:off x="3688121" y="2981594"/>
                <a:ext cx="3319085" cy="3319078"/>
              </a:xfrm>
              <a:custGeom>
                <a:avLst/>
                <a:gdLst/>
                <a:ahLst/>
                <a:cxnLst/>
                <a:rect l="l" t="t" r="r" b="b"/>
                <a:pathLst>
                  <a:path w="3319081" h="3319081" extrusionOk="0">
                    <a:moveTo>
                      <a:pt x="1659541" y="0"/>
                    </a:moveTo>
                    <a:cubicBezTo>
                      <a:pt x="2576036" y="0"/>
                      <a:pt x="3319082" y="742950"/>
                      <a:pt x="3319082" y="1659541"/>
                    </a:cubicBezTo>
                    <a:cubicBezTo>
                      <a:pt x="3319082" y="2576132"/>
                      <a:pt x="2576132" y="3319082"/>
                      <a:pt x="1659541" y="3319082"/>
                    </a:cubicBezTo>
                    <a:cubicBezTo>
                      <a:pt x="742950" y="3319082"/>
                      <a:pt x="0" y="2576036"/>
                      <a:pt x="0" y="1659541"/>
                    </a:cubicBezTo>
                    <a:cubicBezTo>
                      <a:pt x="0" y="743045"/>
                      <a:pt x="742950" y="0"/>
                      <a:pt x="1659541" y="0"/>
                    </a:cubicBezTo>
                    <a:lnTo>
                      <a:pt x="1659541" y="0"/>
                    </a:lnTo>
                    <a:close/>
                    <a:moveTo>
                      <a:pt x="1659541" y="689038"/>
                    </a:moveTo>
                    <a:cubicBezTo>
                      <a:pt x="1123569" y="689038"/>
                      <a:pt x="689039" y="1123569"/>
                      <a:pt x="689039" y="1659541"/>
                    </a:cubicBezTo>
                    <a:cubicBezTo>
                      <a:pt x="689039" y="2195513"/>
                      <a:pt x="1123569" y="2630043"/>
                      <a:pt x="1659541" y="2630043"/>
                    </a:cubicBezTo>
                    <a:cubicBezTo>
                      <a:pt x="2195513" y="2630043"/>
                      <a:pt x="2630043" y="2195513"/>
                      <a:pt x="2630043" y="1659541"/>
                    </a:cubicBezTo>
                    <a:cubicBezTo>
                      <a:pt x="2630043" y="1123569"/>
                      <a:pt x="2195513" y="689038"/>
                      <a:pt x="1659541" y="689038"/>
                    </a:cubicBezTo>
                    <a:close/>
                  </a:path>
                </a:pathLst>
              </a:custGeom>
              <a:solidFill>
                <a:srgbClr val="D653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186" name="Google Shape;768;p25">
                <a:extLst>
                  <a:ext uri="{FF2B5EF4-FFF2-40B4-BE49-F238E27FC236}">
                    <a16:creationId xmlns:a16="http://schemas.microsoft.com/office/drawing/2014/main" id="{2AA904A7-EFE5-45B8-91A2-328624A668DD}"/>
                  </a:ext>
                </a:extLst>
              </p:cNvPr>
              <p:cNvSpPr/>
              <p:nvPr/>
            </p:nvSpPr>
            <p:spPr>
              <a:xfrm>
                <a:off x="4075598" y="3472226"/>
                <a:ext cx="2544128" cy="2544129"/>
              </a:xfrm>
              <a:custGeom>
                <a:avLst/>
                <a:gdLst/>
                <a:ahLst/>
                <a:cxnLst/>
                <a:rect l="l" t="t" r="r" b="b"/>
                <a:pathLst>
                  <a:path w="2544127" h="2544127" extrusionOk="0">
                    <a:moveTo>
                      <a:pt x="1272064" y="0"/>
                    </a:moveTo>
                    <a:cubicBezTo>
                      <a:pt x="1974628" y="0"/>
                      <a:pt x="2544128" y="569500"/>
                      <a:pt x="2544128" y="1272064"/>
                    </a:cubicBezTo>
                    <a:cubicBezTo>
                      <a:pt x="2544128" y="1974628"/>
                      <a:pt x="1974628" y="2544128"/>
                      <a:pt x="1272064" y="2544128"/>
                    </a:cubicBezTo>
                    <a:cubicBezTo>
                      <a:pt x="569500" y="2544128"/>
                      <a:pt x="0" y="1974628"/>
                      <a:pt x="0" y="1272064"/>
                    </a:cubicBezTo>
                    <a:cubicBezTo>
                      <a:pt x="0" y="569500"/>
                      <a:pt x="569500" y="0"/>
                      <a:pt x="1272064" y="0"/>
                    </a:cubicBezTo>
                    <a:lnTo>
                      <a:pt x="1272064" y="0"/>
                    </a:lnTo>
                    <a:close/>
                    <a:moveTo>
                      <a:pt x="1272064" y="198406"/>
                    </a:moveTo>
                    <a:cubicBezTo>
                      <a:pt x="736092" y="198406"/>
                      <a:pt x="301562" y="632936"/>
                      <a:pt x="301562" y="1168908"/>
                    </a:cubicBezTo>
                    <a:cubicBezTo>
                      <a:pt x="301562" y="1704880"/>
                      <a:pt x="736092" y="2139410"/>
                      <a:pt x="1272064" y="2139410"/>
                    </a:cubicBezTo>
                    <a:cubicBezTo>
                      <a:pt x="1808036" y="2139410"/>
                      <a:pt x="2242566" y="1704880"/>
                      <a:pt x="2242566" y="1168908"/>
                    </a:cubicBezTo>
                    <a:cubicBezTo>
                      <a:pt x="2242566" y="632936"/>
                      <a:pt x="1808036" y="198406"/>
                      <a:pt x="1272064" y="198406"/>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grpSp>
            <p:nvGrpSpPr>
              <p:cNvPr id="187" name="Google Shape;769;p25">
                <a:extLst>
                  <a:ext uri="{FF2B5EF4-FFF2-40B4-BE49-F238E27FC236}">
                    <a16:creationId xmlns:a16="http://schemas.microsoft.com/office/drawing/2014/main" id="{4C5A3424-2C14-4335-8C67-D5AC186F5DB1}"/>
                  </a:ext>
                </a:extLst>
              </p:cNvPr>
              <p:cNvGrpSpPr/>
              <p:nvPr/>
            </p:nvGrpSpPr>
            <p:grpSpPr>
              <a:xfrm>
                <a:off x="3772727" y="3222908"/>
                <a:ext cx="1113024" cy="1160787"/>
                <a:chOff x="6515927" y="3100079"/>
                <a:chExt cx="1113024" cy="1160787"/>
              </a:xfrm>
            </p:grpSpPr>
            <p:sp>
              <p:nvSpPr>
                <p:cNvPr id="195" name="Google Shape;770;p25">
                  <a:extLst>
                    <a:ext uri="{FF2B5EF4-FFF2-40B4-BE49-F238E27FC236}">
                      <a16:creationId xmlns:a16="http://schemas.microsoft.com/office/drawing/2014/main" id="{12B62038-21E6-4BAF-AF4A-8FBAFFE7D664}"/>
                    </a:ext>
                  </a:extLst>
                </p:cNvPr>
                <p:cNvSpPr/>
                <p:nvPr/>
              </p:nvSpPr>
              <p:spPr>
                <a:xfrm>
                  <a:off x="6515927" y="3100079"/>
                  <a:ext cx="1112982" cy="1160787"/>
                </a:xfrm>
                <a:custGeom>
                  <a:avLst/>
                  <a:gdLst/>
                  <a:ahLst/>
                  <a:cxnLst/>
                  <a:rect l="l" t="t" r="r" b="b"/>
                  <a:pathLst>
                    <a:path w="1112982" h="1160787" extrusionOk="0">
                      <a:moveTo>
                        <a:pt x="2449" y="871396"/>
                      </a:moveTo>
                      <a:cubicBezTo>
                        <a:pt x="129036" y="511066"/>
                        <a:pt x="375067" y="206933"/>
                        <a:pt x="693011" y="6622"/>
                      </a:cubicBezTo>
                      <a:cubicBezTo>
                        <a:pt x="817598" y="-64721"/>
                        <a:pt x="1221363" y="461250"/>
                        <a:pt x="1085346" y="583742"/>
                      </a:cubicBezTo>
                      <a:cubicBezTo>
                        <a:pt x="884845" y="703090"/>
                        <a:pt x="730349" y="891780"/>
                        <a:pt x="655292" y="1116856"/>
                      </a:cubicBezTo>
                      <a:cubicBezTo>
                        <a:pt x="619859" y="1256492"/>
                        <a:pt x="-45271" y="1032750"/>
                        <a:pt x="2449" y="871396"/>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196" name="Google Shape;771;p25">
                  <a:extLst>
                    <a:ext uri="{FF2B5EF4-FFF2-40B4-BE49-F238E27FC236}">
                      <a16:creationId xmlns:a16="http://schemas.microsoft.com/office/drawing/2014/main" id="{6B0344D3-C721-465A-9786-85D61F4D91FA}"/>
                    </a:ext>
                  </a:extLst>
                </p:cNvPr>
                <p:cNvSpPr/>
                <p:nvPr/>
              </p:nvSpPr>
              <p:spPr>
                <a:xfrm>
                  <a:off x="6880707" y="3454744"/>
                  <a:ext cx="748244" cy="806077"/>
                </a:xfrm>
                <a:custGeom>
                  <a:avLst/>
                  <a:gdLst/>
                  <a:ahLst/>
                  <a:cxnLst/>
                  <a:rect l="l" t="t" r="r" b="b"/>
                  <a:pathLst>
                    <a:path w="748244" h="806077" extrusionOk="0">
                      <a:moveTo>
                        <a:pt x="0" y="773906"/>
                      </a:moveTo>
                      <a:cubicBezTo>
                        <a:pt x="112681" y="426434"/>
                        <a:pt x="370904" y="144494"/>
                        <a:pt x="702659" y="0"/>
                      </a:cubicBezTo>
                      <a:cubicBezTo>
                        <a:pt x="747522" y="91154"/>
                        <a:pt x="765238" y="176117"/>
                        <a:pt x="728281" y="220980"/>
                      </a:cubicBezTo>
                      <a:cubicBezTo>
                        <a:pt x="516636" y="342329"/>
                        <a:pt x="354997" y="541115"/>
                        <a:pt x="282130" y="778669"/>
                      </a:cubicBezTo>
                      <a:cubicBezTo>
                        <a:pt x="247745" y="820579"/>
                        <a:pt x="127540" y="810768"/>
                        <a:pt x="0" y="773906"/>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grpSp>
          <p:grpSp>
            <p:nvGrpSpPr>
              <p:cNvPr id="188" name="Google Shape;772;p25">
                <a:extLst>
                  <a:ext uri="{FF2B5EF4-FFF2-40B4-BE49-F238E27FC236}">
                    <a16:creationId xmlns:a16="http://schemas.microsoft.com/office/drawing/2014/main" id="{988DC9A5-3C55-4D31-B028-65589AB7512E}"/>
                  </a:ext>
                </a:extLst>
              </p:cNvPr>
              <p:cNvGrpSpPr/>
              <p:nvPr/>
            </p:nvGrpSpPr>
            <p:grpSpPr>
              <a:xfrm>
                <a:off x="5805957" y="3222908"/>
                <a:ext cx="1113021" cy="1160787"/>
                <a:chOff x="8549157" y="3100079"/>
                <a:chExt cx="1113021" cy="1160787"/>
              </a:xfrm>
            </p:grpSpPr>
            <p:sp>
              <p:nvSpPr>
                <p:cNvPr id="193" name="Google Shape;773;p25">
                  <a:extLst>
                    <a:ext uri="{FF2B5EF4-FFF2-40B4-BE49-F238E27FC236}">
                      <a16:creationId xmlns:a16="http://schemas.microsoft.com/office/drawing/2014/main" id="{701A75D7-0D5A-4E99-8F15-52F848D3F05F}"/>
                    </a:ext>
                  </a:extLst>
                </p:cNvPr>
                <p:cNvSpPr/>
                <p:nvPr/>
              </p:nvSpPr>
              <p:spPr>
                <a:xfrm>
                  <a:off x="8549157" y="3100079"/>
                  <a:ext cx="1113021" cy="1160787"/>
                </a:xfrm>
                <a:custGeom>
                  <a:avLst/>
                  <a:gdLst/>
                  <a:ahLst/>
                  <a:cxnLst/>
                  <a:rect l="l" t="t" r="r" b="b"/>
                  <a:pathLst>
                    <a:path w="1113021" h="1160787" extrusionOk="0">
                      <a:moveTo>
                        <a:pt x="1110564" y="871396"/>
                      </a:moveTo>
                      <a:cubicBezTo>
                        <a:pt x="983976" y="511066"/>
                        <a:pt x="737946" y="206933"/>
                        <a:pt x="420001" y="6622"/>
                      </a:cubicBezTo>
                      <a:cubicBezTo>
                        <a:pt x="295414" y="-64721"/>
                        <a:pt x="-108446" y="461250"/>
                        <a:pt x="27667" y="583742"/>
                      </a:cubicBezTo>
                      <a:cubicBezTo>
                        <a:pt x="228168" y="703090"/>
                        <a:pt x="382663" y="891780"/>
                        <a:pt x="457720" y="1116856"/>
                      </a:cubicBezTo>
                      <a:cubicBezTo>
                        <a:pt x="493153" y="1256492"/>
                        <a:pt x="1158379" y="1032750"/>
                        <a:pt x="1110564" y="871396"/>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194" name="Google Shape;774;p25">
                  <a:extLst>
                    <a:ext uri="{FF2B5EF4-FFF2-40B4-BE49-F238E27FC236}">
                      <a16:creationId xmlns:a16="http://schemas.microsoft.com/office/drawing/2014/main" id="{94B00D2F-0CA6-4AAF-B799-3E9C8E324C1E}"/>
                    </a:ext>
                  </a:extLst>
                </p:cNvPr>
                <p:cNvSpPr/>
                <p:nvPr/>
              </p:nvSpPr>
              <p:spPr>
                <a:xfrm>
                  <a:off x="8549240" y="3454744"/>
                  <a:ext cx="748245" cy="806077"/>
                </a:xfrm>
                <a:custGeom>
                  <a:avLst/>
                  <a:gdLst/>
                  <a:ahLst/>
                  <a:cxnLst/>
                  <a:rect l="l" t="t" r="r" b="b"/>
                  <a:pathLst>
                    <a:path w="748245" h="806077" extrusionOk="0">
                      <a:moveTo>
                        <a:pt x="748245" y="773906"/>
                      </a:moveTo>
                      <a:cubicBezTo>
                        <a:pt x="635564" y="426434"/>
                        <a:pt x="377342" y="144494"/>
                        <a:pt x="45586" y="0"/>
                      </a:cubicBezTo>
                      <a:cubicBezTo>
                        <a:pt x="723" y="91154"/>
                        <a:pt x="-16994" y="176117"/>
                        <a:pt x="19963" y="220980"/>
                      </a:cubicBezTo>
                      <a:cubicBezTo>
                        <a:pt x="231609" y="342329"/>
                        <a:pt x="393248" y="541115"/>
                        <a:pt x="466114" y="778669"/>
                      </a:cubicBezTo>
                      <a:cubicBezTo>
                        <a:pt x="500500" y="820579"/>
                        <a:pt x="620610" y="810768"/>
                        <a:pt x="748245" y="773906"/>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grpSp>
          <p:sp>
            <p:nvSpPr>
              <p:cNvPr id="189" name="Google Shape;775;p25">
                <a:extLst>
                  <a:ext uri="{FF2B5EF4-FFF2-40B4-BE49-F238E27FC236}">
                    <a16:creationId xmlns:a16="http://schemas.microsoft.com/office/drawing/2014/main" id="{A6412B5D-2C7A-4E49-99EA-E5A671D6CB03}"/>
                  </a:ext>
                </a:extLst>
              </p:cNvPr>
              <p:cNvSpPr/>
              <p:nvPr/>
            </p:nvSpPr>
            <p:spPr>
              <a:xfrm>
                <a:off x="3772727" y="4905386"/>
                <a:ext cx="1112982" cy="1160737"/>
              </a:xfrm>
              <a:custGeom>
                <a:avLst/>
                <a:gdLst/>
                <a:ahLst/>
                <a:cxnLst/>
                <a:rect l="l" t="t" r="r" b="b"/>
                <a:pathLst>
                  <a:path w="1112982" h="1160737" extrusionOk="0">
                    <a:moveTo>
                      <a:pt x="2449" y="289341"/>
                    </a:moveTo>
                    <a:cubicBezTo>
                      <a:pt x="129036" y="649672"/>
                      <a:pt x="375067" y="953806"/>
                      <a:pt x="693011" y="1154116"/>
                    </a:cubicBezTo>
                    <a:cubicBezTo>
                      <a:pt x="817598" y="1225458"/>
                      <a:pt x="1221363" y="699488"/>
                      <a:pt x="1085346" y="576997"/>
                    </a:cubicBezTo>
                    <a:cubicBezTo>
                      <a:pt x="884845" y="457648"/>
                      <a:pt x="730349" y="268958"/>
                      <a:pt x="655292" y="43882"/>
                    </a:cubicBezTo>
                    <a:cubicBezTo>
                      <a:pt x="619859" y="-95659"/>
                      <a:pt x="-45271" y="128083"/>
                      <a:pt x="2449" y="289341"/>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190" name="Google Shape;776;p25">
                <a:extLst>
                  <a:ext uri="{FF2B5EF4-FFF2-40B4-BE49-F238E27FC236}">
                    <a16:creationId xmlns:a16="http://schemas.microsoft.com/office/drawing/2014/main" id="{F566D92F-D02E-4DF6-AAD0-02810B60CE63}"/>
                  </a:ext>
                </a:extLst>
              </p:cNvPr>
              <p:cNvSpPr/>
              <p:nvPr/>
            </p:nvSpPr>
            <p:spPr>
              <a:xfrm>
                <a:off x="4092454" y="4905561"/>
                <a:ext cx="793337" cy="958869"/>
              </a:xfrm>
              <a:custGeom>
                <a:avLst/>
                <a:gdLst/>
                <a:ahLst/>
                <a:cxnLst/>
                <a:rect l="l" t="t" r="r" b="b"/>
                <a:pathLst>
                  <a:path w="793337" h="958869" extrusionOk="0">
                    <a:moveTo>
                      <a:pt x="651891" y="958870"/>
                    </a:moveTo>
                    <a:cubicBezTo>
                      <a:pt x="759619" y="816947"/>
                      <a:pt x="837152" y="641306"/>
                      <a:pt x="765715" y="576917"/>
                    </a:cubicBezTo>
                    <a:cubicBezTo>
                      <a:pt x="654653" y="510814"/>
                      <a:pt x="557689" y="423374"/>
                      <a:pt x="480536" y="320314"/>
                    </a:cubicBezTo>
                    <a:cubicBezTo>
                      <a:pt x="415766" y="234589"/>
                      <a:pt x="364903" y="137720"/>
                      <a:pt x="331184" y="33230"/>
                    </a:cubicBezTo>
                    <a:cubicBezTo>
                      <a:pt x="300038" y="-20776"/>
                      <a:pt x="148876" y="-3536"/>
                      <a:pt x="0" y="46184"/>
                    </a:cubicBezTo>
                    <a:cubicBezTo>
                      <a:pt x="64865" y="441281"/>
                      <a:pt x="311753" y="775323"/>
                      <a:pt x="651891" y="958870"/>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191" name="Google Shape;777;p25">
                <a:extLst>
                  <a:ext uri="{FF2B5EF4-FFF2-40B4-BE49-F238E27FC236}">
                    <a16:creationId xmlns:a16="http://schemas.microsoft.com/office/drawing/2014/main" id="{64B14CA4-DE36-4A5E-BB4C-37058FAFD02A}"/>
                  </a:ext>
                </a:extLst>
              </p:cNvPr>
              <p:cNvSpPr/>
              <p:nvPr/>
            </p:nvSpPr>
            <p:spPr>
              <a:xfrm>
                <a:off x="5805957" y="4905386"/>
                <a:ext cx="1113021" cy="1160737"/>
              </a:xfrm>
              <a:custGeom>
                <a:avLst/>
                <a:gdLst/>
                <a:ahLst/>
                <a:cxnLst/>
                <a:rect l="l" t="t" r="r" b="b"/>
                <a:pathLst>
                  <a:path w="1113021" h="1160737" extrusionOk="0">
                    <a:moveTo>
                      <a:pt x="1110564" y="289341"/>
                    </a:moveTo>
                    <a:cubicBezTo>
                      <a:pt x="983976" y="649672"/>
                      <a:pt x="737946" y="953806"/>
                      <a:pt x="420001" y="1154116"/>
                    </a:cubicBezTo>
                    <a:cubicBezTo>
                      <a:pt x="295414" y="1225458"/>
                      <a:pt x="-108446" y="699488"/>
                      <a:pt x="27667" y="576997"/>
                    </a:cubicBezTo>
                    <a:cubicBezTo>
                      <a:pt x="228168" y="457648"/>
                      <a:pt x="382663" y="268958"/>
                      <a:pt x="457720" y="43882"/>
                    </a:cubicBezTo>
                    <a:cubicBezTo>
                      <a:pt x="493153" y="-95659"/>
                      <a:pt x="1158379" y="128083"/>
                      <a:pt x="1110564" y="289341"/>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192" name="Google Shape;778;p25">
                <a:extLst>
                  <a:ext uri="{FF2B5EF4-FFF2-40B4-BE49-F238E27FC236}">
                    <a16:creationId xmlns:a16="http://schemas.microsoft.com/office/drawing/2014/main" id="{E194410E-E70A-4D0E-8C51-8A6151E354B6}"/>
                  </a:ext>
                </a:extLst>
              </p:cNvPr>
              <p:cNvSpPr/>
              <p:nvPr/>
            </p:nvSpPr>
            <p:spPr>
              <a:xfrm>
                <a:off x="5806014" y="4905425"/>
                <a:ext cx="796658" cy="960243"/>
              </a:xfrm>
              <a:custGeom>
                <a:avLst/>
                <a:gdLst/>
                <a:ahLst/>
                <a:cxnLst/>
                <a:rect l="l" t="t" r="r" b="b"/>
                <a:pathLst>
                  <a:path w="796658" h="960243" extrusionOk="0">
                    <a:moveTo>
                      <a:pt x="796658" y="47273"/>
                    </a:moveTo>
                    <a:cubicBezTo>
                      <a:pt x="731412" y="443036"/>
                      <a:pt x="483572" y="777173"/>
                      <a:pt x="142481" y="960244"/>
                    </a:cubicBezTo>
                    <a:cubicBezTo>
                      <a:pt x="34182" y="818036"/>
                      <a:pt x="-44018" y="641537"/>
                      <a:pt x="27610" y="576958"/>
                    </a:cubicBezTo>
                    <a:cubicBezTo>
                      <a:pt x="50660" y="563242"/>
                      <a:pt x="73044" y="548573"/>
                      <a:pt x="94856" y="533143"/>
                    </a:cubicBezTo>
                    <a:cubicBezTo>
                      <a:pt x="270116" y="411318"/>
                      <a:pt x="403371" y="233201"/>
                      <a:pt x="468332" y="24984"/>
                    </a:cubicBezTo>
                    <a:cubicBezTo>
                      <a:pt x="510146" y="-19117"/>
                      <a:pt x="654831" y="-543"/>
                      <a:pt x="796658" y="47273"/>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grpSp>
      </p:grpSp>
      <p:grpSp>
        <p:nvGrpSpPr>
          <p:cNvPr id="5" name="Group 4">
            <a:extLst>
              <a:ext uri="{FF2B5EF4-FFF2-40B4-BE49-F238E27FC236}">
                <a16:creationId xmlns:a16="http://schemas.microsoft.com/office/drawing/2014/main" id="{6BC2A907-FCC6-4C0C-A80A-1462FC277B4B}"/>
              </a:ext>
            </a:extLst>
          </p:cNvPr>
          <p:cNvGrpSpPr/>
          <p:nvPr/>
        </p:nvGrpSpPr>
        <p:grpSpPr>
          <a:xfrm>
            <a:off x="2478247" y="3927464"/>
            <a:ext cx="6973288" cy="914576"/>
            <a:chOff x="2478247" y="3927464"/>
            <a:chExt cx="6973288" cy="914576"/>
          </a:xfrm>
        </p:grpSpPr>
        <p:sp>
          <p:nvSpPr>
            <p:cNvPr id="147" name="Rounded Rectangle 18">
              <a:extLst>
                <a:ext uri="{FF2B5EF4-FFF2-40B4-BE49-F238E27FC236}">
                  <a16:creationId xmlns:a16="http://schemas.microsoft.com/office/drawing/2014/main" id="{3FD77AC1-2778-4BC8-B194-779866A525F1}"/>
                </a:ext>
              </a:extLst>
            </p:cNvPr>
            <p:cNvSpPr/>
            <p:nvPr/>
          </p:nvSpPr>
          <p:spPr>
            <a:xfrm>
              <a:off x="2948209" y="4028904"/>
              <a:ext cx="6503326" cy="813136"/>
            </a:xfrm>
            <a:prstGeom prst="roundRect">
              <a:avLst/>
            </a:prstGeom>
            <a:gradFill flip="none" rotWithShape="1">
              <a:gsLst>
                <a:gs pos="0">
                  <a:srgbClr val="00FFFF">
                    <a:tint val="66000"/>
                    <a:satMod val="160000"/>
                    <a:alpha val="67000"/>
                  </a:srgbClr>
                </a:gs>
                <a:gs pos="60000">
                  <a:srgbClr val="00FFFF">
                    <a:tint val="44500"/>
                    <a:satMod val="160000"/>
                  </a:srgbClr>
                </a:gs>
                <a:gs pos="100000">
                  <a:srgbClr val="00FFFF">
                    <a:tint val="23500"/>
                    <a:satMod val="160000"/>
                  </a:srgbClr>
                </a:gs>
              </a:gsLst>
              <a:lin ang="10800000" scaled="1"/>
              <a:tileRect/>
            </a:gradFill>
            <a:ln w="57150"/>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200" kern="0" dirty="0" err="1">
                  <a:solidFill>
                    <a:srgbClr val="FFFBF8">
                      <a:lumMod val="10000"/>
                    </a:srgbClr>
                  </a:solidFill>
                  <a:latin typeface="Cambria" panose="02040503050406030204" pitchFamily="18" charset="0"/>
                  <a:ea typeface="Cambria" panose="02040503050406030204" pitchFamily="18" charset="0"/>
                  <a:cs typeface="#9Slide03 Arima Madurai Black" panose="00000A00000000000000" pitchFamily="2" charset="0"/>
                  <a:sym typeface="Arial"/>
                </a:rPr>
                <a:t>Nồi</a:t>
              </a:r>
              <a:r>
                <a:rPr lang="en-US" sz="3200" kern="0" dirty="0">
                  <a:solidFill>
                    <a:srgbClr val="FFFBF8">
                      <a:lumMod val="10000"/>
                    </a:srgbClr>
                  </a:solidFill>
                  <a:latin typeface="Cambria" panose="02040503050406030204" pitchFamily="18" charset="0"/>
                  <a:ea typeface="Cambria" panose="02040503050406030204" pitchFamily="18" charset="0"/>
                  <a:cs typeface="#9Slide03 Arima Madurai Black" panose="00000A00000000000000" pitchFamily="2" charset="0"/>
                  <a:sym typeface="Arial"/>
                </a:rPr>
                <a:t>, </a:t>
              </a:r>
              <a:r>
                <a:rPr lang="en-US" sz="3200" kern="0" dirty="0" err="1">
                  <a:solidFill>
                    <a:srgbClr val="FFFBF8">
                      <a:lumMod val="10000"/>
                    </a:srgbClr>
                  </a:solidFill>
                  <a:latin typeface="Cambria" panose="02040503050406030204" pitchFamily="18" charset="0"/>
                  <a:ea typeface="Cambria" panose="02040503050406030204" pitchFamily="18" charset="0"/>
                  <a:cs typeface="#9Slide03 Arima Madurai Black" panose="00000A00000000000000" pitchFamily="2" charset="0"/>
                  <a:sym typeface="Arial"/>
                </a:rPr>
                <a:t>xoong</a:t>
              </a:r>
              <a:r>
                <a:rPr lang="en-US" sz="3200" kern="0" dirty="0">
                  <a:solidFill>
                    <a:srgbClr val="FFFBF8">
                      <a:lumMod val="10000"/>
                    </a:srgbClr>
                  </a:solidFill>
                  <a:latin typeface="Cambria" panose="02040503050406030204" pitchFamily="18" charset="0"/>
                  <a:ea typeface="Cambria" panose="02040503050406030204" pitchFamily="18" charset="0"/>
                  <a:cs typeface="#9Slide03 Arima Madurai Black" panose="00000A00000000000000" pitchFamily="2" charset="0"/>
                  <a:sym typeface="Arial"/>
                </a:rPr>
                <a:t>, </a:t>
              </a:r>
              <a:r>
                <a:rPr lang="en-US" sz="3200" kern="0" dirty="0" err="1">
                  <a:solidFill>
                    <a:srgbClr val="FFFBF8">
                      <a:lumMod val="10000"/>
                    </a:srgbClr>
                  </a:solidFill>
                  <a:latin typeface="Cambria" panose="02040503050406030204" pitchFamily="18" charset="0"/>
                  <a:ea typeface="Cambria" panose="02040503050406030204" pitchFamily="18" charset="0"/>
                  <a:cs typeface="#9Slide03 Arima Madurai Black" panose="00000A00000000000000" pitchFamily="2" charset="0"/>
                  <a:sym typeface="Arial"/>
                </a:rPr>
                <a:t>chảo</a:t>
              </a:r>
              <a:endParaRPr kumimoji="0" lang="en-US" sz="3200" b="0" i="0" u="none" strike="noStrike" kern="0" cap="none" spc="0" normalizeH="0" baseline="0" noProof="0" dirty="0">
                <a:ln>
                  <a:noFill/>
                </a:ln>
                <a:solidFill>
                  <a:srgbClr val="FFFBF8">
                    <a:lumMod val="10000"/>
                  </a:srgbClr>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endParaRPr>
            </a:p>
          </p:txBody>
        </p:sp>
        <p:grpSp>
          <p:nvGrpSpPr>
            <p:cNvPr id="197" name="Google Shape;766;p25">
              <a:extLst>
                <a:ext uri="{FF2B5EF4-FFF2-40B4-BE49-F238E27FC236}">
                  <a16:creationId xmlns:a16="http://schemas.microsoft.com/office/drawing/2014/main" id="{4AF6FC7E-50DD-43A4-9BFF-9CC6D5D54675}"/>
                </a:ext>
              </a:extLst>
            </p:cNvPr>
            <p:cNvGrpSpPr/>
            <p:nvPr/>
          </p:nvGrpSpPr>
          <p:grpSpPr>
            <a:xfrm>
              <a:off x="2478247" y="3927464"/>
              <a:ext cx="809298" cy="903888"/>
              <a:chOff x="3688121" y="2981594"/>
              <a:chExt cx="3319085" cy="3319078"/>
            </a:xfrm>
          </p:grpSpPr>
          <p:sp>
            <p:nvSpPr>
              <p:cNvPr id="198" name="Google Shape;767;p25">
                <a:extLst>
                  <a:ext uri="{FF2B5EF4-FFF2-40B4-BE49-F238E27FC236}">
                    <a16:creationId xmlns:a16="http://schemas.microsoft.com/office/drawing/2014/main" id="{4F6BB31C-9A18-4403-8730-D6CF918A85B0}"/>
                  </a:ext>
                </a:extLst>
              </p:cNvPr>
              <p:cNvSpPr/>
              <p:nvPr/>
            </p:nvSpPr>
            <p:spPr>
              <a:xfrm>
                <a:off x="3688121" y="2981594"/>
                <a:ext cx="3319085" cy="3319078"/>
              </a:xfrm>
              <a:custGeom>
                <a:avLst/>
                <a:gdLst/>
                <a:ahLst/>
                <a:cxnLst/>
                <a:rect l="l" t="t" r="r" b="b"/>
                <a:pathLst>
                  <a:path w="3319081" h="3319081" extrusionOk="0">
                    <a:moveTo>
                      <a:pt x="1659541" y="0"/>
                    </a:moveTo>
                    <a:cubicBezTo>
                      <a:pt x="2576036" y="0"/>
                      <a:pt x="3319082" y="742950"/>
                      <a:pt x="3319082" y="1659541"/>
                    </a:cubicBezTo>
                    <a:cubicBezTo>
                      <a:pt x="3319082" y="2576132"/>
                      <a:pt x="2576132" y="3319082"/>
                      <a:pt x="1659541" y="3319082"/>
                    </a:cubicBezTo>
                    <a:cubicBezTo>
                      <a:pt x="742950" y="3319082"/>
                      <a:pt x="0" y="2576036"/>
                      <a:pt x="0" y="1659541"/>
                    </a:cubicBezTo>
                    <a:cubicBezTo>
                      <a:pt x="0" y="743045"/>
                      <a:pt x="742950" y="0"/>
                      <a:pt x="1659541" y="0"/>
                    </a:cubicBezTo>
                    <a:lnTo>
                      <a:pt x="1659541" y="0"/>
                    </a:lnTo>
                    <a:close/>
                    <a:moveTo>
                      <a:pt x="1659541" y="689038"/>
                    </a:moveTo>
                    <a:cubicBezTo>
                      <a:pt x="1123569" y="689038"/>
                      <a:pt x="689039" y="1123569"/>
                      <a:pt x="689039" y="1659541"/>
                    </a:cubicBezTo>
                    <a:cubicBezTo>
                      <a:pt x="689039" y="2195513"/>
                      <a:pt x="1123569" y="2630043"/>
                      <a:pt x="1659541" y="2630043"/>
                    </a:cubicBezTo>
                    <a:cubicBezTo>
                      <a:pt x="2195513" y="2630043"/>
                      <a:pt x="2630043" y="2195513"/>
                      <a:pt x="2630043" y="1659541"/>
                    </a:cubicBezTo>
                    <a:cubicBezTo>
                      <a:pt x="2630043" y="1123569"/>
                      <a:pt x="2195513" y="689038"/>
                      <a:pt x="1659541" y="689038"/>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199" name="Google Shape;768;p25">
                <a:extLst>
                  <a:ext uri="{FF2B5EF4-FFF2-40B4-BE49-F238E27FC236}">
                    <a16:creationId xmlns:a16="http://schemas.microsoft.com/office/drawing/2014/main" id="{56445E16-9670-47C7-BE2C-04979BA64470}"/>
                  </a:ext>
                </a:extLst>
              </p:cNvPr>
              <p:cNvSpPr/>
              <p:nvPr/>
            </p:nvSpPr>
            <p:spPr>
              <a:xfrm>
                <a:off x="4075598" y="3472226"/>
                <a:ext cx="2544128" cy="2544129"/>
              </a:xfrm>
              <a:custGeom>
                <a:avLst/>
                <a:gdLst/>
                <a:ahLst/>
                <a:cxnLst/>
                <a:rect l="l" t="t" r="r" b="b"/>
                <a:pathLst>
                  <a:path w="2544127" h="2544127" extrusionOk="0">
                    <a:moveTo>
                      <a:pt x="1272064" y="0"/>
                    </a:moveTo>
                    <a:cubicBezTo>
                      <a:pt x="1974628" y="0"/>
                      <a:pt x="2544128" y="569500"/>
                      <a:pt x="2544128" y="1272064"/>
                    </a:cubicBezTo>
                    <a:cubicBezTo>
                      <a:pt x="2544128" y="1974628"/>
                      <a:pt x="1974628" y="2544128"/>
                      <a:pt x="1272064" y="2544128"/>
                    </a:cubicBezTo>
                    <a:cubicBezTo>
                      <a:pt x="569500" y="2544128"/>
                      <a:pt x="0" y="1974628"/>
                      <a:pt x="0" y="1272064"/>
                    </a:cubicBezTo>
                    <a:cubicBezTo>
                      <a:pt x="0" y="569500"/>
                      <a:pt x="569500" y="0"/>
                      <a:pt x="1272064" y="0"/>
                    </a:cubicBezTo>
                    <a:lnTo>
                      <a:pt x="1272064" y="0"/>
                    </a:lnTo>
                    <a:close/>
                    <a:moveTo>
                      <a:pt x="1272064" y="198406"/>
                    </a:moveTo>
                    <a:cubicBezTo>
                      <a:pt x="736092" y="198406"/>
                      <a:pt x="301562" y="632936"/>
                      <a:pt x="301562" y="1168908"/>
                    </a:cubicBezTo>
                    <a:cubicBezTo>
                      <a:pt x="301562" y="1704880"/>
                      <a:pt x="736092" y="2139410"/>
                      <a:pt x="1272064" y="2139410"/>
                    </a:cubicBezTo>
                    <a:cubicBezTo>
                      <a:pt x="1808036" y="2139410"/>
                      <a:pt x="2242566" y="1704880"/>
                      <a:pt x="2242566" y="1168908"/>
                    </a:cubicBezTo>
                    <a:cubicBezTo>
                      <a:pt x="2242566" y="632936"/>
                      <a:pt x="1808036" y="198406"/>
                      <a:pt x="1272064" y="19840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grpSp>
            <p:nvGrpSpPr>
              <p:cNvPr id="200" name="Google Shape;769;p25">
                <a:extLst>
                  <a:ext uri="{FF2B5EF4-FFF2-40B4-BE49-F238E27FC236}">
                    <a16:creationId xmlns:a16="http://schemas.microsoft.com/office/drawing/2014/main" id="{60DE6B3A-6CA6-49BC-940B-5F1267D7F9DD}"/>
                  </a:ext>
                </a:extLst>
              </p:cNvPr>
              <p:cNvGrpSpPr/>
              <p:nvPr/>
            </p:nvGrpSpPr>
            <p:grpSpPr>
              <a:xfrm>
                <a:off x="3772727" y="3222908"/>
                <a:ext cx="1113024" cy="1160787"/>
                <a:chOff x="6515927" y="3100079"/>
                <a:chExt cx="1113024" cy="1160787"/>
              </a:xfrm>
            </p:grpSpPr>
            <p:sp>
              <p:nvSpPr>
                <p:cNvPr id="208" name="Google Shape;770;p25">
                  <a:extLst>
                    <a:ext uri="{FF2B5EF4-FFF2-40B4-BE49-F238E27FC236}">
                      <a16:creationId xmlns:a16="http://schemas.microsoft.com/office/drawing/2014/main" id="{217FFFC1-13FE-4D0E-BA99-A798F0A84E4C}"/>
                    </a:ext>
                  </a:extLst>
                </p:cNvPr>
                <p:cNvSpPr/>
                <p:nvPr/>
              </p:nvSpPr>
              <p:spPr>
                <a:xfrm>
                  <a:off x="6515927" y="3100079"/>
                  <a:ext cx="1112982" cy="1160787"/>
                </a:xfrm>
                <a:custGeom>
                  <a:avLst/>
                  <a:gdLst/>
                  <a:ahLst/>
                  <a:cxnLst/>
                  <a:rect l="l" t="t" r="r" b="b"/>
                  <a:pathLst>
                    <a:path w="1112982" h="1160787" extrusionOk="0">
                      <a:moveTo>
                        <a:pt x="2449" y="871396"/>
                      </a:moveTo>
                      <a:cubicBezTo>
                        <a:pt x="129036" y="511066"/>
                        <a:pt x="375067" y="206933"/>
                        <a:pt x="693011" y="6622"/>
                      </a:cubicBezTo>
                      <a:cubicBezTo>
                        <a:pt x="817598" y="-64721"/>
                        <a:pt x="1221363" y="461250"/>
                        <a:pt x="1085346" y="583742"/>
                      </a:cubicBezTo>
                      <a:cubicBezTo>
                        <a:pt x="884845" y="703090"/>
                        <a:pt x="730349" y="891780"/>
                        <a:pt x="655292" y="1116856"/>
                      </a:cubicBezTo>
                      <a:cubicBezTo>
                        <a:pt x="619859" y="1256492"/>
                        <a:pt x="-45271" y="1032750"/>
                        <a:pt x="2449" y="87139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209" name="Google Shape;771;p25">
                  <a:extLst>
                    <a:ext uri="{FF2B5EF4-FFF2-40B4-BE49-F238E27FC236}">
                      <a16:creationId xmlns:a16="http://schemas.microsoft.com/office/drawing/2014/main" id="{3A83AD69-F0FB-4397-8E31-88804C232894}"/>
                    </a:ext>
                  </a:extLst>
                </p:cNvPr>
                <p:cNvSpPr/>
                <p:nvPr/>
              </p:nvSpPr>
              <p:spPr>
                <a:xfrm>
                  <a:off x="6880707" y="3454744"/>
                  <a:ext cx="748244" cy="806077"/>
                </a:xfrm>
                <a:custGeom>
                  <a:avLst/>
                  <a:gdLst/>
                  <a:ahLst/>
                  <a:cxnLst/>
                  <a:rect l="l" t="t" r="r" b="b"/>
                  <a:pathLst>
                    <a:path w="748244" h="806077" extrusionOk="0">
                      <a:moveTo>
                        <a:pt x="0" y="773906"/>
                      </a:moveTo>
                      <a:cubicBezTo>
                        <a:pt x="112681" y="426434"/>
                        <a:pt x="370904" y="144494"/>
                        <a:pt x="702659" y="0"/>
                      </a:cubicBezTo>
                      <a:cubicBezTo>
                        <a:pt x="747522" y="91154"/>
                        <a:pt x="765238" y="176117"/>
                        <a:pt x="728281" y="220980"/>
                      </a:cubicBezTo>
                      <a:cubicBezTo>
                        <a:pt x="516636" y="342329"/>
                        <a:pt x="354997" y="541115"/>
                        <a:pt x="282130" y="778669"/>
                      </a:cubicBezTo>
                      <a:cubicBezTo>
                        <a:pt x="247745" y="820579"/>
                        <a:pt x="127540" y="810768"/>
                        <a:pt x="0" y="77390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grpSp>
          <p:grpSp>
            <p:nvGrpSpPr>
              <p:cNvPr id="201" name="Google Shape;772;p25">
                <a:extLst>
                  <a:ext uri="{FF2B5EF4-FFF2-40B4-BE49-F238E27FC236}">
                    <a16:creationId xmlns:a16="http://schemas.microsoft.com/office/drawing/2014/main" id="{197EF249-52C0-40AE-A825-7D63ABEC8B40}"/>
                  </a:ext>
                </a:extLst>
              </p:cNvPr>
              <p:cNvGrpSpPr/>
              <p:nvPr/>
            </p:nvGrpSpPr>
            <p:grpSpPr>
              <a:xfrm>
                <a:off x="5805957" y="3222908"/>
                <a:ext cx="1113021" cy="1160787"/>
                <a:chOff x="8549157" y="3100079"/>
                <a:chExt cx="1113021" cy="1160787"/>
              </a:xfrm>
            </p:grpSpPr>
            <p:sp>
              <p:nvSpPr>
                <p:cNvPr id="206" name="Google Shape;773;p25">
                  <a:extLst>
                    <a:ext uri="{FF2B5EF4-FFF2-40B4-BE49-F238E27FC236}">
                      <a16:creationId xmlns:a16="http://schemas.microsoft.com/office/drawing/2014/main" id="{49656609-0EB8-4645-8832-F161EAFC8610}"/>
                    </a:ext>
                  </a:extLst>
                </p:cNvPr>
                <p:cNvSpPr/>
                <p:nvPr/>
              </p:nvSpPr>
              <p:spPr>
                <a:xfrm>
                  <a:off x="8549157" y="3100079"/>
                  <a:ext cx="1113021" cy="1160787"/>
                </a:xfrm>
                <a:custGeom>
                  <a:avLst/>
                  <a:gdLst/>
                  <a:ahLst/>
                  <a:cxnLst/>
                  <a:rect l="l" t="t" r="r" b="b"/>
                  <a:pathLst>
                    <a:path w="1113021" h="1160787" extrusionOk="0">
                      <a:moveTo>
                        <a:pt x="1110564" y="871396"/>
                      </a:moveTo>
                      <a:cubicBezTo>
                        <a:pt x="983976" y="511066"/>
                        <a:pt x="737946" y="206933"/>
                        <a:pt x="420001" y="6622"/>
                      </a:cubicBezTo>
                      <a:cubicBezTo>
                        <a:pt x="295414" y="-64721"/>
                        <a:pt x="-108446" y="461250"/>
                        <a:pt x="27667" y="583742"/>
                      </a:cubicBezTo>
                      <a:cubicBezTo>
                        <a:pt x="228168" y="703090"/>
                        <a:pt x="382663" y="891780"/>
                        <a:pt x="457720" y="1116856"/>
                      </a:cubicBezTo>
                      <a:cubicBezTo>
                        <a:pt x="493153" y="1256492"/>
                        <a:pt x="1158379" y="1032750"/>
                        <a:pt x="1110564" y="87139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207" name="Google Shape;774;p25">
                  <a:extLst>
                    <a:ext uri="{FF2B5EF4-FFF2-40B4-BE49-F238E27FC236}">
                      <a16:creationId xmlns:a16="http://schemas.microsoft.com/office/drawing/2014/main" id="{7FACF12D-7E3A-47BA-8625-3B869BB1BA01}"/>
                    </a:ext>
                  </a:extLst>
                </p:cNvPr>
                <p:cNvSpPr/>
                <p:nvPr/>
              </p:nvSpPr>
              <p:spPr>
                <a:xfrm>
                  <a:off x="8549240" y="3454744"/>
                  <a:ext cx="748245" cy="806077"/>
                </a:xfrm>
                <a:custGeom>
                  <a:avLst/>
                  <a:gdLst/>
                  <a:ahLst/>
                  <a:cxnLst/>
                  <a:rect l="l" t="t" r="r" b="b"/>
                  <a:pathLst>
                    <a:path w="748245" h="806077" extrusionOk="0">
                      <a:moveTo>
                        <a:pt x="748245" y="773906"/>
                      </a:moveTo>
                      <a:cubicBezTo>
                        <a:pt x="635564" y="426434"/>
                        <a:pt x="377342" y="144494"/>
                        <a:pt x="45586" y="0"/>
                      </a:cubicBezTo>
                      <a:cubicBezTo>
                        <a:pt x="723" y="91154"/>
                        <a:pt x="-16994" y="176117"/>
                        <a:pt x="19963" y="220980"/>
                      </a:cubicBezTo>
                      <a:cubicBezTo>
                        <a:pt x="231609" y="342329"/>
                        <a:pt x="393248" y="541115"/>
                        <a:pt x="466114" y="778669"/>
                      </a:cubicBezTo>
                      <a:cubicBezTo>
                        <a:pt x="500500" y="820579"/>
                        <a:pt x="620610" y="810768"/>
                        <a:pt x="748245" y="77390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grpSp>
          <p:sp>
            <p:nvSpPr>
              <p:cNvPr id="202" name="Google Shape;775;p25">
                <a:extLst>
                  <a:ext uri="{FF2B5EF4-FFF2-40B4-BE49-F238E27FC236}">
                    <a16:creationId xmlns:a16="http://schemas.microsoft.com/office/drawing/2014/main" id="{9046E1DB-081B-48A0-B9B5-489389509264}"/>
                  </a:ext>
                </a:extLst>
              </p:cNvPr>
              <p:cNvSpPr/>
              <p:nvPr/>
            </p:nvSpPr>
            <p:spPr>
              <a:xfrm>
                <a:off x="3772727" y="4905386"/>
                <a:ext cx="1112982" cy="1160737"/>
              </a:xfrm>
              <a:custGeom>
                <a:avLst/>
                <a:gdLst/>
                <a:ahLst/>
                <a:cxnLst/>
                <a:rect l="l" t="t" r="r" b="b"/>
                <a:pathLst>
                  <a:path w="1112982" h="1160737" extrusionOk="0">
                    <a:moveTo>
                      <a:pt x="2449" y="289341"/>
                    </a:moveTo>
                    <a:cubicBezTo>
                      <a:pt x="129036" y="649672"/>
                      <a:pt x="375067" y="953806"/>
                      <a:pt x="693011" y="1154116"/>
                    </a:cubicBezTo>
                    <a:cubicBezTo>
                      <a:pt x="817598" y="1225458"/>
                      <a:pt x="1221363" y="699488"/>
                      <a:pt x="1085346" y="576997"/>
                    </a:cubicBezTo>
                    <a:cubicBezTo>
                      <a:pt x="884845" y="457648"/>
                      <a:pt x="730349" y="268958"/>
                      <a:pt x="655292" y="43882"/>
                    </a:cubicBezTo>
                    <a:cubicBezTo>
                      <a:pt x="619859" y="-95659"/>
                      <a:pt x="-45271" y="128083"/>
                      <a:pt x="2449" y="289341"/>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203" name="Google Shape;776;p25">
                <a:extLst>
                  <a:ext uri="{FF2B5EF4-FFF2-40B4-BE49-F238E27FC236}">
                    <a16:creationId xmlns:a16="http://schemas.microsoft.com/office/drawing/2014/main" id="{A66B809A-8225-4F24-9591-EE5E4EA8CB8F}"/>
                  </a:ext>
                </a:extLst>
              </p:cNvPr>
              <p:cNvSpPr/>
              <p:nvPr/>
            </p:nvSpPr>
            <p:spPr>
              <a:xfrm>
                <a:off x="4092454" y="4905561"/>
                <a:ext cx="793337" cy="958869"/>
              </a:xfrm>
              <a:custGeom>
                <a:avLst/>
                <a:gdLst/>
                <a:ahLst/>
                <a:cxnLst/>
                <a:rect l="l" t="t" r="r" b="b"/>
                <a:pathLst>
                  <a:path w="793337" h="958869" extrusionOk="0">
                    <a:moveTo>
                      <a:pt x="651891" y="958870"/>
                    </a:moveTo>
                    <a:cubicBezTo>
                      <a:pt x="759619" y="816947"/>
                      <a:pt x="837152" y="641306"/>
                      <a:pt x="765715" y="576917"/>
                    </a:cubicBezTo>
                    <a:cubicBezTo>
                      <a:pt x="654653" y="510814"/>
                      <a:pt x="557689" y="423374"/>
                      <a:pt x="480536" y="320314"/>
                    </a:cubicBezTo>
                    <a:cubicBezTo>
                      <a:pt x="415766" y="234589"/>
                      <a:pt x="364903" y="137720"/>
                      <a:pt x="331184" y="33230"/>
                    </a:cubicBezTo>
                    <a:cubicBezTo>
                      <a:pt x="300038" y="-20776"/>
                      <a:pt x="148876" y="-3536"/>
                      <a:pt x="0" y="46184"/>
                    </a:cubicBezTo>
                    <a:cubicBezTo>
                      <a:pt x="64865" y="441281"/>
                      <a:pt x="311753" y="775323"/>
                      <a:pt x="651891" y="958870"/>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204" name="Google Shape;777;p25">
                <a:extLst>
                  <a:ext uri="{FF2B5EF4-FFF2-40B4-BE49-F238E27FC236}">
                    <a16:creationId xmlns:a16="http://schemas.microsoft.com/office/drawing/2014/main" id="{A539FFD4-1A71-485C-9AF6-4FCAE12B5074}"/>
                  </a:ext>
                </a:extLst>
              </p:cNvPr>
              <p:cNvSpPr/>
              <p:nvPr/>
            </p:nvSpPr>
            <p:spPr>
              <a:xfrm>
                <a:off x="5805957" y="4905386"/>
                <a:ext cx="1113021" cy="1160737"/>
              </a:xfrm>
              <a:custGeom>
                <a:avLst/>
                <a:gdLst/>
                <a:ahLst/>
                <a:cxnLst/>
                <a:rect l="l" t="t" r="r" b="b"/>
                <a:pathLst>
                  <a:path w="1113021" h="1160737" extrusionOk="0">
                    <a:moveTo>
                      <a:pt x="1110564" y="289341"/>
                    </a:moveTo>
                    <a:cubicBezTo>
                      <a:pt x="983976" y="649672"/>
                      <a:pt x="737946" y="953806"/>
                      <a:pt x="420001" y="1154116"/>
                    </a:cubicBezTo>
                    <a:cubicBezTo>
                      <a:pt x="295414" y="1225458"/>
                      <a:pt x="-108446" y="699488"/>
                      <a:pt x="27667" y="576997"/>
                    </a:cubicBezTo>
                    <a:cubicBezTo>
                      <a:pt x="228168" y="457648"/>
                      <a:pt x="382663" y="268958"/>
                      <a:pt x="457720" y="43882"/>
                    </a:cubicBezTo>
                    <a:cubicBezTo>
                      <a:pt x="493153" y="-95659"/>
                      <a:pt x="1158379" y="128083"/>
                      <a:pt x="1110564" y="289341"/>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205" name="Google Shape;778;p25">
                <a:extLst>
                  <a:ext uri="{FF2B5EF4-FFF2-40B4-BE49-F238E27FC236}">
                    <a16:creationId xmlns:a16="http://schemas.microsoft.com/office/drawing/2014/main" id="{640A4AF2-6DF9-47B4-ADD0-592932553B51}"/>
                  </a:ext>
                </a:extLst>
              </p:cNvPr>
              <p:cNvSpPr/>
              <p:nvPr/>
            </p:nvSpPr>
            <p:spPr>
              <a:xfrm>
                <a:off x="5806014" y="4905425"/>
                <a:ext cx="796658" cy="960243"/>
              </a:xfrm>
              <a:custGeom>
                <a:avLst/>
                <a:gdLst/>
                <a:ahLst/>
                <a:cxnLst/>
                <a:rect l="l" t="t" r="r" b="b"/>
                <a:pathLst>
                  <a:path w="796658" h="960243" extrusionOk="0">
                    <a:moveTo>
                      <a:pt x="796658" y="47273"/>
                    </a:moveTo>
                    <a:cubicBezTo>
                      <a:pt x="731412" y="443036"/>
                      <a:pt x="483572" y="777173"/>
                      <a:pt x="142481" y="960244"/>
                    </a:cubicBezTo>
                    <a:cubicBezTo>
                      <a:pt x="34182" y="818036"/>
                      <a:pt x="-44018" y="641537"/>
                      <a:pt x="27610" y="576958"/>
                    </a:cubicBezTo>
                    <a:cubicBezTo>
                      <a:pt x="50660" y="563242"/>
                      <a:pt x="73044" y="548573"/>
                      <a:pt x="94856" y="533143"/>
                    </a:cubicBezTo>
                    <a:cubicBezTo>
                      <a:pt x="270116" y="411318"/>
                      <a:pt x="403371" y="233201"/>
                      <a:pt x="468332" y="24984"/>
                    </a:cubicBezTo>
                    <a:cubicBezTo>
                      <a:pt x="510146" y="-19117"/>
                      <a:pt x="654831" y="-543"/>
                      <a:pt x="796658" y="47273"/>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grpSp>
      </p:grpSp>
      <p:grpSp>
        <p:nvGrpSpPr>
          <p:cNvPr id="6" name="Group 5">
            <a:extLst>
              <a:ext uri="{FF2B5EF4-FFF2-40B4-BE49-F238E27FC236}">
                <a16:creationId xmlns:a16="http://schemas.microsoft.com/office/drawing/2014/main" id="{1610AF47-4B6B-4AB2-BBFC-F9277D2E8594}"/>
              </a:ext>
            </a:extLst>
          </p:cNvPr>
          <p:cNvGrpSpPr/>
          <p:nvPr/>
        </p:nvGrpSpPr>
        <p:grpSpPr>
          <a:xfrm>
            <a:off x="2500562" y="5157035"/>
            <a:ext cx="6937953" cy="1017733"/>
            <a:chOff x="2500562" y="5157035"/>
            <a:chExt cx="6937953" cy="1017733"/>
          </a:xfrm>
        </p:grpSpPr>
        <p:sp>
          <p:nvSpPr>
            <p:cNvPr id="151" name="Rounded Rectangle 21">
              <a:extLst>
                <a:ext uri="{FF2B5EF4-FFF2-40B4-BE49-F238E27FC236}">
                  <a16:creationId xmlns:a16="http://schemas.microsoft.com/office/drawing/2014/main" id="{D3E8BF2D-073E-4919-9602-501B70304FEE}"/>
                </a:ext>
              </a:extLst>
            </p:cNvPr>
            <p:cNvSpPr/>
            <p:nvPr/>
          </p:nvSpPr>
          <p:spPr>
            <a:xfrm>
              <a:off x="3184989" y="5241663"/>
              <a:ext cx="6253526" cy="933105"/>
            </a:xfrm>
            <a:prstGeom prst="roundRect">
              <a:avLst/>
            </a:prstGeom>
            <a:gradFill flip="none" rotWithShape="1">
              <a:gsLst>
                <a:gs pos="0">
                  <a:srgbClr val="00FFFF">
                    <a:tint val="66000"/>
                    <a:satMod val="160000"/>
                    <a:alpha val="67000"/>
                  </a:srgbClr>
                </a:gs>
                <a:gs pos="60000">
                  <a:srgbClr val="00FFFF">
                    <a:tint val="44500"/>
                    <a:satMod val="160000"/>
                  </a:srgbClr>
                </a:gs>
                <a:gs pos="100000">
                  <a:srgbClr val="00FFFF">
                    <a:tint val="23500"/>
                    <a:satMod val="160000"/>
                  </a:srgbClr>
                </a:gs>
              </a:gsLst>
              <a:lin ang="10800000" scaled="1"/>
              <a:tileRect/>
            </a:gradFill>
            <a:ln w="57150"/>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20000"/>
                </a:lnSpc>
                <a:spcBef>
                  <a:spcPts val="0"/>
                </a:spcBef>
                <a:spcAft>
                  <a:spcPts val="0"/>
                </a:spcAft>
              </a:pPr>
              <a:r>
                <a:rPr lang="nl-NL" sz="2400" dirty="0">
                  <a:solidFill>
                    <a:srgbClr val="002060"/>
                  </a:solidFill>
                  <a:latin typeface="Cambria" panose="02040503050406030204" pitchFamily="18" charset="0"/>
                  <a:ea typeface="Cambria" panose="02040503050406030204" pitchFamily="18" charset="0"/>
                </a:rPr>
                <a:t>T</a:t>
              </a:r>
              <a:r>
                <a:rPr lang="nl-NL" sz="2400" dirty="0">
                  <a:solidFill>
                    <a:srgbClr val="002060"/>
                  </a:solidFill>
                  <a:effectLst/>
                  <a:latin typeface="Cambria" panose="02040503050406030204" pitchFamily="18" charset="0"/>
                  <a:ea typeface="Cambria" panose="02040503050406030204" pitchFamily="18" charset="0"/>
                </a:rPr>
                <a:t>huyền, lưới đánh cá, nồi gốm, bầu đựng nước bằng gốm, gùi,...</a:t>
              </a:r>
              <a:endParaRPr lang="en-US" sz="2400" dirty="0">
                <a:solidFill>
                  <a:srgbClr val="002060"/>
                </a:solidFill>
                <a:effectLst/>
                <a:latin typeface="Cambria" panose="02040503050406030204" pitchFamily="18" charset="0"/>
                <a:ea typeface="Cambria" panose="02040503050406030204" pitchFamily="18" charset="0"/>
              </a:endParaRPr>
            </a:p>
          </p:txBody>
        </p:sp>
        <p:grpSp>
          <p:nvGrpSpPr>
            <p:cNvPr id="210" name="Google Shape;766;p25">
              <a:extLst>
                <a:ext uri="{FF2B5EF4-FFF2-40B4-BE49-F238E27FC236}">
                  <a16:creationId xmlns:a16="http://schemas.microsoft.com/office/drawing/2014/main" id="{4F40CD26-F5CD-40DC-9147-D2C42D110870}"/>
                </a:ext>
              </a:extLst>
            </p:cNvPr>
            <p:cNvGrpSpPr/>
            <p:nvPr/>
          </p:nvGrpSpPr>
          <p:grpSpPr>
            <a:xfrm>
              <a:off x="2500562" y="5157035"/>
              <a:ext cx="809298" cy="903888"/>
              <a:chOff x="3688121" y="2981594"/>
              <a:chExt cx="3319085" cy="3319078"/>
            </a:xfrm>
          </p:grpSpPr>
          <p:sp>
            <p:nvSpPr>
              <p:cNvPr id="211" name="Google Shape;767;p25">
                <a:extLst>
                  <a:ext uri="{FF2B5EF4-FFF2-40B4-BE49-F238E27FC236}">
                    <a16:creationId xmlns:a16="http://schemas.microsoft.com/office/drawing/2014/main" id="{A3F40ACD-7E61-4341-91B0-940C94500720}"/>
                  </a:ext>
                </a:extLst>
              </p:cNvPr>
              <p:cNvSpPr/>
              <p:nvPr/>
            </p:nvSpPr>
            <p:spPr>
              <a:xfrm>
                <a:off x="3688121" y="2981594"/>
                <a:ext cx="3319085" cy="3319078"/>
              </a:xfrm>
              <a:custGeom>
                <a:avLst/>
                <a:gdLst/>
                <a:ahLst/>
                <a:cxnLst/>
                <a:rect l="l" t="t" r="r" b="b"/>
                <a:pathLst>
                  <a:path w="3319081" h="3319081" extrusionOk="0">
                    <a:moveTo>
                      <a:pt x="1659541" y="0"/>
                    </a:moveTo>
                    <a:cubicBezTo>
                      <a:pt x="2576036" y="0"/>
                      <a:pt x="3319082" y="742950"/>
                      <a:pt x="3319082" y="1659541"/>
                    </a:cubicBezTo>
                    <a:cubicBezTo>
                      <a:pt x="3319082" y="2576132"/>
                      <a:pt x="2576132" y="3319082"/>
                      <a:pt x="1659541" y="3319082"/>
                    </a:cubicBezTo>
                    <a:cubicBezTo>
                      <a:pt x="742950" y="3319082"/>
                      <a:pt x="0" y="2576036"/>
                      <a:pt x="0" y="1659541"/>
                    </a:cubicBezTo>
                    <a:cubicBezTo>
                      <a:pt x="0" y="743045"/>
                      <a:pt x="742950" y="0"/>
                      <a:pt x="1659541" y="0"/>
                    </a:cubicBezTo>
                    <a:lnTo>
                      <a:pt x="1659541" y="0"/>
                    </a:lnTo>
                    <a:close/>
                    <a:moveTo>
                      <a:pt x="1659541" y="689038"/>
                    </a:moveTo>
                    <a:cubicBezTo>
                      <a:pt x="1123569" y="689038"/>
                      <a:pt x="689039" y="1123569"/>
                      <a:pt x="689039" y="1659541"/>
                    </a:cubicBezTo>
                    <a:cubicBezTo>
                      <a:pt x="689039" y="2195513"/>
                      <a:pt x="1123569" y="2630043"/>
                      <a:pt x="1659541" y="2630043"/>
                    </a:cubicBezTo>
                    <a:cubicBezTo>
                      <a:pt x="2195513" y="2630043"/>
                      <a:pt x="2630043" y="2195513"/>
                      <a:pt x="2630043" y="1659541"/>
                    </a:cubicBezTo>
                    <a:cubicBezTo>
                      <a:pt x="2630043" y="1123569"/>
                      <a:pt x="2195513" y="689038"/>
                      <a:pt x="1659541" y="689038"/>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212" name="Google Shape;768;p25">
                <a:extLst>
                  <a:ext uri="{FF2B5EF4-FFF2-40B4-BE49-F238E27FC236}">
                    <a16:creationId xmlns:a16="http://schemas.microsoft.com/office/drawing/2014/main" id="{56157E3C-203E-46FA-BD8D-F3DB2644F55C}"/>
                  </a:ext>
                </a:extLst>
              </p:cNvPr>
              <p:cNvSpPr/>
              <p:nvPr/>
            </p:nvSpPr>
            <p:spPr>
              <a:xfrm>
                <a:off x="4075598" y="3472226"/>
                <a:ext cx="2544128" cy="2544129"/>
              </a:xfrm>
              <a:custGeom>
                <a:avLst/>
                <a:gdLst/>
                <a:ahLst/>
                <a:cxnLst/>
                <a:rect l="l" t="t" r="r" b="b"/>
                <a:pathLst>
                  <a:path w="2544127" h="2544127" extrusionOk="0">
                    <a:moveTo>
                      <a:pt x="1272064" y="0"/>
                    </a:moveTo>
                    <a:cubicBezTo>
                      <a:pt x="1974628" y="0"/>
                      <a:pt x="2544128" y="569500"/>
                      <a:pt x="2544128" y="1272064"/>
                    </a:cubicBezTo>
                    <a:cubicBezTo>
                      <a:pt x="2544128" y="1974628"/>
                      <a:pt x="1974628" y="2544128"/>
                      <a:pt x="1272064" y="2544128"/>
                    </a:cubicBezTo>
                    <a:cubicBezTo>
                      <a:pt x="569500" y="2544128"/>
                      <a:pt x="0" y="1974628"/>
                      <a:pt x="0" y="1272064"/>
                    </a:cubicBezTo>
                    <a:cubicBezTo>
                      <a:pt x="0" y="569500"/>
                      <a:pt x="569500" y="0"/>
                      <a:pt x="1272064" y="0"/>
                    </a:cubicBezTo>
                    <a:lnTo>
                      <a:pt x="1272064" y="0"/>
                    </a:lnTo>
                    <a:close/>
                    <a:moveTo>
                      <a:pt x="1272064" y="198406"/>
                    </a:moveTo>
                    <a:cubicBezTo>
                      <a:pt x="736092" y="198406"/>
                      <a:pt x="301562" y="632936"/>
                      <a:pt x="301562" y="1168908"/>
                    </a:cubicBezTo>
                    <a:cubicBezTo>
                      <a:pt x="301562" y="1704880"/>
                      <a:pt x="736092" y="2139410"/>
                      <a:pt x="1272064" y="2139410"/>
                    </a:cubicBezTo>
                    <a:cubicBezTo>
                      <a:pt x="1808036" y="2139410"/>
                      <a:pt x="2242566" y="1704880"/>
                      <a:pt x="2242566" y="1168908"/>
                    </a:cubicBezTo>
                    <a:cubicBezTo>
                      <a:pt x="2242566" y="632936"/>
                      <a:pt x="1808036" y="198406"/>
                      <a:pt x="1272064" y="19840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grpSp>
            <p:nvGrpSpPr>
              <p:cNvPr id="213" name="Google Shape;769;p25">
                <a:extLst>
                  <a:ext uri="{FF2B5EF4-FFF2-40B4-BE49-F238E27FC236}">
                    <a16:creationId xmlns:a16="http://schemas.microsoft.com/office/drawing/2014/main" id="{8CEE6670-FFBC-4DAE-B550-E70D12F130BF}"/>
                  </a:ext>
                </a:extLst>
              </p:cNvPr>
              <p:cNvGrpSpPr/>
              <p:nvPr/>
            </p:nvGrpSpPr>
            <p:grpSpPr>
              <a:xfrm>
                <a:off x="3772727" y="3222908"/>
                <a:ext cx="1113024" cy="1160787"/>
                <a:chOff x="6515927" y="3100079"/>
                <a:chExt cx="1113024" cy="1160787"/>
              </a:xfrm>
            </p:grpSpPr>
            <p:sp>
              <p:nvSpPr>
                <p:cNvPr id="221" name="Google Shape;770;p25">
                  <a:extLst>
                    <a:ext uri="{FF2B5EF4-FFF2-40B4-BE49-F238E27FC236}">
                      <a16:creationId xmlns:a16="http://schemas.microsoft.com/office/drawing/2014/main" id="{F29CE317-6945-4803-A561-07F51DCA38E6}"/>
                    </a:ext>
                  </a:extLst>
                </p:cNvPr>
                <p:cNvSpPr/>
                <p:nvPr/>
              </p:nvSpPr>
              <p:spPr>
                <a:xfrm>
                  <a:off x="6515927" y="3100079"/>
                  <a:ext cx="1112982" cy="1160787"/>
                </a:xfrm>
                <a:custGeom>
                  <a:avLst/>
                  <a:gdLst/>
                  <a:ahLst/>
                  <a:cxnLst/>
                  <a:rect l="l" t="t" r="r" b="b"/>
                  <a:pathLst>
                    <a:path w="1112982" h="1160787" extrusionOk="0">
                      <a:moveTo>
                        <a:pt x="2449" y="871396"/>
                      </a:moveTo>
                      <a:cubicBezTo>
                        <a:pt x="129036" y="511066"/>
                        <a:pt x="375067" y="206933"/>
                        <a:pt x="693011" y="6622"/>
                      </a:cubicBezTo>
                      <a:cubicBezTo>
                        <a:pt x="817598" y="-64721"/>
                        <a:pt x="1221363" y="461250"/>
                        <a:pt x="1085346" y="583742"/>
                      </a:cubicBezTo>
                      <a:cubicBezTo>
                        <a:pt x="884845" y="703090"/>
                        <a:pt x="730349" y="891780"/>
                        <a:pt x="655292" y="1116856"/>
                      </a:cubicBezTo>
                      <a:cubicBezTo>
                        <a:pt x="619859" y="1256492"/>
                        <a:pt x="-45271" y="1032750"/>
                        <a:pt x="2449" y="87139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222" name="Google Shape;771;p25">
                  <a:extLst>
                    <a:ext uri="{FF2B5EF4-FFF2-40B4-BE49-F238E27FC236}">
                      <a16:creationId xmlns:a16="http://schemas.microsoft.com/office/drawing/2014/main" id="{8C8F4851-9AF0-4441-B80D-51652512998B}"/>
                    </a:ext>
                  </a:extLst>
                </p:cNvPr>
                <p:cNvSpPr/>
                <p:nvPr/>
              </p:nvSpPr>
              <p:spPr>
                <a:xfrm>
                  <a:off x="6880707" y="3454744"/>
                  <a:ext cx="748244" cy="806077"/>
                </a:xfrm>
                <a:custGeom>
                  <a:avLst/>
                  <a:gdLst/>
                  <a:ahLst/>
                  <a:cxnLst/>
                  <a:rect l="l" t="t" r="r" b="b"/>
                  <a:pathLst>
                    <a:path w="748244" h="806077" extrusionOk="0">
                      <a:moveTo>
                        <a:pt x="0" y="773906"/>
                      </a:moveTo>
                      <a:cubicBezTo>
                        <a:pt x="112681" y="426434"/>
                        <a:pt x="370904" y="144494"/>
                        <a:pt x="702659" y="0"/>
                      </a:cubicBezTo>
                      <a:cubicBezTo>
                        <a:pt x="747522" y="91154"/>
                        <a:pt x="765238" y="176117"/>
                        <a:pt x="728281" y="220980"/>
                      </a:cubicBezTo>
                      <a:cubicBezTo>
                        <a:pt x="516636" y="342329"/>
                        <a:pt x="354997" y="541115"/>
                        <a:pt x="282130" y="778669"/>
                      </a:cubicBezTo>
                      <a:cubicBezTo>
                        <a:pt x="247745" y="820579"/>
                        <a:pt x="127540" y="810768"/>
                        <a:pt x="0" y="77390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grpSp>
          <p:grpSp>
            <p:nvGrpSpPr>
              <p:cNvPr id="214" name="Google Shape;772;p25">
                <a:extLst>
                  <a:ext uri="{FF2B5EF4-FFF2-40B4-BE49-F238E27FC236}">
                    <a16:creationId xmlns:a16="http://schemas.microsoft.com/office/drawing/2014/main" id="{636F09C4-3A87-4FD6-8046-F9A472208732}"/>
                  </a:ext>
                </a:extLst>
              </p:cNvPr>
              <p:cNvGrpSpPr/>
              <p:nvPr/>
            </p:nvGrpSpPr>
            <p:grpSpPr>
              <a:xfrm>
                <a:off x="5805957" y="3222908"/>
                <a:ext cx="1113021" cy="1160787"/>
                <a:chOff x="8549157" y="3100079"/>
                <a:chExt cx="1113021" cy="1160787"/>
              </a:xfrm>
            </p:grpSpPr>
            <p:sp>
              <p:nvSpPr>
                <p:cNvPr id="219" name="Google Shape;773;p25">
                  <a:extLst>
                    <a:ext uri="{FF2B5EF4-FFF2-40B4-BE49-F238E27FC236}">
                      <a16:creationId xmlns:a16="http://schemas.microsoft.com/office/drawing/2014/main" id="{D568404B-90AD-42A7-8DBB-26126DA430E4}"/>
                    </a:ext>
                  </a:extLst>
                </p:cNvPr>
                <p:cNvSpPr/>
                <p:nvPr/>
              </p:nvSpPr>
              <p:spPr>
                <a:xfrm>
                  <a:off x="8549157" y="3100079"/>
                  <a:ext cx="1113021" cy="1160787"/>
                </a:xfrm>
                <a:custGeom>
                  <a:avLst/>
                  <a:gdLst/>
                  <a:ahLst/>
                  <a:cxnLst/>
                  <a:rect l="l" t="t" r="r" b="b"/>
                  <a:pathLst>
                    <a:path w="1113021" h="1160787" extrusionOk="0">
                      <a:moveTo>
                        <a:pt x="1110564" y="871396"/>
                      </a:moveTo>
                      <a:cubicBezTo>
                        <a:pt x="983976" y="511066"/>
                        <a:pt x="737946" y="206933"/>
                        <a:pt x="420001" y="6622"/>
                      </a:cubicBezTo>
                      <a:cubicBezTo>
                        <a:pt x="295414" y="-64721"/>
                        <a:pt x="-108446" y="461250"/>
                        <a:pt x="27667" y="583742"/>
                      </a:cubicBezTo>
                      <a:cubicBezTo>
                        <a:pt x="228168" y="703090"/>
                        <a:pt x="382663" y="891780"/>
                        <a:pt x="457720" y="1116856"/>
                      </a:cubicBezTo>
                      <a:cubicBezTo>
                        <a:pt x="493153" y="1256492"/>
                        <a:pt x="1158379" y="1032750"/>
                        <a:pt x="1110564" y="87139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220" name="Google Shape;774;p25">
                  <a:extLst>
                    <a:ext uri="{FF2B5EF4-FFF2-40B4-BE49-F238E27FC236}">
                      <a16:creationId xmlns:a16="http://schemas.microsoft.com/office/drawing/2014/main" id="{EF2DEB06-C05B-48DB-8A68-12EDF5C50BD2}"/>
                    </a:ext>
                  </a:extLst>
                </p:cNvPr>
                <p:cNvSpPr/>
                <p:nvPr/>
              </p:nvSpPr>
              <p:spPr>
                <a:xfrm>
                  <a:off x="8549240" y="3454744"/>
                  <a:ext cx="748245" cy="806077"/>
                </a:xfrm>
                <a:custGeom>
                  <a:avLst/>
                  <a:gdLst/>
                  <a:ahLst/>
                  <a:cxnLst/>
                  <a:rect l="l" t="t" r="r" b="b"/>
                  <a:pathLst>
                    <a:path w="748245" h="806077" extrusionOk="0">
                      <a:moveTo>
                        <a:pt x="748245" y="773906"/>
                      </a:moveTo>
                      <a:cubicBezTo>
                        <a:pt x="635564" y="426434"/>
                        <a:pt x="377342" y="144494"/>
                        <a:pt x="45586" y="0"/>
                      </a:cubicBezTo>
                      <a:cubicBezTo>
                        <a:pt x="723" y="91154"/>
                        <a:pt x="-16994" y="176117"/>
                        <a:pt x="19963" y="220980"/>
                      </a:cubicBezTo>
                      <a:cubicBezTo>
                        <a:pt x="231609" y="342329"/>
                        <a:pt x="393248" y="541115"/>
                        <a:pt x="466114" y="778669"/>
                      </a:cubicBezTo>
                      <a:cubicBezTo>
                        <a:pt x="500500" y="820579"/>
                        <a:pt x="620610" y="810768"/>
                        <a:pt x="748245" y="77390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grpSp>
          <p:sp>
            <p:nvSpPr>
              <p:cNvPr id="215" name="Google Shape;775;p25">
                <a:extLst>
                  <a:ext uri="{FF2B5EF4-FFF2-40B4-BE49-F238E27FC236}">
                    <a16:creationId xmlns:a16="http://schemas.microsoft.com/office/drawing/2014/main" id="{2D484B08-18D9-4127-A976-5B01C8EF230E}"/>
                  </a:ext>
                </a:extLst>
              </p:cNvPr>
              <p:cNvSpPr/>
              <p:nvPr/>
            </p:nvSpPr>
            <p:spPr>
              <a:xfrm>
                <a:off x="3772727" y="4905386"/>
                <a:ext cx="1112982" cy="1160737"/>
              </a:xfrm>
              <a:custGeom>
                <a:avLst/>
                <a:gdLst/>
                <a:ahLst/>
                <a:cxnLst/>
                <a:rect l="l" t="t" r="r" b="b"/>
                <a:pathLst>
                  <a:path w="1112982" h="1160737" extrusionOk="0">
                    <a:moveTo>
                      <a:pt x="2449" y="289341"/>
                    </a:moveTo>
                    <a:cubicBezTo>
                      <a:pt x="129036" y="649672"/>
                      <a:pt x="375067" y="953806"/>
                      <a:pt x="693011" y="1154116"/>
                    </a:cubicBezTo>
                    <a:cubicBezTo>
                      <a:pt x="817598" y="1225458"/>
                      <a:pt x="1221363" y="699488"/>
                      <a:pt x="1085346" y="576997"/>
                    </a:cubicBezTo>
                    <a:cubicBezTo>
                      <a:pt x="884845" y="457648"/>
                      <a:pt x="730349" y="268958"/>
                      <a:pt x="655292" y="43882"/>
                    </a:cubicBezTo>
                    <a:cubicBezTo>
                      <a:pt x="619859" y="-95659"/>
                      <a:pt x="-45271" y="128083"/>
                      <a:pt x="2449" y="289341"/>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216" name="Google Shape;776;p25">
                <a:extLst>
                  <a:ext uri="{FF2B5EF4-FFF2-40B4-BE49-F238E27FC236}">
                    <a16:creationId xmlns:a16="http://schemas.microsoft.com/office/drawing/2014/main" id="{0A0BB110-D665-4480-B4A5-C3E9B22E86E2}"/>
                  </a:ext>
                </a:extLst>
              </p:cNvPr>
              <p:cNvSpPr/>
              <p:nvPr/>
            </p:nvSpPr>
            <p:spPr>
              <a:xfrm>
                <a:off x="4092454" y="4905561"/>
                <a:ext cx="793337" cy="958869"/>
              </a:xfrm>
              <a:custGeom>
                <a:avLst/>
                <a:gdLst/>
                <a:ahLst/>
                <a:cxnLst/>
                <a:rect l="l" t="t" r="r" b="b"/>
                <a:pathLst>
                  <a:path w="793337" h="958869" extrusionOk="0">
                    <a:moveTo>
                      <a:pt x="651891" y="958870"/>
                    </a:moveTo>
                    <a:cubicBezTo>
                      <a:pt x="759619" y="816947"/>
                      <a:pt x="837152" y="641306"/>
                      <a:pt x="765715" y="576917"/>
                    </a:cubicBezTo>
                    <a:cubicBezTo>
                      <a:pt x="654653" y="510814"/>
                      <a:pt x="557689" y="423374"/>
                      <a:pt x="480536" y="320314"/>
                    </a:cubicBezTo>
                    <a:cubicBezTo>
                      <a:pt x="415766" y="234589"/>
                      <a:pt x="364903" y="137720"/>
                      <a:pt x="331184" y="33230"/>
                    </a:cubicBezTo>
                    <a:cubicBezTo>
                      <a:pt x="300038" y="-20776"/>
                      <a:pt x="148876" y="-3536"/>
                      <a:pt x="0" y="46184"/>
                    </a:cubicBezTo>
                    <a:cubicBezTo>
                      <a:pt x="64865" y="441281"/>
                      <a:pt x="311753" y="775323"/>
                      <a:pt x="651891" y="958870"/>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217" name="Google Shape;777;p25">
                <a:extLst>
                  <a:ext uri="{FF2B5EF4-FFF2-40B4-BE49-F238E27FC236}">
                    <a16:creationId xmlns:a16="http://schemas.microsoft.com/office/drawing/2014/main" id="{28DBD94C-5AE0-4371-8C73-C6D9157D0C10}"/>
                  </a:ext>
                </a:extLst>
              </p:cNvPr>
              <p:cNvSpPr/>
              <p:nvPr/>
            </p:nvSpPr>
            <p:spPr>
              <a:xfrm>
                <a:off x="5805957" y="4905386"/>
                <a:ext cx="1113021" cy="1160737"/>
              </a:xfrm>
              <a:custGeom>
                <a:avLst/>
                <a:gdLst/>
                <a:ahLst/>
                <a:cxnLst/>
                <a:rect l="l" t="t" r="r" b="b"/>
                <a:pathLst>
                  <a:path w="1113021" h="1160737" extrusionOk="0">
                    <a:moveTo>
                      <a:pt x="1110564" y="289341"/>
                    </a:moveTo>
                    <a:cubicBezTo>
                      <a:pt x="983976" y="649672"/>
                      <a:pt x="737946" y="953806"/>
                      <a:pt x="420001" y="1154116"/>
                    </a:cubicBezTo>
                    <a:cubicBezTo>
                      <a:pt x="295414" y="1225458"/>
                      <a:pt x="-108446" y="699488"/>
                      <a:pt x="27667" y="576997"/>
                    </a:cubicBezTo>
                    <a:cubicBezTo>
                      <a:pt x="228168" y="457648"/>
                      <a:pt x="382663" y="268958"/>
                      <a:pt x="457720" y="43882"/>
                    </a:cubicBezTo>
                    <a:cubicBezTo>
                      <a:pt x="493153" y="-95659"/>
                      <a:pt x="1158379" y="128083"/>
                      <a:pt x="1110564" y="289341"/>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218" name="Google Shape;778;p25">
                <a:extLst>
                  <a:ext uri="{FF2B5EF4-FFF2-40B4-BE49-F238E27FC236}">
                    <a16:creationId xmlns:a16="http://schemas.microsoft.com/office/drawing/2014/main" id="{BAE90B4F-9D87-43EF-AD19-0E26AF558521}"/>
                  </a:ext>
                </a:extLst>
              </p:cNvPr>
              <p:cNvSpPr/>
              <p:nvPr/>
            </p:nvSpPr>
            <p:spPr>
              <a:xfrm>
                <a:off x="5806014" y="4905425"/>
                <a:ext cx="796658" cy="960243"/>
              </a:xfrm>
              <a:custGeom>
                <a:avLst/>
                <a:gdLst/>
                <a:ahLst/>
                <a:cxnLst/>
                <a:rect l="l" t="t" r="r" b="b"/>
                <a:pathLst>
                  <a:path w="796658" h="960243" extrusionOk="0">
                    <a:moveTo>
                      <a:pt x="796658" y="47273"/>
                    </a:moveTo>
                    <a:cubicBezTo>
                      <a:pt x="731412" y="443036"/>
                      <a:pt x="483572" y="777173"/>
                      <a:pt x="142481" y="960244"/>
                    </a:cubicBezTo>
                    <a:cubicBezTo>
                      <a:pt x="34182" y="818036"/>
                      <a:pt x="-44018" y="641537"/>
                      <a:pt x="27610" y="576958"/>
                    </a:cubicBezTo>
                    <a:cubicBezTo>
                      <a:pt x="50660" y="563242"/>
                      <a:pt x="73044" y="548573"/>
                      <a:pt x="94856" y="533143"/>
                    </a:cubicBezTo>
                    <a:cubicBezTo>
                      <a:pt x="270116" y="411318"/>
                      <a:pt x="403371" y="233201"/>
                      <a:pt x="468332" y="24984"/>
                    </a:cubicBezTo>
                    <a:cubicBezTo>
                      <a:pt x="510146" y="-19117"/>
                      <a:pt x="654831" y="-543"/>
                      <a:pt x="796658" y="47273"/>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grpSp>
      </p:grpSp>
      <p:pic>
        <p:nvPicPr>
          <p:cNvPr id="236" name="Picture 235">
            <a:extLst>
              <a:ext uri="{FF2B5EF4-FFF2-40B4-BE49-F238E27FC236}">
                <a16:creationId xmlns:a16="http://schemas.microsoft.com/office/drawing/2014/main" id="{6D991518-308F-49DD-9757-7695438C6FB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69654" y="5323916"/>
            <a:ext cx="1154344" cy="861550"/>
          </a:xfrm>
          <a:prstGeom prst="rect">
            <a:avLst/>
          </a:prstGeom>
        </p:spPr>
      </p:pic>
      <p:pic>
        <p:nvPicPr>
          <p:cNvPr id="237" name="Picture 236">
            <a:extLst>
              <a:ext uri="{FF2B5EF4-FFF2-40B4-BE49-F238E27FC236}">
                <a16:creationId xmlns:a16="http://schemas.microsoft.com/office/drawing/2014/main" id="{410EC613-E137-4070-A5B2-A2F7A1DCF9C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20186" y="2870352"/>
            <a:ext cx="728696" cy="723838"/>
          </a:xfrm>
          <a:prstGeom prst="rect">
            <a:avLst/>
          </a:prstGeom>
        </p:spPr>
      </p:pic>
      <p:pic>
        <p:nvPicPr>
          <p:cNvPr id="239" name="Picture 238">
            <a:extLst>
              <a:ext uri="{FF2B5EF4-FFF2-40B4-BE49-F238E27FC236}">
                <a16:creationId xmlns:a16="http://schemas.microsoft.com/office/drawing/2014/main" id="{7D85C07F-E9EB-4A55-8333-B9B2DF45A27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39682" y="4016348"/>
            <a:ext cx="728696" cy="723838"/>
          </a:xfrm>
          <a:prstGeom prst="rect">
            <a:avLst/>
          </a:prstGeom>
        </p:spPr>
      </p:pic>
      <p:pic>
        <p:nvPicPr>
          <p:cNvPr id="242" name="Am-thanh-tra-loi-sai-www_nhacchuongvui_com">
            <a:hlinkClick r:id="" action="ppaction://media"/>
            <a:extLst>
              <a:ext uri="{FF2B5EF4-FFF2-40B4-BE49-F238E27FC236}">
                <a16:creationId xmlns:a16="http://schemas.microsoft.com/office/drawing/2014/main" id="{6CCE492F-5E0E-423E-BD69-AC93B20A6B3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43343" y="4668555"/>
            <a:ext cx="487363" cy="487363"/>
          </a:xfrm>
          <a:prstGeom prst="rect">
            <a:avLst/>
          </a:prstGeom>
        </p:spPr>
      </p:pic>
      <p:pic>
        <p:nvPicPr>
          <p:cNvPr id="243" name="Am-thanh-tra-loi-sai-www_nhacchuongvui_com">
            <a:hlinkClick r:id="" action="ppaction://media"/>
            <a:extLst>
              <a:ext uri="{FF2B5EF4-FFF2-40B4-BE49-F238E27FC236}">
                <a16:creationId xmlns:a16="http://schemas.microsoft.com/office/drawing/2014/main" id="{B79298B8-7B1C-4234-BAEC-6F8595C0E62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43343" y="4668555"/>
            <a:ext cx="487363" cy="487363"/>
          </a:xfrm>
          <a:prstGeom prst="rect">
            <a:avLst/>
          </a:prstGeom>
        </p:spPr>
      </p:pic>
      <p:pic>
        <p:nvPicPr>
          <p:cNvPr id="244" name="Am-thanh-tra-loi-sai-www_nhacchuongvui_com">
            <a:hlinkClick r:id="" action="ppaction://media"/>
            <a:extLst>
              <a:ext uri="{FF2B5EF4-FFF2-40B4-BE49-F238E27FC236}">
                <a16:creationId xmlns:a16="http://schemas.microsoft.com/office/drawing/2014/main" id="{48264472-996E-4807-9C30-54AAB62A9AD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43343" y="4668555"/>
            <a:ext cx="487363" cy="487363"/>
          </a:xfrm>
          <a:prstGeom prst="rect">
            <a:avLst/>
          </a:prstGeom>
        </p:spPr>
      </p:pic>
      <p:pic>
        <p:nvPicPr>
          <p:cNvPr id="245" name="Am-thanh-tra-loi-sai-www_nhacchuongvui_com">
            <a:hlinkClick r:id="" action="ppaction://media"/>
            <a:extLst>
              <a:ext uri="{FF2B5EF4-FFF2-40B4-BE49-F238E27FC236}">
                <a16:creationId xmlns:a16="http://schemas.microsoft.com/office/drawing/2014/main" id="{DB3B70C2-CEE9-4473-BD5E-96ACB097698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43343" y="5299688"/>
            <a:ext cx="487363" cy="487363"/>
          </a:xfrm>
          <a:prstGeom prst="rect">
            <a:avLst/>
          </a:prstGeom>
        </p:spPr>
      </p:pic>
      <p:pic>
        <p:nvPicPr>
          <p:cNvPr id="246" name="Am-thanh-tra-loi-dung-www_nhacchuongvui_com">
            <a:hlinkClick r:id="" action="ppaction://media"/>
            <a:extLst>
              <a:ext uri="{FF2B5EF4-FFF2-40B4-BE49-F238E27FC236}">
                <a16:creationId xmlns:a16="http://schemas.microsoft.com/office/drawing/2014/main" id="{C367842E-8FEF-4038-9E43-3D621E8EAF2D}"/>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2343342" y="5983423"/>
            <a:ext cx="487363" cy="487363"/>
          </a:xfrm>
          <a:prstGeom prst="rect">
            <a:avLst/>
          </a:prstGeom>
        </p:spPr>
      </p:pic>
      <p:pic>
        <p:nvPicPr>
          <p:cNvPr id="247" name="图片 4">
            <a:extLst>
              <a:ext uri="{FF2B5EF4-FFF2-40B4-BE49-F238E27FC236}">
                <a16:creationId xmlns:a16="http://schemas.microsoft.com/office/drawing/2014/main" id="{2586AED1-90C7-4F2C-89A4-DF888594B67D}"/>
              </a:ext>
            </a:extLst>
          </p:cNvPr>
          <p:cNvPicPr>
            <a:picLocks noChangeAspect="1"/>
          </p:cNvPicPr>
          <p:nvPr/>
        </p:nvPicPr>
        <p:blipFill>
          <a:blip r:embed="rId9"/>
          <a:stretch>
            <a:fillRect/>
          </a:stretch>
        </p:blipFill>
        <p:spPr>
          <a:xfrm flipH="1">
            <a:off x="-272528" y="3776197"/>
            <a:ext cx="2745295" cy="3139659"/>
          </a:xfrm>
          <a:prstGeom prst="rect">
            <a:avLst/>
          </a:prstGeom>
        </p:spPr>
      </p:pic>
    </p:spTree>
    <p:extLst>
      <p:ext uri="{BB962C8B-B14F-4D97-AF65-F5344CB8AC3E}">
        <p14:creationId xmlns:p14="http://schemas.microsoft.com/office/powerpoint/2010/main" val="25403124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47"/>
                                        </p:tgtEl>
                                        <p:attrNameLst>
                                          <p:attrName>style.visibility</p:attrName>
                                        </p:attrNameLst>
                                      </p:cBhvr>
                                      <p:to>
                                        <p:strVal val="visible"/>
                                      </p:to>
                                    </p:set>
                                    <p:animEffect transition="in" filter="dissolve">
                                      <p:cBhvr>
                                        <p:cTn id="7" dur="500"/>
                                        <p:tgtEl>
                                          <p:spTgt spid="247"/>
                                        </p:tgtEl>
                                      </p:cBhvr>
                                    </p:animEffect>
                                  </p:childTnLst>
                                </p:cTn>
                              </p:par>
                              <p:par>
                                <p:cTn id="8" presetID="2" presetClass="entr" presetSubtype="9" fill="hold" nodeType="withEffect">
                                  <p:stCondLst>
                                    <p:cond delay="0"/>
                                  </p:stCondLst>
                                  <p:childTnLst>
                                    <p:set>
                                      <p:cBhvr>
                                        <p:cTn id="9" dur="1" fill="hold">
                                          <p:stCondLst>
                                            <p:cond delay="0"/>
                                          </p:stCondLst>
                                        </p:cTn>
                                        <p:tgtEl>
                                          <p:spTgt spid="136"/>
                                        </p:tgtEl>
                                        <p:attrNameLst>
                                          <p:attrName>style.visibility</p:attrName>
                                        </p:attrNameLst>
                                      </p:cBhvr>
                                      <p:to>
                                        <p:strVal val="visible"/>
                                      </p:to>
                                    </p:set>
                                    <p:anim calcmode="lin" valueType="num">
                                      <p:cBhvr additive="base">
                                        <p:cTn id="10" dur="500" fill="hold"/>
                                        <p:tgtEl>
                                          <p:spTgt spid="136"/>
                                        </p:tgtEl>
                                        <p:attrNameLst>
                                          <p:attrName>ppt_x</p:attrName>
                                        </p:attrNameLst>
                                      </p:cBhvr>
                                      <p:tavLst>
                                        <p:tav tm="0">
                                          <p:val>
                                            <p:strVal val="0-#ppt_w/2"/>
                                          </p:val>
                                        </p:tav>
                                        <p:tav tm="100000">
                                          <p:val>
                                            <p:strVal val="#ppt_x"/>
                                          </p:val>
                                        </p:tav>
                                      </p:tavLst>
                                    </p:anim>
                                    <p:anim calcmode="lin" valueType="num">
                                      <p:cBhvr additive="base">
                                        <p:cTn id="11" dur="500" fill="hold"/>
                                        <p:tgtEl>
                                          <p:spTgt spid="136"/>
                                        </p:tgtEl>
                                        <p:attrNameLst>
                                          <p:attrName>ppt_y</p:attrName>
                                        </p:attrNameLst>
                                      </p:cBhvr>
                                      <p:tavLst>
                                        <p:tav tm="0">
                                          <p:val>
                                            <p:strVal val="0-#ppt_h/2"/>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42" presetClass="entr" presetSubtype="0"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2"/>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withEffect">
                                  <p:stCondLst>
                                    <p:cond delay="0"/>
                                  </p:stCondLst>
                                  <p:childTnLst>
                                    <p:cmd type="call" cmd="playFrom(0.0)">
                                      <p:cBhvr>
                                        <p:cTn id="33" dur="8150" fill="hold"/>
                                        <p:tgtEl>
                                          <p:spTgt spid="244"/>
                                        </p:tgtEl>
                                      </p:cBhvr>
                                    </p:cmd>
                                  </p:childTnLst>
                                </p:cTn>
                              </p:par>
                              <p:par>
                                <p:cTn id="34" presetID="10" presetClass="entr" presetSubtype="0" fill="hold" nodeType="withEffect">
                                  <p:stCondLst>
                                    <p:cond delay="0"/>
                                  </p:stCondLst>
                                  <p:childTnLst>
                                    <p:set>
                                      <p:cBhvr>
                                        <p:cTn id="35" dur="1" fill="hold">
                                          <p:stCondLst>
                                            <p:cond delay="0"/>
                                          </p:stCondLst>
                                        </p:cTn>
                                        <p:tgtEl>
                                          <p:spTgt spid="237"/>
                                        </p:tgtEl>
                                        <p:attrNameLst>
                                          <p:attrName>style.visibility</p:attrName>
                                        </p:attrNameLst>
                                      </p:cBhvr>
                                      <p:to>
                                        <p:strVal val="visible"/>
                                      </p:to>
                                    </p:set>
                                    <p:animEffect transition="in" filter="fade">
                                      <p:cBhvr>
                                        <p:cTn id="36" dur="500"/>
                                        <p:tgtEl>
                                          <p:spTgt spid="237"/>
                                        </p:tgtEl>
                                      </p:cBhvr>
                                    </p:animEffect>
                                  </p:childTnLst>
                                </p:cTn>
                              </p:par>
                            </p:childTnLst>
                          </p:cTn>
                        </p:par>
                      </p:childTnLst>
                    </p:cTn>
                  </p:par>
                </p:childTnLst>
              </p:cTn>
              <p:nextCondLst>
                <p:cond evt="onClick" delay="0">
                  <p:tgtEl>
                    <p:spTgt spid="2"/>
                  </p:tgtEl>
                </p:cond>
              </p:nextCondLst>
            </p:seq>
            <p:seq concurrent="1" nextAc="seek">
              <p:cTn id="37" restart="whenNotActive" fill="hold" evtFilter="cancelBubble" nodeType="interactiveSeq">
                <p:stCondLst>
                  <p:cond evt="onClick" delay="0">
                    <p:tgtEl>
                      <p:spTgt spid="5"/>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withEffect">
                                  <p:stCondLst>
                                    <p:cond delay="0"/>
                                  </p:stCondLst>
                                  <p:childTnLst>
                                    <p:cmd type="call" cmd="playFrom(0.0)">
                                      <p:cBhvr>
                                        <p:cTn id="41" dur="8150" fill="hold"/>
                                        <p:tgtEl>
                                          <p:spTgt spid="245"/>
                                        </p:tgtEl>
                                      </p:cBhvr>
                                    </p:cmd>
                                  </p:childTnLst>
                                </p:cTn>
                              </p:par>
                              <p:par>
                                <p:cTn id="42" presetID="10" presetClass="entr" presetSubtype="0" fill="hold" nodeType="withEffect">
                                  <p:stCondLst>
                                    <p:cond delay="0"/>
                                  </p:stCondLst>
                                  <p:childTnLst>
                                    <p:set>
                                      <p:cBhvr>
                                        <p:cTn id="43" dur="1" fill="hold">
                                          <p:stCondLst>
                                            <p:cond delay="0"/>
                                          </p:stCondLst>
                                        </p:cTn>
                                        <p:tgtEl>
                                          <p:spTgt spid="239"/>
                                        </p:tgtEl>
                                        <p:attrNameLst>
                                          <p:attrName>style.visibility</p:attrName>
                                        </p:attrNameLst>
                                      </p:cBhvr>
                                      <p:to>
                                        <p:strVal val="visible"/>
                                      </p:to>
                                    </p:set>
                                    <p:animEffect transition="in" filter="fade">
                                      <p:cBhvr>
                                        <p:cTn id="44" dur="500"/>
                                        <p:tgtEl>
                                          <p:spTgt spid="239"/>
                                        </p:tgtEl>
                                      </p:cBhvr>
                                    </p:animEffect>
                                  </p:childTnLst>
                                </p:cTn>
                              </p:par>
                            </p:childTnLst>
                          </p:cTn>
                        </p:par>
                      </p:childTnLst>
                    </p:cTn>
                  </p:par>
                </p:childTnLst>
              </p:cTn>
              <p:nextCondLst>
                <p:cond evt="onClick" delay="0">
                  <p:tgtEl>
                    <p:spTgt spid="5"/>
                  </p:tgtEl>
                </p:cond>
              </p:nextCondLst>
            </p:seq>
            <p:seq concurrent="1" nextAc="seek">
              <p:cTn id="45" restart="whenNotActive" fill="hold" evtFilter="cancelBubble" nodeType="interactiveSeq">
                <p:stCondLst>
                  <p:cond evt="onClick" delay="0">
                    <p:tgtEl>
                      <p:spTgt spid="6"/>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withEffect">
                                  <p:stCondLst>
                                    <p:cond delay="0"/>
                                  </p:stCondLst>
                                  <p:childTnLst>
                                    <p:cmd type="call" cmd="playFrom(0.0)">
                                      <p:cBhvr>
                                        <p:cTn id="49" dur="8085" fill="hold"/>
                                        <p:tgtEl>
                                          <p:spTgt spid="246"/>
                                        </p:tgtEl>
                                      </p:cBhvr>
                                    </p:cmd>
                                  </p:childTnLst>
                                </p:cTn>
                              </p:par>
                              <p:par>
                                <p:cTn id="50" presetID="10" presetClass="entr" presetSubtype="0" fill="hold" nodeType="withEffect">
                                  <p:stCondLst>
                                    <p:cond delay="0"/>
                                  </p:stCondLst>
                                  <p:childTnLst>
                                    <p:set>
                                      <p:cBhvr>
                                        <p:cTn id="51" dur="1" fill="hold">
                                          <p:stCondLst>
                                            <p:cond delay="0"/>
                                          </p:stCondLst>
                                        </p:cTn>
                                        <p:tgtEl>
                                          <p:spTgt spid="236"/>
                                        </p:tgtEl>
                                        <p:attrNameLst>
                                          <p:attrName>style.visibility</p:attrName>
                                        </p:attrNameLst>
                                      </p:cBhvr>
                                      <p:to>
                                        <p:strVal val="visible"/>
                                      </p:to>
                                    </p:set>
                                    <p:animEffect transition="in" filter="fade">
                                      <p:cBhvr>
                                        <p:cTn id="52" dur="500"/>
                                        <p:tgtEl>
                                          <p:spTgt spid="236"/>
                                        </p:tgtEl>
                                      </p:cBhvr>
                                    </p:animEffect>
                                  </p:childTnLst>
                                </p:cTn>
                              </p:par>
                            </p:childTnLst>
                          </p:cTn>
                        </p:par>
                      </p:childTnLst>
                    </p:cTn>
                  </p:par>
                </p:childTnLst>
              </p:cTn>
              <p:nextCondLst>
                <p:cond evt="onClick" delay="0">
                  <p:tgtEl>
                    <p:spTgt spid="6"/>
                  </p:tgtEl>
                </p:cond>
              </p:nextCondLst>
            </p:seq>
            <p:audio>
              <p:cMediaNode vol="80000">
                <p:cTn id="53" fill="hold" display="0">
                  <p:stCondLst>
                    <p:cond delay="indefinite"/>
                  </p:stCondLst>
                  <p:endCondLst>
                    <p:cond evt="onStopAudio" delay="0">
                      <p:tgtEl>
                        <p:sldTgt/>
                      </p:tgtEl>
                    </p:cond>
                  </p:endCondLst>
                </p:cTn>
                <p:tgtEl>
                  <p:spTgt spid="242"/>
                </p:tgtEl>
              </p:cMediaNode>
            </p:audio>
            <p:audio>
              <p:cMediaNode vol="80000">
                <p:cTn id="54" fill="hold" display="0">
                  <p:stCondLst>
                    <p:cond delay="indefinite"/>
                  </p:stCondLst>
                  <p:endCondLst>
                    <p:cond evt="onStopAudio" delay="0">
                      <p:tgtEl>
                        <p:sldTgt/>
                      </p:tgtEl>
                    </p:cond>
                  </p:endCondLst>
                </p:cTn>
                <p:tgtEl>
                  <p:spTgt spid="243"/>
                </p:tgtEl>
              </p:cMediaNode>
            </p:audio>
            <p:audio>
              <p:cMediaNode vol="80000">
                <p:cTn id="55" fill="hold" display="0">
                  <p:stCondLst>
                    <p:cond delay="indefinite"/>
                  </p:stCondLst>
                  <p:endCondLst>
                    <p:cond evt="onStopAudio" delay="0">
                      <p:tgtEl>
                        <p:sldTgt/>
                      </p:tgtEl>
                    </p:cond>
                  </p:endCondLst>
                </p:cTn>
                <p:tgtEl>
                  <p:spTgt spid="244"/>
                </p:tgtEl>
              </p:cMediaNode>
            </p:audio>
            <p:audio>
              <p:cMediaNode vol="80000">
                <p:cTn id="56" fill="hold" display="0">
                  <p:stCondLst>
                    <p:cond delay="indefinite"/>
                  </p:stCondLst>
                  <p:endCondLst>
                    <p:cond evt="onStopAudio" delay="0">
                      <p:tgtEl>
                        <p:sldTgt/>
                      </p:tgtEl>
                    </p:cond>
                  </p:endCondLst>
                </p:cTn>
                <p:tgtEl>
                  <p:spTgt spid="245"/>
                </p:tgtEl>
              </p:cMediaNode>
            </p:audio>
            <p:audio>
              <p:cMediaNode vol="80000">
                <p:cTn id="57" fill="hold" display="0">
                  <p:stCondLst>
                    <p:cond delay="indefinite"/>
                  </p:stCondLst>
                  <p:endCondLst>
                    <p:cond evt="onStopAudio" delay="0">
                      <p:tgtEl>
                        <p:sldTgt/>
                      </p:tgtEl>
                    </p:cond>
                  </p:endCondLst>
                </p:cTn>
                <p:tgtEl>
                  <p:spTgt spid="24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8" name="Google Shape;131;p5">
            <a:extLst>
              <a:ext uri="{FF2B5EF4-FFF2-40B4-BE49-F238E27FC236}">
                <a16:creationId xmlns:a16="http://schemas.microsoft.com/office/drawing/2014/main" id="{BE1AB2F1-7175-4934-A18A-2843C677CD6C}"/>
              </a:ext>
            </a:extLst>
          </p:cNvPr>
          <p:cNvSpPr/>
          <p:nvPr/>
        </p:nvSpPr>
        <p:spPr>
          <a:xfrm>
            <a:off x="159991"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9" name="Google Shape;132;p5">
            <a:extLst>
              <a:ext uri="{FF2B5EF4-FFF2-40B4-BE49-F238E27FC236}">
                <a16:creationId xmlns:a16="http://schemas.microsoft.com/office/drawing/2014/main" id="{B6D4E024-905E-41EA-B520-AF4113AA69CC}"/>
              </a:ext>
            </a:extLst>
          </p:cNvPr>
          <p:cNvSpPr/>
          <p:nvPr/>
        </p:nvSpPr>
        <p:spPr>
          <a:xfrm>
            <a:off x="160197"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10" name="Google Shape;133;p5">
            <a:extLst>
              <a:ext uri="{FF2B5EF4-FFF2-40B4-BE49-F238E27FC236}">
                <a16:creationId xmlns:a16="http://schemas.microsoft.com/office/drawing/2014/main" id="{B969B5FE-ABD5-4158-AB88-B65FB9E24257}"/>
              </a:ext>
            </a:extLst>
          </p:cNvPr>
          <p:cNvSpPr/>
          <p:nvPr/>
        </p:nvSpPr>
        <p:spPr>
          <a:xfrm>
            <a:off x="159991"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11" name="Google Shape;134;p5">
            <a:extLst>
              <a:ext uri="{FF2B5EF4-FFF2-40B4-BE49-F238E27FC236}">
                <a16:creationId xmlns:a16="http://schemas.microsoft.com/office/drawing/2014/main" id="{49CA1922-396C-45A6-AF5D-0DBE9F2C7F23}"/>
              </a:ext>
            </a:extLst>
          </p:cNvPr>
          <p:cNvSpPr/>
          <p:nvPr/>
        </p:nvSpPr>
        <p:spPr>
          <a:xfrm>
            <a:off x="159991"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12" name="Google Shape;135;p5">
            <a:extLst>
              <a:ext uri="{FF2B5EF4-FFF2-40B4-BE49-F238E27FC236}">
                <a16:creationId xmlns:a16="http://schemas.microsoft.com/office/drawing/2014/main" id="{BA0ED8AB-F2C5-406A-88E7-3A3899170237}"/>
              </a:ext>
            </a:extLst>
          </p:cNvPr>
          <p:cNvSpPr/>
          <p:nvPr/>
        </p:nvSpPr>
        <p:spPr>
          <a:xfrm>
            <a:off x="159991"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13" name="Google Shape;136;p5">
            <a:extLst>
              <a:ext uri="{FF2B5EF4-FFF2-40B4-BE49-F238E27FC236}">
                <a16:creationId xmlns:a16="http://schemas.microsoft.com/office/drawing/2014/main" id="{1A1451DC-D46E-463D-9956-E8C03B88F2EA}"/>
              </a:ext>
            </a:extLst>
          </p:cNvPr>
          <p:cNvSpPr/>
          <p:nvPr/>
        </p:nvSpPr>
        <p:spPr>
          <a:xfrm>
            <a:off x="159991"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14" name="Google Shape;137;p5">
            <a:extLst>
              <a:ext uri="{FF2B5EF4-FFF2-40B4-BE49-F238E27FC236}">
                <a16:creationId xmlns:a16="http://schemas.microsoft.com/office/drawing/2014/main" id="{A6F5C1BC-B6C3-4CB0-8F8F-3CF3A5F07F07}"/>
              </a:ext>
            </a:extLst>
          </p:cNvPr>
          <p:cNvSpPr/>
          <p:nvPr/>
        </p:nvSpPr>
        <p:spPr>
          <a:xfrm>
            <a:off x="159991" y="5669997"/>
            <a:ext cx="12186015" cy="1186838"/>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15" name="Google Shape;139;p5">
            <a:extLst>
              <a:ext uri="{FF2B5EF4-FFF2-40B4-BE49-F238E27FC236}">
                <a16:creationId xmlns:a16="http://schemas.microsoft.com/office/drawing/2014/main" id="{B1F78BA8-9B4A-4EBD-8111-211DCB93DF17}"/>
              </a:ext>
            </a:extLst>
          </p:cNvPr>
          <p:cNvSpPr/>
          <p:nvPr/>
        </p:nvSpPr>
        <p:spPr>
          <a:xfrm>
            <a:off x="894916" y="566241"/>
            <a:ext cx="11066865" cy="5543415"/>
          </a:xfrm>
          <a:prstGeom prst="frame">
            <a:avLst>
              <a:gd name="adj1" fmla="val 3598"/>
            </a:avLst>
          </a:prstGeom>
          <a:solidFill>
            <a:srgbClr val="FCD19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 name="Google Shape;140;p5">
            <a:extLst>
              <a:ext uri="{FF2B5EF4-FFF2-40B4-BE49-F238E27FC236}">
                <a16:creationId xmlns:a16="http://schemas.microsoft.com/office/drawing/2014/main" id="{2970374B-FB5B-4EA5-A8D6-4D7C92B3A4FB}"/>
              </a:ext>
            </a:extLst>
          </p:cNvPr>
          <p:cNvSpPr/>
          <p:nvPr/>
        </p:nvSpPr>
        <p:spPr>
          <a:xfrm>
            <a:off x="159991" y="5965350"/>
            <a:ext cx="12186015" cy="891678"/>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17" name="Google Shape;141;p5">
            <a:extLst>
              <a:ext uri="{FF2B5EF4-FFF2-40B4-BE49-F238E27FC236}">
                <a16:creationId xmlns:a16="http://schemas.microsoft.com/office/drawing/2014/main" id="{3F3EDF16-33D5-4DF6-9E19-71696BDE9F24}"/>
              </a:ext>
            </a:extLst>
          </p:cNvPr>
          <p:cNvSpPr/>
          <p:nvPr/>
        </p:nvSpPr>
        <p:spPr>
          <a:xfrm>
            <a:off x="159991" y="6175997"/>
            <a:ext cx="12186015" cy="679478"/>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18" name="Google Shape;156;p5">
            <a:extLst>
              <a:ext uri="{FF2B5EF4-FFF2-40B4-BE49-F238E27FC236}">
                <a16:creationId xmlns:a16="http://schemas.microsoft.com/office/drawing/2014/main" id="{5122535A-A2F5-4A96-A959-3587B4798FB2}"/>
              </a:ext>
            </a:extLst>
          </p:cNvPr>
          <p:cNvSpPr/>
          <p:nvPr/>
        </p:nvSpPr>
        <p:spPr>
          <a:xfrm>
            <a:off x="159991" y="6463713"/>
            <a:ext cx="12186015" cy="393600"/>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grpSp>
        <p:nvGrpSpPr>
          <p:cNvPr id="19" name="Google Shape;157;p5">
            <a:extLst>
              <a:ext uri="{FF2B5EF4-FFF2-40B4-BE49-F238E27FC236}">
                <a16:creationId xmlns:a16="http://schemas.microsoft.com/office/drawing/2014/main" id="{223C0965-3039-41CF-9C66-7C30FDC36ECE}"/>
              </a:ext>
            </a:extLst>
          </p:cNvPr>
          <p:cNvGrpSpPr/>
          <p:nvPr/>
        </p:nvGrpSpPr>
        <p:grpSpPr>
          <a:xfrm>
            <a:off x="407656" y="5694211"/>
            <a:ext cx="1734707" cy="1138399"/>
            <a:chOff x="975725" y="5557227"/>
            <a:chExt cx="2040352" cy="1338977"/>
          </a:xfrm>
        </p:grpSpPr>
        <p:sp>
          <p:nvSpPr>
            <p:cNvPr id="113" name="Google Shape;158;p5">
              <a:extLst>
                <a:ext uri="{FF2B5EF4-FFF2-40B4-BE49-F238E27FC236}">
                  <a16:creationId xmlns:a16="http://schemas.microsoft.com/office/drawing/2014/main" id="{FDAAB0BC-B49C-4F9C-8E5E-57575BDAC805}"/>
                </a:ext>
              </a:extLst>
            </p:cNvPr>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114" name="Google Shape;159;p5">
              <a:extLst>
                <a:ext uri="{FF2B5EF4-FFF2-40B4-BE49-F238E27FC236}">
                  <a16:creationId xmlns:a16="http://schemas.microsoft.com/office/drawing/2014/main" id="{AD4427A7-9840-4995-AF40-7CFB40D482C9}"/>
                </a:ext>
              </a:extLst>
            </p:cNvPr>
            <p:cNvGrpSpPr/>
            <p:nvPr/>
          </p:nvGrpSpPr>
          <p:grpSpPr>
            <a:xfrm flipH="1">
              <a:off x="1071688" y="5557227"/>
              <a:ext cx="835252" cy="890789"/>
              <a:chOff x="-4259888" y="2290454"/>
              <a:chExt cx="4283344" cy="4568148"/>
            </a:xfrm>
          </p:grpSpPr>
          <p:sp>
            <p:nvSpPr>
              <p:cNvPr id="130" name="Google Shape;160;p5">
                <a:extLst>
                  <a:ext uri="{FF2B5EF4-FFF2-40B4-BE49-F238E27FC236}">
                    <a16:creationId xmlns:a16="http://schemas.microsoft.com/office/drawing/2014/main" id="{6B5EFD92-BB17-495E-AC73-8140798ACF41}"/>
                  </a:ext>
                </a:extLst>
              </p:cNvPr>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1" name="Google Shape;161;p5">
                <a:extLst>
                  <a:ext uri="{FF2B5EF4-FFF2-40B4-BE49-F238E27FC236}">
                    <a16:creationId xmlns:a16="http://schemas.microsoft.com/office/drawing/2014/main" id="{6F944491-0619-4D0B-94AA-F91EB8D70057}"/>
                  </a:ext>
                </a:extLst>
              </p:cNvPr>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2" name="Google Shape;162;p5">
                <a:extLst>
                  <a:ext uri="{FF2B5EF4-FFF2-40B4-BE49-F238E27FC236}">
                    <a16:creationId xmlns:a16="http://schemas.microsoft.com/office/drawing/2014/main" id="{D83001DE-34F8-4D42-9F99-7BC6E5C854D8}"/>
                  </a:ext>
                </a:extLst>
              </p:cNvPr>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3" name="Google Shape;163;p5">
                <a:extLst>
                  <a:ext uri="{FF2B5EF4-FFF2-40B4-BE49-F238E27FC236}">
                    <a16:creationId xmlns:a16="http://schemas.microsoft.com/office/drawing/2014/main" id="{5D2EB3EA-49E0-4C52-8296-B2AE7E8E24EC}"/>
                  </a:ext>
                </a:extLst>
              </p:cNvPr>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4" name="Google Shape;164;p5">
                <a:extLst>
                  <a:ext uri="{FF2B5EF4-FFF2-40B4-BE49-F238E27FC236}">
                    <a16:creationId xmlns:a16="http://schemas.microsoft.com/office/drawing/2014/main" id="{2D5C4B91-F14B-4D0B-883E-6C8E835DEEB6}"/>
                  </a:ext>
                </a:extLst>
              </p:cNvPr>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5" name="Google Shape;165;p5">
                <a:extLst>
                  <a:ext uri="{FF2B5EF4-FFF2-40B4-BE49-F238E27FC236}">
                    <a16:creationId xmlns:a16="http://schemas.microsoft.com/office/drawing/2014/main" id="{CBC493E6-1C72-4138-B175-31B94F504114}"/>
                  </a:ext>
                </a:extLst>
              </p:cNvPr>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115" name="Google Shape;166;p5">
              <a:extLst>
                <a:ext uri="{FF2B5EF4-FFF2-40B4-BE49-F238E27FC236}">
                  <a16:creationId xmlns:a16="http://schemas.microsoft.com/office/drawing/2014/main" id="{8E265BB9-A98D-4FDA-BE15-59F72A9B366C}"/>
                </a:ext>
              </a:extLst>
            </p:cNvPr>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6" name="Google Shape;167;p5">
              <a:extLst>
                <a:ext uri="{FF2B5EF4-FFF2-40B4-BE49-F238E27FC236}">
                  <a16:creationId xmlns:a16="http://schemas.microsoft.com/office/drawing/2014/main" id="{A1B839E5-907A-4482-BF02-57D903967FE7}"/>
                </a:ext>
              </a:extLst>
            </p:cNvPr>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7" name="Google Shape;168;p5">
              <a:extLst>
                <a:ext uri="{FF2B5EF4-FFF2-40B4-BE49-F238E27FC236}">
                  <a16:creationId xmlns:a16="http://schemas.microsoft.com/office/drawing/2014/main" id="{2E8BC56A-F7F3-4812-B1F5-489745561649}"/>
                </a:ext>
              </a:extLst>
            </p:cNvPr>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8" name="Google Shape;169;p5">
              <a:extLst>
                <a:ext uri="{FF2B5EF4-FFF2-40B4-BE49-F238E27FC236}">
                  <a16:creationId xmlns:a16="http://schemas.microsoft.com/office/drawing/2014/main" id="{EC1E53E3-9EC3-49B6-B9CD-99AEFA497D2B}"/>
                </a:ext>
              </a:extLst>
            </p:cNvPr>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9" name="Google Shape;170;p5">
              <a:extLst>
                <a:ext uri="{FF2B5EF4-FFF2-40B4-BE49-F238E27FC236}">
                  <a16:creationId xmlns:a16="http://schemas.microsoft.com/office/drawing/2014/main" id="{BEEC7784-2A5A-4986-AF0A-FDCED37E17A1}"/>
                </a:ext>
              </a:extLst>
            </p:cNvPr>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0" name="Google Shape;171;p5">
              <a:extLst>
                <a:ext uri="{FF2B5EF4-FFF2-40B4-BE49-F238E27FC236}">
                  <a16:creationId xmlns:a16="http://schemas.microsoft.com/office/drawing/2014/main" id="{094228DD-74DF-4C81-BEF4-5DF64B64BA1B}"/>
                </a:ext>
              </a:extLst>
            </p:cNvPr>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1" name="Google Shape;172;p5">
              <a:extLst>
                <a:ext uri="{FF2B5EF4-FFF2-40B4-BE49-F238E27FC236}">
                  <a16:creationId xmlns:a16="http://schemas.microsoft.com/office/drawing/2014/main" id="{526FF432-09E9-4DFF-BCF8-D344F8111A13}"/>
                </a:ext>
              </a:extLst>
            </p:cNvPr>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2" name="Google Shape;173;p5">
              <a:extLst>
                <a:ext uri="{FF2B5EF4-FFF2-40B4-BE49-F238E27FC236}">
                  <a16:creationId xmlns:a16="http://schemas.microsoft.com/office/drawing/2014/main" id="{F9FA884C-73A6-4822-B296-8847C8EDE5C1}"/>
                </a:ext>
              </a:extLst>
            </p:cNvPr>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123" name="Google Shape;174;p5">
              <a:extLst>
                <a:ext uri="{FF2B5EF4-FFF2-40B4-BE49-F238E27FC236}">
                  <a16:creationId xmlns:a16="http://schemas.microsoft.com/office/drawing/2014/main" id="{B970EC3D-E82C-4B37-A9BD-7753BFA43945}"/>
                </a:ext>
              </a:extLst>
            </p:cNvPr>
            <p:cNvGrpSpPr/>
            <p:nvPr/>
          </p:nvGrpSpPr>
          <p:grpSpPr>
            <a:xfrm rot="-568258">
              <a:off x="1768426" y="6089716"/>
              <a:ext cx="479762" cy="573137"/>
              <a:chOff x="12650622" y="-224128"/>
              <a:chExt cx="1467358" cy="1752944"/>
            </a:xfrm>
          </p:grpSpPr>
          <p:sp>
            <p:nvSpPr>
              <p:cNvPr id="124" name="Google Shape;175;p5">
                <a:extLst>
                  <a:ext uri="{FF2B5EF4-FFF2-40B4-BE49-F238E27FC236}">
                    <a16:creationId xmlns:a16="http://schemas.microsoft.com/office/drawing/2014/main" id="{B21A09B2-DF24-409D-8F1D-6D29CBC4812A}"/>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5" name="Google Shape;176;p5">
                <a:extLst>
                  <a:ext uri="{FF2B5EF4-FFF2-40B4-BE49-F238E27FC236}">
                    <a16:creationId xmlns:a16="http://schemas.microsoft.com/office/drawing/2014/main" id="{3833E999-3DF8-4D43-A4A7-34807007FDBC}"/>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6" name="Google Shape;177;p5">
                <a:extLst>
                  <a:ext uri="{FF2B5EF4-FFF2-40B4-BE49-F238E27FC236}">
                    <a16:creationId xmlns:a16="http://schemas.microsoft.com/office/drawing/2014/main" id="{5A2E28C7-9C84-440F-AFB2-35D2EE973AD5}"/>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7" name="Google Shape;178;p5">
                <a:extLst>
                  <a:ext uri="{FF2B5EF4-FFF2-40B4-BE49-F238E27FC236}">
                    <a16:creationId xmlns:a16="http://schemas.microsoft.com/office/drawing/2014/main" id="{441F5634-3041-4C39-B5B6-540D3DDB0F54}"/>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8" name="Google Shape;179;p5">
                <a:extLst>
                  <a:ext uri="{FF2B5EF4-FFF2-40B4-BE49-F238E27FC236}">
                    <a16:creationId xmlns:a16="http://schemas.microsoft.com/office/drawing/2014/main" id="{C9474D01-CC5F-4212-A79F-D91756CC47F6}"/>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9" name="Google Shape;180;p5">
                <a:extLst>
                  <a:ext uri="{FF2B5EF4-FFF2-40B4-BE49-F238E27FC236}">
                    <a16:creationId xmlns:a16="http://schemas.microsoft.com/office/drawing/2014/main" id="{1C6B82FA-02DD-4E58-BFB9-31278F436D81}"/>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grpSp>
        <p:nvGrpSpPr>
          <p:cNvPr id="20" name="Google Shape;181;p5">
            <a:extLst>
              <a:ext uri="{FF2B5EF4-FFF2-40B4-BE49-F238E27FC236}">
                <a16:creationId xmlns:a16="http://schemas.microsoft.com/office/drawing/2014/main" id="{97183473-14FC-44E5-B023-20FA17C263C1}"/>
              </a:ext>
            </a:extLst>
          </p:cNvPr>
          <p:cNvGrpSpPr/>
          <p:nvPr/>
        </p:nvGrpSpPr>
        <p:grpSpPr>
          <a:xfrm>
            <a:off x="-514919" y="0"/>
            <a:ext cx="4138029" cy="6868885"/>
            <a:chOff x="10890" y="0"/>
            <a:chExt cx="4138029" cy="6868885"/>
          </a:xfrm>
        </p:grpSpPr>
        <p:sp>
          <p:nvSpPr>
            <p:cNvPr id="108" name="Google Shape;182;p5">
              <a:extLst>
                <a:ext uri="{FF2B5EF4-FFF2-40B4-BE49-F238E27FC236}">
                  <a16:creationId xmlns:a16="http://schemas.microsoft.com/office/drawing/2014/main" id="{78A29A19-5056-4550-B678-A4DCDDB2D768}"/>
                </a:ext>
              </a:extLst>
            </p:cNvPr>
            <p:cNvSpPr/>
            <p:nvPr/>
          </p:nvSpPr>
          <p:spPr>
            <a:xfrm>
              <a:off x="272839" y="1379068"/>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109" name="Google Shape;183;p5">
              <a:extLst>
                <a:ext uri="{FF2B5EF4-FFF2-40B4-BE49-F238E27FC236}">
                  <a16:creationId xmlns:a16="http://schemas.microsoft.com/office/drawing/2014/main" id="{D9BFCB3A-F3B3-44C1-9B8E-919B991DEDEC}"/>
                </a:ext>
              </a:extLst>
            </p:cNvPr>
            <p:cNvSpPr/>
            <p:nvPr/>
          </p:nvSpPr>
          <p:spPr>
            <a:xfrm>
              <a:off x="1658478" y="1379287"/>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110" name="Google Shape;184;p5">
              <a:extLst>
                <a:ext uri="{FF2B5EF4-FFF2-40B4-BE49-F238E27FC236}">
                  <a16:creationId xmlns:a16="http://schemas.microsoft.com/office/drawing/2014/main" id="{DC6AF7D7-C929-482B-9AC6-F439A75D6151}"/>
                </a:ext>
              </a:extLst>
            </p:cNvPr>
            <p:cNvSpPr/>
            <p:nvPr/>
          </p:nvSpPr>
          <p:spPr>
            <a:xfrm>
              <a:off x="1070708" y="0"/>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111" name="Google Shape;185;p5">
              <a:extLst>
                <a:ext uri="{FF2B5EF4-FFF2-40B4-BE49-F238E27FC236}">
                  <a16:creationId xmlns:a16="http://schemas.microsoft.com/office/drawing/2014/main" id="{DC922FC8-AD0A-4D5F-AAD0-3A86B65BD030}"/>
                </a:ext>
              </a:extLst>
            </p:cNvPr>
            <p:cNvSpPr/>
            <p:nvPr/>
          </p:nvSpPr>
          <p:spPr>
            <a:xfrm>
              <a:off x="10890" y="507556"/>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112" name="Google Shape;186;p5">
              <a:extLst>
                <a:ext uri="{FF2B5EF4-FFF2-40B4-BE49-F238E27FC236}">
                  <a16:creationId xmlns:a16="http://schemas.microsoft.com/office/drawing/2014/main" id="{23C91355-6B19-4239-BAC8-F734061BE1CE}"/>
                </a:ext>
              </a:extLst>
            </p:cNvPr>
            <p:cNvSpPr/>
            <p:nvPr/>
          </p:nvSpPr>
          <p:spPr>
            <a:xfrm>
              <a:off x="67480" y="1215354"/>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grpSp>
      <p:grpSp>
        <p:nvGrpSpPr>
          <p:cNvPr id="21" name="Google Shape;329;p10">
            <a:extLst>
              <a:ext uri="{FF2B5EF4-FFF2-40B4-BE49-F238E27FC236}">
                <a16:creationId xmlns:a16="http://schemas.microsoft.com/office/drawing/2014/main" id="{95904172-257C-4265-95BE-ECEC057C6A4A}"/>
              </a:ext>
            </a:extLst>
          </p:cNvPr>
          <p:cNvGrpSpPr/>
          <p:nvPr userDrawn="1"/>
        </p:nvGrpSpPr>
        <p:grpSpPr>
          <a:xfrm flipH="1">
            <a:off x="1502269" y="4210677"/>
            <a:ext cx="1738239" cy="1743417"/>
            <a:chOff x="4067175" y="-2019300"/>
            <a:chExt cx="4220050" cy="4232623"/>
          </a:xfrm>
        </p:grpSpPr>
        <p:sp>
          <p:nvSpPr>
            <p:cNvPr id="95" name="Google Shape;330;p10">
              <a:extLst>
                <a:ext uri="{FF2B5EF4-FFF2-40B4-BE49-F238E27FC236}">
                  <a16:creationId xmlns:a16="http://schemas.microsoft.com/office/drawing/2014/main" id="{D9A1BFF8-F775-483E-8EA7-55C5A8578AAE}"/>
                </a:ext>
              </a:extLst>
            </p:cNvPr>
            <p:cNvSpPr/>
            <p:nvPr/>
          </p:nvSpPr>
          <p:spPr>
            <a:xfrm>
              <a:off x="5501258" y="-2019300"/>
              <a:ext cx="1351883" cy="989266"/>
            </a:xfrm>
            <a:custGeom>
              <a:avLst/>
              <a:gdLst/>
              <a:ahLst/>
              <a:cxnLst/>
              <a:rect l="l" t="t" r="r" b="b"/>
              <a:pathLst>
                <a:path w="1351883" h="989266" extrusionOk="0">
                  <a:moveTo>
                    <a:pt x="675989" y="0"/>
                  </a:moveTo>
                  <a:lnTo>
                    <a:pt x="1013936" y="494633"/>
                  </a:lnTo>
                  <a:lnTo>
                    <a:pt x="1351883" y="989267"/>
                  </a:lnTo>
                  <a:lnTo>
                    <a:pt x="675989" y="989267"/>
                  </a:lnTo>
                  <a:lnTo>
                    <a:pt x="0" y="989267"/>
                  </a:lnTo>
                  <a:lnTo>
                    <a:pt x="337947" y="49463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6" name="Google Shape;331;p10">
              <a:extLst>
                <a:ext uri="{FF2B5EF4-FFF2-40B4-BE49-F238E27FC236}">
                  <a16:creationId xmlns:a16="http://schemas.microsoft.com/office/drawing/2014/main" id="{4ECF882E-7145-46FA-8A1B-74CA0A63C86B}"/>
                </a:ext>
              </a:extLst>
            </p:cNvPr>
            <p:cNvSpPr/>
            <p:nvPr/>
          </p:nvSpPr>
          <p:spPr>
            <a:xfrm>
              <a:off x="5602605" y="-819151"/>
              <a:ext cx="1149191" cy="2916745"/>
            </a:xfrm>
            <a:custGeom>
              <a:avLst/>
              <a:gdLst/>
              <a:ahLst/>
              <a:cxnLst/>
              <a:rect l="l" t="t" r="r" b="b"/>
              <a:pathLst>
                <a:path w="1149191" h="2916745" extrusionOk="0">
                  <a:moveTo>
                    <a:pt x="1149191" y="2916746"/>
                  </a:moveTo>
                  <a:lnTo>
                    <a:pt x="1149191" y="0"/>
                  </a:lnTo>
                  <a:lnTo>
                    <a:pt x="0" y="0"/>
                  </a:lnTo>
                  <a:lnTo>
                    <a:pt x="0" y="2916746"/>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7" name="Google Shape;332;p10">
              <a:extLst>
                <a:ext uri="{FF2B5EF4-FFF2-40B4-BE49-F238E27FC236}">
                  <a16:creationId xmlns:a16="http://schemas.microsoft.com/office/drawing/2014/main" id="{05B51674-F511-4F1C-AFDF-870244D1A198}"/>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8" name="Google Shape;333;p10">
              <a:extLst>
                <a:ext uri="{FF2B5EF4-FFF2-40B4-BE49-F238E27FC236}">
                  <a16:creationId xmlns:a16="http://schemas.microsoft.com/office/drawing/2014/main" id="{AEEB1F4C-398B-4B7D-B6EC-D94352A4C630}"/>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9" name="Google Shape;334;p10">
              <a:extLst>
                <a:ext uri="{FF2B5EF4-FFF2-40B4-BE49-F238E27FC236}">
                  <a16:creationId xmlns:a16="http://schemas.microsoft.com/office/drawing/2014/main" id="{3486D52D-8806-49B0-A090-973E65F53F2E}"/>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0" name="Google Shape;335;p10">
              <a:extLst>
                <a:ext uri="{FF2B5EF4-FFF2-40B4-BE49-F238E27FC236}">
                  <a16:creationId xmlns:a16="http://schemas.microsoft.com/office/drawing/2014/main" id="{31963093-C2B5-4EF2-954A-76B0C772C47A}"/>
                </a:ext>
              </a:extLst>
            </p:cNvPr>
            <p:cNvSpPr/>
            <p:nvPr/>
          </p:nvSpPr>
          <p:spPr>
            <a:xfrm>
              <a:off x="4203192" y="2529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1" name="Google Shape;336;p10">
              <a:extLst>
                <a:ext uri="{FF2B5EF4-FFF2-40B4-BE49-F238E27FC236}">
                  <a16:creationId xmlns:a16="http://schemas.microsoft.com/office/drawing/2014/main" id="{6B6288F1-5DF9-49EA-9FF4-A424ED314645}"/>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2" name="Google Shape;337;p10">
              <a:extLst>
                <a:ext uri="{FF2B5EF4-FFF2-40B4-BE49-F238E27FC236}">
                  <a16:creationId xmlns:a16="http://schemas.microsoft.com/office/drawing/2014/main" id="{A554839A-3315-4A91-B44D-E1A1D6E67F99}"/>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3" name="Google Shape;338;p10">
              <a:extLst>
                <a:ext uri="{FF2B5EF4-FFF2-40B4-BE49-F238E27FC236}">
                  <a16:creationId xmlns:a16="http://schemas.microsoft.com/office/drawing/2014/main" id="{9CF5FA59-7AF1-49FD-BBB5-1FB53ECDBBB9}"/>
                </a:ext>
              </a:extLst>
            </p:cNvPr>
            <p:cNvSpPr/>
            <p:nvPr/>
          </p:nvSpPr>
          <p:spPr>
            <a:xfrm>
              <a:off x="7399972" y="2910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4" name="Google Shape;339;p10">
              <a:extLst>
                <a:ext uri="{FF2B5EF4-FFF2-40B4-BE49-F238E27FC236}">
                  <a16:creationId xmlns:a16="http://schemas.microsoft.com/office/drawing/2014/main" id="{92FD3FA2-00C3-460D-A3B5-AD1564ED30EE}"/>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5" name="Google Shape;340;p10">
              <a:extLst>
                <a:ext uri="{FF2B5EF4-FFF2-40B4-BE49-F238E27FC236}">
                  <a16:creationId xmlns:a16="http://schemas.microsoft.com/office/drawing/2014/main" id="{18EC5FE2-CF7B-4455-B13D-7DA04F6F518F}"/>
                </a:ext>
              </a:extLst>
            </p:cNvPr>
            <p:cNvSpPr/>
            <p:nvPr/>
          </p:nvSpPr>
          <p:spPr>
            <a:xfrm>
              <a:off x="4935377" y="520921"/>
              <a:ext cx="2512795" cy="1692402"/>
            </a:xfrm>
            <a:custGeom>
              <a:avLst/>
              <a:gdLst/>
              <a:ahLst/>
              <a:cxnLst/>
              <a:rect l="l" t="t" r="r" b="b"/>
              <a:pathLst>
                <a:path w="2445543" h="1692402" extrusionOk="0">
                  <a:moveTo>
                    <a:pt x="0" y="1692402"/>
                  </a:moveTo>
                  <a:lnTo>
                    <a:pt x="0" y="0"/>
                  </a:lnTo>
                  <a:lnTo>
                    <a:pt x="199454" y="0"/>
                  </a:lnTo>
                  <a:lnTo>
                    <a:pt x="199454" y="125825"/>
                  </a:lnTo>
                  <a:lnTo>
                    <a:pt x="401288" y="125825"/>
                  </a:lnTo>
                  <a:lnTo>
                    <a:pt x="401288" y="0"/>
                  </a:lnTo>
                  <a:lnTo>
                    <a:pt x="660654" y="0"/>
                  </a:lnTo>
                  <a:lnTo>
                    <a:pt x="660654" y="125825"/>
                  </a:lnTo>
                  <a:cubicBezTo>
                    <a:pt x="727901" y="125825"/>
                    <a:pt x="795242" y="125825"/>
                    <a:pt x="862489" y="125825"/>
                  </a:cubicBezTo>
                  <a:lnTo>
                    <a:pt x="862489" y="0"/>
                  </a:lnTo>
                  <a:lnTo>
                    <a:pt x="1121854" y="0"/>
                  </a:lnTo>
                  <a:lnTo>
                    <a:pt x="1121854" y="125825"/>
                  </a:lnTo>
                  <a:cubicBezTo>
                    <a:pt x="1189101" y="125825"/>
                    <a:pt x="1256443" y="125825"/>
                    <a:pt x="1323689" y="125825"/>
                  </a:cubicBezTo>
                  <a:lnTo>
                    <a:pt x="1323689" y="0"/>
                  </a:lnTo>
                  <a:lnTo>
                    <a:pt x="1583055" y="0"/>
                  </a:lnTo>
                  <a:lnTo>
                    <a:pt x="1583055" y="125825"/>
                  </a:lnTo>
                  <a:cubicBezTo>
                    <a:pt x="1650302" y="125825"/>
                    <a:pt x="1717643" y="125825"/>
                    <a:pt x="1784890" y="125825"/>
                  </a:cubicBezTo>
                  <a:lnTo>
                    <a:pt x="1784890" y="0"/>
                  </a:lnTo>
                  <a:lnTo>
                    <a:pt x="2044256" y="0"/>
                  </a:lnTo>
                  <a:lnTo>
                    <a:pt x="2044256" y="125825"/>
                  </a:lnTo>
                  <a:lnTo>
                    <a:pt x="2246090" y="125825"/>
                  </a:lnTo>
                  <a:lnTo>
                    <a:pt x="2246090" y="0"/>
                  </a:lnTo>
                  <a:lnTo>
                    <a:pt x="2445544" y="0"/>
                  </a:lnTo>
                  <a:lnTo>
                    <a:pt x="2445544" y="1692402"/>
                  </a:lnTo>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6" name="Google Shape;341;p10">
              <a:extLst>
                <a:ext uri="{FF2B5EF4-FFF2-40B4-BE49-F238E27FC236}">
                  <a16:creationId xmlns:a16="http://schemas.microsoft.com/office/drawing/2014/main" id="{D9B772F8-FA3C-4DE8-881C-9BB64A08DA5A}"/>
                </a:ext>
              </a:extLst>
            </p:cNvPr>
            <p:cNvSpPr/>
            <p:nvPr/>
          </p:nvSpPr>
          <p:spPr>
            <a:xfrm>
              <a:off x="5742602" y="982979"/>
              <a:ext cx="897070" cy="1230344"/>
            </a:xfrm>
            <a:custGeom>
              <a:avLst/>
              <a:gdLst/>
              <a:ahLst/>
              <a:cxnLst/>
              <a:rect l="l" t="t" r="r" b="b"/>
              <a:pathLst>
                <a:path w="873061" h="1230344" extrusionOk="0">
                  <a:moveTo>
                    <a:pt x="0" y="1230344"/>
                  </a:moveTo>
                  <a:lnTo>
                    <a:pt x="0" y="436531"/>
                  </a:lnTo>
                  <a:cubicBezTo>
                    <a:pt x="0" y="196405"/>
                    <a:pt x="196405" y="0"/>
                    <a:pt x="436531" y="0"/>
                  </a:cubicBezTo>
                  <a:lnTo>
                    <a:pt x="436531" y="0"/>
                  </a:lnTo>
                  <a:cubicBezTo>
                    <a:pt x="676656" y="0"/>
                    <a:pt x="873062" y="196405"/>
                    <a:pt x="873062" y="436531"/>
                  </a:cubicBezTo>
                  <a:lnTo>
                    <a:pt x="873062" y="1230344"/>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7" name="Google Shape;342;p10">
              <a:extLst>
                <a:ext uri="{FF2B5EF4-FFF2-40B4-BE49-F238E27FC236}">
                  <a16:creationId xmlns:a16="http://schemas.microsoft.com/office/drawing/2014/main" id="{C59D041E-1CF5-4AC3-AA7D-450BF28FD222}"/>
                </a:ext>
              </a:extLst>
            </p:cNvPr>
            <p:cNvSpPr/>
            <p:nvPr/>
          </p:nvSpPr>
          <p:spPr>
            <a:xfrm>
              <a:off x="5872770" y="1161477"/>
              <a:ext cx="636738" cy="873251"/>
            </a:xfrm>
            <a:custGeom>
              <a:avLst/>
              <a:gdLst/>
              <a:ahLst/>
              <a:cxnLst/>
              <a:rect l="l" t="t" r="r" b="b"/>
              <a:pathLst>
                <a:path w="619696" h="873251" extrusionOk="0">
                  <a:moveTo>
                    <a:pt x="0" y="873252"/>
                  </a:moveTo>
                  <a:lnTo>
                    <a:pt x="0" y="309848"/>
                  </a:lnTo>
                  <a:cubicBezTo>
                    <a:pt x="0" y="139446"/>
                    <a:pt x="139446" y="0"/>
                    <a:pt x="309848" y="0"/>
                  </a:cubicBezTo>
                  <a:lnTo>
                    <a:pt x="309848" y="0"/>
                  </a:lnTo>
                  <a:cubicBezTo>
                    <a:pt x="480251" y="0"/>
                    <a:pt x="619697" y="139446"/>
                    <a:pt x="619697" y="309848"/>
                  </a:cubicBezTo>
                  <a:lnTo>
                    <a:pt x="619697" y="873252"/>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22" name="Google Shape;343;p10">
            <a:extLst>
              <a:ext uri="{FF2B5EF4-FFF2-40B4-BE49-F238E27FC236}">
                <a16:creationId xmlns:a16="http://schemas.microsoft.com/office/drawing/2014/main" id="{2E8AAFB6-B559-41F6-B4C5-F543119D4FC0}"/>
              </a:ext>
            </a:extLst>
          </p:cNvPr>
          <p:cNvGrpSpPr/>
          <p:nvPr userDrawn="1"/>
        </p:nvGrpSpPr>
        <p:grpSpPr>
          <a:xfrm flipH="1">
            <a:off x="283429" y="5930864"/>
            <a:ext cx="647105" cy="773048"/>
            <a:chOff x="12650622" y="-224128"/>
            <a:chExt cx="1467358" cy="1752944"/>
          </a:xfrm>
        </p:grpSpPr>
        <p:sp>
          <p:nvSpPr>
            <p:cNvPr id="89" name="Google Shape;344;p10">
              <a:extLst>
                <a:ext uri="{FF2B5EF4-FFF2-40B4-BE49-F238E27FC236}">
                  <a16:creationId xmlns:a16="http://schemas.microsoft.com/office/drawing/2014/main" id="{4F3F78FA-B9E2-498E-9193-D292252CBAE7}"/>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 name="Google Shape;345;p10">
              <a:extLst>
                <a:ext uri="{FF2B5EF4-FFF2-40B4-BE49-F238E27FC236}">
                  <a16:creationId xmlns:a16="http://schemas.microsoft.com/office/drawing/2014/main" id="{C7B2F9E9-6929-4E64-A586-70D4E6F62606}"/>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 name="Google Shape;346;p10">
              <a:extLst>
                <a:ext uri="{FF2B5EF4-FFF2-40B4-BE49-F238E27FC236}">
                  <a16:creationId xmlns:a16="http://schemas.microsoft.com/office/drawing/2014/main" id="{F264E82F-7081-421F-9ECF-0D4EA451BB36}"/>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 name="Google Shape;347;p10">
              <a:extLst>
                <a:ext uri="{FF2B5EF4-FFF2-40B4-BE49-F238E27FC236}">
                  <a16:creationId xmlns:a16="http://schemas.microsoft.com/office/drawing/2014/main" id="{C6B733C5-2494-4AFA-8785-B44634A0412C}"/>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 name="Google Shape;348;p10">
              <a:extLst>
                <a:ext uri="{FF2B5EF4-FFF2-40B4-BE49-F238E27FC236}">
                  <a16:creationId xmlns:a16="http://schemas.microsoft.com/office/drawing/2014/main" id="{36A9D5F7-853E-4C7C-ACE2-8EFCA1230F52}"/>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 name="Google Shape;349;p10">
              <a:extLst>
                <a:ext uri="{FF2B5EF4-FFF2-40B4-BE49-F238E27FC236}">
                  <a16:creationId xmlns:a16="http://schemas.microsoft.com/office/drawing/2014/main" id="{1B4B5DB8-0F23-4C2A-97EE-FDB8BD39131D}"/>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23" name="Google Shape;351;p10">
            <a:extLst>
              <a:ext uri="{FF2B5EF4-FFF2-40B4-BE49-F238E27FC236}">
                <a16:creationId xmlns:a16="http://schemas.microsoft.com/office/drawing/2014/main" id="{581E725F-8AA1-45BD-BA5F-6303F9D92F54}"/>
              </a:ext>
            </a:extLst>
          </p:cNvPr>
          <p:cNvGrpSpPr/>
          <p:nvPr userDrawn="1"/>
        </p:nvGrpSpPr>
        <p:grpSpPr>
          <a:xfrm flipH="1">
            <a:off x="2092592" y="5603187"/>
            <a:ext cx="923998" cy="943211"/>
            <a:chOff x="2148829" y="2424101"/>
            <a:chExt cx="2454481" cy="2453871"/>
          </a:xfrm>
        </p:grpSpPr>
        <p:sp>
          <p:nvSpPr>
            <p:cNvPr id="81" name="Google Shape;352;p10">
              <a:extLst>
                <a:ext uri="{FF2B5EF4-FFF2-40B4-BE49-F238E27FC236}">
                  <a16:creationId xmlns:a16="http://schemas.microsoft.com/office/drawing/2014/main" id="{6B2854EC-C6D9-496B-9FD2-02BD348D9B0B}"/>
                </a:ext>
              </a:extLst>
            </p:cNvPr>
            <p:cNvSpPr/>
            <p:nvPr/>
          </p:nvSpPr>
          <p:spPr>
            <a:xfrm>
              <a:off x="2414700" y="2858833"/>
              <a:ext cx="1640137" cy="2000434"/>
            </a:xfrm>
            <a:custGeom>
              <a:avLst/>
              <a:gdLst/>
              <a:ahLst/>
              <a:cxnLst/>
              <a:rect l="l" t="t" r="r" b="b"/>
              <a:pathLst>
                <a:path w="1640137" h="2000434" extrusionOk="0">
                  <a:moveTo>
                    <a:pt x="1573116" y="1578"/>
                  </a:moveTo>
                  <a:cubicBezTo>
                    <a:pt x="1569401" y="-1280"/>
                    <a:pt x="1567782" y="-232"/>
                    <a:pt x="1566734" y="-137"/>
                  </a:cubicBezTo>
                  <a:cubicBezTo>
                    <a:pt x="1565591" y="-41"/>
                    <a:pt x="1564734" y="54"/>
                    <a:pt x="1563877" y="244"/>
                  </a:cubicBezTo>
                  <a:cubicBezTo>
                    <a:pt x="1562258" y="626"/>
                    <a:pt x="1560543" y="1197"/>
                    <a:pt x="1558448" y="1864"/>
                  </a:cubicBezTo>
                  <a:cubicBezTo>
                    <a:pt x="1554257" y="3197"/>
                    <a:pt x="1548827" y="5197"/>
                    <a:pt x="1542255" y="7769"/>
                  </a:cubicBezTo>
                  <a:cubicBezTo>
                    <a:pt x="1529015" y="12913"/>
                    <a:pt x="1511299" y="20342"/>
                    <a:pt x="1492249" y="28629"/>
                  </a:cubicBezTo>
                  <a:cubicBezTo>
                    <a:pt x="1454149" y="45202"/>
                    <a:pt x="1410524" y="65205"/>
                    <a:pt x="1385283" y="78445"/>
                  </a:cubicBezTo>
                  <a:cubicBezTo>
                    <a:pt x="1037144" y="261420"/>
                    <a:pt x="648810" y="572030"/>
                    <a:pt x="341438" y="913120"/>
                  </a:cubicBezTo>
                  <a:cubicBezTo>
                    <a:pt x="256571" y="993416"/>
                    <a:pt x="105123" y="1184488"/>
                    <a:pt x="81977" y="1263831"/>
                  </a:cubicBezTo>
                  <a:cubicBezTo>
                    <a:pt x="11016" y="1394133"/>
                    <a:pt x="-16225" y="1497289"/>
                    <a:pt x="8921" y="1562725"/>
                  </a:cubicBezTo>
                  <a:cubicBezTo>
                    <a:pt x="17017" y="1583871"/>
                    <a:pt x="41591" y="1611684"/>
                    <a:pt x="96932" y="1668453"/>
                  </a:cubicBezTo>
                  <a:cubicBezTo>
                    <a:pt x="104075" y="1675787"/>
                    <a:pt x="121411" y="1690170"/>
                    <a:pt x="144842" y="1708934"/>
                  </a:cubicBezTo>
                  <a:cubicBezTo>
                    <a:pt x="168274" y="1727698"/>
                    <a:pt x="197134" y="1750559"/>
                    <a:pt x="226472" y="1772657"/>
                  </a:cubicBezTo>
                  <a:cubicBezTo>
                    <a:pt x="320578" y="1843427"/>
                    <a:pt x="342486" y="1857524"/>
                    <a:pt x="405827" y="1888861"/>
                  </a:cubicBezTo>
                  <a:cubicBezTo>
                    <a:pt x="533653" y="1952012"/>
                    <a:pt x="688053" y="1999161"/>
                    <a:pt x="774159" y="2000018"/>
                  </a:cubicBezTo>
                  <a:cubicBezTo>
                    <a:pt x="854264" y="2000875"/>
                    <a:pt x="960468" y="1964109"/>
                    <a:pt x="1041621" y="1908388"/>
                  </a:cubicBezTo>
                  <a:cubicBezTo>
                    <a:pt x="1181162" y="1812471"/>
                    <a:pt x="1319561" y="1636735"/>
                    <a:pt x="1421383" y="1427661"/>
                  </a:cubicBezTo>
                  <a:cubicBezTo>
                    <a:pt x="1598452" y="1064473"/>
                    <a:pt x="1677415" y="590985"/>
                    <a:pt x="1622836" y="218557"/>
                  </a:cubicBezTo>
                  <a:cubicBezTo>
                    <a:pt x="1617217" y="180362"/>
                    <a:pt x="1607406" y="128832"/>
                    <a:pt x="1597976" y="85969"/>
                  </a:cubicBezTo>
                  <a:cubicBezTo>
                    <a:pt x="1593214" y="64538"/>
                    <a:pt x="1588547" y="45202"/>
                    <a:pt x="1584641" y="30820"/>
                  </a:cubicBezTo>
                  <a:cubicBezTo>
                    <a:pt x="1582736" y="23676"/>
                    <a:pt x="1581022" y="17770"/>
                    <a:pt x="1579498" y="13294"/>
                  </a:cubicBezTo>
                  <a:cubicBezTo>
                    <a:pt x="1578736" y="11008"/>
                    <a:pt x="1578069" y="9103"/>
                    <a:pt x="1577307" y="7388"/>
                  </a:cubicBezTo>
                  <a:cubicBezTo>
                    <a:pt x="1576355" y="5578"/>
                    <a:pt x="1576450" y="4054"/>
                    <a:pt x="1573116" y="1578"/>
                  </a:cubicBezTo>
                  <a:lnTo>
                    <a:pt x="1573116" y="1578"/>
                  </a:lnTo>
                  <a:close/>
                </a:path>
              </a:pathLst>
            </a:custGeom>
            <a:solidFill>
              <a:srgbClr val="BFBB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 name="Google Shape;353;p10">
              <a:extLst>
                <a:ext uri="{FF2B5EF4-FFF2-40B4-BE49-F238E27FC236}">
                  <a16:creationId xmlns:a16="http://schemas.microsoft.com/office/drawing/2014/main" id="{376FBCC1-8A89-4384-9329-96C34E7F20DF}"/>
                </a:ext>
              </a:extLst>
            </p:cNvPr>
            <p:cNvSpPr/>
            <p:nvPr/>
          </p:nvSpPr>
          <p:spPr>
            <a:xfrm>
              <a:off x="3996225" y="2810413"/>
              <a:ext cx="607085" cy="1076528"/>
            </a:xfrm>
            <a:custGeom>
              <a:avLst/>
              <a:gdLst/>
              <a:ahLst/>
              <a:cxnLst/>
              <a:rect l="l" t="t" r="r" b="b"/>
              <a:pathLst>
                <a:path w="607085" h="1076528" extrusionOk="0">
                  <a:moveTo>
                    <a:pt x="291343" y="24185"/>
                  </a:moveTo>
                  <a:cubicBezTo>
                    <a:pt x="275817" y="13041"/>
                    <a:pt x="260101" y="7421"/>
                    <a:pt x="240098" y="3040"/>
                  </a:cubicBezTo>
                  <a:cubicBezTo>
                    <a:pt x="218667" y="-1627"/>
                    <a:pt x="187520" y="-1246"/>
                    <a:pt x="153040" y="2373"/>
                  </a:cubicBezTo>
                  <a:cubicBezTo>
                    <a:pt x="118750" y="6088"/>
                    <a:pt x="81602" y="13232"/>
                    <a:pt x="50360" y="22852"/>
                  </a:cubicBezTo>
                  <a:cubicBezTo>
                    <a:pt x="50265" y="22852"/>
                    <a:pt x="50075" y="22852"/>
                    <a:pt x="49979" y="22947"/>
                  </a:cubicBezTo>
                  <a:lnTo>
                    <a:pt x="7117" y="35425"/>
                  </a:lnTo>
                  <a:cubicBezTo>
                    <a:pt x="-693" y="37616"/>
                    <a:pt x="-2980" y="49808"/>
                    <a:pt x="3593" y="54666"/>
                  </a:cubicBezTo>
                  <a:lnTo>
                    <a:pt x="103415" y="129151"/>
                  </a:lnTo>
                  <a:cubicBezTo>
                    <a:pt x="103510" y="129246"/>
                    <a:pt x="103510" y="129246"/>
                    <a:pt x="103605" y="129342"/>
                  </a:cubicBezTo>
                  <a:cubicBezTo>
                    <a:pt x="177233" y="186587"/>
                    <a:pt x="212666" y="217448"/>
                    <a:pt x="255815" y="262692"/>
                  </a:cubicBezTo>
                  <a:cubicBezTo>
                    <a:pt x="439552" y="454906"/>
                    <a:pt x="547946" y="677219"/>
                    <a:pt x="569092" y="902105"/>
                  </a:cubicBezTo>
                  <a:cubicBezTo>
                    <a:pt x="570711" y="919440"/>
                    <a:pt x="572521" y="935061"/>
                    <a:pt x="574140" y="946681"/>
                  </a:cubicBezTo>
                  <a:cubicBezTo>
                    <a:pt x="574902" y="952492"/>
                    <a:pt x="575855" y="957255"/>
                    <a:pt x="576521" y="960779"/>
                  </a:cubicBezTo>
                  <a:cubicBezTo>
                    <a:pt x="578331" y="988496"/>
                    <a:pt x="573664" y="1046504"/>
                    <a:pt x="571664" y="1076127"/>
                  </a:cubicBezTo>
                  <a:cubicBezTo>
                    <a:pt x="583665" y="1051362"/>
                    <a:pt x="598714" y="968208"/>
                    <a:pt x="600715" y="962017"/>
                  </a:cubicBezTo>
                  <a:cubicBezTo>
                    <a:pt x="601382" y="958969"/>
                    <a:pt x="601667" y="955350"/>
                    <a:pt x="602239" y="950872"/>
                  </a:cubicBezTo>
                  <a:cubicBezTo>
                    <a:pt x="603191" y="941919"/>
                    <a:pt x="604239" y="929823"/>
                    <a:pt x="605001" y="915916"/>
                  </a:cubicBezTo>
                  <a:cubicBezTo>
                    <a:pt x="606525" y="887912"/>
                    <a:pt x="607096" y="852860"/>
                    <a:pt x="606716" y="823238"/>
                  </a:cubicBezTo>
                  <a:cubicBezTo>
                    <a:pt x="603287" y="565587"/>
                    <a:pt x="515466" y="307935"/>
                    <a:pt x="360399" y="101433"/>
                  </a:cubicBezTo>
                  <a:cubicBezTo>
                    <a:pt x="333539" y="65619"/>
                    <a:pt x="315727" y="44093"/>
                    <a:pt x="298106" y="29424"/>
                  </a:cubicBezTo>
                  <a:cubicBezTo>
                    <a:pt x="295820" y="27519"/>
                    <a:pt x="293534" y="25805"/>
                    <a:pt x="291343" y="24185"/>
                  </a:cubicBezTo>
                  <a:lnTo>
                    <a:pt x="291343" y="24185"/>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 name="Google Shape;354;p10">
              <a:extLst>
                <a:ext uri="{FF2B5EF4-FFF2-40B4-BE49-F238E27FC236}">
                  <a16:creationId xmlns:a16="http://schemas.microsoft.com/office/drawing/2014/main" id="{263AFD13-4350-4B2E-A9EB-9F47CD6961F2}"/>
                </a:ext>
              </a:extLst>
            </p:cNvPr>
            <p:cNvSpPr/>
            <p:nvPr/>
          </p:nvSpPr>
          <p:spPr>
            <a:xfrm>
              <a:off x="2148829" y="2632235"/>
              <a:ext cx="1830416" cy="1792106"/>
            </a:xfrm>
            <a:custGeom>
              <a:avLst/>
              <a:gdLst/>
              <a:ahLst/>
              <a:cxnLst/>
              <a:rect l="l" t="t" r="r" b="b"/>
              <a:pathLst>
                <a:path w="1830416" h="1792106" extrusionOk="0">
                  <a:moveTo>
                    <a:pt x="1827557" y="215507"/>
                  </a:moveTo>
                  <a:cubicBezTo>
                    <a:pt x="1827367" y="215412"/>
                    <a:pt x="1827176" y="215412"/>
                    <a:pt x="1826986" y="215412"/>
                  </a:cubicBezTo>
                  <a:lnTo>
                    <a:pt x="1813079" y="207888"/>
                  </a:lnTo>
                  <a:cubicBezTo>
                    <a:pt x="1805459" y="203792"/>
                    <a:pt x="1776979" y="188647"/>
                    <a:pt x="1750023" y="174074"/>
                  </a:cubicBezTo>
                  <a:cubicBezTo>
                    <a:pt x="1397598" y="-16522"/>
                    <a:pt x="956972" y="-54241"/>
                    <a:pt x="612357" y="77109"/>
                  </a:cubicBezTo>
                  <a:cubicBezTo>
                    <a:pt x="417857" y="151309"/>
                    <a:pt x="245359" y="285516"/>
                    <a:pt x="153443" y="434773"/>
                  </a:cubicBezTo>
                  <a:cubicBezTo>
                    <a:pt x="-12959" y="704902"/>
                    <a:pt x="-46677" y="1077901"/>
                    <a:pt x="64194" y="1412324"/>
                  </a:cubicBezTo>
                  <a:cubicBezTo>
                    <a:pt x="90102" y="1490524"/>
                    <a:pt x="159348" y="1631684"/>
                    <a:pt x="205354" y="1700169"/>
                  </a:cubicBezTo>
                  <a:cubicBezTo>
                    <a:pt x="215165" y="1714838"/>
                    <a:pt x="224880" y="1728649"/>
                    <a:pt x="232405" y="1739127"/>
                  </a:cubicBezTo>
                  <a:cubicBezTo>
                    <a:pt x="236215" y="1744365"/>
                    <a:pt x="239359" y="1748937"/>
                    <a:pt x="241930" y="1752271"/>
                  </a:cubicBezTo>
                  <a:cubicBezTo>
                    <a:pt x="245740" y="1758367"/>
                    <a:pt x="268029" y="1786085"/>
                    <a:pt x="275458" y="1791704"/>
                  </a:cubicBezTo>
                  <a:cubicBezTo>
                    <a:pt x="270029" y="1767320"/>
                    <a:pt x="265743" y="1744175"/>
                    <a:pt x="266505" y="1724649"/>
                  </a:cubicBezTo>
                  <a:cubicBezTo>
                    <a:pt x="268791" y="1658354"/>
                    <a:pt x="301271" y="1570343"/>
                    <a:pt x="360612" y="1470522"/>
                  </a:cubicBezTo>
                  <a:cubicBezTo>
                    <a:pt x="419953" y="1370699"/>
                    <a:pt x="504344" y="1258495"/>
                    <a:pt x="606262" y="1143052"/>
                  </a:cubicBezTo>
                  <a:cubicBezTo>
                    <a:pt x="810096" y="912166"/>
                    <a:pt x="1084226" y="667374"/>
                    <a:pt x="1369023" y="475445"/>
                  </a:cubicBezTo>
                  <a:cubicBezTo>
                    <a:pt x="1515804" y="376575"/>
                    <a:pt x="1677062" y="286659"/>
                    <a:pt x="1788409" y="241701"/>
                  </a:cubicBezTo>
                  <a:lnTo>
                    <a:pt x="1826319" y="226461"/>
                  </a:lnTo>
                  <a:cubicBezTo>
                    <a:pt x="1830796" y="225032"/>
                    <a:pt x="1831557" y="217889"/>
                    <a:pt x="1827557" y="215507"/>
                  </a:cubicBezTo>
                  <a:lnTo>
                    <a:pt x="1827557" y="215507"/>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 name="Google Shape;355;p10">
              <a:extLst>
                <a:ext uri="{FF2B5EF4-FFF2-40B4-BE49-F238E27FC236}">
                  <a16:creationId xmlns:a16="http://schemas.microsoft.com/office/drawing/2014/main" id="{1328A865-02C2-40BA-8C0E-923A1CF20B17}"/>
                </a:ext>
              </a:extLst>
            </p:cNvPr>
            <p:cNvSpPr/>
            <p:nvPr/>
          </p:nvSpPr>
          <p:spPr>
            <a:xfrm>
              <a:off x="2332020" y="2424101"/>
              <a:ext cx="1658113" cy="611210"/>
            </a:xfrm>
            <a:custGeom>
              <a:avLst/>
              <a:gdLst/>
              <a:ahLst/>
              <a:cxnLst/>
              <a:rect l="l" t="t" r="r" b="b"/>
              <a:pathLst>
                <a:path w="1658113" h="611210" extrusionOk="0">
                  <a:moveTo>
                    <a:pt x="1436210" y="83694"/>
                  </a:moveTo>
                  <a:cubicBezTo>
                    <a:pt x="1432590" y="81027"/>
                    <a:pt x="1429066" y="78551"/>
                    <a:pt x="1425542" y="76170"/>
                  </a:cubicBezTo>
                  <a:cubicBezTo>
                    <a:pt x="1383441" y="47118"/>
                    <a:pt x="1346294" y="34355"/>
                    <a:pt x="1279333" y="20829"/>
                  </a:cubicBezTo>
                  <a:cubicBezTo>
                    <a:pt x="1082546" y="-19080"/>
                    <a:pt x="851946" y="-2126"/>
                    <a:pt x="651254" y="66645"/>
                  </a:cubicBezTo>
                  <a:cubicBezTo>
                    <a:pt x="502188" y="117794"/>
                    <a:pt x="347026" y="209329"/>
                    <a:pt x="226059" y="317533"/>
                  </a:cubicBezTo>
                  <a:cubicBezTo>
                    <a:pt x="193102" y="346966"/>
                    <a:pt x="148239" y="394495"/>
                    <a:pt x="111473" y="436691"/>
                  </a:cubicBezTo>
                  <a:cubicBezTo>
                    <a:pt x="93089" y="457836"/>
                    <a:pt x="76706" y="477553"/>
                    <a:pt x="64991" y="493174"/>
                  </a:cubicBezTo>
                  <a:cubicBezTo>
                    <a:pt x="59085" y="500985"/>
                    <a:pt x="54323" y="507462"/>
                    <a:pt x="50989" y="512986"/>
                  </a:cubicBezTo>
                  <a:cubicBezTo>
                    <a:pt x="49274" y="515748"/>
                    <a:pt x="47941" y="518416"/>
                    <a:pt x="46893" y="520797"/>
                  </a:cubicBezTo>
                  <a:cubicBezTo>
                    <a:pt x="43655" y="527560"/>
                    <a:pt x="8222" y="579566"/>
                    <a:pt x="-256" y="610808"/>
                  </a:cubicBezTo>
                  <a:cubicBezTo>
                    <a:pt x="3745" y="610998"/>
                    <a:pt x="59085" y="537275"/>
                    <a:pt x="63848" y="534894"/>
                  </a:cubicBezTo>
                  <a:cubicBezTo>
                    <a:pt x="67753" y="532227"/>
                    <a:pt x="71849" y="528417"/>
                    <a:pt x="76230" y="523464"/>
                  </a:cubicBezTo>
                  <a:cubicBezTo>
                    <a:pt x="106901" y="489078"/>
                    <a:pt x="187101" y="422118"/>
                    <a:pt x="236250" y="389828"/>
                  </a:cubicBezTo>
                  <a:cubicBezTo>
                    <a:pt x="384173" y="292768"/>
                    <a:pt x="542003" y="237714"/>
                    <a:pt x="736789" y="215901"/>
                  </a:cubicBezTo>
                  <a:cubicBezTo>
                    <a:pt x="981391" y="188469"/>
                    <a:pt x="1225993" y="226379"/>
                    <a:pt x="1467547" y="329439"/>
                  </a:cubicBezTo>
                  <a:cubicBezTo>
                    <a:pt x="1490026" y="339060"/>
                    <a:pt x="1530888" y="358777"/>
                    <a:pt x="1567560" y="377255"/>
                  </a:cubicBezTo>
                  <a:cubicBezTo>
                    <a:pt x="1585847" y="386494"/>
                    <a:pt x="1603088" y="395543"/>
                    <a:pt x="1616613" y="402877"/>
                  </a:cubicBezTo>
                  <a:cubicBezTo>
                    <a:pt x="1630139" y="410116"/>
                    <a:pt x="1640616" y="416212"/>
                    <a:pt x="1642426" y="417641"/>
                  </a:cubicBezTo>
                  <a:cubicBezTo>
                    <a:pt x="1643283" y="418308"/>
                    <a:pt x="1644331" y="419451"/>
                    <a:pt x="1646903" y="419832"/>
                  </a:cubicBezTo>
                  <a:cubicBezTo>
                    <a:pt x="1649474" y="420213"/>
                    <a:pt x="1653665" y="418593"/>
                    <a:pt x="1655380" y="416403"/>
                  </a:cubicBezTo>
                  <a:cubicBezTo>
                    <a:pt x="1658904" y="412021"/>
                    <a:pt x="1657666" y="410402"/>
                    <a:pt x="1657571" y="408973"/>
                  </a:cubicBezTo>
                  <a:cubicBezTo>
                    <a:pt x="1657380" y="406116"/>
                    <a:pt x="1656713" y="403639"/>
                    <a:pt x="1655761" y="400496"/>
                  </a:cubicBezTo>
                  <a:cubicBezTo>
                    <a:pt x="1653856" y="394019"/>
                    <a:pt x="1650522" y="385161"/>
                    <a:pt x="1646427" y="374588"/>
                  </a:cubicBezTo>
                  <a:cubicBezTo>
                    <a:pt x="1638235" y="353347"/>
                    <a:pt x="1626805" y="325629"/>
                    <a:pt x="1615375" y="301817"/>
                  </a:cubicBezTo>
                  <a:cubicBezTo>
                    <a:pt x="1605755" y="281719"/>
                    <a:pt x="1582228" y="242000"/>
                    <a:pt x="1562035" y="211901"/>
                  </a:cubicBezTo>
                  <a:cubicBezTo>
                    <a:pt x="1530603" y="164847"/>
                    <a:pt x="1516887" y="150084"/>
                    <a:pt x="1470690" y="111412"/>
                  </a:cubicBezTo>
                  <a:cubicBezTo>
                    <a:pt x="1458212" y="100839"/>
                    <a:pt x="1446973" y="91695"/>
                    <a:pt x="1436210" y="83694"/>
                  </a:cubicBezTo>
                  <a:lnTo>
                    <a:pt x="1436210" y="83694"/>
                  </a:lnTo>
                  <a:close/>
                </a:path>
              </a:pathLst>
            </a:custGeom>
            <a:solidFill>
              <a:srgbClr val="F2C8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 name="Google Shape;356;p10">
              <a:extLst>
                <a:ext uri="{FF2B5EF4-FFF2-40B4-BE49-F238E27FC236}">
                  <a16:creationId xmlns:a16="http://schemas.microsoft.com/office/drawing/2014/main" id="{0C098CFA-645E-4ED5-8670-04DAC381D0F7}"/>
                </a:ext>
              </a:extLst>
            </p:cNvPr>
            <p:cNvSpPr/>
            <p:nvPr/>
          </p:nvSpPr>
          <p:spPr>
            <a:xfrm>
              <a:off x="3715705" y="2476794"/>
              <a:ext cx="562402" cy="374509"/>
            </a:xfrm>
            <a:custGeom>
              <a:avLst/>
              <a:gdLst/>
              <a:ahLst/>
              <a:cxnLst/>
              <a:rect l="l" t="t" r="r" b="b"/>
              <a:pathLst>
                <a:path w="562402" h="374509" extrusionOk="0">
                  <a:moveTo>
                    <a:pt x="402699" y="202071"/>
                  </a:moveTo>
                  <a:cubicBezTo>
                    <a:pt x="359455" y="169114"/>
                    <a:pt x="313830" y="138063"/>
                    <a:pt x="279445" y="118251"/>
                  </a:cubicBezTo>
                  <a:cubicBezTo>
                    <a:pt x="215342" y="81294"/>
                    <a:pt x="124283" y="38336"/>
                    <a:pt x="75134" y="22239"/>
                  </a:cubicBezTo>
                  <a:cubicBezTo>
                    <a:pt x="75039" y="22239"/>
                    <a:pt x="74943" y="22143"/>
                    <a:pt x="74943" y="22048"/>
                  </a:cubicBezTo>
                  <a:lnTo>
                    <a:pt x="43511" y="11666"/>
                  </a:lnTo>
                  <a:cubicBezTo>
                    <a:pt x="40653" y="10618"/>
                    <a:pt x="1315" y="-2717"/>
                    <a:pt x="-209" y="-50"/>
                  </a:cubicBezTo>
                  <a:cubicBezTo>
                    <a:pt x="-1733" y="2617"/>
                    <a:pt x="34748" y="20905"/>
                    <a:pt x="37129" y="22905"/>
                  </a:cubicBezTo>
                  <a:lnTo>
                    <a:pt x="56084" y="38145"/>
                  </a:lnTo>
                  <a:cubicBezTo>
                    <a:pt x="56179" y="38241"/>
                    <a:pt x="56179" y="38241"/>
                    <a:pt x="56274" y="38336"/>
                  </a:cubicBezTo>
                  <a:cubicBezTo>
                    <a:pt x="135618" y="101868"/>
                    <a:pt x="211056" y="211691"/>
                    <a:pt x="254680" y="328086"/>
                  </a:cubicBezTo>
                  <a:cubicBezTo>
                    <a:pt x="258871" y="339421"/>
                    <a:pt x="262395" y="349803"/>
                    <a:pt x="265443" y="357709"/>
                  </a:cubicBezTo>
                  <a:cubicBezTo>
                    <a:pt x="266967" y="361614"/>
                    <a:pt x="268301" y="364758"/>
                    <a:pt x="269634" y="367425"/>
                  </a:cubicBezTo>
                  <a:cubicBezTo>
                    <a:pt x="270301" y="368758"/>
                    <a:pt x="270873" y="369901"/>
                    <a:pt x="271920" y="371139"/>
                  </a:cubicBezTo>
                  <a:cubicBezTo>
                    <a:pt x="272397" y="371711"/>
                    <a:pt x="273254" y="372378"/>
                    <a:pt x="274397" y="373044"/>
                  </a:cubicBezTo>
                  <a:cubicBezTo>
                    <a:pt x="275540" y="373711"/>
                    <a:pt x="277350" y="374378"/>
                    <a:pt x="279445" y="373997"/>
                  </a:cubicBezTo>
                  <a:cubicBezTo>
                    <a:pt x="281350" y="373616"/>
                    <a:pt x="283160" y="373140"/>
                    <a:pt x="286684" y="372187"/>
                  </a:cubicBezTo>
                  <a:cubicBezTo>
                    <a:pt x="290208" y="371235"/>
                    <a:pt x="294876" y="369806"/>
                    <a:pt x="300400" y="368282"/>
                  </a:cubicBezTo>
                  <a:cubicBezTo>
                    <a:pt x="311449" y="365043"/>
                    <a:pt x="325736" y="360948"/>
                    <a:pt x="339929" y="356852"/>
                  </a:cubicBezTo>
                  <a:cubicBezTo>
                    <a:pt x="399936" y="339421"/>
                    <a:pt x="482232" y="331039"/>
                    <a:pt x="516427" y="337802"/>
                  </a:cubicBezTo>
                  <a:lnTo>
                    <a:pt x="542811" y="342945"/>
                  </a:lnTo>
                  <a:cubicBezTo>
                    <a:pt x="545002" y="343326"/>
                    <a:pt x="560623" y="351613"/>
                    <a:pt x="561957" y="349899"/>
                  </a:cubicBezTo>
                  <a:cubicBezTo>
                    <a:pt x="563861" y="347422"/>
                    <a:pt x="550908" y="334373"/>
                    <a:pt x="548622" y="331992"/>
                  </a:cubicBezTo>
                  <a:lnTo>
                    <a:pt x="512236" y="295511"/>
                  </a:lnTo>
                  <a:cubicBezTo>
                    <a:pt x="486614" y="269412"/>
                    <a:pt x="446037" y="235027"/>
                    <a:pt x="402699" y="202071"/>
                  </a:cubicBezTo>
                  <a:lnTo>
                    <a:pt x="402699" y="202071"/>
                  </a:lnTo>
                  <a:close/>
                </a:path>
              </a:pathLst>
            </a:custGeom>
            <a:solidFill>
              <a:srgbClr val="BFBB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 name="Google Shape;357;p10">
              <a:extLst>
                <a:ext uri="{FF2B5EF4-FFF2-40B4-BE49-F238E27FC236}">
                  <a16:creationId xmlns:a16="http://schemas.microsoft.com/office/drawing/2014/main" id="{0BA3A811-FF5D-49EF-8C84-E62F8F94EC2F}"/>
                </a:ext>
              </a:extLst>
            </p:cNvPr>
            <p:cNvSpPr/>
            <p:nvPr/>
          </p:nvSpPr>
          <p:spPr>
            <a:xfrm>
              <a:off x="3257786" y="2855955"/>
              <a:ext cx="1314962" cy="2022017"/>
            </a:xfrm>
            <a:custGeom>
              <a:avLst/>
              <a:gdLst/>
              <a:ahLst/>
              <a:cxnLst/>
              <a:rect l="l" t="t" r="r" b="b"/>
              <a:pathLst>
                <a:path w="1314962" h="2022017" extrusionOk="0">
                  <a:moveTo>
                    <a:pt x="806897" y="49414"/>
                  </a:moveTo>
                  <a:cubicBezTo>
                    <a:pt x="797086" y="41984"/>
                    <a:pt x="788228" y="35222"/>
                    <a:pt x="780322" y="29507"/>
                  </a:cubicBezTo>
                  <a:cubicBezTo>
                    <a:pt x="772416" y="23791"/>
                    <a:pt x="765558" y="19220"/>
                    <a:pt x="760129" y="15886"/>
                  </a:cubicBezTo>
                  <a:cubicBezTo>
                    <a:pt x="757462" y="14171"/>
                    <a:pt x="755271" y="12933"/>
                    <a:pt x="753271" y="11885"/>
                  </a:cubicBezTo>
                  <a:cubicBezTo>
                    <a:pt x="746032" y="9695"/>
                    <a:pt x="737364" y="3027"/>
                    <a:pt x="731554" y="-402"/>
                  </a:cubicBezTo>
                  <a:cubicBezTo>
                    <a:pt x="734888" y="6932"/>
                    <a:pt x="737364" y="13600"/>
                    <a:pt x="736221" y="20934"/>
                  </a:cubicBezTo>
                  <a:cubicBezTo>
                    <a:pt x="736412" y="24649"/>
                    <a:pt x="737364" y="28459"/>
                    <a:pt x="738698" y="33221"/>
                  </a:cubicBezTo>
                  <a:cubicBezTo>
                    <a:pt x="741365" y="42746"/>
                    <a:pt x="745461" y="55700"/>
                    <a:pt x="749461" y="71226"/>
                  </a:cubicBezTo>
                  <a:cubicBezTo>
                    <a:pt x="844521" y="445749"/>
                    <a:pt x="790133" y="947526"/>
                    <a:pt x="609348" y="1358054"/>
                  </a:cubicBezTo>
                  <a:cubicBezTo>
                    <a:pt x="540387" y="1514740"/>
                    <a:pt x="489143" y="1598560"/>
                    <a:pt x="382844" y="1729338"/>
                  </a:cubicBezTo>
                  <a:cubicBezTo>
                    <a:pt x="304453" y="1825731"/>
                    <a:pt x="279021" y="1851163"/>
                    <a:pt x="204631" y="1905360"/>
                  </a:cubicBezTo>
                  <a:cubicBezTo>
                    <a:pt x="166055" y="1933554"/>
                    <a:pt x="79377" y="1976607"/>
                    <a:pt x="44516" y="1985561"/>
                  </a:cubicBezTo>
                  <a:cubicBezTo>
                    <a:pt x="29942" y="1989276"/>
                    <a:pt x="15846" y="1993276"/>
                    <a:pt x="9940" y="1995657"/>
                  </a:cubicBezTo>
                  <a:cubicBezTo>
                    <a:pt x="7940" y="1996419"/>
                    <a:pt x="6321" y="1997276"/>
                    <a:pt x="4606" y="1998324"/>
                  </a:cubicBezTo>
                  <a:cubicBezTo>
                    <a:pt x="2987" y="1999372"/>
                    <a:pt x="510" y="2000800"/>
                    <a:pt x="-156" y="2005278"/>
                  </a:cubicBezTo>
                  <a:cubicBezTo>
                    <a:pt x="-537" y="2007563"/>
                    <a:pt x="224" y="2010135"/>
                    <a:pt x="1367" y="2011659"/>
                  </a:cubicBezTo>
                  <a:cubicBezTo>
                    <a:pt x="2511" y="2013183"/>
                    <a:pt x="3654" y="2013945"/>
                    <a:pt x="4606" y="2014517"/>
                  </a:cubicBezTo>
                  <a:cubicBezTo>
                    <a:pt x="6606" y="2015659"/>
                    <a:pt x="8416" y="2016041"/>
                    <a:pt x="10512" y="2016517"/>
                  </a:cubicBezTo>
                  <a:cubicBezTo>
                    <a:pt x="18989" y="2018422"/>
                    <a:pt x="33372" y="2019470"/>
                    <a:pt x="57470" y="2020517"/>
                  </a:cubicBezTo>
                  <a:cubicBezTo>
                    <a:pt x="506764" y="2039377"/>
                    <a:pt x="931865" y="1814301"/>
                    <a:pt x="1161227" y="1435873"/>
                  </a:cubicBezTo>
                  <a:cubicBezTo>
                    <a:pt x="1307721" y="1194033"/>
                    <a:pt x="1347631" y="971148"/>
                    <a:pt x="1288290" y="723212"/>
                  </a:cubicBezTo>
                  <a:cubicBezTo>
                    <a:pt x="1242094" y="530331"/>
                    <a:pt x="1119412" y="327544"/>
                    <a:pt x="955487" y="172382"/>
                  </a:cubicBezTo>
                  <a:cubicBezTo>
                    <a:pt x="929293" y="147616"/>
                    <a:pt x="881287" y="107516"/>
                    <a:pt x="838139" y="73417"/>
                  </a:cubicBezTo>
                  <a:cubicBezTo>
                    <a:pt x="827280" y="64940"/>
                    <a:pt x="816707" y="56843"/>
                    <a:pt x="806897" y="49414"/>
                  </a:cubicBezTo>
                  <a:lnTo>
                    <a:pt x="806897" y="49414"/>
                  </a:lnTo>
                  <a:close/>
                </a:path>
              </a:pathLst>
            </a:custGeom>
            <a:solidFill>
              <a:srgbClr val="F2C8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 name="Google Shape;358;p10">
              <a:extLst>
                <a:ext uri="{FF2B5EF4-FFF2-40B4-BE49-F238E27FC236}">
                  <a16:creationId xmlns:a16="http://schemas.microsoft.com/office/drawing/2014/main" id="{8E0499B2-F059-4233-B1E6-A5BE889DC0D3}"/>
                </a:ext>
              </a:extLst>
            </p:cNvPr>
            <p:cNvSpPr/>
            <p:nvPr/>
          </p:nvSpPr>
          <p:spPr>
            <a:xfrm>
              <a:off x="3788137" y="2684384"/>
              <a:ext cx="411912" cy="359715"/>
            </a:xfrm>
            <a:custGeom>
              <a:avLst/>
              <a:gdLst/>
              <a:ahLst/>
              <a:cxnLst/>
              <a:rect l="l" t="t" r="r" b="b"/>
              <a:pathLst>
                <a:path w="411912" h="359715" extrusionOk="0">
                  <a:moveTo>
                    <a:pt x="395037" y="325570"/>
                  </a:moveTo>
                  <a:cubicBezTo>
                    <a:pt x="350365" y="383482"/>
                    <a:pt x="229302" y="365003"/>
                    <a:pt x="124717" y="284327"/>
                  </a:cubicBezTo>
                  <a:cubicBezTo>
                    <a:pt x="20133" y="203650"/>
                    <a:pt x="-28349" y="91255"/>
                    <a:pt x="16418" y="33343"/>
                  </a:cubicBezTo>
                  <a:cubicBezTo>
                    <a:pt x="61090" y="-24569"/>
                    <a:pt x="182153" y="-6091"/>
                    <a:pt x="286738" y="74586"/>
                  </a:cubicBezTo>
                  <a:cubicBezTo>
                    <a:pt x="391227" y="155263"/>
                    <a:pt x="439709" y="267658"/>
                    <a:pt x="395037" y="32557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 name="Google Shape;359;p10">
              <a:extLst>
                <a:ext uri="{FF2B5EF4-FFF2-40B4-BE49-F238E27FC236}">
                  <a16:creationId xmlns:a16="http://schemas.microsoft.com/office/drawing/2014/main" id="{2E1A4549-E924-43C9-A992-52793F4AD2C5}"/>
                </a:ext>
              </a:extLst>
            </p:cNvPr>
            <p:cNvSpPr/>
            <p:nvPr/>
          </p:nvSpPr>
          <p:spPr>
            <a:xfrm>
              <a:off x="2149175" y="2637166"/>
              <a:ext cx="2004726" cy="2240375"/>
            </a:xfrm>
            <a:custGeom>
              <a:avLst/>
              <a:gdLst/>
              <a:ahLst/>
              <a:cxnLst/>
              <a:rect l="l" t="t" r="r" b="b"/>
              <a:pathLst>
                <a:path w="2004726" h="2240375" extrusionOk="0">
                  <a:moveTo>
                    <a:pt x="536383" y="-402"/>
                  </a:moveTo>
                  <a:cubicBezTo>
                    <a:pt x="212438" y="220388"/>
                    <a:pt x="-256" y="592053"/>
                    <a:pt x="-256" y="1013534"/>
                  </a:cubicBezTo>
                  <a:cubicBezTo>
                    <a:pt x="-256" y="1690857"/>
                    <a:pt x="548861" y="2239973"/>
                    <a:pt x="1226183" y="2239973"/>
                  </a:cubicBezTo>
                  <a:cubicBezTo>
                    <a:pt x="1521744" y="2239973"/>
                    <a:pt x="1792731" y="2135389"/>
                    <a:pt x="2004471" y="1961272"/>
                  </a:cubicBezTo>
                  <a:cubicBezTo>
                    <a:pt x="1808733" y="2093479"/>
                    <a:pt x="1572798" y="2170631"/>
                    <a:pt x="1318767" y="2170631"/>
                  </a:cubicBezTo>
                  <a:cubicBezTo>
                    <a:pt x="641444" y="2170631"/>
                    <a:pt x="92327" y="1621515"/>
                    <a:pt x="92327" y="944193"/>
                  </a:cubicBezTo>
                  <a:cubicBezTo>
                    <a:pt x="92327" y="564240"/>
                    <a:pt x="265016" y="224483"/>
                    <a:pt x="536383" y="-402"/>
                  </a:cubicBezTo>
                  <a:lnTo>
                    <a:pt x="536383" y="-402"/>
                  </a:lnTo>
                  <a:close/>
                </a:path>
              </a:pathLst>
            </a:custGeom>
            <a:solidFill>
              <a:srgbClr val="000000">
                <a:alpha val="1765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24" name="Google Shape;276;p8">
            <a:extLst>
              <a:ext uri="{FF2B5EF4-FFF2-40B4-BE49-F238E27FC236}">
                <a16:creationId xmlns:a16="http://schemas.microsoft.com/office/drawing/2014/main" id="{842231E6-8ED7-420A-B8A8-1755A766D869}"/>
              </a:ext>
            </a:extLst>
          </p:cNvPr>
          <p:cNvSpPr/>
          <p:nvPr userDrawn="1"/>
        </p:nvSpPr>
        <p:spPr>
          <a:xfrm>
            <a:off x="9893962" y="163525"/>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25" name="Google Shape;277;p8">
            <a:extLst>
              <a:ext uri="{FF2B5EF4-FFF2-40B4-BE49-F238E27FC236}">
                <a16:creationId xmlns:a16="http://schemas.microsoft.com/office/drawing/2014/main" id="{DFEF55CD-6C6A-4DD0-B89F-2B01E5A310F6}"/>
              </a:ext>
            </a:extLst>
          </p:cNvPr>
          <p:cNvSpPr/>
          <p:nvPr userDrawn="1"/>
        </p:nvSpPr>
        <p:spPr>
          <a:xfrm>
            <a:off x="11695719" y="1393560"/>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26" name="Google Shape;287;p8">
            <a:extLst>
              <a:ext uri="{FF2B5EF4-FFF2-40B4-BE49-F238E27FC236}">
                <a16:creationId xmlns:a16="http://schemas.microsoft.com/office/drawing/2014/main" id="{02E5511C-84E0-4921-872C-4ECF9BFB35C5}"/>
              </a:ext>
            </a:extLst>
          </p:cNvPr>
          <p:cNvSpPr/>
          <p:nvPr userDrawn="1"/>
        </p:nvSpPr>
        <p:spPr>
          <a:xfrm>
            <a:off x="10199569" y="1572419"/>
            <a:ext cx="926484" cy="4319637"/>
          </a:xfrm>
          <a:custGeom>
            <a:avLst/>
            <a:gdLst/>
            <a:ahLst/>
            <a:cxnLst/>
            <a:rect l="l" t="t" r="r" b="b"/>
            <a:pathLst>
              <a:path w="926484" h="3975969" extrusionOk="0">
                <a:moveTo>
                  <a:pt x="56981" y="0"/>
                </a:moveTo>
                <a:cubicBezTo>
                  <a:pt x="626656" y="986592"/>
                  <a:pt x="926484" y="2105620"/>
                  <a:pt x="926484" y="3244825"/>
                </a:cubicBezTo>
                <a:lnTo>
                  <a:pt x="926484" y="3975969"/>
                </a:lnTo>
                <a:lnTo>
                  <a:pt x="600398" y="3975969"/>
                </a:lnTo>
                <a:lnTo>
                  <a:pt x="625111" y="3760701"/>
                </a:lnTo>
                <a:cubicBezTo>
                  <a:pt x="746577" y="2420088"/>
                  <a:pt x="611984" y="1232210"/>
                  <a:pt x="0" y="27142"/>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27" name="Google Shape;288;p8">
            <a:extLst>
              <a:ext uri="{FF2B5EF4-FFF2-40B4-BE49-F238E27FC236}">
                <a16:creationId xmlns:a16="http://schemas.microsoft.com/office/drawing/2014/main" id="{0D81BA09-166A-4E43-BE42-CDA1BEEC3816}"/>
              </a:ext>
            </a:extLst>
          </p:cNvPr>
          <p:cNvSpPr/>
          <p:nvPr userDrawn="1"/>
        </p:nvSpPr>
        <p:spPr>
          <a:xfrm>
            <a:off x="10199569" y="1572418"/>
            <a:ext cx="164479" cy="228878"/>
          </a:xfrm>
          <a:custGeom>
            <a:avLst/>
            <a:gdLst/>
            <a:ahLst/>
            <a:cxnLst/>
            <a:rect l="l" t="t" r="r" b="b"/>
            <a:pathLst>
              <a:path w="110204" h="153352" extrusionOk="0">
                <a:moveTo>
                  <a:pt x="110204" y="129826"/>
                </a:moveTo>
                <a:cubicBezTo>
                  <a:pt x="86963" y="86201"/>
                  <a:pt x="62960" y="42958"/>
                  <a:pt x="38195" y="0"/>
                </a:cubicBezTo>
                <a:lnTo>
                  <a:pt x="0" y="18193"/>
                </a:lnTo>
                <a:cubicBezTo>
                  <a:pt x="22860" y="63246"/>
                  <a:pt x="44767" y="108299"/>
                  <a:pt x="65722" y="153353"/>
                </a:cubicBezTo>
                <a:lnTo>
                  <a:pt x="65722" y="153353"/>
                </a:lnTo>
                <a:lnTo>
                  <a:pt x="71247" y="141637"/>
                </a:lnTo>
                <a:cubicBezTo>
                  <a:pt x="74676" y="134303"/>
                  <a:pt x="81153" y="128873"/>
                  <a:pt x="88963" y="126778"/>
                </a:cubicBezTo>
                <a:cubicBezTo>
                  <a:pt x="96107" y="124873"/>
                  <a:pt x="103822" y="126016"/>
                  <a:pt x="110204" y="129826"/>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28" name="Google Shape;289;p8">
            <a:extLst>
              <a:ext uri="{FF2B5EF4-FFF2-40B4-BE49-F238E27FC236}">
                <a16:creationId xmlns:a16="http://schemas.microsoft.com/office/drawing/2014/main" id="{1C2AEB62-E825-4350-A618-740F532659B1}"/>
              </a:ext>
            </a:extLst>
          </p:cNvPr>
          <p:cNvSpPr/>
          <p:nvPr userDrawn="1"/>
        </p:nvSpPr>
        <p:spPr>
          <a:xfrm>
            <a:off x="9275358" y="819134"/>
            <a:ext cx="1410517" cy="744229"/>
          </a:xfrm>
          <a:custGeom>
            <a:avLst/>
            <a:gdLst/>
            <a:ahLst/>
            <a:cxnLst/>
            <a:rect l="l" t="t" r="r" b="b"/>
            <a:pathLst>
              <a:path w="945070" h="498646" extrusionOk="0">
                <a:moveTo>
                  <a:pt x="634460" y="498647"/>
                </a:moveTo>
                <a:lnTo>
                  <a:pt x="137827" y="398539"/>
                </a:lnTo>
                <a:lnTo>
                  <a:pt x="136589" y="333198"/>
                </a:lnTo>
                <a:lnTo>
                  <a:pt x="102299" y="391396"/>
                </a:lnTo>
                <a:lnTo>
                  <a:pt x="0" y="370821"/>
                </a:lnTo>
                <a:cubicBezTo>
                  <a:pt x="22289" y="136983"/>
                  <a:pt x="197929" y="119457"/>
                  <a:pt x="600551" y="422161"/>
                </a:cubicBezTo>
                <a:cubicBezTo>
                  <a:pt x="680276" y="89453"/>
                  <a:pt x="781240" y="-113144"/>
                  <a:pt x="945071" y="67831"/>
                </a:cubicBezTo>
                <a:lnTo>
                  <a:pt x="885253" y="150794"/>
                </a:lnTo>
                <a:lnTo>
                  <a:pt x="815340" y="115837"/>
                </a:lnTo>
                <a:lnTo>
                  <a:pt x="864394" y="179750"/>
                </a:lnTo>
                <a:lnTo>
                  <a:pt x="634460" y="498647"/>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29" name="Google Shape;290;p8">
            <a:extLst>
              <a:ext uri="{FF2B5EF4-FFF2-40B4-BE49-F238E27FC236}">
                <a16:creationId xmlns:a16="http://schemas.microsoft.com/office/drawing/2014/main" id="{E8D85359-EC10-4022-BB77-FF7BB69C8AB8}"/>
              </a:ext>
            </a:extLst>
          </p:cNvPr>
          <p:cNvSpPr/>
          <p:nvPr userDrawn="1"/>
        </p:nvSpPr>
        <p:spPr>
          <a:xfrm>
            <a:off x="9003567" y="1096296"/>
            <a:ext cx="2737258" cy="1258070"/>
          </a:xfrm>
          <a:custGeom>
            <a:avLst/>
            <a:gdLst/>
            <a:ahLst/>
            <a:cxnLst/>
            <a:rect l="l" t="t" r="r" b="b"/>
            <a:pathLst>
              <a:path w="1834009" h="842928" extrusionOk="0">
                <a:moveTo>
                  <a:pt x="2257" y="842929"/>
                </a:moveTo>
                <a:cubicBezTo>
                  <a:pt x="-39367" y="365345"/>
                  <a:pt x="504891" y="90263"/>
                  <a:pt x="801595" y="275334"/>
                </a:cubicBezTo>
                <a:cubicBezTo>
                  <a:pt x="953519" y="-113000"/>
                  <a:pt x="1834010" y="-68995"/>
                  <a:pt x="1834010" y="272381"/>
                </a:cubicBezTo>
                <a:lnTo>
                  <a:pt x="1610744" y="284668"/>
                </a:lnTo>
                <a:lnTo>
                  <a:pt x="1587407" y="147413"/>
                </a:lnTo>
                <a:lnTo>
                  <a:pt x="1579787" y="286383"/>
                </a:lnTo>
                <a:lnTo>
                  <a:pt x="1370904" y="297908"/>
                </a:lnTo>
                <a:lnTo>
                  <a:pt x="1329089" y="147508"/>
                </a:lnTo>
                <a:lnTo>
                  <a:pt x="1333090" y="300004"/>
                </a:lnTo>
                <a:lnTo>
                  <a:pt x="1096965" y="313053"/>
                </a:lnTo>
                <a:lnTo>
                  <a:pt x="1079820" y="189799"/>
                </a:lnTo>
                <a:lnTo>
                  <a:pt x="1062008" y="314958"/>
                </a:lnTo>
                <a:lnTo>
                  <a:pt x="820645" y="328293"/>
                </a:lnTo>
                <a:lnTo>
                  <a:pt x="705487" y="400683"/>
                </a:lnTo>
                <a:lnTo>
                  <a:pt x="620334" y="330579"/>
                </a:lnTo>
                <a:lnTo>
                  <a:pt x="662339" y="427829"/>
                </a:lnTo>
                <a:lnTo>
                  <a:pt x="489080" y="536795"/>
                </a:lnTo>
                <a:lnTo>
                  <a:pt x="380114" y="421543"/>
                </a:lnTo>
                <a:lnTo>
                  <a:pt x="430406" y="573752"/>
                </a:lnTo>
                <a:lnTo>
                  <a:pt x="204663" y="715675"/>
                </a:lnTo>
                <a:lnTo>
                  <a:pt x="142846" y="637284"/>
                </a:lnTo>
                <a:lnTo>
                  <a:pt x="146846" y="751965"/>
                </a:lnTo>
                <a:lnTo>
                  <a:pt x="2257" y="842929"/>
                </a:ln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30" name="Google Shape;291;p8">
            <a:extLst>
              <a:ext uri="{FF2B5EF4-FFF2-40B4-BE49-F238E27FC236}">
                <a16:creationId xmlns:a16="http://schemas.microsoft.com/office/drawing/2014/main" id="{F6C0F711-2DC7-497C-B658-3D7C18AE4F1B}"/>
              </a:ext>
            </a:extLst>
          </p:cNvPr>
          <p:cNvSpPr/>
          <p:nvPr userDrawn="1"/>
        </p:nvSpPr>
        <p:spPr>
          <a:xfrm>
            <a:off x="9816169" y="1482919"/>
            <a:ext cx="1417642" cy="871278"/>
          </a:xfrm>
          <a:custGeom>
            <a:avLst/>
            <a:gdLst/>
            <a:ahLst/>
            <a:cxnLst/>
            <a:rect l="l" t="t" r="r" b="b"/>
            <a:pathLst>
              <a:path w="949844" h="583771" extrusionOk="0">
                <a:moveTo>
                  <a:pt x="41350" y="583772"/>
                </a:moveTo>
                <a:cubicBezTo>
                  <a:pt x="-56090" y="291069"/>
                  <a:pt x="19824" y="111046"/>
                  <a:pt x="256996" y="35703"/>
                </a:cubicBezTo>
                <a:cubicBezTo>
                  <a:pt x="529030" y="-23637"/>
                  <a:pt x="790301" y="-46307"/>
                  <a:pt x="949845" y="275924"/>
                </a:cubicBezTo>
                <a:lnTo>
                  <a:pt x="727341" y="207630"/>
                </a:lnTo>
                <a:lnTo>
                  <a:pt x="726198" y="101807"/>
                </a:lnTo>
                <a:lnTo>
                  <a:pt x="689431" y="196009"/>
                </a:lnTo>
                <a:lnTo>
                  <a:pt x="520934" y="144288"/>
                </a:lnTo>
                <a:lnTo>
                  <a:pt x="532459" y="53706"/>
                </a:lnTo>
                <a:lnTo>
                  <a:pt x="491311" y="135144"/>
                </a:lnTo>
                <a:lnTo>
                  <a:pt x="276237" y="69136"/>
                </a:lnTo>
                <a:lnTo>
                  <a:pt x="198132" y="240396"/>
                </a:lnTo>
                <a:lnTo>
                  <a:pt x="137648" y="203915"/>
                </a:lnTo>
                <a:lnTo>
                  <a:pt x="188702" y="261065"/>
                </a:lnTo>
                <a:lnTo>
                  <a:pt x="142220" y="362887"/>
                </a:lnTo>
                <a:lnTo>
                  <a:pt x="52018" y="291926"/>
                </a:lnTo>
                <a:lnTo>
                  <a:pt x="116788" y="418608"/>
                </a:lnTo>
                <a:lnTo>
                  <a:pt x="41350" y="583772"/>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31" name="Google Shape;292;p8">
            <a:extLst>
              <a:ext uri="{FF2B5EF4-FFF2-40B4-BE49-F238E27FC236}">
                <a16:creationId xmlns:a16="http://schemas.microsoft.com/office/drawing/2014/main" id="{31FD747A-F5D2-4B2C-A7C1-8E507A8941BA}"/>
              </a:ext>
            </a:extLst>
          </p:cNvPr>
          <p:cNvSpPr/>
          <p:nvPr userDrawn="1"/>
        </p:nvSpPr>
        <p:spPr>
          <a:xfrm>
            <a:off x="11298731" y="755410"/>
            <a:ext cx="1109224" cy="5079258"/>
          </a:xfrm>
          <a:custGeom>
            <a:avLst/>
            <a:gdLst/>
            <a:ahLst/>
            <a:cxnLst/>
            <a:rect l="l" t="t" r="r" b="b"/>
            <a:pathLst>
              <a:path w="1109224" h="4806554" extrusionOk="0">
                <a:moveTo>
                  <a:pt x="1040873" y="0"/>
                </a:moveTo>
                <a:lnTo>
                  <a:pt x="1109224" y="32540"/>
                </a:lnTo>
                <a:cubicBezTo>
                  <a:pt x="376632" y="1475215"/>
                  <a:pt x="215539" y="2897328"/>
                  <a:pt x="360919" y="4502121"/>
                </a:cubicBezTo>
                <a:lnTo>
                  <a:pt x="395864" y="4806554"/>
                </a:lnTo>
                <a:lnTo>
                  <a:pt x="0" y="4806554"/>
                </a:lnTo>
                <a:lnTo>
                  <a:pt x="0" y="3884551"/>
                </a:lnTo>
                <a:cubicBezTo>
                  <a:pt x="0" y="2520830"/>
                  <a:pt x="358942" y="1181124"/>
                  <a:pt x="1040873"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32" name="Google Shape;293;p8">
            <a:extLst>
              <a:ext uri="{FF2B5EF4-FFF2-40B4-BE49-F238E27FC236}">
                <a16:creationId xmlns:a16="http://schemas.microsoft.com/office/drawing/2014/main" id="{8E07BAA9-863B-490F-97C3-3D10CEA00BCA}"/>
              </a:ext>
            </a:extLst>
          </p:cNvPr>
          <p:cNvSpPr/>
          <p:nvPr userDrawn="1"/>
        </p:nvSpPr>
        <p:spPr>
          <a:xfrm>
            <a:off x="12213281" y="731928"/>
            <a:ext cx="197034" cy="274084"/>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33" name="Google Shape;295;p8">
            <a:extLst>
              <a:ext uri="{FF2B5EF4-FFF2-40B4-BE49-F238E27FC236}">
                <a16:creationId xmlns:a16="http://schemas.microsoft.com/office/drawing/2014/main" id="{99BFDCAD-3C0D-4C5D-B365-49B4F439938C}"/>
              </a:ext>
            </a:extLst>
          </p:cNvPr>
          <p:cNvSpPr/>
          <p:nvPr userDrawn="1"/>
        </p:nvSpPr>
        <p:spPr>
          <a:xfrm>
            <a:off x="10590531" y="195108"/>
            <a:ext cx="2963456" cy="1278011"/>
          </a:xfrm>
          <a:custGeom>
            <a:avLst/>
            <a:gdLst/>
            <a:ahLst/>
            <a:cxnLst/>
            <a:rect l="l" t="t" r="r" b="b"/>
            <a:pathLst>
              <a:path w="2963456" h="1278011" extrusionOk="0">
                <a:moveTo>
                  <a:pt x="820159" y="385"/>
                </a:moveTo>
                <a:cubicBezTo>
                  <a:pt x="1247201" y="-8763"/>
                  <a:pt x="1708170" y="144988"/>
                  <a:pt x="1843874" y="491780"/>
                </a:cubicBezTo>
                <a:cubicBezTo>
                  <a:pt x="2142015" y="305781"/>
                  <a:pt x="2579984" y="379882"/>
                  <a:pt x="2892915" y="632115"/>
                </a:cubicBezTo>
                <a:lnTo>
                  <a:pt x="2963456" y="696439"/>
                </a:lnTo>
                <a:lnTo>
                  <a:pt x="2963456" y="1210030"/>
                </a:lnTo>
                <a:lnTo>
                  <a:pt x="2909899" y="1278011"/>
                </a:lnTo>
                <a:lnTo>
                  <a:pt x="2506764" y="1024509"/>
                </a:lnTo>
                <a:lnTo>
                  <a:pt x="2596570" y="752673"/>
                </a:lnTo>
                <a:lnTo>
                  <a:pt x="2401896" y="958432"/>
                </a:lnTo>
                <a:lnTo>
                  <a:pt x="2092404" y="763899"/>
                </a:lnTo>
                <a:lnTo>
                  <a:pt x="2167432" y="590254"/>
                </a:lnTo>
                <a:lnTo>
                  <a:pt x="2015387" y="715444"/>
                </a:lnTo>
                <a:lnTo>
                  <a:pt x="1809770" y="586133"/>
                </a:lnTo>
                <a:lnTo>
                  <a:pt x="1378643" y="562402"/>
                </a:lnTo>
                <a:lnTo>
                  <a:pt x="1346813" y="338881"/>
                </a:lnTo>
                <a:lnTo>
                  <a:pt x="1316261" y="558992"/>
                </a:lnTo>
                <a:lnTo>
                  <a:pt x="894512" y="535688"/>
                </a:lnTo>
                <a:lnTo>
                  <a:pt x="901759" y="263285"/>
                </a:lnTo>
                <a:lnTo>
                  <a:pt x="827156" y="531994"/>
                </a:lnTo>
                <a:lnTo>
                  <a:pt x="454148" y="511390"/>
                </a:lnTo>
                <a:lnTo>
                  <a:pt x="440506" y="263285"/>
                </a:lnTo>
                <a:lnTo>
                  <a:pt x="398872" y="508405"/>
                </a:lnTo>
                <a:lnTo>
                  <a:pt x="0" y="486381"/>
                </a:lnTo>
                <a:cubicBezTo>
                  <a:pt x="0" y="181579"/>
                  <a:pt x="393116" y="9533"/>
                  <a:pt x="820159" y="385"/>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34" name="Google Shape;296;p8">
            <a:extLst>
              <a:ext uri="{FF2B5EF4-FFF2-40B4-BE49-F238E27FC236}">
                <a16:creationId xmlns:a16="http://schemas.microsoft.com/office/drawing/2014/main" id="{2E933CF7-A5BF-4A0B-BF93-DBD401326FF6}"/>
              </a:ext>
            </a:extLst>
          </p:cNvPr>
          <p:cNvSpPr/>
          <p:nvPr userDrawn="1"/>
        </p:nvSpPr>
        <p:spPr>
          <a:xfrm>
            <a:off x="11049735" y="648288"/>
            <a:ext cx="1697078" cy="1042952"/>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grpSp>
        <p:nvGrpSpPr>
          <p:cNvPr id="35" name="Google Shape;149;p5">
            <a:extLst>
              <a:ext uri="{FF2B5EF4-FFF2-40B4-BE49-F238E27FC236}">
                <a16:creationId xmlns:a16="http://schemas.microsoft.com/office/drawing/2014/main" id="{7422CDC1-4A1A-4EF0-B9C8-CDD03517A785}"/>
              </a:ext>
            </a:extLst>
          </p:cNvPr>
          <p:cNvGrpSpPr/>
          <p:nvPr/>
        </p:nvGrpSpPr>
        <p:grpSpPr>
          <a:xfrm flipH="1">
            <a:off x="11799924" y="5740480"/>
            <a:ext cx="435283" cy="1050406"/>
            <a:chOff x="4028392" y="3097874"/>
            <a:chExt cx="1270158" cy="3065088"/>
          </a:xfrm>
        </p:grpSpPr>
        <p:sp>
          <p:nvSpPr>
            <p:cNvPr id="75" name="Google Shape;150;p5">
              <a:extLst>
                <a:ext uri="{FF2B5EF4-FFF2-40B4-BE49-F238E27FC236}">
                  <a16:creationId xmlns:a16="http://schemas.microsoft.com/office/drawing/2014/main" id="{E489BE1A-38FC-4EE1-A836-106830DD62C5}"/>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76" name="Google Shape;151;p5">
              <a:extLst>
                <a:ext uri="{FF2B5EF4-FFF2-40B4-BE49-F238E27FC236}">
                  <a16:creationId xmlns:a16="http://schemas.microsoft.com/office/drawing/2014/main" id="{AB5B1566-2AF4-4FDA-982C-C19830E84EDE}"/>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77" name="Google Shape;152;p5">
              <a:extLst>
                <a:ext uri="{FF2B5EF4-FFF2-40B4-BE49-F238E27FC236}">
                  <a16:creationId xmlns:a16="http://schemas.microsoft.com/office/drawing/2014/main" id="{FE88B982-AACC-4B54-873E-D19CE8A2704B}"/>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78" name="Google Shape;153;p5">
              <a:extLst>
                <a:ext uri="{FF2B5EF4-FFF2-40B4-BE49-F238E27FC236}">
                  <a16:creationId xmlns:a16="http://schemas.microsoft.com/office/drawing/2014/main" id="{43EA5AEE-5E18-4FA1-83C3-9CCF62811B0B}"/>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79" name="Google Shape;154;p5">
              <a:extLst>
                <a:ext uri="{FF2B5EF4-FFF2-40B4-BE49-F238E27FC236}">
                  <a16:creationId xmlns:a16="http://schemas.microsoft.com/office/drawing/2014/main" id="{0447224E-829F-432D-A677-7E65811D2498}"/>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80" name="Google Shape;155;p5">
              <a:extLst>
                <a:ext uri="{FF2B5EF4-FFF2-40B4-BE49-F238E27FC236}">
                  <a16:creationId xmlns:a16="http://schemas.microsoft.com/office/drawing/2014/main" id="{54EF7B1C-6C69-4C87-8328-C0395FEABA62}"/>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grpSp>
      <p:grpSp>
        <p:nvGrpSpPr>
          <p:cNvPr id="36" name="Google Shape;251;p7">
            <a:extLst>
              <a:ext uri="{FF2B5EF4-FFF2-40B4-BE49-F238E27FC236}">
                <a16:creationId xmlns:a16="http://schemas.microsoft.com/office/drawing/2014/main" id="{48DFC28F-E5D4-47CB-8608-CCD8023F3F76}"/>
              </a:ext>
            </a:extLst>
          </p:cNvPr>
          <p:cNvGrpSpPr/>
          <p:nvPr userDrawn="1"/>
        </p:nvGrpSpPr>
        <p:grpSpPr>
          <a:xfrm>
            <a:off x="8724035" y="4408908"/>
            <a:ext cx="2993503" cy="1873569"/>
            <a:chOff x="6689597" y="4026978"/>
            <a:chExt cx="1992915" cy="994886"/>
          </a:xfrm>
        </p:grpSpPr>
        <p:sp>
          <p:nvSpPr>
            <p:cNvPr id="71" name="Google Shape;252;p7">
              <a:extLst>
                <a:ext uri="{FF2B5EF4-FFF2-40B4-BE49-F238E27FC236}">
                  <a16:creationId xmlns:a16="http://schemas.microsoft.com/office/drawing/2014/main" id="{0708D739-00F8-404B-8FC2-DE9A2059C6D6}"/>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72" name="Google Shape;253;p7">
              <a:extLst>
                <a:ext uri="{FF2B5EF4-FFF2-40B4-BE49-F238E27FC236}">
                  <a16:creationId xmlns:a16="http://schemas.microsoft.com/office/drawing/2014/main" id="{E1020974-1F1B-402A-A81A-CA8015110448}"/>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73" name="Google Shape;254;p7">
              <a:extLst>
                <a:ext uri="{FF2B5EF4-FFF2-40B4-BE49-F238E27FC236}">
                  <a16:creationId xmlns:a16="http://schemas.microsoft.com/office/drawing/2014/main" id="{B1888C1A-E3AD-4D62-BD78-7B6369EE1FF4}"/>
                </a:ext>
              </a:extLst>
            </p:cNvPr>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74" name="Google Shape;255;p7">
              <a:extLst>
                <a:ext uri="{FF2B5EF4-FFF2-40B4-BE49-F238E27FC236}">
                  <a16:creationId xmlns:a16="http://schemas.microsoft.com/office/drawing/2014/main" id="{6DF137FB-F58C-438F-8023-C32A76CE45D4}"/>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grpSp>
      <p:grpSp>
        <p:nvGrpSpPr>
          <p:cNvPr id="37" name="Google Shape;187;p5">
            <a:extLst>
              <a:ext uri="{FF2B5EF4-FFF2-40B4-BE49-F238E27FC236}">
                <a16:creationId xmlns:a16="http://schemas.microsoft.com/office/drawing/2014/main" id="{CE326856-B150-4045-98C4-C8D058FA0C0B}"/>
              </a:ext>
            </a:extLst>
          </p:cNvPr>
          <p:cNvGrpSpPr/>
          <p:nvPr/>
        </p:nvGrpSpPr>
        <p:grpSpPr>
          <a:xfrm>
            <a:off x="10461224" y="5703249"/>
            <a:ext cx="778382" cy="1138235"/>
            <a:chOff x="4610438" y="3689854"/>
            <a:chExt cx="2773002" cy="4054987"/>
          </a:xfrm>
        </p:grpSpPr>
        <p:sp>
          <p:nvSpPr>
            <p:cNvPr id="48" name="Google Shape;188;p5">
              <a:extLst>
                <a:ext uri="{FF2B5EF4-FFF2-40B4-BE49-F238E27FC236}">
                  <a16:creationId xmlns:a16="http://schemas.microsoft.com/office/drawing/2014/main" id="{ED555FA7-975E-4793-97A0-5C0B85A37B35}"/>
                </a:ext>
              </a:extLst>
            </p:cNvPr>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grpSp>
          <p:nvGrpSpPr>
            <p:cNvPr id="49" name="Google Shape;189;p5">
              <a:extLst>
                <a:ext uri="{FF2B5EF4-FFF2-40B4-BE49-F238E27FC236}">
                  <a16:creationId xmlns:a16="http://schemas.microsoft.com/office/drawing/2014/main" id="{3161E187-2429-416E-A10D-08B0208DEDD5}"/>
                </a:ext>
              </a:extLst>
            </p:cNvPr>
            <p:cNvGrpSpPr/>
            <p:nvPr/>
          </p:nvGrpSpPr>
          <p:grpSpPr>
            <a:xfrm>
              <a:off x="4610438" y="3689854"/>
              <a:ext cx="2773002" cy="4054987"/>
              <a:chOff x="4768606" y="1356086"/>
              <a:chExt cx="2773002" cy="4054987"/>
            </a:xfrm>
          </p:grpSpPr>
          <p:sp>
            <p:nvSpPr>
              <p:cNvPr id="50" name="Google Shape;190;p5">
                <a:extLst>
                  <a:ext uri="{FF2B5EF4-FFF2-40B4-BE49-F238E27FC236}">
                    <a16:creationId xmlns:a16="http://schemas.microsoft.com/office/drawing/2014/main" id="{BFC3C8B2-35AD-4D6D-AD86-12F53E2821BA}"/>
                  </a:ext>
                </a:extLst>
              </p:cNvPr>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51" name="Google Shape;191;p5">
                <a:extLst>
                  <a:ext uri="{FF2B5EF4-FFF2-40B4-BE49-F238E27FC236}">
                    <a16:creationId xmlns:a16="http://schemas.microsoft.com/office/drawing/2014/main" id="{1874D93A-1361-49E2-80EB-92D7AFB8C911}"/>
                  </a:ext>
                </a:extLst>
              </p:cNvPr>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52" name="Google Shape;192;p5">
                <a:extLst>
                  <a:ext uri="{FF2B5EF4-FFF2-40B4-BE49-F238E27FC236}">
                    <a16:creationId xmlns:a16="http://schemas.microsoft.com/office/drawing/2014/main" id="{29FA44CF-C3BF-479C-A97F-9B5929D5601E}"/>
                  </a:ext>
                </a:extLst>
              </p:cNvPr>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53" name="Google Shape;193;p5">
                <a:extLst>
                  <a:ext uri="{FF2B5EF4-FFF2-40B4-BE49-F238E27FC236}">
                    <a16:creationId xmlns:a16="http://schemas.microsoft.com/office/drawing/2014/main" id="{E3A1326E-5D02-4429-9A70-DE848E757558}"/>
                  </a:ext>
                </a:extLst>
              </p:cNvPr>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54" name="Google Shape;194;p5">
                <a:extLst>
                  <a:ext uri="{FF2B5EF4-FFF2-40B4-BE49-F238E27FC236}">
                    <a16:creationId xmlns:a16="http://schemas.microsoft.com/office/drawing/2014/main" id="{D6B91FB0-EAA6-477E-86BC-45F2E94E0DE5}"/>
                  </a:ext>
                </a:extLst>
              </p:cNvPr>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55" name="Google Shape;195;p5">
                <a:extLst>
                  <a:ext uri="{FF2B5EF4-FFF2-40B4-BE49-F238E27FC236}">
                    <a16:creationId xmlns:a16="http://schemas.microsoft.com/office/drawing/2014/main" id="{A6B93185-4C33-4F8C-B358-5E50ED987C4A}"/>
                  </a:ext>
                </a:extLst>
              </p:cNvPr>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56" name="Google Shape;196;p5">
                <a:extLst>
                  <a:ext uri="{FF2B5EF4-FFF2-40B4-BE49-F238E27FC236}">
                    <a16:creationId xmlns:a16="http://schemas.microsoft.com/office/drawing/2014/main" id="{9212F188-15B6-4AF4-BDA8-52D905D9300F}"/>
                  </a:ext>
                </a:extLst>
              </p:cNvPr>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57" name="Google Shape;197;p5">
                <a:extLst>
                  <a:ext uri="{FF2B5EF4-FFF2-40B4-BE49-F238E27FC236}">
                    <a16:creationId xmlns:a16="http://schemas.microsoft.com/office/drawing/2014/main" id="{4E511001-B8A6-42BE-85E2-B866DE53FA4A}"/>
                  </a:ext>
                </a:extLst>
              </p:cNvPr>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58" name="Google Shape;198;p5">
                <a:extLst>
                  <a:ext uri="{FF2B5EF4-FFF2-40B4-BE49-F238E27FC236}">
                    <a16:creationId xmlns:a16="http://schemas.microsoft.com/office/drawing/2014/main" id="{7D9B6AEA-857F-4272-8653-F05EB02D9D85}"/>
                  </a:ext>
                </a:extLst>
              </p:cNvPr>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59" name="Google Shape;199;p5">
                <a:extLst>
                  <a:ext uri="{FF2B5EF4-FFF2-40B4-BE49-F238E27FC236}">
                    <a16:creationId xmlns:a16="http://schemas.microsoft.com/office/drawing/2014/main" id="{84E64108-58E7-4F76-9440-2685F327A4B1}"/>
                  </a:ext>
                </a:extLst>
              </p:cNvPr>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60" name="Google Shape;200;p5">
                <a:extLst>
                  <a:ext uri="{FF2B5EF4-FFF2-40B4-BE49-F238E27FC236}">
                    <a16:creationId xmlns:a16="http://schemas.microsoft.com/office/drawing/2014/main" id="{1AE7F3AB-367C-40AD-9958-17A72DDA5535}"/>
                  </a:ext>
                </a:extLst>
              </p:cNvPr>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61" name="Google Shape;201;p5">
                <a:extLst>
                  <a:ext uri="{FF2B5EF4-FFF2-40B4-BE49-F238E27FC236}">
                    <a16:creationId xmlns:a16="http://schemas.microsoft.com/office/drawing/2014/main" id="{1E403777-5672-4048-A7A5-47FF7D534EE6}"/>
                  </a:ext>
                </a:extLst>
              </p:cNvPr>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62" name="Google Shape;202;p5">
                <a:extLst>
                  <a:ext uri="{FF2B5EF4-FFF2-40B4-BE49-F238E27FC236}">
                    <a16:creationId xmlns:a16="http://schemas.microsoft.com/office/drawing/2014/main" id="{E077740C-F3C1-45A6-B4FE-49023C035B49}"/>
                  </a:ext>
                </a:extLst>
              </p:cNvPr>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63" name="Google Shape;203;p5">
                <a:extLst>
                  <a:ext uri="{FF2B5EF4-FFF2-40B4-BE49-F238E27FC236}">
                    <a16:creationId xmlns:a16="http://schemas.microsoft.com/office/drawing/2014/main" id="{761C9EF3-059F-4FF3-A6DA-CAACA3CA3957}"/>
                  </a:ext>
                </a:extLst>
              </p:cNvPr>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alpha val="402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64" name="Google Shape;204;p5">
                <a:extLst>
                  <a:ext uri="{FF2B5EF4-FFF2-40B4-BE49-F238E27FC236}">
                    <a16:creationId xmlns:a16="http://schemas.microsoft.com/office/drawing/2014/main" id="{61F5BDDB-8602-4A2E-B5B7-A5D6E91624F8}"/>
                  </a:ext>
                </a:extLst>
              </p:cNvPr>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grpSp>
            <p:nvGrpSpPr>
              <p:cNvPr id="65" name="Google Shape;205;p5">
                <a:extLst>
                  <a:ext uri="{FF2B5EF4-FFF2-40B4-BE49-F238E27FC236}">
                    <a16:creationId xmlns:a16="http://schemas.microsoft.com/office/drawing/2014/main" id="{D61164DA-03E3-4A66-A41B-E08853882621}"/>
                  </a:ext>
                </a:extLst>
              </p:cNvPr>
              <p:cNvGrpSpPr/>
              <p:nvPr/>
            </p:nvGrpSpPr>
            <p:grpSpPr>
              <a:xfrm>
                <a:off x="6306235" y="1356086"/>
                <a:ext cx="1235373" cy="1660293"/>
                <a:chOff x="6306235" y="1356086"/>
                <a:chExt cx="1235373" cy="1660293"/>
              </a:xfrm>
            </p:grpSpPr>
            <p:sp>
              <p:nvSpPr>
                <p:cNvPr id="66" name="Google Shape;206;p5">
                  <a:extLst>
                    <a:ext uri="{FF2B5EF4-FFF2-40B4-BE49-F238E27FC236}">
                      <a16:creationId xmlns:a16="http://schemas.microsoft.com/office/drawing/2014/main" id="{CF72DDE8-8F07-4F7E-BC67-1EA9E2378B3A}"/>
                    </a:ext>
                  </a:extLst>
                </p:cNvPr>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grpSp>
              <p:nvGrpSpPr>
                <p:cNvPr id="67" name="Google Shape;207;p5">
                  <a:extLst>
                    <a:ext uri="{FF2B5EF4-FFF2-40B4-BE49-F238E27FC236}">
                      <a16:creationId xmlns:a16="http://schemas.microsoft.com/office/drawing/2014/main" id="{B6D2468F-F2DE-4676-BE2D-E7A0A38A7D24}"/>
                    </a:ext>
                  </a:extLst>
                </p:cNvPr>
                <p:cNvGrpSpPr/>
                <p:nvPr/>
              </p:nvGrpSpPr>
              <p:grpSpPr>
                <a:xfrm>
                  <a:off x="6306235" y="1356086"/>
                  <a:ext cx="1235373" cy="1647158"/>
                  <a:chOff x="6306235" y="1356086"/>
                  <a:chExt cx="1235373" cy="1647158"/>
                </a:xfrm>
              </p:grpSpPr>
              <p:sp>
                <p:nvSpPr>
                  <p:cNvPr id="68" name="Google Shape;208;p5">
                    <a:extLst>
                      <a:ext uri="{FF2B5EF4-FFF2-40B4-BE49-F238E27FC236}">
                        <a16:creationId xmlns:a16="http://schemas.microsoft.com/office/drawing/2014/main" id="{1270CC42-C38C-409A-BF88-4D87997E05DC}"/>
                      </a:ext>
                    </a:extLst>
                  </p:cNvPr>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69" name="Google Shape;209;p5">
                    <a:extLst>
                      <a:ext uri="{FF2B5EF4-FFF2-40B4-BE49-F238E27FC236}">
                        <a16:creationId xmlns:a16="http://schemas.microsoft.com/office/drawing/2014/main" id="{63A47B16-5718-49C5-808F-E159EFB1A157}"/>
                      </a:ext>
                    </a:extLst>
                  </p:cNvPr>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70" name="Google Shape;210;p5">
                    <a:extLst>
                      <a:ext uri="{FF2B5EF4-FFF2-40B4-BE49-F238E27FC236}">
                        <a16:creationId xmlns:a16="http://schemas.microsoft.com/office/drawing/2014/main" id="{106D3D48-2879-4FE7-909B-2E346F4CD4C3}"/>
                      </a:ext>
                    </a:extLst>
                  </p:cNvPr>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grpSp>
          </p:grpSp>
        </p:grpSp>
      </p:grpSp>
      <p:grpSp>
        <p:nvGrpSpPr>
          <p:cNvPr id="38" name="Google Shape;142;p5">
            <a:extLst>
              <a:ext uri="{FF2B5EF4-FFF2-40B4-BE49-F238E27FC236}">
                <a16:creationId xmlns:a16="http://schemas.microsoft.com/office/drawing/2014/main" id="{290960DD-7E97-478B-BEB9-F5E2814D15B5}"/>
              </a:ext>
            </a:extLst>
          </p:cNvPr>
          <p:cNvGrpSpPr/>
          <p:nvPr/>
        </p:nvGrpSpPr>
        <p:grpSpPr>
          <a:xfrm>
            <a:off x="11340399" y="5733982"/>
            <a:ext cx="435283" cy="1050406"/>
            <a:chOff x="4028392" y="3097874"/>
            <a:chExt cx="1270158" cy="3065088"/>
          </a:xfrm>
        </p:grpSpPr>
        <p:sp>
          <p:nvSpPr>
            <p:cNvPr id="42" name="Google Shape;143;p5">
              <a:extLst>
                <a:ext uri="{FF2B5EF4-FFF2-40B4-BE49-F238E27FC236}">
                  <a16:creationId xmlns:a16="http://schemas.microsoft.com/office/drawing/2014/main" id="{644F6681-FC45-493F-895D-453B2FCC1291}"/>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43" name="Google Shape;144;p5">
              <a:extLst>
                <a:ext uri="{FF2B5EF4-FFF2-40B4-BE49-F238E27FC236}">
                  <a16:creationId xmlns:a16="http://schemas.microsoft.com/office/drawing/2014/main" id="{65724720-5E33-4B2B-802E-0FB974BF9267}"/>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44" name="Google Shape;145;p5">
              <a:extLst>
                <a:ext uri="{FF2B5EF4-FFF2-40B4-BE49-F238E27FC236}">
                  <a16:creationId xmlns:a16="http://schemas.microsoft.com/office/drawing/2014/main" id="{5F33027D-248F-4B4C-9152-C0B5C85C9B3D}"/>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45" name="Google Shape;146;p5">
              <a:extLst>
                <a:ext uri="{FF2B5EF4-FFF2-40B4-BE49-F238E27FC236}">
                  <a16:creationId xmlns:a16="http://schemas.microsoft.com/office/drawing/2014/main" id="{CD8E6CA8-6B7E-415A-B00A-4DC75B94F4C9}"/>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46" name="Google Shape;147;p5">
              <a:extLst>
                <a:ext uri="{FF2B5EF4-FFF2-40B4-BE49-F238E27FC236}">
                  <a16:creationId xmlns:a16="http://schemas.microsoft.com/office/drawing/2014/main" id="{C90EC12D-12A6-4D58-A786-4D5B71139361}"/>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47" name="Google Shape;148;p5">
              <a:extLst>
                <a:ext uri="{FF2B5EF4-FFF2-40B4-BE49-F238E27FC236}">
                  <a16:creationId xmlns:a16="http://schemas.microsoft.com/office/drawing/2014/main" id="{BDAFEA18-795C-4E5B-B96E-D05787B6FCC6}"/>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grpSp>
      <p:sp>
        <p:nvSpPr>
          <p:cNvPr id="39" name="Google Shape;222;p6">
            <a:extLst>
              <a:ext uri="{FF2B5EF4-FFF2-40B4-BE49-F238E27FC236}">
                <a16:creationId xmlns:a16="http://schemas.microsoft.com/office/drawing/2014/main" id="{B87917B5-5A90-4EF6-8F6D-038D5A87AE11}"/>
              </a:ext>
            </a:extLst>
          </p:cNvPr>
          <p:cNvSpPr/>
          <p:nvPr userDrawn="1"/>
        </p:nvSpPr>
        <p:spPr>
          <a:xfrm>
            <a:off x="3127055" y="181958"/>
            <a:ext cx="2119028" cy="397447"/>
          </a:xfrm>
          <a:custGeom>
            <a:avLst/>
            <a:gdLst/>
            <a:ahLst/>
            <a:cxnLst/>
            <a:rect l="l" t="t" r="r" b="b"/>
            <a:pathLst>
              <a:path w="2119028" h="397447" extrusionOk="0">
                <a:moveTo>
                  <a:pt x="2119029" y="397448"/>
                </a:moveTo>
                <a:lnTo>
                  <a:pt x="0" y="397448"/>
                </a:lnTo>
                <a:lnTo>
                  <a:pt x="230433" y="351589"/>
                </a:lnTo>
                <a:lnTo>
                  <a:pt x="290713" y="278237"/>
                </a:lnTo>
                <a:cubicBezTo>
                  <a:pt x="363443" y="189633"/>
                  <a:pt x="462422" y="134333"/>
                  <a:pt x="548432" y="134333"/>
                </a:cubicBezTo>
                <a:cubicBezTo>
                  <a:pt x="634547" y="134333"/>
                  <a:pt x="693789" y="189529"/>
                  <a:pt x="703023" y="278237"/>
                </a:cubicBezTo>
                <a:lnTo>
                  <a:pt x="761124" y="211006"/>
                </a:lnTo>
                <a:cubicBezTo>
                  <a:pt x="843088" y="115969"/>
                  <a:pt x="951301" y="57660"/>
                  <a:pt x="1045508" y="57660"/>
                </a:cubicBezTo>
                <a:cubicBezTo>
                  <a:pt x="1139715" y="57660"/>
                  <a:pt x="1206012" y="115969"/>
                  <a:pt x="1219811" y="211006"/>
                </a:cubicBezTo>
                <a:lnTo>
                  <a:pt x="1282581" y="146783"/>
                </a:lnTo>
                <a:cubicBezTo>
                  <a:pt x="1399198" y="27572"/>
                  <a:pt x="1547252" y="-25964"/>
                  <a:pt x="1655050" y="12113"/>
                </a:cubicBezTo>
                <a:cubicBezTo>
                  <a:pt x="1762745" y="50190"/>
                  <a:pt x="1807877" y="172099"/>
                  <a:pt x="1768347" y="318596"/>
                </a:cubicBezTo>
                <a:lnTo>
                  <a:pt x="2119029" y="39744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40" name="Google Shape;223;p6">
            <a:extLst>
              <a:ext uri="{FF2B5EF4-FFF2-40B4-BE49-F238E27FC236}">
                <a16:creationId xmlns:a16="http://schemas.microsoft.com/office/drawing/2014/main" id="{77A35F63-CFB1-4DD5-A637-A25BD43586C4}"/>
              </a:ext>
            </a:extLst>
          </p:cNvPr>
          <p:cNvSpPr/>
          <p:nvPr userDrawn="1"/>
        </p:nvSpPr>
        <p:spPr>
          <a:xfrm>
            <a:off x="908795" y="2500792"/>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sp>
        <p:nvSpPr>
          <p:cNvPr id="41" name="Google Shape;224;p6">
            <a:extLst>
              <a:ext uri="{FF2B5EF4-FFF2-40B4-BE49-F238E27FC236}">
                <a16:creationId xmlns:a16="http://schemas.microsoft.com/office/drawing/2014/main" id="{0A124FEE-D72E-46FD-A18B-2733A0F3378B}"/>
              </a:ext>
            </a:extLst>
          </p:cNvPr>
          <p:cNvSpPr/>
          <p:nvPr userDrawn="1"/>
        </p:nvSpPr>
        <p:spPr>
          <a:xfrm>
            <a:off x="7192734" y="346418"/>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a:sym typeface="Calibri"/>
            </a:endParaRPr>
          </a:p>
        </p:txBody>
      </p:sp>
      <p:grpSp>
        <p:nvGrpSpPr>
          <p:cNvPr id="136" name="Group 135">
            <a:extLst>
              <a:ext uri="{FF2B5EF4-FFF2-40B4-BE49-F238E27FC236}">
                <a16:creationId xmlns:a16="http://schemas.microsoft.com/office/drawing/2014/main" id="{04626132-7375-425A-853C-8625B140384D}"/>
              </a:ext>
            </a:extLst>
          </p:cNvPr>
          <p:cNvGrpSpPr/>
          <p:nvPr/>
        </p:nvGrpSpPr>
        <p:grpSpPr>
          <a:xfrm>
            <a:off x="1857956" y="1126793"/>
            <a:ext cx="8758011" cy="1078821"/>
            <a:chOff x="1966564" y="368898"/>
            <a:chExt cx="8745864" cy="1654125"/>
          </a:xfrm>
          <a:solidFill>
            <a:schemeClr val="accent4">
              <a:lumMod val="50000"/>
              <a:alpha val="29000"/>
            </a:schemeClr>
          </a:solidFill>
        </p:grpSpPr>
        <p:sp>
          <p:nvSpPr>
            <p:cNvPr id="137" name="Rounded Rectangle 13">
              <a:extLst>
                <a:ext uri="{FF2B5EF4-FFF2-40B4-BE49-F238E27FC236}">
                  <a16:creationId xmlns:a16="http://schemas.microsoft.com/office/drawing/2014/main" id="{5B139C47-B781-401E-B292-6C5E60294746}"/>
                </a:ext>
              </a:extLst>
            </p:cNvPr>
            <p:cNvSpPr/>
            <p:nvPr/>
          </p:nvSpPr>
          <p:spPr>
            <a:xfrm>
              <a:off x="2036149" y="468153"/>
              <a:ext cx="8606331" cy="1544087"/>
            </a:xfrm>
            <a:custGeom>
              <a:avLst/>
              <a:gdLst>
                <a:gd name="connsiteX0" fmla="*/ 0 w 8606331"/>
                <a:gd name="connsiteY0" fmla="*/ 257353 h 1544087"/>
                <a:gd name="connsiteX1" fmla="*/ 257353 w 8606331"/>
                <a:gd name="connsiteY1" fmla="*/ 0 h 1544087"/>
                <a:gd name="connsiteX2" fmla="*/ 673494 w 8606331"/>
                <a:gd name="connsiteY2" fmla="*/ 0 h 1544087"/>
                <a:gd name="connsiteX3" fmla="*/ 1413299 w 8606331"/>
                <a:gd name="connsiteY3" fmla="*/ 0 h 1544087"/>
                <a:gd name="connsiteX4" fmla="*/ 2072189 w 8606331"/>
                <a:gd name="connsiteY4" fmla="*/ 0 h 1544087"/>
                <a:gd name="connsiteX5" fmla="*/ 2407413 w 8606331"/>
                <a:gd name="connsiteY5" fmla="*/ 0 h 1544087"/>
                <a:gd name="connsiteX6" fmla="*/ 3066303 w 8606331"/>
                <a:gd name="connsiteY6" fmla="*/ 0 h 1544087"/>
                <a:gd name="connsiteX7" fmla="*/ 3401527 w 8606331"/>
                <a:gd name="connsiteY7" fmla="*/ 0 h 1544087"/>
                <a:gd name="connsiteX8" fmla="*/ 4060417 w 8606331"/>
                <a:gd name="connsiteY8" fmla="*/ 0 h 1544087"/>
                <a:gd name="connsiteX9" fmla="*/ 4395641 w 8606331"/>
                <a:gd name="connsiteY9" fmla="*/ 0 h 1544087"/>
                <a:gd name="connsiteX10" fmla="*/ 4892698 w 8606331"/>
                <a:gd name="connsiteY10" fmla="*/ 0 h 1544087"/>
                <a:gd name="connsiteX11" fmla="*/ 5551588 w 8606331"/>
                <a:gd name="connsiteY11" fmla="*/ 0 h 1544087"/>
                <a:gd name="connsiteX12" fmla="*/ 6048645 w 8606331"/>
                <a:gd name="connsiteY12" fmla="*/ 0 h 1544087"/>
                <a:gd name="connsiteX13" fmla="*/ 6383869 w 8606331"/>
                <a:gd name="connsiteY13" fmla="*/ 0 h 1544087"/>
                <a:gd name="connsiteX14" fmla="*/ 6719094 w 8606331"/>
                <a:gd name="connsiteY14" fmla="*/ 0 h 1544087"/>
                <a:gd name="connsiteX15" fmla="*/ 7135234 w 8606331"/>
                <a:gd name="connsiteY15" fmla="*/ 0 h 1544087"/>
                <a:gd name="connsiteX16" fmla="*/ 8348978 w 8606331"/>
                <a:gd name="connsiteY16" fmla="*/ 0 h 1544087"/>
                <a:gd name="connsiteX17" fmla="*/ 8606331 w 8606331"/>
                <a:gd name="connsiteY17" fmla="*/ 257353 h 1544087"/>
                <a:gd name="connsiteX18" fmla="*/ 8606331 w 8606331"/>
                <a:gd name="connsiteY18" fmla="*/ 792631 h 1544087"/>
                <a:gd name="connsiteX19" fmla="*/ 8606331 w 8606331"/>
                <a:gd name="connsiteY19" fmla="*/ 1286734 h 1544087"/>
                <a:gd name="connsiteX20" fmla="*/ 8348978 w 8606331"/>
                <a:gd name="connsiteY20" fmla="*/ 1544087 h 1544087"/>
                <a:gd name="connsiteX21" fmla="*/ 7690089 w 8606331"/>
                <a:gd name="connsiteY21" fmla="*/ 1544087 h 1544087"/>
                <a:gd name="connsiteX22" fmla="*/ 6950283 w 8606331"/>
                <a:gd name="connsiteY22" fmla="*/ 1544087 h 1544087"/>
                <a:gd name="connsiteX23" fmla="*/ 6291393 w 8606331"/>
                <a:gd name="connsiteY23" fmla="*/ 1544087 h 1544087"/>
                <a:gd name="connsiteX24" fmla="*/ 5875253 w 8606331"/>
                <a:gd name="connsiteY24" fmla="*/ 1544087 h 1544087"/>
                <a:gd name="connsiteX25" fmla="*/ 5297279 w 8606331"/>
                <a:gd name="connsiteY25" fmla="*/ 1544087 h 1544087"/>
                <a:gd name="connsiteX26" fmla="*/ 4719306 w 8606331"/>
                <a:gd name="connsiteY26" fmla="*/ 1544087 h 1544087"/>
                <a:gd name="connsiteX27" fmla="*/ 3979501 w 8606331"/>
                <a:gd name="connsiteY27" fmla="*/ 1544087 h 1544087"/>
                <a:gd name="connsiteX28" fmla="*/ 3482444 w 8606331"/>
                <a:gd name="connsiteY28" fmla="*/ 1544087 h 1544087"/>
                <a:gd name="connsiteX29" fmla="*/ 2904470 w 8606331"/>
                <a:gd name="connsiteY29" fmla="*/ 1544087 h 1544087"/>
                <a:gd name="connsiteX30" fmla="*/ 2407413 w 8606331"/>
                <a:gd name="connsiteY30" fmla="*/ 1544087 h 1544087"/>
                <a:gd name="connsiteX31" fmla="*/ 2072189 w 8606331"/>
                <a:gd name="connsiteY31" fmla="*/ 1544087 h 1544087"/>
                <a:gd name="connsiteX32" fmla="*/ 1494216 w 8606331"/>
                <a:gd name="connsiteY32" fmla="*/ 1544087 h 1544087"/>
                <a:gd name="connsiteX33" fmla="*/ 754410 w 8606331"/>
                <a:gd name="connsiteY33" fmla="*/ 1544087 h 1544087"/>
                <a:gd name="connsiteX34" fmla="*/ 257353 w 8606331"/>
                <a:gd name="connsiteY34" fmla="*/ 1544087 h 1544087"/>
                <a:gd name="connsiteX35" fmla="*/ 0 w 8606331"/>
                <a:gd name="connsiteY35" fmla="*/ 1286734 h 1544087"/>
                <a:gd name="connsiteX36" fmla="*/ 0 w 8606331"/>
                <a:gd name="connsiteY36" fmla="*/ 761750 h 1544087"/>
                <a:gd name="connsiteX37" fmla="*/ 0 w 8606331"/>
                <a:gd name="connsiteY37" fmla="*/ 257353 h 1544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06331" h="1544087" fill="none" extrusionOk="0">
                  <a:moveTo>
                    <a:pt x="0" y="257353"/>
                  </a:moveTo>
                  <a:cubicBezTo>
                    <a:pt x="-29442" y="99595"/>
                    <a:pt x="118535" y="-26822"/>
                    <a:pt x="257353" y="0"/>
                  </a:cubicBezTo>
                  <a:cubicBezTo>
                    <a:pt x="374637" y="-17799"/>
                    <a:pt x="494794" y="28312"/>
                    <a:pt x="673494" y="0"/>
                  </a:cubicBezTo>
                  <a:cubicBezTo>
                    <a:pt x="852194" y="-28312"/>
                    <a:pt x="1067701" y="70838"/>
                    <a:pt x="1413299" y="0"/>
                  </a:cubicBezTo>
                  <a:cubicBezTo>
                    <a:pt x="1758898" y="-70838"/>
                    <a:pt x="1830624" y="30611"/>
                    <a:pt x="2072189" y="0"/>
                  </a:cubicBezTo>
                  <a:cubicBezTo>
                    <a:pt x="2313754" y="-30611"/>
                    <a:pt x="2314274" y="13031"/>
                    <a:pt x="2407413" y="0"/>
                  </a:cubicBezTo>
                  <a:cubicBezTo>
                    <a:pt x="2500552" y="-13031"/>
                    <a:pt x="2784210" y="18181"/>
                    <a:pt x="3066303" y="0"/>
                  </a:cubicBezTo>
                  <a:cubicBezTo>
                    <a:pt x="3348396" y="-18181"/>
                    <a:pt x="3311284" y="14650"/>
                    <a:pt x="3401527" y="0"/>
                  </a:cubicBezTo>
                  <a:cubicBezTo>
                    <a:pt x="3491770" y="-14650"/>
                    <a:pt x="3891085" y="73634"/>
                    <a:pt x="4060417" y="0"/>
                  </a:cubicBezTo>
                  <a:cubicBezTo>
                    <a:pt x="4229749" y="-73634"/>
                    <a:pt x="4239308" y="36729"/>
                    <a:pt x="4395641" y="0"/>
                  </a:cubicBezTo>
                  <a:cubicBezTo>
                    <a:pt x="4551974" y="-36729"/>
                    <a:pt x="4721665" y="58362"/>
                    <a:pt x="4892698" y="0"/>
                  </a:cubicBezTo>
                  <a:cubicBezTo>
                    <a:pt x="5063731" y="-58362"/>
                    <a:pt x="5349385" y="45255"/>
                    <a:pt x="5551588" y="0"/>
                  </a:cubicBezTo>
                  <a:cubicBezTo>
                    <a:pt x="5753791" y="-45255"/>
                    <a:pt x="5889922" y="31351"/>
                    <a:pt x="6048645" y="0"/>
                  </a:cubicBezTo>
                  <a:cubicBezTo>
                    <a:pt x="6207368" y="-31351"/>
                    <a:pt x="6296564" y="35838"/>
                    <a:pt x="6383869" y="0"/>
                  </a:cubicBezTo>
                  <a:cubicBezTo>
                    <a:pt x="6471174" y="-35838"/>
                    <a:pt x="6581085" y="6143"/>
                    <a:pt x="6719094" y="0"/>
                  </a:cubicBezTo>
                  <a:cubicBezTo>
                    <a:pt x="6857103" y="-6143"/>
                    <a:pt x="6957935" y="2054"/>
                    <a:pt x="7135234" y="0"/>
                  </a:cubicBezTo>
                  <a:cubicBezTo>
                    <a:pt x="7312533" y="-2054"/>
                    <a:pt x="8043794" y="70591"/>
                    <a:pt x="8348978" y="0"/>
                  </a:cubicBezTo>
                  <a:cubicBezTo>
                    <a:pt x="8494272" y="11389"/>
                    <a:pt x="8593217" y="103202"/>
                    <a:pt x="8606331" y="257353"/>
                  </a:cubicBezTo>
                  <a:cubicBezTo>
                    <a:pt x="8636304" y="481722"/>
                    <a:pt x="8600799" y="665613"/>
                    <a:pt x="8606331" y="792631"/>
                  </a:cubicBezTo>
                  <a:cubicBezTo>
                    <a:pt x="8611863" y="919649"/>
                    <a:pt x="8563718" y="1160256"/>
                    <a:pt x="8606331" y="1286734"/>
                  </a:cubicBezTo>
                  <a:cubicBezTo>
                    <a:pt x="8594582" y="1418454"/>
                    <a:pt x="8488651" y="1547045"/>
                    <a:pt x="8348978" y="1544087"/>
                  </a:cubicBezTo>
                  <a:cubicBezTo>
                    <a:pt x="8121617" y="1561269"/>
                    <a:pt x="7990191" y="1507234"/>
                    <a:pt x="7690089" y="1544087"/>
                  </a:cubicBezTo>
                  <a:cubicBezTo>
                    <a:pt x="7389987" y="1580940"/>
                    <a:pt x="7230498" y="1539571"/>
                    <a:pt x="6950283" y="1544087"/>
                  </a:cubicBezTo>
                  <a:cubicBezTo>
                    <a:pt x="6670068" y="1548603"/>
                    <a:pt x="6509357" y="1541121"/>
                    <a:pt x="6291393" y="1544087"/>
                  </a:cubicBezTo>
                  <a:cubicBezTo>
                    <a:pt x="6073429" y="1547053"/>
                    <a:pt x="6040024" y="1527550"/>
                    <a:pt x="5875253" y="1544087"/>
                  </a:cubicBezTo>
                  <a:cubicBezTo>
                    <a:pt x="5710482" y="1560624"/>
                    <a:pt x="5501652" y="1482985"/>
                    <a:pt x="5297279" y="1544087"/>
                  </a:cubicBezTo>
                  <a:cubicBezTo>
                    <a:pt x="5092906" y="1605189"/>
                    <a:pt x="4949015" y="1477519"/>
                    <a:pt x="4719306" y="1544087"/>
                  </a:cubicBezTo>
                  <a:cubicBezTo>
                    <a:pt x="4489597" y="1610655"/>
                    <a:pt x="4334467" y="1538195"/>
                    <a:pt x="3979501" y="1544087"/>
                  </a:cubicBezTo>
                  <a:cubicBezTo>
                    <a:pt x="3624535" y="1549979"/>
                    <a:pt x="3696831" y="1492176"/>
                    <a:pt x="3482444" y="1544087"/>
                  </a:cubicBezTo>
                  <a:cubicBezTo>
                    <a:pt x="3268057" y="1595998"/>
                    <a:pt x="3165155" y="1488932"/>
                    <a:pt x="2904470" y="1544087"/>
                  </a:cubicBezTo>
                  <a:cubicBezTo>
                    <a:pt x="2643785" y="1599242"/>
                    <a:pt x="2615062" y="1493757"/>
                    <a:pt x="2407413" y="1544087"/>
                  </a:cubicBezTo>
                  <a:cubicBezTo>
                    <a:pt x="2199764" y="1594417"/>
                    <a:pt x="2184596" y="1529103"/>
                    <a:pt x="2072189" y="1544087"/>
                  </a:cubicBezTo>
                  <a:cubicBezTo>
                    <a:pt x="1959782" y="1559071"/>
                    <a:pt x="1704959" y="1496616"/>
                    <a:pt x="1494216" y="1544087"/>
                  </a:cubicBezTo>
                  <a:cubicBezTo>
                    <a:pt x="1283473" y="1591558"/>
                    <a:pt x="1071006" y="1494987"/>
                    <a:pt x="754410" y="1544087"/>
                  </a:cubicBezTo>
                  <a:cubicBezTo>
                    <a:pt x="437814" y="1593187"/>
                    <a:pt x="423514" y="1517850"/>
                    <a:pt x="257353" y="1544087"/>
                  </a:cubicBezTo>
                  <a:cubicBezTo>
                    <a:pt x="130109" y="1574814"/>
                    <a:pt x="-21628" y="1439150"/>
                    <a:pt x="0" y="1286734"/>
                  </a:cubicBezTo>
                  <a:cubicBezTo>
                    <a:pt x="-18899" y="1166290"/>
                    <a:pt x="24182" y="948444"/>
                    <a:pt x="0" y="761750"/>
                  </a:cubicBezTo>
                  <a:cubicBezTo>
                    <a:pt x="-24182" y="575056"/>
                    <a:pt x="29173" y="464789"/>
                    <a:pt x="0" y="257353"/>
                  </a:cubicBezTo>
                  <a:close/>
                </a:path>
                <a:path w="8606331" h="1544087" stroke="0" extrusionOk="0">
                  <a:moveTo>
                    <a:pt x="0" y="257353"/>
                  </a:moveTo>
                  <a:cubicBezTo>
                    <a:pt x="-13924" y="116592"/>
                    <a:pt x="116867" y="-17041"/>
                    <a:pt x="257353" y="0"/>
                  </a:cubicBezTo>
                  <a:cubicBezTo>
                    <a:pt x="563938" y="-16049"/>
                    <a:pt x="778337" y="32296"/>
                    <a:pt x="916242" y="0"/>
                  </a:cubicBezTo>
                  <a:cubicBezTo>
                    <a:pt x="1054147" y="-32296"/>
                    <a:pt x="1297695" y="33512"/>
                    <a:pt x="1494216" y="0"/>
                  </a:cubicBezTo>
                  <a:cubicBezTo>
                    <a:pt x="1690737" y="-33512"/>
                    <a:pt x="1899995" y="4659"/>
                    <a:pt x="2072189" y="0"/>
                  </a:cubicBezTo>
                  <a:cubicBezTo>
                    <a:pt x="2244383" y="-4659"/>
                    <a:pt x="2334427" y="10106"/>
                    <a:pt x="2569246" y="0"/>
                  </a:cubicBezTo>
                  <a:cubicBezTo>
                    <a:pt x="2804065" y="-10106"/>
                    <a:pt x="3059096" y="26197"/>
                    <a:pt x="3228135" y="0"/>
                  </a:cubicBezTo>
                  <a:cubicBezTo>
                    <a:pt x="3397174" y="-26197"/>
                    <a:pt x="3556777" y="28006"/>
                    <a:pt x="3725192" y="0"/>
                  </a:cubicBezTo>
                  <a:cubicBezTo>
                    <a:pt x="3893607" y="-28006"/>
                    <a:pt x="4009262" y="41116"/>
                    <a:pt x="4141333" y="0"/>
                  </a:cubicBezTo>
                  <a:cubicBezTo>
                    <a:pt x="4273404" y="-41116"/>
                    <a:pt x="4469457" y="6828"/>
                    <a:pt x="4557474" y="0"/>
                  </a:cubicBezTo>
                  <a:cubicBezTo>
                    <a:pt x="4645491" y="-6828"/>
                    <a:pt x="4739647" y="21062"/>
                    <a:pt x="4892698" y="0"/>
                  </a:cubicBezTo>
                  <a:cubicBezTo>
                    <a:pt x="5045749" y="-21062"/>
                    <a:pt x="5351748" y="55466"/>
                    <a:pt x="5470671" y="0"/>
                  </a:cubicBezTo>
                  <a:cubicBezTo>
                    <a:pt x="5589594" y="-55466"/>
                    <a:pt x="5938869" y="41799"/>
                    <a:pt x="6129561" y="0"/>
                  </a:cubicBezTo>
                  <a:cubicBezTo>
                    <a:pt x="6320253" y="-41799"/>
                    <a:pt x="6495275" y="17970"/>
                    <a:pt x="6707534" y="0"/>
                  </a:cubicBezTo>
                  <a:cubicBezTo>
                    <a:pt x="6919793" y="-17970"/>
                    <a:pt x="7199515" y="54887"/>
                    <a:pt x="7447340" y="0"/>
                  </a:cubicBezTo>
                  <a:cubicBezTo>
                    <a:pt x="7695165" y="-54887"/>
                    <a:pt x="7902055" y="107967"/>
                    <a:pt x="8348978" y="0"/>
                  </a:cubicBezTo>
                  <a:cubicBezTo>
                    <a:pt x="8520409" y="-1953"/>
                    <a:pt x="8638280" y="112384"/>
                    <a:pt x="8606331" y="257353"/>
                  </a:cubicBezTo>
                  <a:cubicBezTo>
                    <a:pt x="8660175" y="467251"/>
                    <a:pt x="8598285" y="591433"/>
                    <a:pt x="8606331" y="761750"/>
                  </a:cubicBezTo>
                  <a:cubicBezTo>
                    <a:pt x="8614377" y="932067"/>
                    <a:pt x="8557298" y="1078523"/>
                    <a:pt x="8606331" y="1286734"/>
                  </a:cubicBezTo>
                  <a:cubicBezTo>
                    <a:pt x="8600158" y="1430471"/>
                    <a:pt x="8486125" y="1524231"/>
                    <a:pt x="8348978" y="1544087"/>
                  </a:cubicBezTo>
                  <a:cubicBezTo>
                    <a:pt x="8158896" y="1578651"/>
                    <a:pt x="7976681" y="1500408"/>
                    <a:pt x="7851921" y="1544087"/>
                  </a:cubicBezTo>
                  <a:cubicBezTo>
                    <a:pt x="7727161" y="1587766"/>
                    <a:pt x="7475105" y="1528657"/>
                    <a:pt x="7112115" y="1544087"/>
                  </a:cubicBezTo>
                  <a:cubicBezTo>
                    <a:pt x="6749125" y="1559517"/>
                    <a:pt x="6645950" y="1504124"/>
                    <a:pt x="6453226" y="1544087"/>
                  </a:cubicBezTo>
                  <a:cubicBezTo>
                    <a:pt x="6260502" y="1584050"/>
                    <a:pt x="6180353" y="1497507"/>
                    <a:pt x="6037085" y="1544087"/>
                  </a:cubicBezTo>
                  <a:cubicBezTo>
                    <a:pt x="5893817" y="1590667"/>
                    <a:pt x="5685140" y="1510589"/>
                    <a:pt x="5459112" y="1544087"/>
                  </a:cubicBezTo>
                  <a:cubicBezTo>
                    <a:pt x="5233084" y="1577585"/>
                    <a:pt x="5064713" y="1523459"/>
                    <a:pt x="4881139" y="1544087"/>
                  </a:cubicBezTo>
                  <a:cubicBezTo>
                    <a:pt x="4697565" y="1564715"/>
                    <a:pt x="4484658" y="1481367"/>
                    <a:pt x="4303166" y="1544087"/>
                  </a:cubicBezTo>
                  <a:cubicBezTo>
                    <a:pt x="4121674" y="1606807"/>
                    <a:pt x="3727241" y="1514208"/>
                    <a:pt x="3563360" y="1544087"/>
                  </a:cubicBezTo>
                  <a:cubicBezTo>
                    <a:pt x="3399479" y="1573966"/>
                    <a:pt x="3287598" y="1529816"/>
                    <a:pt x="3147219" y="1544087"/>
                  </a:cubicBezTo>
                  <a:cubicBezTo>
                    <a:pt x="3006840" y="1558358"/>
                    <a:pt x="2801629" y="1543580"/>
                    <a:pt x="2650162" y="1544087"/>
                  </a:cubicBezTo>
                  <a:cubicBezTo>
                    <a:pt x="2498695" y="1544594"/>
                    <a:pt x="2093973" y="1476426"/>
                    <a:pt x="1910356" y="1544087"/>
                  </a:cubicBezTo>
                  <a:cubicBezTo>
                    <a:pt x="1726739" y="1611748"/>
                    <a:pt x="1646249" y="1505912"/>
                    <a:pt x="1575132" y="1544087"/>
                  </a:cubicBezTo>
                  <a:cubicBezTo>
                    <a:pt x="1504015" y="1582262"/>
                    <a:pt x="1023997" y="1462621"/>
                    <a:pt x="835326" y="1544087"/>
                  </a:cubicBezTo>
                  <a:cubicBezTo>
                    <a:pt x="646655" y="1625553"/>
                    <a:pt x="415009" y="1492577"/>
                    <a:pt x="257353" y="1544087"/>
                  </a:cubicBezTo>
                  <a:cubicBezTo>
                    <a:pt x="126961" y="1583369"/>
                    <a:pt x="-6935" y="1452547"/>
                    <a:pt x="0" y="1286734"/>
                  </a:cubicBezTo>
                  <a:cubicBezTo>
                    <a:pt x="-38699" y="1152399"/>
                    <a:pt x="6994" y="1023361"/>
                    <a:pt x="0" y="802925"/>
                  </a:cubicBezTo>
                  <a:cubicBezTo>
                    <a:pt x="-6994" y="582489"/>
                    <a:pt x="38358" y="395891"/>
                    <a:pt x="0" y="257353"/>
                  </a:cubicBezTo>
                  <a:close/>
                </a:path>
              </a:pathLst>
            </a:custGeom>
            <a:grpFill/>
            <a:ln w="38100">
              <a:solidFill>
                <a:srgbClr val="FF0000"/>
              </a:solidFill>
              <a:prstDash val="sysDash"/>
              <a:extLst>
                <a:ext uri="{C807C97D-BFC1-408E-A445-0C87EB9F89A2}">
                  <ask:lineSketchStyleProps xmlns:ask="http://schemas.microsoft.com/office/drawing/2018/sketchyshapes" sd="1743215044">
                    <a:prstGeom prst="roundRect">
                      <a:avLst/>
                    </a:prstGeom>
                    <ask:type>
                      <ask:lineSketchScribble/>
                    </ask:type>
                  </ask:lineSketchStyleProps>
                </a:ext>
              </a:extLst>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endParaRPr>
            </a:p>
          </p:txBody>
        </p:sp>
        <p:sp>
          <p:nvSpPr>
            <p:cNvPr id="138" name="TextBox 137">
              <a:extLst>
                <a:ext uri="{FF2B5EF4-FFF2-40B4-BE49-F238E27FC236}">
                  <a16:creationId xmlns:a16="http://schemas.microsoft.com/office/drawing/2014/main" id="{D72E6EEF-65D3-415D-90D4-D26F27E71C8E}"/>
                </a:ext>
              </a:extLst>
            </p:cNvPr>
            <p:cNvSpPr txBox="1"/>
            <p:nvPr/>
          </p:nvSpPr>
          <p:spPr>
            <a:xfrm>
              <a:off x="1966564" y="368898"/>
              <a:ext cx="8745864" cy="1654125"/>
            </a:xfrm>
            <a:prstGeom prst="rect">
              <a:avLst/>
            </a:prstGeom>
            <a:noFill/>
          </p:spPr>
          <p:txBody>
            <a:bodyPr wrap="square" rtlCol="0">
              <a:spAutoFit/>
            </a:bodyPr>
            <a:lstStyle/>
            <a:p>
              <a:pPr marL="0" marR="0" algn="ctr">
                <a:lnSpc>
                  <a:spcPct val="120000"/>
                </a:lnSpc>
                <a:spcBef>
                  <a:spcPts val="0"/>
                </a:spcBef>
                <a:spcAft>
                  <a:spcPts val="0"/>
                </a:spcAft>
              </a:pPr>
              <a:r>
                <a:rPr lang="nl-NL" sz="2800" b="1" dirty="0">
                  <a:effectLst/>
                  <a:latin typeface="Cambria" panose="02040503050406030204" pitchFamily="18" charset="0"/>
                  <a:ea typeface="Cambria" panose="02040503050406030204" pitchFamily="18" charset="0"/>
                </a:rPr>
                <a:t>Các loài hải sản được nuôi phổ biến ở vùng Duyên hải miền Trung là:</a:t>
              </a:r>
              <a:endParaRPr lang="en-US" sz="2800" b="1" dirty="0">
                <a:effectLst/>
                <a:latin typeface="Cambria" panose="02040503050406030204" pitchFamily="18" charset="0"/>
                <a:ea typeface="Cambria" panose="02040503050406030204" pitchFamily="18" charset="0"/>
              </a:endParaRPr>
            </a:p>
          </p:txBody>
        </p:sp>
      </p:grpSp>
      <p:grpSp>
        <p:nvGrpSpPr>
          <p:cNvPr id="2" name="Group 1">
            <a:extLst>
              <a:ext uri="{FF2B5EF4-FFF2-40B4-BE49-F238E27FC236}">
                <a16:creationId xmlns:a16="http://schemas.microsoft.com/office/drawing/2014/main" id="{7B795FD0-1A9C-446F-AB9B-A7AB4365D43D}"/>
              </a:ext>
            </a:extLst>
          </p:cNvPr>
          <p:cNvGrpSpPr/>
          <p:nvPr/>
        </p:nvGrpSpPr>
        <p:grpSpPr>
          <a:xfrm>
            <a:off x="2474005" y="2621596"/>
            <a:ext cx="7329533" cy="1056860"/>
            <a:chOff x="2534913" y="2611433"/>
            <a:chExt cx="6992398" cy="1056860"/>
          </a:xfrm>
        </p:grpSpPr>
        <p:sp>
          <p:nvSpPr>
            <p:cNvPr id="143" name="Rounded Rectangle 16">
              <a:extLst>
                <a:ext uri="{FF2B5EF4-FFF2-40B4-BE49-F238E27FC236}">
                  <a16:creationId xmlns:a16="http://schemas.microsoft.com/office/drawing/2014/main" id="{F1EB9B43-39E4-465A-8D8A-FB708107A99F}"/>
                </a:ext>
              </a:extLst>
            </p:cNvPr>
            <p:cNvSpPr/>
            <p:nvPr/>
          </p:nvSpPr>
          <p:spPr>
            <a:xfrm>
              <a:off x="3035472" y="2611433"/>
              <a:ext cx="6491839" cy="1056860"/>
            </a:xfrm>
            <a:prstGeom prst="roundRect">
              <a:avLst/>
            </a:prstGeom>
            <a:gradFill flip="none" rotWithShape="1">
              <a:gsLst>
                <a:gs pos="0">
                  <a:srgbClr val="00FFFF">
                    <a:tint val="66000"/>
                    <a:satMod val="160000"/>
                    <a:alpha val="67000"/>
                  </a:srgbClr>
                </a:gs>
                <a:gs pos="60000">
                  <a:srgbClr val="00FFFF">
                    <a:tint val="44500"/>
                    <a:satMod val="160000"/>
                  </a:srgbClr>
                </a:gs>
                <a:gs pos="100000">
                  <a:srgbClr val="00FFFF">
                    <a:tint val="23500"/>
                    <a:satMod val="160000"/>
                  </a:srgbClr>
                </a:gs>
              </a:gsLst>
              <a:lin ang="10800000" scaled="1"/>
              <a:tileRect/>
            </a:gradFill>
            <a:ln w="57150"/>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0" i="0" u="none" strike="noStrike" kern="0" cap="none" spc="0" normalizeH="0" baseline="0" noProof="0" dirty="0">
                  <a:ln>
                    <a:noFill/>
                  </a:ln>
                  <a:solidFill>
                    <a:srgbClr val="FFFBF8">
                      <a:lumMod val="10000"/>
                    </a:srgbClr>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rPr>
                <a:t>Cá, ốc hương, hàu, sò, </a:t>
              </a:r>
              <a:r>
                <a:rPr kumimoji="0" lang="en-US" sz="3200" b="0" i="0" u="none" strike="noStrike" kern="0" cap="none" spc="0" normalizeH="0" baseline="0" noProof="0" dirty="0" err="1">
                  <a:ln>
                    <a:noFill/>
                  </a:ln>
                  <a:solidFill>
                    <a:srgbClr val="FFFBF8">
                      <a:lumMod val="10000"/>
                    </a:srgbClr>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rPr>
                <a:t>mực</a:t>
              </a:r>
              <a:endParaRPr kumimoji="0" lang="en-US" sz="3200" b="0" i="0" u="none" strike="noStrike" kern="0" cap="none" spc="0" normalizeH="0" baseline="0" noProof="0" dirty="0">
                <a:ln>
                  <a:noFill/>
                </a:ln>
                <a:solidFill>
                  <a:srgbClr val="FFFBF8">
                    <a:lumMod val="10000"/>
                  </a:srgbClr>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endParaRPr>
            </a:p>
          </p:txBody>
        </p:sp>
        <p:grpSp>
          <p:nvGrpSpPr>
            <p:cNvPr id="184" name="Google Shape;766;p25">
              <a:extLst>
                <a:ext uri="{FF2B5EF4-FFF2-40B4-BE49-F238E27FC236}">
                  <a16:creationId xmlns:a16="http://schemas.microsoft.com/office/drawing/2014/main" id="{97280F94-25E9-400D-B2F0-D9DE7369EE14}"/>
                </a:ext>
              </a:extLst>
            </p:cNvPr>
            <p:cNvGrpSpPr/>
            <p:nvPr/>
          </p:nvGrpSpPr>
          <p:grpSpPr>
            <a:xfrm>
              <a:off x="2534913" y="2749522"/>
              <a:ext cx="809298" cy="903888"/>
              <a:chOff x="3688124" y="2981594"/>
              <a:chExt cx="3319086" cy="3319078"/>
            </a:xfrm>
          </p:grpSpPr>
          <p:sp>
            <p:nvSpPr>
              <p:cNvPr id="185" name="Google Shape;767;p25">
                <a:extLst>
                  <a:ext uri="{FF2B5EF4-FFF2-40B4-BE49-F238E27FC236}">
                    <a16:creationId xmlns:a16="http://schemas.microsoft.com/office/drawing/2014/main" id="{3BF624FB-D36E-4D38-9D20-B3E1C2B788FE}"/>
                  </a:ext>
                </a:extLst>
              </p:cNvPr>
              <p:cNvSpPr/>
              <p:nvPr/>
            </p:nvSpPr>
            <p:spPr>
              <a:xfrm>
                <a:off x="3688124" y="2981594"/>
                <a:ext cx="3319086" cy="3319078"/>
              </a:xfrm>
              <a:custGeom>
                <a:avLst/>
                <a:gdLst/>
                <a:ahLst/>
                <a:cxnLst/>
                <a:rect l="l" t="t" r="r" b="b"/>
                <a:pathLst>
                  <a:path w="3319081" h="3319081" extrusionOk="0">
                    <a:moveTo>
                      <a:pt x="1659541" y="0"/>
                    </a:moveTo>
                    <a:cubicBezTo>
                      <a:pt x="2576036" y="0"/>
                      <a:pt x="3319082" y="742950"/>
                      <a:pt x="3319082" y="1659541"/>
                    </a:cubicBezTo>
                    <a:cubicBezTo>
                      <a:pt x="3319082" y="2576132"/>
                      <a:pt x="2576132" y="3319082"/>
                      <a:pt x="1659541" y="3319082"/>
                    </a:cubicBezTo>
                    <a:cubicBezTo>
                      <a:pt x="742950" y="3319082"/>
                      <a:pt x="0" y="2576036"/>
                      <a:pt x="0" y="1659541"/>
                    </a:cubicBezTo>
                    <a:cubicBezTo>
                      <a:pt x="0" y="743045"/>
                      <a:pt x="742950" y="0"/>
                      <a:pt x="1659541" y="0"/>
                    </a:cubicBezTo>
                    <a:lnTo>
                      <a:pt x="1659541" y="0"/>
                    </a:lnTo>
                    <a:close/>
                    <a:moveTo>
                      <a:pt x="1659541" y="689038"/>
                    </a:moveTo>
                    <a:cubicBezTo>
                      <a:pt x="1123569" y="689038"/>
                      <a:pt x="689039" y="1123569"/>
                      <a:pt x="689039" y="1659541"/>
                    </a:cubicBezTo>
                    <a:cubicBezTo>
                      <a:pt x="689039" y="2195513"/>
                      <a:pt x="1123569" y="2630043"/>
                      <a:pt x="1659541" y="2630043"/>
                    </a:cubicBezTo>
                    <a:cubicBezTo>
                      <a:pt x="2195513" y="2630043"/>
                      <a:pt x="2630043" y="2195513"/>
                      <a:pt x="2630043" y="1659541"/>
                    </a:cubicBezTo>
                    <a:cubicBezTo>
                      <a:pt x="2630043" y="1123569"/>
                      <a:pt x="2195513" y="689038"/>
                      <a:pt x="1659541" y="689038"/>
                    </a:cubicBezTo>
                    <a:close/>
                  </a:path>
                </a:pathLst>
              </a:custGeom>
              <a:solidFill>
                <a:srgbClr val="D653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186" name="Google Shape;768;p25">
                <a:extLst>
                  <a:ext uri="{FF2B5EF4-FFF2-40B4-BE49-F238E27FC236}">
                    <a16:creationId xmlns:a16="http://schemas.microsoft.com/office/drawing/2014/main" id="{2AA904A7-EFE5-45B8-91A2-328624A668DD}"/>
                  </a:ext>
                </a:extLst>
              </p:cNvPr>
              <p:cNvSpPr/>
              <p:nvPr/>
            </p:nvSpPr>
            <p:spPr>
              <a:xfrm>
                <a:off x="4075598" y="3472226"/>
                <a:ext cx="2544128" cy="2544129"/>
              </a:xfrm>
              <a:custGeom>
                <a:avLst/>
                <a:gdLst/>
                <a:ahLst/>
                <a:cxnLst/>
                <a:rect l="l" t="t" r="r" b="b"/>
                <a:pathLst>
                  <a:path w="2544127" h="2544127" extrusionOk="0">
                    <a:moveTo>
                      <a:pt x="1272064" y="0"/>
                    </a:moveTo>
                    <a:cubicBezTo>
                      <a:pt x="1974628" y="0"/>
                      <a:pt x="2544128" y="569500"/>
                      <a:pt x="2544128" y="1272064"/>
                    </a:cubicBezTo>
                    <a:cubicBezTo>
                      <a:pt x="2544128" y="1974628"/>
                      <a:pt x="1974628" y="2544128"/>
                      <a:pt x="1272064" y="2544128"/>
                    </a:cubicBezTo>
                    <a:cubicBezTo>
                      <a:pt x="569500" y="2544128"/>
                      <a:pt x="0" y="1974628"/>
                      <a:pt x="0" y="1272064"/>
                    </a:cubicBezTo>
                    <a:cubicBezTo>
                      <a:pt x="0" y="569500"/>
                      <a:pt x="569500" y="0"/>
                      <a:pt x="1272064" y="0"/>
                    </a:cubicBezTo>
                    <a:lnTo>
                      <a:pt x="1272064" y="0"/>
                    </a:lnTo>
                    <a:close/>
                    <a:moveTo>
                      <a:pt x="1272064" y="198406"/>
                    </a:moveTo>
                    <a:cubicBezTo>
                      <a:pt x="736092" y="198406"/>
                      <a:pt x="301562" y="632936"/>
                      <a:pt x="301562" y="1168908"/>
                    </a:cubicBezTo>
                    <a:cubicBezTo>
                      <a:pt x="301562" y="1704880"/>
                      <a:pt x="736092" y="2139410"/>
                      <a:pt x="1272064" y="2139410"/>
                    </a:cubicBezTo>
                    <a:cubicBezTo>
                      <a:pt x="1808036" y="2139410"/>
                      <a:pt x="2242566" y="1704880"/>
                      <a:pt x="2242566" y="1168908"/>
                    </a:cubicBezTo>
                    <a:cubicBezTo>
                      <a:pt x="2242566" y="632936"/>
                      <a:pt x="1808036" y="198406"/>
                      <a:pt x="1272064" y="198406"/>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grpSp>
            <p:nvGrpSpPr>
              <p:cNvPr id="187" name="Google Shape;769;p25">
                <a:extLst>
                  <a:ext uri="{FF2B5EF4-FFF2-40B4-BE49-F238E27FC236}">
                    <a16:creationId xmlns:a16="http://schemas.microsoft.com/office/drawing/2014/main" id="{4C5A3424-2C14-4335-8C67-D5AC186F5DB1}"/>
                  </a:ext>
                </a:extLst>
              </p:cNvPr>
              <p:cNvGrpSpPr/>
              <p:nvPr/>
            </p:nvGrpSpPr>
            <p:grpSpPr>
              <a:xfrm>
                <a:off x="3772727" y="3222908"/>
                <a:ext cx="1113024" cy="1160787"/>
                <a:chOff x="6515927" y="3100079"/>
                <a:chExt cx="1113024" cy="1160787"/>
              </a:xfrm>
            </p:grpSpPr>
            <p:sp>
              <p:nvSpPr>
                <p:cNvPr id="195" name="Google Shape;770;p25">
                  <a:extLst>
                    <a:ext uri="{FF2B5EF4-FFF2-40B4-BE49-F238E27FC236}">
                      <a16:creationId xmlns:a16="http://schemas.microsoft.com/office/drawing/2014/main" id="{12B62038-21E6-4BAF-AF4A-8FBAFFE7D664}"/>
                    </a:ext>
                  </a:extLst>
                </p:cNvPr>
                <p:cNvSpPr/>
                <p:nvPr/>
              </p:nvSpPr>
              <p:spPr>
                <a:xfrm>
                  <a:off x="6515927" y="3100079"/>
                  <a:ext cx="1112982" cy="1160787"/>
                </a:xfrm>
                <a:custGeom>
                  <a:avLst/>
                  <a:gdLst/>
                  <a:ahLst/>
                  <a:cxnLst/>
                  <a:rect l="l" t="t" r="r" b="b"/>
                  <a:pathLst>
                    <a:path w="1112982" h="1160787" extrusionOk="0">
                      <a:moveTo>
                        <a:pt x="2449" y="871396"/>
                      </a:moveTo>
                      <a:cubicBezTo>
                        <a:pt x="129036" y="511066"/>
                        <a:pt x="375067" y="206933"/>
                        <a:pt x="693011" y="6622"/>
                      </a:cubicBezTo>
                      <a:cubicBezTo>
                        <a:pt x="817598" y="-64721"/>
                        <a:pt x="1221363" y="461250"/>
                        <a:pt x="1085346" y="583742"/>
                      </a:cubicBezTo>
                      <a:cubicBezTo>
                        <a:pt x="884845" y="703090"/>
                        <a:pt x="730349" y="891780"/>
                        <a:pt x="655292" y="1116856"/>
                      </a:cubicBezTo>
                      <a:cubicBezTo>
                        <a:pt x="619859" y="1256492"/>
                        <a:pt x="-45271" y="1032750"/>
                        <a:pt x="2449" y="871396"/>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196" name="Google Shape;771;p25">
                  <a:extLst>
                    <a:ext uri="{FF2B5EF4-FFF2-40B4-BE49-F238E27FC236}">
                      <a16:creationId xmlns:a16="http://schemas.microsoft.com/office/drawing/2014/main" id="{6B0344D3-C721-465A-9786-85D61F4D91FA}"/>
                    </a:ext>
                  </a:extLst>
                </p:cNvPr>
                <p:cNvSpPr/>
                <p:nvPr/>
              </p:nvSpPr>
              <p:spPr>
                <a:xfrm>
                  <a:off x="6880707" y="3454744"/>
                  <a:ext cx="748244" cy="806077"/>
                </a:xfrm>
                <a:custGeom>
                  <a:avLst/>
                  <a:gdLst/>
                  <a:ahLst/>
                  <a:cxnLst/>
                  <a:rect l="l" t="t" r="r" b="b"/>
                  <a:pathLst>
                    <a:path w="748244" h="806077" extrusionOk="0">
                      <a:moveTo>
                        <a:pt x="0" y="773906"/>
                      </a:moveTo>
                      <a:cubicBezTo>
                        <a:pt x="112681" y="426434"/>
                        <a:pt x="370904" y="144494"/>
                        <a:pt x="702659" y="0"/>
                      </a:cubicBezTo>
                      <a:cubicBezTo>
                        <a:pt x="747522" y="91154"/>
                        <a:pt x="765238" y="176117"/>
                        <a:pt x="728281" y="220980"/>
                      </a:cubicBezTo>
                      <a:cubicBezTo>
                        <a:pt x="516636" y="342329"/>
                        <a:pt x="354997" y="541115"/>
                        <a:pt x="282130" y="778669"/>
                      </a:cubicBezTo>
                      <a:cubicBezTo>
                        <a:pt x="247745" y="820579"/>
                        <a:pt x="127540" y="810768"/>
                        <a:pt x="0" y="773906"/>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grpSp>
          <p:grpSp>
            <p:nvGrpSpPr>
              <p:cNvPr id="188" name="Google Shape;772;p25">
                <a:extLst>
                  <a:ext uri="{FF2B5EF4-FFF2-40B4-BE49-F238E27FC236}">
                    <a16:creationId xmlns:a16="http://schemas.microsoft.com/office/drawing/2014/main" id="{988DC9A5-3C55-4D31-B028-65589AB7512E}"/>
                  </a:ext>
                </a:extLst>
              </p:cNvPr>
              <p:cNvGrpSpPr/>
              <p:nvPr/>
            </p:nvGrpSpPr>
            <p:grpSpPr>
              <a:xfrm>
                <a:off x="5805957" y="3222908"/>
                <a:ext cx="1113021" cy="1160787"/>
                <a:chOff x="8549157" y="3100079"/>
                <a:chExt cx="1113021" cy="1160787"/>
              </a:xfrm>
            </p:grpSpPr>
            <p:sp>
              <p:nvSpPr>
                <p:cNvPr id="193" name="Google Shape;773;p25">
                  <a:extLst>
                    <a:ext uri="{FF2B5EF4-FFF2-40B4-BE49-F238E27FC236}">
                      <a16:creationId xmlns:a16="http://schemas.microsoft.com/office/drawing/2014/main" id="{701A75D7-0D5A-4E99-8F15-52F848D3F05F}"/>
                    </a:ext>
                  </a:extLst>
                </p:cNvPr>
                <p:cNvSpPr/>
                <p:nvPr/>
              </p:nvSpPr>
              <p:spPr>
                <a:xfrm>
                  <a:off x="8549157" y="3100079"/>
                  <a:ext cx="1113021" cy="1160787"/>
                </a:xfrm>
                <a:custGeom>
                  <a:avLst/>
                  <a:gdLst/>
                  <a:ahLst/>
                  <a:cxnLst/>
                  <a:rect l="l" t="t" r="r" b="b"/>
                  <a:pathLst>
                    <a:path w="1113021" h="1160787" extrusionOk="0">
                      <a:moveTo>
                        <a:pt x="1110564" y="871396"/>
                      </a:moveTo>
                      <a:cubicBezTo>
                        <a:pt x="983976" y="511066"/>
                        <a:pt x="737946" y="206933"/>
                        <a:pt x="420001" y="6622"/>
                      </a:cubicBezTo>
                      <a:cubicBezTo>
                        <a:pt x="295414" y="-64721"/>
                        <a:pt x="-108446" y="461250"/>
                        <a:pt x="27667" y="583742"/>
                      </a:cubicBezTo>
                      <a:cubicBezTo>
                        <a:pt x="228168" y="703090"/>
                        <a:pt x="382663" y="891780"/>
                        <a:pt x="457720" y="1116856"/>
                      </a:cubicBezTo>
                      <a:cubicBezTo>
                        <a:pt x="493153" y="1256492"/>
                        <a:pt x="1158379" y="1032750"/>
                        <a:pt x="1110564" y="871396"/>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194" name="Google Shape;774;p25">
                  <a:extLst>
                    <a:ext uri="{FF2B5EF4-FFF2-40B4-BE49-F238E27FC236}">
                      <a16:creationId xmlns:a16="http://schemas.microsoft.com/office/drawing/2014/main" id="{94B00D2F-0CA6-4AAF-B799-3E9C8E324C1E}"/>
                    </a:ext>
                  </a:extLst>
                </p:cNvPr>
                <p:cNvSpPr/>
                <p:nvPr/>
              </p:nvSpPr>
              <p:spPr>
                <a:xfrm>
                  <a:off x="8549240" y="3454744"/>
                  <a:ext cx="748245" cy="806077"/>
                </a:xfrm>
                <a:custGeom>
                  <a:avLst/>
                  <a:gdLst/>
                  <a:ahLst/>
                  <a:cxnLst/>
                  <a:rect l="l" t="t" r="r" b="b"/>
                  <a:pathLst>
                    <a:path w="748245" h="806077" extrusionOk="0">
                      <a:moveTo>
                        <a:pt x="748245" y="773906"/>
                      </a:moveTo>
                      <a:cubicBezTo>
                        <a:pt x="635564" y="426434"/>
                        <a:pt x="377342" y="144494"/>
                        <a:pt x="45586" y="0"/>
                      </a:cubicBezTo>
                      <a:cubicBezTo>
                        <a:pt x="723" y="91154"/>
                        <a:pt x="-16994" y="176117"/>
                        <a:pt x="19963" y="220980"/>
                      </a:cubicBezTo>
                      <a:cubicBezTo>
                        <a:pt x="231609" y="342329"/>
                        <a:pt x="393248" y="541115"/>
                        <a:pt x="466114" y="778669"/>
                      </a:cubicBezTo>
                      <a:cubicBezTo>
                        <a:pt x="500500" y="820579"/>
                        <a:pt x="620610" y="810768"/>
                        <a:pt x="748245" y="773906"/>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grpSp>
          <p:sp>
            <p:nvSpPr>
              <p:cNvPr id="189" name="Google Shape;775;p25">
                <a:extLst>
                  <a:ext uri="{FF2B5EF4-FFF2-40B4-BE49-F238E27FC236}">
                    <a16:creationId xmlns:a16="http://schemas.microsoft.com/office/drawing/2014/main" id="{A6412B5D-2C7A-4E49-99EA-E5A671D6CB03}"/>
                  </a:ext>
                </a:extLst>
              </p:cNvPr>
              <p:cNvSpPr/>
              <p:nvPr/>
            </p:nvSpPr>
            <p:spPr>
              <a:xfrm>
                <a:off x="3772727" y="4905386"/>
                <a:ext cx="1112982" cy="1160737"/>
              </a:xfrm>
              <a:custGeom>
                <a:avLst/>
                <a:gdLst/>
                <a:ahLst/>
                <a:cxnLst/>
                <a:rect l="l" t="t" r="r" b="b"/>
                <a:pathLst>
                  <a:path w="1112982" h="1160737" extrusionOk="0">
                    <a:moveTo>
                      <a:pt x="2449" y="289341"/>
                    </a:moveTo>
                    <a:cubicBezTo>
                      <a:pt x="129036" y="649672"/>
                      <a:pt x="375067" y="953806"/>
                      <a:pt x="693011" y="1154116"/>
                    </a:cubicBezTo>
                    <a:cubicBezTo>
                      <a:pt x="817598" y="1225458"/>
                      <a:pt x="1221363" y="699488"/>
                      <a:pt x="1085346" y="576997"/>
                    </a:cubicBezTo>
                    <a:cubicBezTo>
                      <a:pt x="884845" y="457648"/>
                      <a:pt x="730349" y="268958"/>
                      <a:pt x="655292" y="43882"/>
                    </a:cubicBezTo>
                    <a:cubicBezTo>
                      <a:pt x="619859" y="-95659"/>
                      <a:pt x="-45271" y="128083"/>
                      <a:pt x="2449" y="289341"/>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190" name="Google Shape;776;p25">
                <a:extLst>
                  <a:ext uri="{FF2B5EF4-FFF2-40B4-BE49-F238E27FC236}">
                    <a16:creationId xmlns:a16="http://schemas.microsoft.com/office/drawing/2014/main" id="{F566D92F-D02E-4DF6-AAD0-02810B60CE63}"/>
                  </a:ext>
                </a:extLst>
              </p:cNvPr>
              <p:cNvSpPr/>
              <p:nvPr/>
            </p:nvSpPr>
            <p:spPr>
              <a:xfrm>
                <a:off x="4092454" y="4905561"/>
                <a:ext cx="793337" cy="958869"/>
              </a:xfrm>
              <a:custGeom>
                <a:avLst/>
                <a:gdLst/>
                <a:ahLst/>
                <a:cxnLst/>
                <a:rect l="l" t="t" r="r" b="b"/>
                <a:pathLst>
                  <a:path w="793337" h="958869" extrusionOk="0">
                    <a:moveTo>
                      <a:pt x="651891" y="958870"/>
                    </a:moveTo>
                    <a:cubicBezTo>
                      <a:pt x="759619" y="816947"/>
                      <a:pt x="837152" y="641306"/>
                      <a:pt x="765715" y="576917"/>
                    </a:cubicBezTo>
                    <a:cubicBezTo>
                      <a:pt x="654653" y="510814"/>
                      <a:pt x="557689" y="423374"/>
                      <a:pt x="480536" y="320314"/>
                    </a:cubicBezTo>
                    <a:cubicBezTo>
                      <a:pt x="415766" y="234589"/>
                      <a:pt x="364903" y="137720"/>
                      <a:pt x="331184" y="33230"/>
                    </a:cubicBezTo>
                    <a:cubicBezTo>
                      <a:pt x="300038" y="-20776"/>
                      <a:pt x="148876" y="-3536"/>
                      <a:pt x="0" y="46184"/>
                    </a:cubicBezTo>
                    <a:cubicBezTo>
                      <a:pt x="64865" y="441281"/>
                      <a:pt x="311753" y="775323"/>
                      <a:pt x="651891" y="958870"/>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191" name="Google Shape;777;p25">
                <a:extLst>
                  <a:ext uri="{FF2B5EF4-FFF2-40B4-BE49-F238E27FC236}">
                    <a16:creationId xmlns:a16="http://schemas.microsoft.com/office/drawing/2014/main" id="{64B14CA4-DE36-4A5E-BB4C-37058FAFD02A}"/>
                  </a:ext>
                </a:extLst>
              </p:cNvPr>
              <p:cNvSpPr/>
              <p:nvPr/>
            </p:nvSpPr>
            <p:spPr>
              <a:xfrm>
                <a:off x="5805957" y="4905386"/>
                <a:ext cx="1113021" cy="1160737"/>
              </a:xfrm>
              <a:custGeom>
                <a:avLst/>
                <a:gdLst/>
                <a:ahLst/>
                <a:cxnLst/>
                <a:rect l="l" t="t" r="r" b="b"/>
                <a:pathLst>
                  <a:path w="1113021" h="1160737" extrusionOk="0">
                    <a:moveTo>
                      <a:pt x="1110564" y="289341"/>
                    </a:moveTo>
                    <a:cubicBezTo>
                      <a:pt x="983976" y="649672"/>
                      <a:pt x="737946" y="953806"/>
                      <a:pt x="420001" y="1154116"/>
                    </a:cubicBezTo>
                    <a:cubicBezTo>
                      <a:pt x="295414" y="1225458"/>
                      <a:pt x="-108446" y="699488"/>
                      <a:pt x="27667" y="576997"/>
                    </a:cubicBezTo>
                    <a:cubicBezTo>
                      <a:pt x="228168" y="457648"/>
                      <a:pt x="382663" y="268958"/>
                      <a:pt x="457720" y="43882"/>
                    </a:cubicBezTo>
                    <a:cubicBezTo>
                      <a:pt x="493153" y="-95659"/>
                      <a:pt x="1158379" y="128083"/>
                      <a:pt x="1110564" y="289341"/>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192" name="Google Shape;778;p25">
                <a:extLst>
                  <a:ext uri="{FF2B5EF4-FFF2-40B4-BE49-F238E27FC236}">
                    <a16:creationId xmlns:a16="http://schemas.microsoft.com/office/drawing/2014/main" id="{E194410E-E70A-4D0E-8C51-8A6151E354B6}"/>
                  </a:ext>
                </a:extLst>
              </p:cNvPr>
              <p:cNvSpPr/>
              <p:nvPr/>
            </p:nvSpPr>
            <p:spPr>
              <a:xfrm>
                <a:off x="5806014" y="4905425"/>
                <a:ext cx="796658" cy="960243"/>
              </a:xfrm>
              <a:custGeom>
                <a:avLst/>
                <a:gdLst/>
                <a:ahLst/>
                <a:cxnLst/>
                <a:rect l="l" t="t" r="r" b="b"/>
                <a:pathLst>
                  <a:path w="796658" h="960243" extrusionOk="0">
                    <a:moveTo>
                      <a:pt x="796658" y="47273"/>
                    </a:moveTo>
                    <a:cubicBezTo>
                      <a:pt x="731412" y="443036"/>
                      <a:pt x="483572" y="777173"/>
                      <a:pt x="142481" y="960244"/>
                    </a:cubicBezTo>
                    <a:cubicBezTo>
                      <a:pt x="34182" y="818036"/>
                      <a:pt x="-44018" y="641537"/>
                      <a:pt x="27610" y="576958"/>
                    </a:cubicBezTo>
                    <a:cubicBezTo>
                      <a:pt x="50660" y="563242"/>
                      <a:pt x="73044" y="548573"/>
                      <a:pt x="94856" y="533143"/>
                    </a:cubicBezTo>
                    <a:cubicBezTo>
                      <a:pt x="270116" y="411318"/>
                      <a:pt x="403371" y="233201"/>
                      <a:pt x="468332" y="24984"/>
                    </a:cubicBezTo>
                    <a:cubicBezTo>
                      <a:pt x="510146" y="-19117"/>
                      <a:pt x="654831" y="-543"/>
                      <a:pt x="796658" y="47273"/>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grpSp>
      </p:grpSp>
      <p:grpSp>
        <p:nvGrpSpPr>
          <p:cNvPr id="5" name="Group 4">
            <a:extLst>
              <a:ext uri="{FF2B5EF4-FFF2-40B4-BE49-F238E27FC236}">
                <a16:creationId xmlns:a16="http://schemas.microsoft.com/office/drawing/2014/main" id="{6BC2A907-FCC6-4C0C-A80A-1462FC277B4B}"/>
              </a:ext>
            </a:extLst>
          </p:cNvPr>
          <p:cNvGrpSpPr/>
          <p:nvPr/>
        </p:nvGrpSpPr>
        <p:grpSpPr>
          <a:xfrm>
            <a:off x="2478246" y="3927464"/>
            <a:ext cx="7287743" cy="914576"/>
            <a:chOff x="2478247" y="3927464"/>
            <a:chExt cx="6973288" cy="914576"/>
          </a:xfrm>
        </p:grpSpPr>
        <p:sp>
          <p:nvSpPr>
            <p:cNvPr id="147" name="Rounded Rectangle 18">
              <a:extLst>
                <a:ext uri="{FF2B5EF4-FFF2-40B4-BE49-F238E27FC236}">
                  <a16:creationId xmlns:a16="http://schemas.microsoft.com/office/drawing/2014/main" id="{3FD77AC1-2778-4BC8-B194-779866A525F1}"/>
                </a:ext>
              </a:extLst>
            </p:cNvPr>
            <p:cNvSpPr/>
            <p:nvPr/>
          </p:nvSpPr>
          <p:spPr>
            <a:xfrm>
              <a:off x="2948209" y="3945686"/>
              <a:ext cx="6503326" cy="896354"/>
            </a:xfrm>
            <a:prstGeom prst="roundRect">
              <a:avLst/>
            </a:prstGeom>
            <a:gradFill flip="none" rotWithShape="1">
              <a:gsLst>
                <a:gs pos="0">
                  <a:srgbClr val="00FFFF">
                    <a:tint val="66000"/>
                    <a:satMod val="160000"/>
                    <a:alpha val="67000"/>
                  </a:srgbClr>
                </a:gs>
                <a:gs pos="60000">
                  <a:srgbClr val="00FFFF">
                    <a:tint val="44500"/>
                    <a:satMod val="160000"/>
                  </a:srgbClr>
                </a:gs>
                <a:gs pos="100000">
                  <a:srgbClr val="00FFFF">
                    <a:tint val="23500"/>
                    <a:satMod val="160000"/>
                  </a:srgbClr>
                </a:gs>
              </a:gsLst>
              <a:lin ang="10800000" scaled="1"/>
              <a:tileRect/>
            </a:gradFill>
            <a:ln w="57150"/>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FFFBF8">
                      <a:lumMod val="10000"/>
                    </a:srgbClr>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rPr>
                <a:t>Tôm sú, tôm hùm, bào ngư, cua, ngao</a:t>
              </a:r>
              <a:endParaRPr kumimoji="0" lang="en-US" sz="2800" b="0" i="0" u="none" strike="noStrike" kern="0" cap="none" spc="0" normalizeH="0" baseline="0" noProof="0" dirty="0">
                <a:ln>
                  <a:noFill/>
                </a:ln>
                <a:solidFill>
                  <a:srgbClr val="FFFBF8">
                    <a:lumMod val="10000"/>
                  </a:srgbClr>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endParaRPr>
            </a:p>
          </p:txBody>
        </p:sp>
        <p:grpSp>
          <p:nvGrpSpPr>
            <p:cNvPr id="197" name="Google Shape;766;p25">
              <a:extLst>
                <a:ext uri="{FF2B5EF4-FFF2-40B4-BE49-F238E27FC236}">
                  <a16:creationId xmlns:a16="http://schemas.microsoft.com/office/drawing/2014/main" id="{4AF6FC7E-50DD-43A4-9BFF-9CC6D5D54675}"/>
                </a:ext>
              </a:extLst>
            </p:cNvPr>
            <p:cNvGrpSpPr/>
            <p:nvPr/>
          </p:nvGrpSpPr>
          <p:grpSpPr>
            <a:xfrm>
              <a:off x="2478247" y="3927464"/>
              <a:ext cx="809298" cy="903888"/>
              <a:chOff x="3688121" y="2981594"/>
              <a:chExt cx="3319085" cy="3319078"/>
            </a:xfrm>
          </p:grpSpPr>
          <p:sp>
            <p:nvSpPr>
              <p:cNvPr id="198" name="Google Shape;767;p25">
                <a:extLst>
                  <a:ext uri="{FF2B5EF4-FFF2-40B4-BE49-F238E27FC236}">
                    <a16:creationId xmlns:a16="http://schemas.microsoft.com/office/drawing/2014/main" id="{4F6BB31C-9A18-4403-8730-D6CF918A85B0}"/>
                  </a:ext>
                </a:extLst>
              </p:cNvPr>
              <p:cNvSpPr/>
              <p:nvPr/>
            </p:nvSpPr>
            <p:spPr>
              <a:xfrm>
                <a:off x="3688121" y="2981594"/>
                <a:ext cx="3319085" cy="3319078"/>
              </a:xfrm>
              <a:custGeom>
                <a:avLst/>
                <a:gdLst/>
                <a:ahLst/>
                <a:cxnLst/>
                <a:rect l="l" t="t" r="r" b="b"/>
                <a:pathLst>
                  <a:path w="3319081" h="3319081" extrusionOk="0">
                    <a:moveTo>
                      <a:pt x="1659541" y="0"/>
                    </a:moveTo>
                    <a:cubicBezTo>
                      <a:pt x="2576036" y="0"/>
                      <a:pt x="3319082" y="742950"/>
                      <a:pt x="3319082" y="1659541"/>
                    </a:cubicBezTo>
                    <a:cubicBezTo>
                      <a:pt x="3319082" y="2576132"/>
                      <a:pt x="2576132" y="3319082"/>
                      <a:pt x="1659541" y="3319082"/>
                    </a:cubicBezTo>
                    <a:cubicBezTo>
                      <a:pt x="742950" y="3319082"/>
                      <a:pt x="0" y="2576036"/>
                      <a:pt x="0" y="1659541"/>
                    </a:cubicBezTo>
                    <a:cubicBezTo>
                      <a:pt x="0" y="743045"/>
                      <a:pt x="742950" y="0"/>
                      <a:pt x="1659541" y="0"/>
                    </a:cubicBezTo>
                    <a:lnTo>
                      <a:pt x="1659541" y="0"/>
                    </a:lnTo>
                    <a:close/>
                    <a:moveTo>
                      <a:pt x="1659541" y="689038"/>
                    </a:moveTo>
                    <a:cubicBezTo>
                      <a:pt x="1123569" y="689038"/>
                      <a:pt x="689039" y="1123569"/>
                      <a:pt x="689039" y="1659541"/>
                    </a:cubicBezTo>
                    <a:cubicBezTo>
                      <a:pt x="689039" y="2195513"/>
                      <a:pt x="1123569" y="2630043"/>
                      <a:pt x="1659541" y="2630043"/>
                    </a:cubicBezTo>
                    <a:cubicBezTo>
                      <a:pt x="2195513" y="2630043"/>
                      <a:pt x="2630043" y="2195513"/>
                      <a:pt x="2630043" y="1659541"/>
                    </a:cubicBezTo>
                    <a:cubicBezTo>
                      <a:pt x="2630043" y="1123569"/>
                      <a:pt x="2195513" y="689038"/>
                      <a:pt x="1659541" y="689038"/>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199" name="Google Shape;768;p25">
                <a:extLst>
                  <a:ext uri="{FF2B5EF4-FFF2-40B4-BE49-F238E27FC236}">
                    <a16:creationId xmlns:a16="http://schemas.microsoft.com/office/drawing/2014/main" id="{56445E16-9670-47C7-BE2C-04979BA64470}"/>
                  </a:ext>
                </a:extLst>
              </p:cNvPr>
              <p:cNvSpPr/>
              <p:nvPr/>
            </p:nvSpPr>
            <p:spPr>
              <a:xfrm>
                <a:off x="4075598" y="3472226"/>
                <a:ext cx="2544128" cy="2544129"/>
              </a:xfrm>
              <a:custGeom>
                <a:avLst/>
                <a:gdLst/>
                <a:ahLst/>
                <a:cxnLst/>
                <a:rect l="l" t="t" r="r" b="b"/>
                <a:pathLst>
                  <a:path w="2544127" h="2544127" extrusionOk="0">
                    <a:moveTo>
                      <a:pt x="1272064" y="0"/>
                    </a:moveTo>
                    <a:cubicBezTo>
                      <a:pt x="1974628" y="0"/>
                      <a:pt x="2544128" y="569500"/>
                      <a:pt x="2544128" y="1272064"/>
                    </a:cubicBezTo>
                    <a:cubicBezTo>
                      <a:pt x="2544128" y="1974628"/>
                      <a:pt x="1974628" y="2544128"/>
                      <a:pt x="1272064" y="2544128"/>
                    </a:cubicBezTo>
                    <a:cubicBezTo>
                      <a:pt x="569500" y="2544128"/>
                      <a:pt x="0" y="1974628"/>
                      <a:pt x="0" y="1272064"/>
                    </a:cubicBezTo>
                    <a:cubicBezTo>
                      <a:pt x="0" y="569500"/>
                      <a:pt x="569500" y="0"/>
                      <a:pt x="1272064" y="0"/>
                    </a:cubicBezTo>
                    <a:lnTo>
                      <a:pt x="1272064" y="0"/>
                    </a:lnTo>
                    <a:close/>
                    <a:moveTo>
                      <a:pt x="1272064" y="198406"/>
                    </a:moveTo>
                    <a:cubicBezTo>
                      <a:pt x="736092" y="198406"/>
                      <a:pt x="301562" y="632936"/>
                      <a:pt x="301562" y="1168908"/>
                    </a:cubicBezTo>
                    <a:cubicBezTo>
                      <a:pt x="301562" y="1704880"/>
                      <a:pt x="736092" y="2139410"/>
                      <a:pt x="1272064" y="2139410"/>
                    </a:cubicBezTo>
                    <a:cubicBezTo>
                      <a:pt x="1808036" y="2139410"/>
                      <a:pt x="2242566" y="1704880"/>
                      <a:pt x="2242566" y="1168908"/>
                    </a:cubicBezTo>
                    <a:cubicBezTo>
                      <a:pt x="2242566" y="632936"/>
                      <a:pt x="1808036" y="198406"/>
                      <a:pt x="1272064" y="19840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grpSp>
            <p:nvGrpSpPr>
              <p:cNvPr id="200" name="Google Shape;769;p25">
                <a:extLst>
                  <a:ext uri="{FF2B5EF4-FFF2-40B4-BE49-F238E27FC236}">
                    <a16:creationId xmlns:a16="http://schemas.microsoft.com/office/drawing/2014/main" id="{60DE6B3A-6CA6-49BC-940B-5F1267D7F9DD}"/>
                  </a:ext>
                </a:extLst>
              </p:cNvPr>
              <p:cNvGrpSpPr/>
              <p:nvPr/>
            </p:nvGrpSpPr>
            <p:grpSpPr>
              <a:xfrm>
                <a:off x="3772727" y="3222908"/>
                <a:ext cx="1113024" cy="1160787"/>
                <a:chOff x="6515927" y="3100079"/>
                <a:chExt cx="1113024" cy="1160787"/>
              </a:xfrm>
            </p:grpSpPr>
            <p:sp>
              <p:nvSpPr>
                <p:cNvPr id="208" name="Google Shape;770;p25">
                  <a:extLst>
                    <a:ext uri="{FF2B5EF4-FFF2-40B4-BE49-F238E27FC236}">
                      <a16:creationId xmlns:a16="http://schemas.microsoft.com/office/drawing/2014/main" id="{217FFFC1-13FE-4D0E-BA99-A798F0A84E4C}"/>
                    </a:ext>
                  </a:extLst>
                </p:cNvPr>
                <p:cNvSpPr/>
                <p:nvPr/>
              </p:nvSpPr>
              <p:spPr>
                <a:xfrm>
                  <a:off x="6515927" y="3100079"/>
                  <a:ext cx="1112982" cy="1160787"/>
                </a:xfrm>
                <a:custGeom>
                  <a:avLst/>
                  <a:gdLst/>
                  <a:ahLst/>
                  <a:cxnLst/>
                  <a:rect l="l" t="t" r="r" b="b"/>
                  <a:pathLst>
                    <a:path w="1112982" h="1160787" extrusionOk="0">
                      <a:moveTo>
                        <a:pt x="2449" y="871396"/>
                      </a:moveTo>
                      <a:cubicBezTo>
                        <a:pt x="129036" y="511066"/>
                        <a:pt x="375067" y="206933"/>
                        <a:pt x="693011" y="6622"/>
                      </a:cubicBezTo>
                      <a:cubicBezTo>
                        <a:pt x="817598" y="-64721"/>
                        <a:pt x="1221363" y="461250"/>
                        <a:pt x="1085346" y="583742"/>
                      </a:cubicBezTo>
                      <a:cubicBezTo>
                        <a:pt x="884845" y="703090"/>
                        <a:pt x="730349" y="891780"/>
                        <a:pt x="655292" y="1116856"/>
                      </a:cubicBezTo>
                      <a:cubicBezTo>
                        <a:pt x="619859" y="1256492"/>
                        <a:pt x="-45271" y="1032750"/>
                        <a:pt x="2449" y="87139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209" name="Google Shape;771;p25">
                  <a:extLst>
                    <a:ext uri="{FF2B5EF4-FFF2-40B4-BE49-F238E27FC236}">
                      <a16:creationId xmlns:a16="http://schemas.microsoft.com/office/drawing/2014/main" id="{3A83AD69-F0FB-4397-8E31-88804C232894}"/>
                    </a:ext>
                  </a:extLst>
                </p:cNvPr>
                <p:cNvSpPr/>
                <p:nvPr/>
              </p:nvSpPr>
              <p:spPr>
                <a:xfrm>
                  <a:off x="6880707" y="3454744"/>
                  <a:ext cx="748244" cy="806077"/>
                </a:xfrm>
                <a:custGeom>
                  <a:avLst/>
                  <a:gdLst/>
                  <a:ahLst/>
                  <a:cxnLst/>
                  <a:rect l="l" t="t" r="r" b="b"/>
                  <a:pathLst>
                    <a:path w="748244" h="806077" extrusionOk="0">
                      <a:moveTo>
                        <a:pt x="0" y="773906"/>
                      </a:moveTo>
                      <a:cubicBezTo>
                        <a:pt x="112681" y="426434"/>
                        <a:pt x="370904" y="144494"/>
                        <a:pt x="702659" y="0"/>
                      </a:cubicBezTo>
                      <a:cubicBezTo>
                        <a:pt x="747522" y="91154"/>
                        <a:pt x="765238" y="176117"/>
                        <a:pt x="728281" y="220980"/>
                      </a:cubicBezTo>
                      <a:cubicBezTo>
                        <a:pt x="516636" y="342329"/>
                        <a:pt x="354997" y="541115"/>
                        <a:pt x="282130" y="778669"/>
                      </a:cubicBezTo>
                      <a:cubicBezTo>
                        <a:pt x="247745" y="820579"/>
                        <a:pt x="127540" y="810768"/>
                        <a:pt x="0" y="77390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grpSp>
          <p:grpSp>
            <p:nvGrpSpPr>
              <p:cNvPr id="201" name="Google Shape;772;p25">
                <a:extLst>
                  <a:ext uri="{FF2B5EF4-FFF2-40B4-BE49-F238E27FC236}">
                    <a16:creationId xmlns:a16="http://schemas.microsoft.com/office/drawing/2014/main" id="{197EF249-52C0-40AE-A825-7D63ABEC8B40}"/>
                  </a:ext>
                </a:extLst>
              </p:cNvPr>
              <p:cNvGrpSpPr/>
              <p:nvPr/>
            </p:nvGrpSpPr>
            <p:grpSpPr>
              <a:xfrm>
                <a:off x="5805957" y="3222908"/>
                <a:ext cx="1113021" cy="1160787"/>
                <a:chOff x="8549157" y="3100079"/>
                <a:chExt cx="1113021" cy="1160787"/>
              </a:xfrm>
            </p:grpSpPr>
            <p:sp>
              <p:nvSpPr>
                <p:cNvPr id="206" name="Google Shape;773;p25">
                  <a:extLst>
                    <a:ext uri="{FF2B5EF4-FFF2-40B4-BE49-F238E27FC236}">
                      <a16:creationId xmlns:a16="http://schemas.microsoft.com/office/drawing/2014/main" id="{49656609-0EB8-4645-8832-F161EAFC8610}"/>
                    </a:ext>
                  </a:extLst>
                </p:cNvPr>
                <p:cNvSpPr/>
                <p:nvPr/>
              </p:nvSpPr>
              <p:spPr>
                <a:xfrm>
                  <a:off x="8549157" y="3100079"/>
                  <a:ext cx="1113021" cy="1160787"/>
                </a:xfrm>
                <a:custGeom>
                  <a:avLst/>
                  <a:gdLst/>
                  <a:ahLst/>
                  <a:cxnLst/>
                  <a:rect l="l" t="t" r="r" b="b"/>
                  <a:pathLst>
                    <a:path w="1113021" h="1160787" extrusionOk="0">
                      <a:moveTo>
                        <a:pt x="1110564" y="871396"/>
                      </a:moveTo>
                      <a:cubicBezTo>
                        <a:pt x="983976" y="511066"/>
                        <a:pt x="737946" y="206933"/>
                        <a:pt x="420001" y="6622"/>
                      </a:cubicBezTo>
                      <a:cubicBezTo>
                        <a:pt x="295414" y="-64721"/>
                        <a:pt x="-108446" y="461250"/>
                        <a:pt x="27667" y="583742"/>
                      </a:cubicBezTo>
                      <a:cubicBezTo>
                        <a:pt x="228168" y="703090"/>
                        <a:pt x="382663" y="891780"/>
                        <a:pt x="457720" y="1116856"/>
                      </a:cubicBezTo>
                      <a:cubicBezTo>
                        <a:pt x="493153" y="1256492"/>
                        <a:pt x="1158379" y="1032750"/>
                        <a:pt x="1110564" y="87139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207" name="Google Shape;774;p25">
                  <a:extLst>
                    <a:ext uri="{FF2B5EF4-FFF2-40B4-BE49-F238E27FC236}">
                      <a16:creationId xmlns:a16="http://schemas.microsoft.com/office/drawing/2014/main" id="{7FACF12D-7E3A-47BA-8625-3B869BB1BA01}"/>
                    </a:ext>
                  </a:extLst>
                </p:cNvPr>
                <p:cNvSpPr/>
                <p:nvPr/>
              </p:nvSpPr>
              <p:spPr>
                <a:xfrm>
                  <a:off x="8549240" y="3454744"/>
                  <a:ext cx="748245" cy="806077"/>
                </a:xfrm>
                <a:custGeom>
                  <a:avLst/>
                  <a:gdLst/>
                  <a:ahLst/>
                  <a:cxnLst/>
                  <a:rect l="l" t="t" r="r" b="b"/>
                  <a:pathLst>
                    <a:path w="748245" h="806077" extrusionOk="0">
                      <a:moveTo>
                        <a:pt x="748245" y="773906"/>
                      </a:moveTo>
                      <a:cubicBezTo>
                        <a:pt x="635564" y="426434"/>
                        <a:pt x="377342" y="144494"/>
                        <a:pt x="45586" y="0"/>
                      </a:cubicBezTo>
                      <a:cubicBezTo>
                        <a:pt x="723" y="91154"/>
                        <a:pt x="-16994" y="176117"/>
                        <a:pt x="19963" y="220980"/>
                      </a:cubicBezTo>
                      <a:cubicBezTo>
                        <a:pt x="231609" y="342329"/>
                        <a:pt x="393248" y="541115"/>
                        <a:pt x="466114" y="778669"/>
                      </a:cubicBezTo>
                      <a:cubicBezTo>
                        <a:pt x="500500" y="820579"/>
                        <a:pt x="620610" y="810768"/>
                        <a:pt x="748245" y="77390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grpSp>
          <p:sp>
            <p:nvSpPr>
              <p:cNvPr id="202" name="Google Shape;775;p25">
                <a:extLst>
                  <a:ext uri="{FF2B5EF4-FFF2-40B4-BE49-F238E27FC236}">
                    <a16:creationId xmlns:a16="http://schemas.microsoft.com/office/drawing/2014/main" id="{9046E1DB-081B-48A0-B9B5-489389509264}"/>
                  </a:ext>
                </a:extLst>
              </p:cNvPr>
              <p:cNvSpPr/>
              <p:nvPr/>
            </p:nvSpPr>
            <p:spPr>
              <a:xfrm>
                <a:off x="3772727" y="4905386"/>
                <a:ext cx="1112982" cy="1160737"/>
              </a:xfrm>
              <a:custGeom>
                <a:avLst/>
                <a:gdLst/>
                <a:ahLst/>
                <a:cxnLst/>
                <a:rect l="l" t="t" r="r" b="b"/>
                <a:pathLst>
                  <a:path w="1112982" h="1160737" extrusionOk="0">
                    <a:moveTo>
                      <a:pt x="2449" y="289341"/>
                    </a:moveTo>
                    <a:cubicBezTo>
                      <a:pt x="129036" y="649672"/>
                      <a:pt x="375067" y="953806"/>
                      <a:pt x="693011" y="1154116"/>
                    </a:cubicBezTo>
                    <a:cubicBezTo>
                      <a:pt x="817598" y="1225458"/>
                      <a:pt x="1221363" y="699488"/>
                      <a:pt x="1085346" y="576997"/>
                    </a:cubicBezTo>
                    <a:cubicBezTo>
                      <a:pt x="884845" y="457648"/>
                      <a:pt x="730349" y="268958"/>
                      <a:pt x="655292" y="43882"/>
                    </a:cubicBezTo>
                    <a:cubicBezTo>
                      <a:pt x="619859" y="-95659"/>
                      <a:pt x="-45271" y="128083"/>
                      <a:pt x="2449" y="289341"/>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203" name="Google Shape;776;p25">
                <a:extLst>
                  <a:ext uri="{FF2B5EF4-FFF2-40B4-BE49-F238E27FC236}">
                    <a16:creationId xmlns:a16="http://schemas.microsoft.com/office/drawing/2014/main" id="{A66B809A-8225-4F24-9591-EE5E4EA8CB8F}"/>
                  </a:ext>
                </a:extLst>
              </p:cNvPr>
              <p:cNvSpPr/>
              <p:nvPr/>
            </p:nvSpPr>
            <p:spPr>
              <a:xfrm>
                <a:off x="4092454" y="4905561"/>
                <a:ext cx="793337" cy="958869"/>
              </a:xfrm>
              <a:custGeom>
                <a:avLst/>
                <a:gdLst/>
                <a:ahLst/>
                <a:cxnLst/>
                <a:rect l="l" t="t" r="r" b="b"/>
                <a:pathLst>
                  <a:path w="793337" h="958869" extrusionOk="0">
                    <a:moveTo>
                      <a:pt x="651891" y="958870"/>
                    </a:moveTo>
                    <a:cubicBezTo>
                      <a:pt x="759619" y="816947"/>
                      <a:pt x="837152" y="641306"/>
                      <a:pt x="765715" y="576917"/>
                    </a:cubicBezTo>
                    <a:cubicBezTo>
                      <a:pt x="654653" y="510814"/>
                      <a:pt x="557689" y="423374"/>
                      <a:pt x="480536" y="320314"/>
                    </a:cubicBezTo>
                    <a:cubicBezTo>
                      <a:pt x="415766" y="234589"/>
                      <a:pt x="364903" y="137720"/>
                      <a:pt x="331184" y="33230"/>
                    </a:cubicBezTo>
                    <a:cubicBezTo>
                      <a:pt x="300038" y="-20776"/>
                      <a:pt x="148876" y="-3536"/>
                      <a:pt x="0" y="46184"/>
                    </a:cubicBezTo>
                    <a:cubicBezTo>
                      <a:pt x="64865" y="441281"/>
                      <a:pt x="311753" y="775323"/>
                      <a:pt x="651891" y="958870"/>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204" name="Google Shape;777;p25">
                <a:extLst>
                  <a:ext uri="{FF2B5EF4-FFF2-40B4-BE49-F238E27FC236}">
                    <a16:creationId xmlns:a16="http://schemas.microsoft.com/office/drawing/2014/main" id="{A539FFD4-1A71-485C-9AF6-4FCAE12B5074}"/>
                  </a:ext>
                </a:extLst>
              </p:cNvPr>
              <p:cNvSpPr/>
              <p:nvPr/>
            </p:nvSpPr>
            <p:spPr>
              <a:xfrm>
                <a:off x="5805957" y="4905386"/>
                <a:ext cx="1113021" cy="1160737"/>
              </a:xfrm>
              <a:custGeom>
                <a:avLst/>
                <a:gdLst/>
                <a:ahLst/>
                <a:cxnLst/>
                <a:rect l="l" t="t" r="r" b="b"/>
                <a:pathLst>
                  <a:path w="1113021" h="1160737" extrusionOk="0">
                    <a:moveTo>
                      <a:pt x="1110564" y="289341"/>
                    </a:moveTo>
                    <a:cubicBezTo>
                      <a:pt x="983976" y="649672"/>
                      <a:pt x="737946" y="953806"/>
                      <a:pt x="420001" y="1154116"/>
                    </a:cubicBezTo>
                    <a:cubicBezTo>
                      <a:pt x="295414" y="1225458"/>
                      <a:pt x="-108446" y="699488"/>
                      <a:pt x="27667" y="576997"/>
                    </a:cubicBezTo>
                    <a:cubicBezTo>
                      <a:pt x="228168" y="457648"/>
                      <a:pt x="382663" y="268958"/>
                      <a:pt x="457720" y="43882"/>
                    </a:cubicBezTo>
                    <a:cubicBezTo>
                      <a:pt x="493153" y="-95659"/>
                      <a:pt x="1158379" y="128083"/>
                      <a:pt x="1110564" y="289341"/>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205" name="Google Shape;778;p25">
                <a:extLst>
                  <a:ext uri="{FF2B5EF4-FFF2-40B4-BE49-F238E27FC236}">
                    <a16:creationId xmlns:a16="http://schemas.microsoft.com/office/drawing/2014/main" id="{640A4AF2-6DF9-47B4-ADD0-592932553B51}"/>
                  </a:ext>
                </a:extLst>
              </p:cNvPr>
              <p:cNvSpPr/>
              <p:nvPr/>
            </p:nvSpPr>
            <p:spPr>
              <a:xfrm>
                <a:off x="5806014" y="4905425"/>
                <a:ext cx="796658" cy="960243"/>
              </a:xfrm>
              <a:custGeom>
                <a:avLst/>
                <a:gdLst/>
                <a:ahLst/>
                <a:cxnLst/>
                <a:rect l="l" t="t" r="r" b="b"/>
                <a:pathLst>
                  <a:path w="796658" h="960243" extrusionOk="0">
                    <a:moveTo>
                      <a:pt x="796658" y="47273"/>
                    </a:moveTo>
                    <a:cubicBezTo>
                      <a:pt x="731412" y="443036"/>
                      <a:pt x="483572" y="777173"/>
                      <a:pt x="142481" y="960244"/>
                    </a:cubicBezTo>
                    <a:cubicBezTo>
                      <a:pt x="34182" y="818036"/>
                      <a:pt x="-44018" y="641537"/>
                      <a:pt x="27610" y="576958"/>
                    </a:cubicBezTo>
                    <a:cubicBezTo>
                      <a:pt x="50660" y="563242"/>
                      <a:pt x="73044" y="548573"/>
                      <a:pt x="94856" y="533143"/>
                    </a:cubicBezTo>
                    <a:cubicBezTo>
                      <a:pt x="270116" y="411318"/>
                      <a:pt x="403371" y="233201"/>
                      <a:pt x="468332" y="24984"/>
                    </a:cubicBezTo>
                    <a:cubicBezTo>
                      <a:pt x="510146" y="-19117"/>
                      <a:pt x="654831" y="-543"/>
                      <a:pt x="796658" y="47273"/>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grpSp>
      </p:grpSp>
      <p:grpSp>
        <p:nvGrpSpPr>
          <p:cNvPr id="6" name="Group 5">
            <a:extLst>
              <a:ext uri="{FF2B5EF4-FFF2-40B4-BE49-F238E27FC236}">
                <a16:creationId xmlns:a16="http://schemas.microsoft.com/office/drawing/2014/main" id="{1610AF47-4B6B-4AB2-BBFC-F9277D2E8594}"/>
              </a:ext>
            </a:extLst>
          </p:cNvPr>
          <p:cNvGrpSpPr/>
          <p:nvPr/>
        </p:nvGrpSpPr>
        <p:grpSpPr>
          <a:xfrm>
            <a:off x="2500562" y="5157035"/>
            <a:ext cx="7262120" cy="908269"/>
            <a:chOff x="2500562" y="5157035"/>
            <a:chExt cx="6937953" cy="908269"/>
          </a:xfrm>
        </p:grpSpPr>
        <p:sp>
          <p:nvSpPr>
            <p:cNvPr id="151" name="Rounded Rectangle 21">
              <a:extLst>
                <a:ext uri="{FF2B5EF4-FFF2-40B4-BE49-F238E27FC236}">
                  <a16:creationId xmlns:a16="http://schemas.microsoft.com/office/drawing/2014/main" id="{D3E8BF2D-073E-4919-9602-501B70304FEE}"/>
                </a:ext>
              </a:extLst>
            </p:cNvPr>
            <p:cNvSpPr/>
            <p:nvPr/>
          </p:nvSpPr>
          <p:spPr>
            <a:xfrm>
              <a:off x="2978248" y="5241664"/>
              <a:ext cx="6460267" cy="823640"/>
            </a:xfrm>
            <a:prstGeom prst="roundRect">
              <a:avLst/>
            </a:prstGeom>
            <a:gradFill flip="none" rotWithShape="1">
              <a:gsLst>
                <a:gs pos="0">
                  <a:srgbClr val="00FFFF">
                    <a:tint val="66000"/>
                    <a:satMod val="160000"/>
                    <a:alpha val="67000"/>
                  </a:srgbClr>
                </a:gs>
                <a:gs pos="60000">
                  <a:srgbClr val="00FFFF">
                    <a:tint val="44500"/>
                    <a:satMod val="160000"/>
                  </a:srgbClr>
                </a:gs>
                <a:gs pos="100000">
                  <a:srgbClr val="00FFFF">
                    <a:tint val="23500"/>
                    <a:satMod val="160000"/>
                  </a:srgbClr>
                </a:gs>
              </a:gsLst>
              <a:lin ang="10800000" scaled="1"/>
              <a:tileRect/>
            </a:gradFill>
            <a:ln w="57150"/>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err="1">
                  <a:ln>
                    <a:noFill/>
                  </a:ln>
                  <a:solidFill>
                    <a:srgbClr val="FFFBF8">
                      <a:lumMod val="10000"/>
                    </a:srgbClr>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rPr>
                <a:t>Cá</a:t>
              </a:r>
              <a:r>
                <a:rPr kumimoji="0" lang="en-US" sz="3200" b="0" i="0" u="none" strike="noStrike" kern="0" cap="none" spc="0" normalizeH="0" baseline="0" noProof="0" dirty="0">
                  <a:ln>
                    <a:noFill/>
                  </a:ln>
                  <a:solidFill>
                    <a:srgbClr val="FFFBF8">
                      <a:lumMod val="10000"/>
                    </a:srgbClr>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rPr>
                <a:t>, </a:t>
              </a:r>
              <a:r>
                <a:rPr kumimoji="0" lang="en-US" sz="3200" b="0" i="0" u="none" strike="noStrike" kern="0" cap="none" spc="0" normalizeH="0" baseline="0" noProof="0" dirty="0" err="1">
                  <a:ln>
                    <a:noFill/>
                  </a:ln>
                  <a:solidFill>
                    <a:srgbClr val="FFFBF8">
                      <a:lumMod val="10000"/>
                    </a:srgbClr>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rPr>
                <a:t>mực</a:t>
              </a:r>
              <a:r>
                <a:rPr kumimoji="0" lang="en-US" sz="3200" b="0" i="0" u="none" strike="noStrike" kern="0" cap="none" spc="0" normalizeH="0" baseline="0" noProof="0" dirty="0">
                  <a:ln>
                    <a:noFill/>
                  </a:ln>
                  <a:solidFill>
                    <a:srgbClr val="FFFBF8">
                      <a:lumMod val="10000"/>
                    </a:srgbClr>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rPr>
                <a:t>, </a:t>
              </a:r>
              <a:r>
                <a:rPr kumimoji="0" lang="en-US" sz="3200" b="0" i="0" u="none" strike="noStrike" kern="0" cap="none" spc="0" normalizeH="0" baseline="0" noProof="0" dirty="0" err="1">
                  <a:ln>
                    <a:noFill/>
                  </a:ln>
                  <a:solidFill>
                    <a:srgbClr val="FFFBF8">
                      <a:lumMod val="10000"/>
                    </a:srgbClr>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rPr>
                <a:t>bạch</a:t>
              </a:r>
              <a:r>
                <a:rPr kumimoji="0" lang="en-US" sz="3200" b="0" i="0" u="none" strike="noStrike" kern="0" cap="none" spc="0" normalizeH="0" baseline="0" noProof="0" dirty="0">
                  <a:ln>
                    <a:noFill/>
                  </a:ln>
                  <a:solidFill>
                    <a:srgbClr val="FFFBF8">
                      <a:lumMod val="10000"/>
                    </a:srgbClr>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rPr>
                <a:t> </a:t>
              </a:r>
              <a:r>
                <a:rPr kumimoji="0" lang="en-US" sz="3200" b="0" i="0" u="none" strike="noStrike" kern="0" cap="none" spc="0" normalizeH="0" baseline="0" noProof="0" dirty="0" err="1">
                  <a:ln>
                    <a:noFill/>
                  </a:ln>
                  <a:solidFill>
                    <a:srgbClr val="FFFBF8">
                      <a:lumMod val="10000"/>
                    </a:srgbClr>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rPr>
                <a:t>tuộc</a:t>
              </a:r>
              <a:endParaRPr kumimoji="0" lang="en-US" sz="3200" b="0" i="0" u="none" strike="noStrike" kern="0" cap="none" spc="0" normalizeH="0" baseline="0" noProof="0" dirty="0">
                <a:ln>
                  <a:noFill/>
                </a:ln>
                <a:solidFill>
                  <a:srgbClr val="FFFBF8">
                    <a:lumMod val="10000"/>
                  </a:srgbClr>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endParaRPr>
            </a:p>
          </p:txBody>
        </p:sp>
        <p:grpSp>
          <p:nvGrpSpPr>
            <p:cNvPr id="210" name="Google Shape;766;p25">
              <a:extLst>
                <a:ext uri="{FF2B5EF4-FFF2-40B4-BE49-F238E27FC236}">
                  <a16:creationId xmlns:a16="http://schemas.microsoft.com/office/drawing/2014/main" id="{4F40CD26-F5CD-40DC-9147-D2C42D110870}"/>
                </a:ext>
              </a:extLst>
            </p:cNvPr>
            <p:cNvGrpSpPr/>
            <p:nvPr/>
          </p:nvGrpSpPr>
          <p:grpSpPr>
            <a:xfrm>
              <a:off x="2500562" y="5157035"/>
              <a:ext cx="809298" cy="903888"/>
              <a:chOff x="3688121" y="2981594"/>
              <a:chExt cx="3319085" cy="3319078"/>
            </a:xfrm>
          </p:grpSpPr>
          <p:sp>
            <p:nvSpPr>
              <p:cNvPr id="211" name="Google Shape;767;p25">
                <a:extLst>
                  <a:ext uri="{FF2B5EF4-FFF2-40B4-BE49-F238E27FC236}">
                    <a16:creationId xmlns:a16="http://schemas.microsoft.com/office/drawing/2014/main" id="{A3F40ACD-7E61-4341-91B0-940C94500720}"/>
                  </a:ext>
                </a:extLst>
              </p:cNvPr>
              <p:cNvSpPr/>
              <p:nvPr/>
            </p:nvSpPr>
            <p:spPr>
              <a:xfrm>
                <a:off x="3688121" y="2981594"/>
                <a:ext cx="3319085" cy="3319078"/>
              </a:xfrm>
              <a:custGeom>
                <a:avLst/>
                <a:gdLst/>
                <a:ahLst/>
                <a:cxnLst/>
                <a:rect l="l" t="t" r="r" b="b"/>
                <a:pathLst>
                  <a:path w="3319081" h="3319081" extrusionOk="0">
                    <a:moveTo>
                      <a:pt x="1659541" y="0"/>
                    </a:moveTo>
                    <a:cubicBezTo>
                      <a:pt x="2576036" y="0"/>
                      <a:pt x="3319082" y="742950"/>
                      <a:pt x="3319082" y="1659541"/>
                    </a:cubicBezTo>
                    <a:cubicBezTo>
                      <a:pt x="3319082" y="2576132"/>
                      <a:pt x="2576132" y="3319082"/>
                      <a:pt x="1659541" y="3319082"/>
                    </a:cubicBezTo>
                    <a:cubicBezTo>
                      <a:pt x="742950" y="3319082"/>
                      <a:pt x="0" y="2576036"/>
                      <a:pt x="0" y="1659541"/>
                    </a:cubicBezTo>
                    <a:cubicBezTo>
                      <a:pt x="0" y="743045"/>
                      <a:pt x="742950" y="0"/>
                      <a:pt x="1659541" y="0"/>
                    </a:cubicBezTo>
                    <a:lnTo>
                      <a:pt x="1659541" y="0"/>
                    </a:lnTo>
                    <a:close/>
                    <a:moveTo>
                      <a:pt x="1659541" y="689038"/>
                    </a:moveTo>
                    <a:cubicBezTo>
                      <a:pt x="1123569" y="689038"/>
                      <a:pt x="689039" y="1123569"/>
                      <a:pt x="689039" y="1659541"/>
                    </a:cubicBezTo>
                    <a:cubicBezTo>
                      <a:pt x="689039" y="2195513"/>
                      <a:pt x="1123569" y="2630043"/>
                      <a:pt x="1659541" y="2630043"/>
                    </a:cubicBezTo>
                    <a:cubicBezTo>
                      <a:pt x="2195513" y="2630043"/>
                      <a:pt x="2630043" y="2195513"/>
                      <a:pt x="2630043" y="1659541"/>
                    </a:cubicBezTo>
                    <a:cubicBezTo>
                      <a:pt x="2630043" y="1123569"/>
                      <a:pt x="2195513" y="689038"/>
                      <a:pt x="1659541" y="689038"/>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212" name="Google Shape;768;p25">
                <a:extLst>
                  <a:ext uri="{FF2B5EF4-FFF2-40B4-BE49-F238E27FC236}">
                    <a16:creationId xmlns:a16="http://schemas.microsoft.com/office/drawing/2014/main" id="{56157E3C-203E-46FA-BD8D-F3DB2644F55C}"/>
                  </a:ext>
                </a:extLst>
              </p:cNvPr>
              <p:cNvSpPr/>
              <p:nvPr/>
            </p:nvSpPr>
            <p:spPr>
              <a:xfrm>
                <a:off x="4075598" y="3472226"/>
                <a:ext cx="2544128" cy="2544129"/>
              </a:xfrm>
              <a:custGeom>
                <a:avLst/>
                <a:gdLst/>
                <a:ahLst/>
                <a:cxnLst/>
                <a:rect l="l" t="t" r="r" b="b"/>
                <a:pathLst>
                  <a:path w="2544127" h="2544127" extrusionOk="0">
                    <a:moveTo>
                      <a:pt x="1272064" y="0"/>
                    </a:moveTo>
                    <a:cubicBezTo>
                      <a:pt x="1974628" y="0"/>
                      <a:pt x="2544128" y="569500"/>
                      <a:pt x="2544128" y="1272064"/>
                    </a:cubicBezTo>
                    <a:cubicBezTo>
                      <a:pt x="2544128" y="1974628"/>
                      <a:pt x="1974628" y="2544128"/>
                      <a:pt x="1272064" y="2544128"/>
                    </a:cubicBezTo>
                    <a:cubicBezTo>
                      <a:pt x="569500" y="2544128"/>
                      <a:pt x="0" y="1974628"/>
                      <a:pt x="0" y="1272064"/>
                    </a:cubicBezTo>
                    <a:cubicBezTo>
                      <a:pt x="0" y="569500"/>
                      <a:pt x="569500" y="0"/>
                      <a:pt x="1272064" y="0"/>
                    </a:cubicBezTo>
                    <a:lnTo>
                      <a:pt x="1272064" y="0"/>
                    </a:lnTo>
                    <a:close/>
                    <a:moveTo>
                      <a:pt x="1272064" y="198406"/>
                    </a:moveTo>
                    <a:cubicBezTo>
                      <a:pt x="736092" y="198406"/>
                      <a:pt x="301562" y="632936"/>
                      <a:pt x="301562" y="1168908"/>
                    </a:cubicBezTo>
                    <a:cubicBezTo>
                      <a:pt x="301562" y="1704880"/>
                      <a:pt x="736092" y="2139410"/>
                      <a:pt x="1272064" y="2139410"/>
                    </a:cubicBezTo>
                    <a:cubicBezTo>
                      <a:pt x="1808036" y="2139410"/>
                      <a:pt x="2242566" y="1704880"/>
                      <a:pt x="2242566" y="1168908"/>
                    </a:cubicBezTo>
                    <a:cubicBezTo>
                      <a:pt x="2242566" y="632936"/>
                      <a:pt x="1808036" y="198406"/>
                      <a:pt x="1272064" y="19840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grpSp>
            <p:nvGrpSpPr>
              <p:cNvPr id="213" name="Google Shape;769;p25">
                <a:extLst>
                  <a:ext uri="{FF2B5EF4-FFF2-40B4-BE49-F238E27FC236}">
                    <a16:creationId xmlns:a16="http://schemas.microsoft.com/office/drawing/2014/main" id="{8CEE6670-FFBC-4DAE-B550-E70D12F130BF}"/>
                  </a:ext>
                </a:extLst>
              </p:cNvPr>
              <p:cNvGrpSpPr/>
              <p:nvPr/>
            </p:nvGrpSpPr>
            <p:grpSpPr>
              <a:xfrm>
                <a:off x="3772727" y="3222908"/>
                <a:ext cx="1113024" cy="1160787"/>
                <a:chOff x="6515927" y="3100079"/>
                <a:chExt cx="1113024" cy="1160787"/>
              </a:xfrm>
            </p:grpSpPr>
            <p:sp>
              <p:nvSpPr>
                <p:cNvPr id="221" name="Google Shape;770;p25">
                  <a:extLst>
                    <a:ext uri="{FF2B5EF4-FFF2-40B4-BE49-F238E27FC236}">
                      <a16:creationId xmlns:a16="http://schemas.microsoft.com/office/drawing/2014/main" id="{F29CE317-6945-4803-A561-07F51DCA38E6}"/>
                    </a:ext>
                  </a:extLst>
                </p:cNvPr>
                <p:cNvSpPr/>
                <p:nvPr/>
              </p:nvSpPr>
              <p:spPr>
                <a:xfrm>
                  <a:off x="6515927" y="3100079"/>
                  <a:ext cx="1112982" cy="1160787"/>
                </a:xfrm>
                <a:custGeom>
                  <a:avLst/>
                  <a:gdLst/>
                  <a:ahLst/>
                  <a:cxnLst/>
                  <a:rect l="l" t="t" r="r" b="b"/>
                  <a:pathLst>
                    <a:path w="1112982" h="1160787" extrusionOk="0">
                      <a:moveTo>
                        <a:pt x="2449" y="871396"/>
                      </a:moveTo>
                      <a:cubicBezTo>
                        <a:pt x="129036" y="511066"/>
                        <a:pt x="375067" y="206933"/>
                        <a:pt x="693011" y="6622"/>
                      </a:cubicBezTo>
                      <a:cubicBezTo>
                        <a:pt x="817598" y="-64721"/>
                        <a:pt x="1221363" y="461250"/>
                        <a:pt x="1085346" y="583742"/>
                      </a:cubicBezTo>
                      <a:cubicBezTo>
                        <a:pt x="884845" y="703090"/>
                        <a:pt x="730349" y="891780"/>
                        <a:pt x="655292" y="1116856"/>
                      </a:cubicBezTo>
                      <a:cubicBezTo>
                        <a:pt x="619859" y="1256492"/>
                        <a:pt x="-45271" y="1032750"/>
                        <a:pt x="2449" y="87139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222" name="Google Shape;771;p25">
                  <a:extLst>
                    <a:ext uri="{FF2B5EF4-FFF2-40B4-BE49-F238E27FC236}">
                      <a16:creationId xmlns:a16="http://schemas.microsoft.com/office/drawing/2014/main" id="{8C8F4851-9AF0-4441-B80D-51652512998B}"/>
                    </a:ext>
                  </a:extLst>
                </p:cNvPr>
                <p:cNvSpPr/>
                <p:nvPr/>
              </p:nvSpPr>
              <p:spPr>
                <a:xfrm>
                  <a:off x="6880707" y="3454744"/>
                  <a:ext cx="748244" cy="806077"/>
                </a:xfrm>
                <a:custGeom>
                  <a:avLst/>
                  <a:gdLst/>
                  <a:ahLst/>
                  <a:cxnLst/>
                  <a:rect l="l" t="t" r="r" b="b"/>
                  <a:pathLst>
                    <a:path w="748244" h="806077" extrusionOk="0">
                      <a:moveTo>
                        <a:pt x="0" y="773906"/>
                      </a:moveTo>
                      <a:cubicBezTo>
                        <a:pt x="112681" y="426434"/>
                        <a:pt x="370904" y="144494"/>
                        <a:pt x="702659" y="0"/>
                      </a:cubicBezTo>
                      <a:cubicBezTo>
                        <a:pt x="747522" y="91154"/>
                        <a:pt x="765238" y="176117"/>
                        <a:pt x="728281" y="220980"/>
                      </a:cubicBezTo>
                      <a:cubicBezTo>
                        <a:pt x="516636" y="342329"/>
                        <a:pt x="354997" y="541115"/>
                        <a:pt x="282130" y="778669"/>
                      </a:cubicBezTo>
                      <a:cubicBezTo>
                        <a:pt x="247745" y="820579"/>
                        <a:pt x="127540" y="810768"/>
                        <a:pt x="0" y="77390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grpSp>
          <p:grpSp>
            <p:nvGrpSpPr>
              <p:cNvPr id="214" name="Google Shape;772;p25">
                <a:extLst>
                  <a:ext uri="{FF2B5EF4-FFF2-40B4-BE49-F238E27FC236}">
                    <a16:creationId xmlns:a16="http://schemas.microsoft.com/office/drawing/2014/main" id="{636F09C4-3A87-4FD6-8046-F9A472208732}"/>
                  </a:ext>
                </a:extLst>
              </p:cNvPr>
              <p:cNvGrpSpPr/>
              <p:nvPr/>
            </p:nvGrpSpPr>
            <p:grpSpPr>
              <a:xfrm>
                <a:off x="5805957" y="3222908"/>
                <a:ext cx="1113021" cy="1160787"/>
                <a:chOff x="8549157" y="3100079"/>
                <a:chExt cx="1113021" cy="1160787"/>
              </a:xfrm>
            </p:grpSpPr>
            <p:sp>
              <p:nvSpPr>
                <p:cNvPr id="219" name="Google Shape;773;p25">
                  <a:extLst>
                    <a:ext uri="{FF2B5EF4-FFF2-40B4-BE49-F238E27FC236}">
                      <a16:creationId xmlns:a16="http://schemas.microsoft.com/office/drawing/2014/main" id="{D568404B-90AD-42A7-8DBB-26126DA430E4}"/>
                    </a:ext>
                  </a:extLst>
                </p:cNvPr>
                <p:cNvSpPr/>
                <p:nvPr/>
              </p:nvSpPr>
              <p:spPr>
                <a:xfrm>
                  <a:off x="8549157" y="3100079"/>
                  <a:ext cx="1113021" cy="1160787"/>
                </a:xfrm>
                <a:custGeom>
                  <a:avLst/>
                  <a:gdLst/>
                  <a:ahLst/>
                  <a:cxnLst/>
                  <a:rect l="l" t="t" r="r" b="b"/>
                  <a:pathLst>
                    <a:path w="1113021" h="1160787" extrusionOk="0">
                      <a:moveTo>
                        <a:pt x="1110564" y="871396"/>
                      </a:moveTo>
                      <a:cubicBezTo>
                        <a:pt x="983976" y="511066"/>
                        <a:pt x="737946" y="206933"/>
                        <a:pt x="420001" y="6622"/>
                      </a:cubicBezTo>
                      <a:cubicBezTo>
                        <a:pt x="295414" y="-64721"/>
                        <a:pt x="-108446" y="461250"/>
                        <a:pt x="27667" y="583742"/>
                      </a:cubicBezTo>
                      <a:cubicBezTo>
                        <a:pt x="228168" y="703090"/>
                        <a:pt x="382663" y="891780"/>
                        <a:pt x="457720" y="1116856"/>
                      </a:cubicBezTo>
                      <a:cubicBezTo>
                        <a:pt x="493153" y="1256492"/>
                        <a:pt x="1158379" y="1032750"/>
                        <a:pt x="1110564" y="87139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220" name="Google Shape;774;p25">
                  <a:extLst>
                    <a:ext uri="{FF2B5EF4-FFF2-40B4-BE49-F238E27FC236}">
                      <a16:creationId xmlns:a16="http://schemas.microsoft.com/office/drawing/2014/main" id="{EF2DEB06-C05B-48DB-8A68-12EDF5C50BD2}"/>
                    </a:ext>
                  </a:extLst>
                </p:cNvPr>
                <p:cNvSpPr/>
                <p:nvPr/>
              </p:nvSpPr>
              <p:spPr>
                <a:xfrm>
                  <a:off x="8549240" y="3454744"/>
                  <a:ext cx="748245" cy="806077"/>
                </a:xfrm>
                <a:custGeom>
                  <a:avLst/>
                  <a:gdLst/>
                  <a:ahLst/>
                  <a:cxnLst/>
                  <a:rect l="l" t="t" r="r" b="b"/>
                  <a:pathLst>
                    <a:path w="748245" h="806077" extrusionOk="0">
                      <a:moveTo>
                        <a:pt x="748245" y="773906"/>
                      </a:moveTo>
                      <a:cubicBezTo>
                        <a:pt x="635564" y="426434"/>
                        <a:pt x="377342" y="144494"/>
                        <a:pt x="45586" y="0"/>
                      </a:cubicBezTo>
                      <a:cubicBezTo>
                        <a:pt x="723" y="91154"/>
                        <a:pt x="-16994" y="176117"/>
                        <a:pt x="19963" y="220980"/>
                      </a:cubicBezTo>
                      <a:cubicBezTo>
                        <a:pt x="231609" y="342329"/>
                        <a:pt x="393248" y="541115"/>
                        <a:pt x="466114" y="778669"/>
                      </a:cubicBezTo>
                      <a:cubicBezTo>
                        <a:pt x="500500" y="820579"/>
                        <a:pt x="620610" y="810768"/>
                        <a:pt x="748245" y="77390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grpSp>
          <p:sp>
            <p:nvSpPr>
              <p:cNvPr id="215" name="Google Shape;775;p25">
                <a:extLst>
                  <a:ext uri="{FF2B5EF4-FFF2-40B4-BE49-F238E27FC236}">
                    <a16:creationId xmlns:a16="http://schemas.microsoft.com/office/drawing/2014/main" id="{2D484B08-18D9-4127-A976-5B01C8EF230E}"/>
                  </a:ext>
                </a:extLst>
              </p:cNvPr>
              <p:cNvSpPr/>
              <p:nvPr/>
            </p:nvSpPr>
            <p:spPr>
              <a:xfrm>
                <a:off x="3772727" y="4905386"/>
                <a:ext cx="1112982" cy="1160737"/>
              </a:xfrm>
              <a:custGeom>
                <a:avLst/>
                <a:gdLst/>
                <a:ahLst/>
                <a:cxnLst/>
                <a:rect l="l" t="t" r="r" b="b"/>
                <a:pathLst>
                  <a:path w="1112982" h="1160737" extrusionOk="0">
                    <a:moveTo>
                      <a:pt x="2449" y="289341"/>
                    </a:moveTo>
                    <a:cubicBezTo>
                      <a:pt x="129036" y="649672"/>
                      <a:pt x="375067" y="953806"/>
                      <a:pt x="693011" y="1154116"/>
                    </a:cubicBezTo>
                    <a:cubicBezTo>
                      <a:pt x="817598" y="1225458"/>
                      <a:pt x="1221363" y="699488"/>
                      <a:pt x="1085346" y="576997"/>
                    </a:cubicBezTo>
                    <a:cubicBezTo>
                      <a:pt x="884845" y="457648"/>
                      <a:pt x="730349" y="268958"/>
                      <a:pt x="655292" y="43882"/>
                    </a:cubicBezTo>
                    <a:cubicBezTo>
                      <a:pt x="619859" y="-95659"/>
                      <a:pt x="-45271" y="128083"/>
                      <a:pt x="2449" y="289341"/>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216" name="Google Shape;776;p25">
                <a:extLst>
                  <a:ext uri="{FF2B5EF4-FFF2-40B4-BE49-F238E27FC236}">
                    <a16:creationId xmlns:a16="http://schemas.microsoft.com/office/drawing/2014/main" id="{0A0BB110-D665-4480-B4A5-C3E9B22E86E2}"/>
                  </a:ext>
                </a:extLst>
              </p:cNvPr>
              <p:cNvSpPr/>
              <p:nvPr/>
            </p:nvSpPr>
            <p:spPr>
              <a:xfrm>
                <a:off x="4092454" y="4905561"/>
                <a:ext cx="793337" cy="958869"/>
              </a:xfrm>
              <a:custGeom>
                <a:avLst/>
                <a:gdLst/>
                <a:ahLst/>
                <a:cxnLst/>
                <a:rect l="l" t="t" r="r" b="b"/>
                <a:pathLst>
                  <a:path w="793337" h="958869" extrusionOk="0">
                    <a:moveTo>
                      <a:pt x="651891" y="958870"/>
                    </a:moveTo>
                    <a:cubicBezTo>
                      <a:pt x="759619" y="816947"/>
                      <a:pt x="837152" y="641306"/>
                      <a:pt x="765715" y="576917"/>
                    </a:cubicBezTo>
                    <a:cubicBezTo>
                      <a:pt x="654653" y="510814"/>
                      <a:pt x="557689" y="423374"/>
                      <a:pt x="480536" y="320314"/>
                    </a:cubicBezTo>
                    <a:cubicBezTo>
                      <a:pt x="415766" y="234589"/>
                      <a:pt x="364903" y="137720"/>
                      <a:pt x="331184" y="33230"/>
                    </a:cubicBezTo>
                    <a:cubicBezTo>
                      <a:pt x="300038" y="-20776"/>
                      <a:pt x="148876" y="-3536"/>
                      <a:pt x="0" y="46184"/>
                    </a:cubicBezTo>
                    <a:cubicBezTo>
                      <a:pt x="64865" y="441281"/>
                      <a:pt x="311753" y="775323"/>
                      <a:pt x="651891" y="958870"/>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217" name="Google Shape;777;p25">
                <a:extLst>
                  <a:ext uri="{FF2B5EF4-FFF2-40B4-BE49-F238E27FC236}">
                    <a16:creationId xmlns:a16="http://schemas.microsoft.com/office/drawing/2014/main" id="{28DBD94C-5AE0-4371-8C73-C6D9157D0C10}"/>
                  </a:ext>
                </a:extLst>
              </p:cNvPr>
              <p:cNvSpPr/>
              <p:nvPr/>
            </p:nvSpPr>
            <p:spPr>
              <a:xfrm>
                <a:off x="5805957" y="4905386"/>
                <a:ext cx="1113021" cy="1160737"/>
              </a:xfrm>
              <a:custGeom>
                <a:avLst/>
                <a:gdLst/>
                <a:ahLst/>
                <a:cxnLst/>
                <a:rect l="l" t="t" r="r" b="b"/>
                <a:pathLst>
                  <a:path w="1113021" h="1160737" extrusionOk="0">
                    <a:moveTo>
                      <a:pt x="1110564" y="289341"/>
                    </a:moveTo>
                    <a:cubicBezTo>
                      <a:pt x="983976" y="649672"/>
                      <a:pt x="737946" y="953806"/>
                      <a:pt x="420001" y="1154116"/>
                    </a:cubicBezTo>
                    <a:cubicBezTo>
                      <a:pt x="295414" y="1225458"/>
                      <a:pt x="-108446" y="699488"/>
                      <a:pt x="27667" y="576997"/>
                    </a:cubicBezTo>
                    <a:cubicBezTo>
                      <a:pt x="228168" y="457648"/>
                      <a:pt x="382663" y="268958"/>
                      <a:pt x="457720" y="43882"/>
                    </a:cubicBezTo>
                    <a:cubicBezTo>
                      <a:pt x="493153" y="-95659"/>
                      <a:pt x="1158379" y="128083"/>
                      <a:pt x="1110564" y="289341"/>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218" name="Google Shape;778;p25">
                <a:extLst>
                  <a:ext uri="{FF2B5EF4-FFF2-40B4-BE49-F238E27FC236}">
                    <a16:creationId xmlns:a16="http://schemas.microsoft.com/office/drawing/2014/main" id="{BAE90B4F-9D87-43EF-AD19-0E26AF558521}"/>
                  </a:ext>
                </a:extLst>
              </p:cNvPr>
              <p:cNvSpPr/>
              <p:nvPr/>
            </p:nvSpPr>
            <p:spPr>
              <a:xfrm>
                <a:off x="5806014" y="4905425"/>
                <a:ext cx="796658" cy="960243"/>
              </a:xfrm>
              <a:custGeom>
                <a:avLst/>
                <a:gdLst/>
                <a:ahLst/>
                <a:cxnLst/>
                <a:rect l="l" t="t" r="r" b="b"/>
                <a:pathLst>
                  <a:path w="796658" h="960243" extrusionOk="0">
                    <a:moveTo>
                      <a:pt x="796658" y="47273"/>
                    </a:moveTo>
                    <a:cubicBezTo>
                      <a:pt x="731412" y="443036"/>
                      <a:pt x="483572" y="777173"/>
                      <a:pt x="142481" y="960244"/>
                    </a:cubicBezTo>
                    <a:cubicBezTo>
                      <a:pt x="34182" y="818036"/>
                      <a:pt x="-44018" y="641537"/>
                      <a:pt x="27610" y="576958"/>
                    </a:cubicBezTo>
                    <a:cubicBezTo>
                      <a:pt x="50660" y="563242"/>
                      <a:pt x="73044" y="548573"/>
                      <a:pt x="94856" y="533143"/>
                    </a:cubicBezTo>
                    <a:cubicBezTo>
                      <a:pt x="270116" y="411318"/>
                      <a:pt x="403371" y="233201"/>
                      <a:pt x="468332" y="24984"/>
                    </a:cubicBezTo>
                    <a:cubicBezTo>
                      <a:pt x="510146" y="-19117"/>
                      <a:pt x="654831" y="-543"/>
                      <a:pt x="796658" y="47273"/>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grpSp>
      </p:grpSp>
      <p:pic>
        <p:nvPicPr>
          <p:cNvPr id="236" name="Picture 235">
            <a:extLst>
              <a:ext uri="{FF2B5EF4-FFF2-40B4-BE49-F238E27FC236}">
                <a16:creationId xmlns:a16="http://schemas.microsoft.com/office/drawing/2014/main" id="{6D991518-308F-49DD-9757-7695438C6FB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30364" y="3906958"/>
            <a:ext cx="1154344" cy="861550"/>
          </a:xfrm>
          <a:prstGeom prst="rect">
            <a:avLst/>
          </a:prstGeom>
        </p:spPr>
      </p:pic>
      <p:pic>
        <p:nvPicPr>
          <p:cNvPr id="237" name="Picture 236">
            <a:extLst>
              <a:ext uri="{FF2B5EF4-FFF2-40B4-BE49-F238E27FC236}">
                <a16:creationId xmlns:a16="http://schemas.microsoft.com/office/drawing/2014/main" id="{410EC613-E137-4070-A5B2-A2F7A1DCF9C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24657" y="2741301"/>
            <a:ext cx="728696" cy="723838"/>
          </a:xfrm>
          <a:prstGeom prst="rect">
            <a:avLst/>
          </a:prstGeom>
        </p:spPr>
      </p:pic>
      <p:pic>
        <p:nvPicPr>
          <p:cNvPr id="239" name="Picture 238">
            <a:extLst>
              <a:ext uri="{FF2B5EF4-FFF2-40B4-BE49-F238E27FC236}">
                <a16:creationId xmlns:a16="http://schemas.microsoft.com/office/drawing/2014/main" id="{7D85C07F-E9EB-4A55-8333-B9B2DF45A27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97167" y="5299554"/>
            <a:ext cx="728696" cy="723838"/>
          </a:xfrm>
          <a:prstGeom prst="rect">
            <a:avLst/>
          </a:prstGeom>
        </p:spPr>
      </p:pic>
      <p:pic>
        <p:nvPicPr>
          <p:cNvPr id="181" name="Am-thanh-tra-loi-sai-www_nhacchuongvui_com">
            <a:hlinkClick r:id="" action="ppaction://media"/>
            <a:extLst>
              <a:ext uri="{FF2B5EF4-FFF2-40B4-BE49-F238E27FC236}">
                <a16:creationId xmlns:a16="http://schemas.microsoft.com/office/drawing/2014/main" id="{CA883DAF-D6AD-47BB-9BAA-8732B15707D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43343" y="4668555"/>
            <a:ext cx="487363" cy="487363"/>
          </a:xfrm>
          <a:prstGeom prst="rect">
            <a:avLst/>
          </a:prstGeom>
        </p:spPr>
      </p:pic>
      <p:pic>
        <p:nvPicPr>
          <p:cNvPr id="182" name="Am-thanh-tra-loi-sai-www_nhacchuongvui_com">
            <a:hlinkClick r:id="" action="ppaction://media"/>
            <a:extLst>
              <a:ext uri="{FF2B5EF4-FFF2-40B4-BE49-F238E27FC236}">
                <a16:creationId xmlns:a16="http://schemas.microsoft.com/office/drawing/2014/main" id="{287C38DC-1335-4E25-BF1E-0BD9BD37764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43343" y="4668555"/>
            <a:ext cx="487363" cy="487363"/>
          </a:xfrm>
          <a:prstGeom prst="rect">
            <a:avLst/>
          </a:prstGeom>
        </p:spPr>
      </p:pic>
      <p:pic>
        <p:nvPicPr>
          <p:cNvPr id="183" name="Am-thanh-tra-loi-sai-www_nhacchuongvui_com">
            <a:hlinkClick r:id="" action="ppaction://media"/>
            <a:extLst>
              <a:ext uri="{FF2B5EF4-FFF2-40B4-BE49-F238E27FC236}">
                <a16:creationId xmlns:a16="http://schemas.microsoft.com/office/drawing/2014/main" id="{38D3C70E-B7AD-4F47-B9AE-65289411791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43343" y="4668555"/>
            <a:ext cx="487363" cy="487363"/>
          </a:xfrm>
          <a:prstGeom prst="rect">
            <a:avLst/>
          </a:prstGeom>
        </p:spPr>
      </p:pic>
      <p:pic>
        <p:nvPicPr>
          <p:cNvPr id="223" name="Am-thanh-tra-loi-sai-www_nhacchuongvui_com">
            <a:hlinkClick r:id="" action="ppaction://media"/>
            <a:extLst>
              <a:ext uri="{FF2B5EF4-FFF2-40B4-BE49-F238E27FC236}">
                <a16:creationId xmlns:a16="http://schemas.microsoft.com/office/drawing/2014/main" id="{EDB33C5B-7C2E-446A-B0A8-0DDA801162C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43343" y="5299688"/>
            <a:ext cx="487363" cy="487363"/>
          </a:xfrm>
          <a:prstGeom prst="rect">
            <a:avLst/>
          </a:prstGeom>
        </p:spPr>
      </p:pic>
      <p:pic>
        <p:nvPicPr>
          <p:cNvPr id="224" name="Am-thanh-tra-loi-dung-www_nhacchuongvui_com">
            <a:hlinkClick r:id="" action="ppaction://media"/>
            <a:extLst>
              <a:ext uri="{FF2B5EF4-FFF2-40B4-BE49-F238E27FC236}">
                <a16:creationId xmlns:a16="http://schemas.microsoft.com/office/drawing/2014/main" id="{2D550BA0-E4EA-4BDF-975E-C4A8A4DB885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2343342" y="5983423"/>
            <a:ext cx="487363" cy="487363"/>
          </a:xfrm>
          <a:prstGeom prst="rect">
            <a:avLst/>
          </a:prstGeom>
        </p:spPr>
      </p:pic>
      <p:pic>
        <p:nvPicPr>
          <p:cNvPr id="225" name="图片 4">
            <a:extLst>
              <a:ext uri="{FF2B5EF4-FFF2-40B4-BE49-F238E27FC236}">
                <a16:creationId xmlns:a16="http://schemas.microsoft.com/office/drawing/2014/main" id="{50DA5E61-DB60-468B-B2CD-66253CBD345F}"/>
              </a:ext>
            </a:extLst>
          </p:cNvPr>
          <p:cNvPicPr>
            <a:picLocks noChangeAspect="1"/>
          </p:cNvPicPr>
          <p:nvPr/>
        </p:nvPicPr>
        <p:blipFill>
          <a:blip r:embed="rId9"/>
          <a:stretch>
            <a:fillRect/>
          </a:stretch>
        </p:blipFill>
        <p:spPr>
          <a:xfrm flipH="1">
            <a:off x="-197433" y="3862081"/>
            <a:ext cx="2670199" cy="3053775"/>
          </a:xfrm>
          <a:prstGeom prst="rect">
            <a:avLst/>
          </a:prstGeom>
        </p:spPr>
      </p:pic>
    </p:spTree>
    <p:extLst>
      <p:ext uri="{BB962C8B-B14F-4D97-AF65-F5344CB8AC3E}">
        <p14:creationId xmlns:p14="http://schemas.microsoft.com/office/powerpoint/2010/main" val="28065622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25"/>
                                        </p:tgtEl>
                                        <p:attrNameLst>
                                          <p:attrName>style.visibility</p:attrName>
                                        </p:attrNameLst>
                                      </p:cBhvr>
                                      <p:to>
                                        <p:strVal val="visible"/>
                                      </p:to>
                                    </p:set>
                                    <p:animEffect transition="in" filter="dissolve">
                                      <p:cBhvr>
                                        <p:cTn id="7" dur="500"/>
                                        <p:tgtEl>
                                          <p:spTgt spid="225"/>
                                        </p:tgtEl>
                                      </p:cBhvr>
                                    </p:animEffect>
                                  </p:childTnLst>
                                </p:cTn>
                              </p:par>
                              <p:par>
                                <p:cTn id="8" presetID="2" presetClass="entr" presetSubtype="9" fill="hold" nodeType="withEffect">
                                  <p:stCondLst>
                                    <p:cond delay="0"/>
                                  </p:stCondLst>
                                  <p:childTnLst>
                                    <p:set>
                                      <p:cBhvr>
                                        <p:cTn id="9" dur="1" fill="hold">
                                          <p:stCondLst>
                                            <p:cond delay="0"/>
                                          </p:stCondLst>
                                        </p:cTn>
                                        <p:tgtEl>
                                          <p:spTgt spid="136"/>
                                        </p:tgtEl>
                                        <p:attrNameLst>
                                          <p:attrName>style.visibility</p:attrName>
                                        </p:attrNameLst>
                                      </p:cBhvr>
                                      <p:to>
                                        <p:strVal val="visible"/>
                                      </p:to>
                                    </p:set>
                                    <p:anim calcmode="lin" valueType="num">
                                      <p:cBhvr additive="base">
                                        <p:cTn id="10" dur="500" fill="hold"/>
                                        <p:tgtEl>
                                          <p:spTgt spid="136"/>
                                        </p:tgtEl>
                                        <p:attrNameLst>
                                          <p:attrName>ppt_x</p:attrName>
                                        </p:attrNameLst>
                                      </p:cBhvr>
                                      <p:tavLst>
                                        <p:tav tm="0">
                                          <p:val>
                                            <p:strVal val="0-#ppt_w/2"/>
                                          </p:val>
                                        </p:tav>
                                        <p:tav tm="100000">
                                          <p:val>
                                            <p:strVal val="#ppt_x"/>
                                          </p:val>
                                        </p:tav>
                                      </p:tavLst>
                                    </p:anim>
                                    <p:anim calcmode="lin" valueType="num">
                                      <p:cBhvr additive="base">
                                        <p:cTn id="11" dur="500" fill="hold"/>
                                        <p:tgtEl>
                                          <p:spTgt spid="136"/>
                                        </p:tgtEl>
                                        <p:attrNameLst>
                                          <p:attrName>ppt_y</p:attrName>
                                        </p:attrNameLst>
                                      </p:cBhvr>
                                      <p:tavLst>
                                        <p:tav tm="0">
                                          <p:val>
                                            <p:strVal val="0-#ppt_h/2"/>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42" presetClass="entr" presetSubtype="0"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2"/>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withEffect">
                                  <p:stCondLst>
                                    <p:cond delay="0"/>
                                  </p:stCondLst>
                                  <p:childTnLst>
                                    <p:cmd type="call" cmd="playFrom(0.0)">
                                      <p:cBhvr>
                                        <p:cTn id="33" dur="8150" fill="hold"/>
                                        <p:tgtEl>
                                          <p:spTgt spid="183"/>
                                        </p:tgtEl>
                                      </p:cBhvr>
                                    </p:cmd>
                                  </p:childTnLst>
                                </p:cTn>
                              </p:par>
                              <p:par>
                                <p:cTn id="34" presetID="10" presetClass="entr" presetSubtype="0" fill="hold" nodeType="withEffect">
                                  <p:stCondLst>
                                    <p:cond delay="0"/>
                                  </p:stCondLst>
                                  <p:childTnLst>
                                    <p:set>
                                      <p:cBhvr>
                                        <p:cTn id="35" dur="1" fill="hold">
                                          <p:stCondLst>
                                            <p:cond delay="0"/>
                                          </p:stCondLst>
                                        </p:cTn>
                                        <p:tgtEl>
                                          <p:spTgt spid="237"/>
                                        </p:tgtEl>
                                        <p:attrNameLst>
                                          <p:attrName>style.visibility</p:attrName>
                                        </p:attrNameLst>
                                      </p:cBhvr>
                                      <p:to>
                                        <p:strVal val="visible"/>
                                      </p:to>
                                    </p:set>
                                    <p:animEffect transition="in" filter="fade">
                                      <p:cBhvr>
                                        <p:cTn id="36" dur="500"/>
                                        <p:tgtEl>
                                          <p:spTgt spid="237"/>
                                        </p:tgtEl>
                                      </p:cBhvr>
                                    </p:animEffect>
                                  </p:childTnLst>
                                </p:cTn>
                              </p:par>
                            </p:childTnLst>
                          </p:cTn>
                        </p:par>
                      </p:childTnLst>
                    </p:cTn>
                  </p:par>
                </p:childTnLst>
              </p:cTn>
              <p:nextCondLst>
                <p:cond evt="onClick" delay="0">
                  <p:tgtEl>
                    <p:spTgt spid="2"/>
                  </p:tgtEl>
                </p:cond>
              </p:nextCondLst>
            </p:seq>
            <p:seq concurrent="1" nextAc="seek">
              <p:cTn id="37" restart="whenNotActive" fill="hold" evtFilter="cancelBubble" nodeType="interactiveSeq">
                <p:stCondLst>
                  <p:cond evt="onClick" delay="0">
                    <p:tgtEl>
                      <p:spTgt spid="5"/>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withEffect">
                                  <p:stCondLst>
                                    <p:cond delay="0"/>
                                  </p:stCondLst>
                                  <p:childTnLst>
                                    <p:cmd type="call" cmd="playFrom(0.0)">
                                      <p:cBhvr>
                                        <p:cTn id="41" dur="8085" fill="hold"/>
                                        <p:tgtEl>
                                          <p:spTgt spid="224"/>
                                        </p:tgtEl>
                                      </p:cBhvr>
                                    </p:cmd>
                                  </p:childTnLst>
                                </p:cTn>
                              </p:par>
                              <p:par>
                                <p:cTn id="42" presetID="10" presetClass="entr" presetSubtype="0" fill="hold" nodeType="withEffect">
                                  <p:stCondLst>
                                    <p:cond delay="0"/>
                                  </p:stCondLst>
                                  <p:childTnLst>
                                    <p:set>
                                      <p:cBhvr>
                                        <p:cTn id="43" dur="1" fill="hold">
                                          <p:stCondLst>
                                            <p:cond delay="0"/>
                                          </p:stCondLst>
                                        </p:cTn>
                                        <p:tgtEl>
                                          <p:spTgt spid="236"/>
                                        </p:tgtEl>
                                        <p:attrNameLst>
                                          <p:attrName>style.visibility</p:attrName>
                                        </p:attrNameLst>
                                      </p:cBhvr>
                                      <p:to>
                                        <p:strVal val="visible"/>
                                      </p:to>
                                    </p:set>
                                    <p:animEffect transition="in" filter="fade">
                                      <p:cBhvr>
                                        <p:cTn id="44" dur="500"/>
                                        <p:tgtEl>
                                          <p:spTgt spid="236"/>
                                        </p:tgtEl>
                                      </p:cBhvr>
                                    </p:animEffect>
                                  </p:childTnLst>
                                </p:cTn>
                              </p:par>
                            </p:childTnLst>
                          </p:cTn>
                        </p:par>
                      </p:childTnLst>
                    </p:cTn>
                  </p:par>
                </p:childTnLst>
              </p:cTn>
              <p:nextCondLst>
                <p:cond evt="onClick" delay="0">
                  <p:tgtEl>
                    <p:spTgt spid="5"/>
                  </p:tgtEl>
                </p:cond>
              </p:nextCondLst>
            </p:seq>
            <p:seq concurrent="1" nextAc="seek">
              <p:cTn id="45" restart="whenNotActive" fill="hold" evtFilter="cancelBubble" nodeType="interactiveSeq">
                <p:stCondLst>
                  <p:cond evt="onClick" delay="0">
                    <p:tgtEl>
                      <p:spTgt spid="6"/>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withEffect">
                                  <p:stCondLst>
                                    <p:cond delay="0"/>
                                  </p:stCondLst>
                                  <p:childTnLst>
                                    <p:cmd type="call" cmd="playFrom(0.0)">
                                      <p:cBhvr>
                                        <p:cTn id="49" dur="8150" fill="hold"/>
                                        <p:tgtEl>
                                          <p:spTgt spid="223"/>
                                        </p:tgtEl>
                                      </p:cBhvr>
                                    </p:cmd>
                                  </p:childTnLst>
                                </p:cTn>
                              </p:par>
                              <p:par>
                                <p:cTn id="50" presetID="10" presetClass="entr" presetSubtype="0" fill="hold" nodeType="withEffect">
                                  <p:stCondLst>
                                    <p:cond delay="0"/>
                                  </p:stCondLst>
                                  <p:childTnLst>
                                    <p:set>
                                      <p:cBhvr>
                                        <p:cTn id="51" dur="1" fill="hold">
                                          <p:stCondLst>
                                            <p:cond delay="0"/>
                                          </p:stCondLst>
                                        </p:cTn>
                                        <p:tgtEl>
                                          <p:spTgt spid="239"/>
                                        </p:tgtEl>
                                        <p:attrNameLst>
                                          <p:attrName>style.visibility</p:attrName>
                                        </p:attrNameLst>
                                      </p:cBhvr>
                                      <p:to>
                                        <p:strVal val="visible"/>
                                      </p:to>
                                    </p:set>
                                    <p:animEffect transition="in" filter="fade">
                                      <p:cBhvr>
                                        <p:cTn id="52" dur="500"/>
                                        <p:tgtEl>
                                          <p:spTgt spid="239"/>
                                        </p:tgtEl>
                                      </p:cBhvr>
                                    </p:animEffect>
                                  </p:childTnLst>
                                </p:cTn>
                              </p:par>
                            </p:childTnLst>
                          </p:cTn>
                        </p:par>
                      </p:childTnLst>
                    </p:cTn>
                  </p:par>
                </p:childTnLst>
              </p:cTn>
              <p:nextCondLst>
                <p:cond evt="onClick" delay="0">
                  <p:tgtEl>
                    <p:spTgt spid="6"/>
                  </p:tgtEl>
                </p:cond>
              </p:nextCondLst>
            </p:seq>
            <p:audio>
              <p:cMediaNode vol="80000">
                <p:cTn id="53" fill="hold" display="0">
                  <p:stCondLst>
                    <p:cond delay="indefinite"/>
                  </p:stCondLst>
                  <p:endCondLst>
                    <p:cond evt="onStopAudio" delay="0">
                      <p:tgtEl>
                        <p:sldTgt/>
                      </p:tgtEl>
                    </p:cond>
                  </p:endCondLst>
                </p:cTn>
                <p:tgtEl>
                  <p:spTgt spid="181"/>
                </p:tgtEl>
              </p:cMediaNode>
            </p:audio>
            <p:audio>
              <p:cMediaNode vol="80000">
                <p:cTn id="54" fill="hold" display="0">
                  <p:stCondLst>
                    <p:cond delay="indefinite"/>
                  </p:stCondLst>
                  <p:endCondLst>
                    <p:cond evt="onStopAudio" delay="0">
                      <p:tgtEl>
                        <p:sldTgt/>
                      </p:tgtEl>
                    </p:cond>
                  </p:endCondLst>
                </p:cTn>
                <p:tgtEl>
                  <p:spTgt spid="182"/>
                </p:tgtEl>
              </p:cMediaNode>
            </p:audio>
            <p:audio>
              <p:cMediaNode vol="80000">
                <p:cTn id="55" fill="hold" display="0">
                  <p:stCondLst>
                    <p:cond delay="indefinite"/>
                  </p:stCondLst>
                  <p:endCondLst>
                    <p:cond evt="onStopAudio" delay="0">
                      <p:tgtEl>
                        <p:sldTgt/>
                      </p:tgtEl>
                    </p:cond>
                  </p:endCondLst>
                </p:cTn>
                <p:tgtEl>
                  <p:spTgt spid="183"/>
                </p:tgtEl>
              </p:cMediaNode>
            </p:audio>
            <p:audio>
              <p:cMediaNode vol="80000">
                <p:cTn id="56" fill="hold" display="0">
                  <p:stCondLst>
                    <p:cond delay="indefinite"/>
                  </p:stCondLst>
                  <p:endCondLst>
                    <p:cond evt="onStopAudio" delay="0">
                      <p:tgtEl>
                        <p:sldTgt/>
                      </p:tgtEl>
                    </p:cond>
                  </p:endCondLst>
                </p:cTn>
                <p:tgtEl>
                  <p:spTgt spid="223"/>
                </p:tgtEl>
              </p:cMediaNode>
            </p:audio>
            <p:audio>
              <p:cMediaNode vol="80000">
                <p:cTn id="57" fill="hold" display="0">
                  <p:stCondLst>
                    <p:cond delay="indefinite"/>
                  </p:stCondLst>
                  <p:endCondLst>
                    <p:cond evt="onStopAudio" delay="0">
                      <p:tgtEl>
                        <p:sldTgt/>
                      </p:tgtEl>
                    </p:cond>
                  </p:endCondLst>
                </p:cTn>
                <p:tgtEl>
                  <p:spTgt spid="22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descr="Chia sẻ 77+ về hình nền powerpoint màu xanh dương - cdgdbentre.edu.vn">
            <a:extLst>
              <a:ext uri="{FF2B5EF4-FFF2-40B4-BE49-F238E27FC236}">
                <a16:creationId xmlns:a16="http://schemas.microsoft.com/office/drawing/2014/main" id="{08E5834D-B1CE-442B-B90E-4082A7A4A5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758"/>
            <a:ext cx="12163125" cy="6842242"/>
          </a:xfrm>
          <a:prstGeom prst="rect">
            <a:avLst/>
          </a:prstGeom>
          <a:noFill/>
          <a:extLst>
            <a:ext uri="{909E8E84-426E-40DD-AFC4-6F175D3DCCD1}">
              <a14:hiddenFill xmlns:a14="http://schemas.microsoft.com/office/drawing/2010/main">
                <a:solidFill>
                  <a:srgbClr val="FFFFFF"/>
                </a:solidFill>
              </a14:hiddenFill>
            </a:ext>
          </a:extLst>
        </p:spPr>
      </p:pic>
      <p:pic>
        <p:nvPicPr>
          <p:cNvPr id="72" name="图片 71">
            <a:extLst>
              <a:ext uri="{FF2B5EF4-FFF2-40B4-BE49-F238E27FC236}">
                <a16:creationId xmlns:a16="http://schemas.microsoft.com/office/drawing/2014/main" id="{E7551B25-9086-7645-8726-79C0430C2385}"/>
              </a:ext>
            </a:extLst>
          </p:cNvPr>
          <p:cNvPicPr>
            <a:picLocks noChangeAspect="1"/>
          </p:cNvPicPr>
          <p:nvPr/>
        </p:nvPicPr>
        <p:blipFill>
          <a:blip r:embed="rId5"/>
          <a:stretch>
            <a:fillRect/>
          </a:stretch>
        </p:blipFill>
        <p:spPr>
          <a:xfrm>
            <a:off x="7752030" y="4291811"/>
            <a:ext cx="4183938" cy="2566189"/>
          </a:xfrm>
          <a:prstGeom prst="rect">
            <a:avLst/>
          </a:prstGeom>
        </p:spPr>
      </p:pic>
      <p:pic>
        <p:nvPicPr>
          <p:cNvPr id="37" name="Picture 2" descr="Student, Student Clipart, Cartoon Characters, Illustration PNG Transparent  Clipart Image and PSD File for Free Download">
            <a:extLst>
              <a:ext uri="{FF2B5EF4-FFF2-40B4-BE49-F238E27FC236}">
                <a16:creationId xmlns:a16="http://schemas.microsoft.com/office/drawing/2014/main" id="{B7264E38-F82C-41DF-E32A-0C33F6C032C1}"/>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6000" l="9531" r="90938">
                        <a14:foregroundMark x1="22813" y1="83750" x2="23438" y2="92000"/>
                        <a14:foregroundMark x1="15781" y1="86500" x2="15937" y2="92750"/>
                        <a14:foregroundMark x1="14844" y1="96250" x2="22656" y2="97250"/>
                        <a14:foregroundMark x1="22656" y1="97250" x2="32969" y2="95000"/>
                        <a14:foregroundMark x1="32969" y1="95000" x2="44531" y2="95500"/>
                        <a14:foregroundMark x1="44531" y1="95500" x2="44844" y2="96000"/>
                        <a14:foregroundMark x1="18125" y1="13500" x2="18125" y2="13500"/>
                        <a14:foregroundMark x1="54219" y1="38500" x2="54219" y2="38500"/>
                        <a14:foregroundMark x1="66094" y1="86250" x2="66094" y2="86250"/>
                        <a14:foregroundMark x1="66094" y1="86250" x2="66250" y2="88500"/>
                        <a14:foregroundMark x1="59375" y1="84500" x2="58906" y2="89500"/>
                        <a14:foregroundMark x1="90938" y1="58750" x2="90938" y2="58750"/>
                        <a14:foregroundMark x1="9531" y1="79250" x2="9531" y2="79250"/>
                        <a14:foregroundMark x1="58125" y1="20000" x2="58125" y2="20000"/>
                        <a14:foregroundMark x1="15313" y1="21750" x2="15000" y2="22000"/>
                        <a14:foregroundMark x1="58125" y1="19250" x2="58125" y2="19250"/>
                        <a14:backgroundMark x1="53906" y1="13000" x2="50781" y2="19750"/>
                        <a14:backgroundMark x1="57500" y1="17500" x2="57500" y2="17500"/>
                        <a14:backgroundMark x1="56875" y1="18500" x2="57656" y2="17250"/>
                        <a14:backgroundMark x1="57266" y1="19250" x2="57344" y2="19000"/>
                        <a14:backgroundMark x1="57031" y1="20000" x2="57266" y2="19250"/>
                        <a14:backgroundMark x1="54844" y1="54500" x2="55000" y2="54500"/>
                      </a14:backgroundRemoval>
                    </a14:imgEffect>
                  </a14:imgLayer>
                </a14:imgProps>
              </a:ext>
              <a:ext uri="{28A0092B-C50C-407E-A947-70E740481C1C}">
                <a14:useLocalDpi xmlns:a14="http://schemas.microsoft.com/office/drawing/2010/main" val="0"/>
              </a:ext>
            </a:extLst>
          </a:blip>
          <a:srcRect/>
          <a:stretch>
            <a:fillRect/>
          </a:stretch>
        </p:blipFill>
        <p:spPr bwMode="auto">
          <a:xfrm>
            <a:off x="-287495" y="2862021"/>
            <a:ext cx="6701246" cy="418827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FA78DD8-1EAA-B76A-EA56-23B06063F196}"/>
              </a:ext>
            </a:extLst>
          </p:cNvPr>
          <p:cNvPicPr>
            <a:picLocks noChangeAspect="1"/>
          </p:cNvPicPr>
          <p:nvPr/>
        </p:nvPicPr>
        <p:blipFill>
          <a:blip r:embed="rId8"/>
          <a:stretch>
            <a:fillRect/>
          </a:stretch>
        </p:blipFill>
        <p:spPr>
          <a:xfrm>
            <a:off x="3549512" y="543173"/>
            <a:ext cx="6102625" cy="3066554"/>
          </a:xfrm>
          <a:prstGeom prst="rect">
            <a:avLst/>
          </a:prstGeom>
        </p:spPr>
      </p:pic>
    </p:spTree>
    <p:extLst>
      <p:ext uri="{BB962C8B-B14F-4D97-AF65-F5344CB8AC3E}">
        <p14:creationId xmlns:p14="http://schemas.microsoft.com/office/powerpoint/2010/main" val="16270236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4000">
        <p15:prstTrans prst="prestige"/>
      </p:transition>
    </mc:Choice>
    <mc:Fallback xmlns="">
      <p:transition spd="slow"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1000"/>
                                        <p:tgtEl>
                                          <p:spTgt spid="72"/>
                                        </p:tgtEl>
                                      </p:cBhvr>
                                    </p:animEffect>
                                    <p:anim calcmode="lin" valueType="num">
                                      <p:cBhvr>
                                        <p:cTn id="8" dur="1000" fill="hold"/>
                                        <p:tgtEl>
                                          <p:spTgt spid="72"/>
                                        </p:tgtEl>
                                        <p:attrNameLst>
                                          <p:attrName>ppt_x</p:attrName>
                                        </p:attrNameLst>
                                      </p:cBhvr>
                                      <p:tavLst>
                                        <p:tav tm="0">
                                          <p:val>
                                            <p:strVal val="#ppt_x"/>
                                          </p:val>
                                        </p:tav>
                                        <p:tav tm="100000">
                                          <p:val>
                                            <p:strVal val="#ppt_x"/>
                                          </p:val>
                                        </p:tav>
                                      </p:tavLst>
                                    </p:anim>
                                    <p:anim calcmode="lin" valueType="num">
                                      <p:cBhvr>
                                        <p:cTn id="9"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3" cstate="screen"/>
          <a:srcRect r="1773"/>
          <a:stretch>
            <a:fillRect/>
          </a:stretch>
        </p:blipFill>
        <p:spPr>
          <a:xfrm>
            <a:off x="1589" y="3852662"/>
            <a:ext cx="12203511" cy="3004447"/>
          </a:xfrm>
          <a:prstGeom prst="rect">
            <a:avLst/>
          </a:prstGeom>
        </p:spPr>
      </p:pic>
      <p:pic>
        <p:nvPicPr>
          <p:cNvPr id="20" name="图片 19"/>
          <p:cNvPicPr>
            <a:picLocks noChangeAspect="1"/>
          </p:cNvPicPr>
          <p:nvPr/>
        </p:nvPicPr>
        <p:blipFill rotWithShape="1">
          <a:blip r:embed="rId4" cstate="screen"/>
          <a:srcRect l="1020" b="5828"/>
          <a:stretch>
            <a:fillRect/>
          </a:stretch>
        </p:blipFill>
        <p:spPr>
          <a:xfrm>
            <a:off x="1587" y="4707952"/>
            <a:ext cx="12188826" cy="2149157"/>
          </a:xfrm>
          <a:prstGeom prst="rect">
            <a:avLst/>
          </a:prstGeom>
        </p:spPr>
      </p:pic>
      <p:pic>
        <p:nvPicPr>
          <p:cNvPr id="21" name="图片 20"/>
          <p:cNvPicPr>
            <a:picLocks noChangeAspect="1"/>
          </p:cNvPicPr>
          <p:nvPr/>
        </p:nvPicPr>
        <p:blipFill rotWithShape="1">
          <a:blip r:embed="rId5" cstate="screen"/>
          <a:srcRect/>
          <a:stretch>
            <a:fillRect/>
          </a:stretch>
        </p:blipFill>
        <p:spPr>
          <a:xfrm>
            <a:off x="265924" y="4077531"/>
            <a:ext cx="11936455" cy="2786205"/>
          </a:xfrm>
          <a:prstGeom prst="rect">
            <a:avLst/>
          </a:prstGeom>
        </p:spPr>
      </p:pic>
      <p:pic>
        <p:nvPicPr>
          <p:cNvPr id="15" name="图片 14"/>
          <p:cNvPicPr>
            <a:picLocks noChangeAspect="1"/>
          </p:cNvPicPr>
          <p:nvPr/>
        </p:nvPicPr>
        <p:blipFill>
          <a:blip r:embed="rId6" cstate="screen"/>
          <a:stretch>
            <a:fillRect/>
          </a:stretch>
        </p:blipFill>
        <p:spPr>
          <a:xfrm>
            <a:off x="28241" y="2844921"/>
            <a:ext cx="810409" cy="956924"/>
          </a:xfrm>
          <a:prstGeom prst="rect">
            <a:avLst/>
          </a:prstGeom>
        </p:spPr>
      </p:pic>
      <p:pic>
        <p:nvPicPr>
          <p:cNvPr id="7" name="图片 11268" descr="24"/>
          <p:cNvPicPr>
            <a:picLocks noChangeAspect="1"/>
          </p:cNvPicPr>
          <p:nvPr/>
        </p:nvPicPr>
        <p:blipFill>
          <a:blip r:embed="rId7"/>
          <a:stretch>
            <a:fillRect/>
          </a:stretch>
        </p:blipFill>
        <p:spPr>
          <a:xfrm>
            <a:off x="301087" y="48701"/>
            <a:ext cx="2926963" cy="2910289"/>
          </a:xfrm>
          <a:prstGeom prst="rect">
            <a:avLst/>
          </a:prstGeom>
          <a:noFill/>
          <a:ln w="9525">
            <a:noFill/>
          </a:ln>
        </p:spPr>
      </p:pic>
      <p:sp>
        <p:nvSpPr>
          <p:cNvPr id="9" name="文本框 18">
            <a:extLst>
              <a:ext uri="{FF2B5EF4-FFF2-40B4-BE49-F238E27FC236}">
                <a16:creationId xmlns:a16="http://schemas.microsoft.com/office/drawing/2014/main" id="{94AAAAED-4D83-41E3-BB60-D604328DBD4C}"/>
              </a:ext>
            </a:extLst>
          </p:cNvPr>
          <p:cNvSpPr txBox="1"/>
          <p:nvPr/>
        </p:nvSpPr>
        <p:spPr>
          <a:xfrm>
            <a:off x="486869" y="1351240"/>
            <a:ext cx="2555397" cy="1200016"/>
          </a:xfrm>
          <a:prstGeom prst="rect">
            <a:avLst/>
          </a:prstGeom>
          <a:noFill/>
        </p:spPr>
        <p:txBody>
          <a:bodyPr wrap="square" rtlCol="0">
            <a:spAutoFit/>
          </a:bodyPr>
          <a:lstStyle/>
          <a:p>
            <a:pPr algn="ctr" defTabSz="914126"/>
            <a:r>
              <a:rPr lang="en-US" altLang="zh-CN" sz="3599" b="1" dirty="0" err="1">
                <a:solidFill>
                  <a:srgbClr val="C00000"/>
                </a:solidFill>
                <a:latin typeface="Calibri"/>
                <a:ea typeface="仓耳今楷05-6763 W05" panose="02020400000000000000" pitchFamily="18" charset="-122"/>
                <a:cs typeface="Arima Madurai" panose="00000500000000000000" pitchFamily="2" charset="0"/>
              </a:rPr>
              <a:t>Quả</a:t>
            </a:r>
            <a:r>
              <a:rPr lang="en-US" altLang="zh-CN" sz="3599" b="1" dirty="0">
                <a:solidFill>
                  <a:srgbClr val="C00000"/>
                </a:solidFill>
                <a:latin typeface="Calibri"/>
                <a:ea typeface="仓耳今楷05-6763 W05" panose="02020400000000000000" pitchFamily="18" charset="-122"/>
                <a:cs typeface="Arima Madurai" panose="00000500000000000000" pitchFamily="2" charset="0"/>
              </a:rPr>
              <a:t> </a:t>
            </a:r>
            <a:r>
              <a:rPr lang="en-US" altLang="zh-CN" sz="3599" b="1" dirty="0" err="1">
                <a:solidFill>
                  <a:srgbClr val="C00000"/>
                </a:solidFill>
                <a:latin typeface="Calibri"/>
                <a:ea typeface="仓耳今楷05-6763 W05" panose="02020400000000000000" pitchFamily="18" charset="-122"/>
                <a:cs typeface="Arima Madurai" panose="00000500000000000000" pitchFamily="2" charset="0"/>
              </a:rPr>
              <a:t>trứng</a:t>
            </a:r>
            <a:r>
              <a:rPr lang="en-US" altLang="zh-CN" sz="3599" b="1" dirty="0">
                <a:solidFill>
                  <a:srgbClr val="C00000"/>
                </a:solidFill>
                <a:latin typeface="Calibri"/>
                <a:ea typeface="仓耳今楷05-6763 W05" panose="02020400000000000000" pitchFamily="18" charset="-122"/>
                <a:cs typeface="Arima Madurai" panose="00000500000000000000" pitchFamily="2" charset="0"/>
              </a:rPr>
              <a:t> </a:t>
            </a:r>
            <a:r>
              <a:rPr lang="en-US" altLang="zh-CN" sz="3599" b="1" dirty="0" err="1">
                <a:solidFill>
                  <a:srgbClr val="C00000"/>
                </a:solidFill>
                <a:latin typeface="Calibri"/>
                <a:ea typeface="仓耳今楷05-6763 W05" panose="02020400000000000000" pitchFamily="18" charset="-122"/>
                <a:cs typeface="Arima Madurai" panose="00000500000000000000" pitchFamily="2" charset="0"/>
              </a:rPr>
              <a:t>bí</a:t>
            </a:r>
            <a:r>
              <a:rPr lang="en-US" altLang="zh-CN" sz="3599" b="1" dirty="0">
                <a:solidFill>
                  <a:srgbClr val="C00000"/>
                </a:solidFill>
                <a:latin typeface="Calibri"/>
                <a:ea typeface="仓耳今楷05-6763 W05" panose="02020400000000000000" pitchFamily="18" charset="-122"/>
                <a:cs typeface="Arima Madurai" panose="00000500000000000000" pitchFamily="2" charset="0"/>
              </a:rPr>
              <a:t> </a:t>
            </a:r>
            <a:r>
              <a:rPr lang="en-US" altLang="zh-CN" sz="3599" b="1" dirty="0" err="1">
                <a:solidFill>
                  <a:srgbClr val="C00000"/>
                </a:solidFill>
                <a:latin typeface="Calibri"/>
                <a:ea typeface="仓耳今楷05-6763 W05" panose="02020400000000000000" pitchFamily="18" charset="-122"/>
                <a:cs typeface="Arima Madurai" panose="00000500000000000000" pitchFamily="2" charset="0"/>
              </a:rPr>
              <a:t>ẩn</a:t>
            </a:r>
            <a:endParaRPr lang="zh-CN" altLang="en-US" sz="3599" dirty="0">
              <a:solidFill>
                <a:srgbClr val="C00000"/>
              </a:solidFill>
              <a:latin typeface="Calibri"/>
              <a:ea typeface="仓耳今楷05-6763 W05" panose="02020400000000000000" pitchFamily="18" charset="-122"/>
              <a:cs typeface="Arima Madurai" panose="00000500000000000000" pitchFamily="2" charset="0"/>
            </a:endParaRPr>
          </a:p>
        </p:txBody>
      </p:sp>
      <p:sp>
        <p:nvSpPr>
          <p:cNvPr id="3" name="Rectangle: Rounded Corners 2">
            <a:hlinkClick r:id="rId8" action="ppaction://hlinksldjump"/>
            <a:extLst>
              <a:ext uri="{FF2B5EF4-FFF2-40B4-BE49-F238E27FC236}">
                <a16:creationId xmlns:a16="http://schemas.microsoft.com/office/drawing/2014/main" id="{A9298757-E48B-A0E3-3720-3A6F216AA924}"/>
              </a:ext>
            </a:extLst>
          </p:cNvPr>
          <p:cNvSpPr/>
          <p:nvPr/>
        </p:nvSpPr>
        <p:spPr>
          <a:xfrm>
            <a:off x="10292080" y="121920"/>
            <a:ext cx="1584960" cy="558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Học</a:t>
            </a:r>
            <a:r>
              <a:rPr lang="en-US" dirty="0"/>
              <a:t> </a:t>
            </a:r>
            <a:r>
              <a:rPr lang="en-US" dirty="0" err="1"/>
              <a:t>tiếp</a:t>
            </a:r>
            <a:endParaRPr lang="en-US" dirty="0"/>
          </a:p>
        </p:txBody>
      </p:sp>
      <p:pic>
        <p:nvPicPr>
          <p:cNvPr id="4" name="Picture 3">
            <a:extLst>
              <a:ext uri="{FF2B5EF4-FFF2-40B4-BE49-F238E27FC236}">
                <a16:creationId xmlns:a16="http://schemas.microsoft.com/office/drawing/2014/main" id="{D1937786-CF0C-6894-8892-3D3B3CBBC26E}"/>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3586206" y="1950720"/>
            <a:ext cx="1546099" cy="2133619"/>
          </a:xfrm>
          <a:prstGeom prst="rect">
            <a:avLst/>
          </a:prstGeom>
        </p:spPr>
      </p:pic>
      <p:pic>
        <p:nvPicPr>
          <p:cNvPr id="6" name="Picture 5">
            <a:hlinkClick r:id="rId10" action="ppaction://hlinksldjump"/>
            <a:extLst>
              <a:ext uri="{FF2B5EF4-FFF2-40B4-BE49-F238E27FC236}">
                <a16:creationId xmlns:a16="http://schemas.microsoft.com/office/drawing/2014/main" id="{81141E5B-1AC6-A464-5BCF-B6550FF0ABDF}"/>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6311" b="59129" l="28400" r="81100">
                        <a14:foregroundMark x1="47500" y1="24374" x2="46900" y2="26969"/>
                        <a14:foregroundMark x1="49700" y1="34847" x2="50900" y2="37627"/>
                        <a14:foregroundMark x1="58100" y1="33457" x2="55400" y2="36423"/>
                        <a14:foregroundMark x1="51900" y1="32437" x2="50200" y2="36793"/>
                        <a14:foregroundMark x1="48200" y1="36423" x2="50700" y2="37442"/>
                        <a14:foregroundMark x1="52100" y1="37535" x2="50900" y2="38184"/>
                        <a14:foregroundMark x1="50000" y1="38554" x2="53300" y2="39481"/>
                        <a14:foregroundMark x1="60800" y1="33364" x2="60800" y2="36330"/>
                        <a14:foregroundMark x1="59100" y1="32437" x2="57800" y2="36423"/>
                        <a14:foregroundMark x1="66200" y1="39388" x2="66200" y2="41242"/>
                        <a14:foregroundMark x1="73200" y1="42632" x2="47400" y2="45042"/>
                        <a14:foregroundMark x1="45000" y1="40037" x2="47400" y2="44671"/>
                        <a14:foregroundMark x1="52400" y1="40408" x2="57800" y2="44671"/>
                        <a14:foregroundMark x1="63500" y1="40315" x2="49800" y2="41149"/>
                        <a14:foregroundMark x1="32000" y1="40315" x2="77900" y2="55792"/>
                        <a14:foregroundMark x1="77800" y1="41242" x2="65900" y2="54958"/>
                        <a14:foregroundMark x1="36100" y1="46339" x2="51300" y2="51715"/>
                        <a14:foregroundMark x1="31800" y1="56348" x2="57500" y2="51251"/>
                        <a14:foregroundMark x1="32000" y1="40315" x2="31800" y2="54680"/>
                        <a14:foregroundMark x1="31800" y1="40315" x2="31700" y2="43930"/>
                        <a14:foregroundMark x1="32400" y1="40037" x2="44000" y2="40037"/>
                        <a14:foregroundMark x1="61700" y1="40778" x2="60500" y2="43188"/>
                        <a14:foregroundMark x1="61800" y1="40964" x2="63200" y2="42539"/>
                        <a14:foregroundMark x1="67100" y1="40130" x2="78200" y2="40130"/>
                        <a14:foregroundMark x1="78700" y1="56070" x2="32800" y2="56070"/>
                      </a14:backgroundRemoval>
                    </a14:imgEffect>
                  </a14:imgLayer>
                </a14:imgProps>
              </a:ext>
              <a:ext uri="{28A0092B-C50C-407E-A947-70E740481C1C}">
                <a14:useLocalDpi xmlns:a14="http://schemas.microsoft.com/office/drawing/2010/main" val="0"/>
              </a:ext>
            </a:extLst>
          </a:blip>
          <a:srcRect l="28474" t="17451" r="16011" b="41600"/>
          <a:stretch/>
        </p:blipFill>
        <p:spPr>
          <a:xfrm>
            <a:off x="2958712" y="1734425"/>
            <a:ext cx="3077111" cy="2449129"/>
          </a:xfrm>
          <a:prstGeom prst="rect">
            <a:avLst/>
          </a:prstGeom>
        </p:spPr>
      </p:pic>
      <p:sp>
        <p:nvSpPr>
          <p:cNvPr id="8" name="文本框 18">
            <a:hlinkClick r:id="rId13" action="ppaction://hlinksldjump"/>
            <a:extLst>
              <a:ext uri="{FF2B5EF4-FFF2-40B4-BE49-F238E27FC236}">
                <a16:creationId xmlns:a16="http://schemas.microsoft.com/office/drawing/2014/main" id="{BCEF9644-DD44-BED0-8149-BF1C7AAAE236}"/>
              </a:ext>
            </a:extLst>
          </p:cNvPr>
          <p:cNvSpPr txBox="1"/>
          <p:nvPr/>
        </p:nvSpPr>
        <p:spPr>
          <a:xfrm>
            <a:off x="4173316" y="3154440"/>
            <a:ext cx="647903" cy="923090"/>
          </a:xfrm>
          <a:prstGeom prst="rect">
            <a:avLst/>
          </a:prstGeom>
          <a:noFill/>
        </p:spPr>
        <p:txBody>
          <a:bodyPr wrap="square" rtlCol="0">
            <a:spAutoFit/>
          </a:bodyPr>
          <a:lstStyle/>
          <a:p>
            <a:pPr algn="ctr" defTabSz="914126"/>
            <a:r>
              <a:rPr lang="en-US" altLang="zh-CN" sz="5398" b="1" dirty="0">
                <a:solidFill>
                  <a:srgbClr val="C00000"/>
                </a:solidFill>
                <a:latin typeface="Calibri"/>
                <a:ea typeface="仓耳今楷05-6763 W05" panose="02020400000000000000" pitchFamily="18" charset="-122"/>
                <a:cs typeface="Arima Madurai" panose="00000500000000000000" pitchFamily="2" charset="0"/>
              </a:rPr>
              <a:t>1</a:t>
            </a:r>
            <a:endParaRPr lang="zh-CN" altLang="en-US" sz="5398" dirty="0">
              <a:solidFill>
                <a:srgbClr val="C00000"/>
              </a:solidFill>
              <a:latin typeface="Calibri"/>
              <a:ea typeface="仓耳今楷05-6763 W05" panose="02020400000000000000" pitchFamily="18" charset="-122"/>
              <a:cs typeface="Arima Madurai" panose="00000500000000000000" pitchFamily="2" charset="0"/>
            </a:endParaRPr>
          </a:p>
        </p:txBody>
      </p:sp>
      <p:pic>
        <p:nvPicPr>
          <p:cNvPr id="10" name="Picture 9">
            <a:extLst>
              <a:ext uri="{FF2B5EF4-FFF2-40B4-BE49-F238E27FC236}">
                <a16:creationId xmlns:a16="http://schemas.microsoft.com/office/drawing/2014/main" id="{237D1777-31E3-A62E-9E8C-FC14D1FC99E9}"/>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6558494" y="2282463"/>
            <a:ext cx="2147297" cy="2147297"/>
          </a:xfrm>
          <a:prstGeom prst="rect">
            <a:avLst/>
          </a:prstGeom>
        </p:spPr>
      </p:pic>
      <p:pic>
        <p:nvPicPr>
          <p:cNvPr id="12" name="Picture 11">
            <a:hlinkClick r:id="rId15" action="ppaction://hlinksldjump"/>
            <a:extLst>
              <a:ext uri="{FF2B5EF4-FFF2-40B4-BE49-F238E27FC236}">
                <a16:creationId xmlns:a16="http://schemas.microsoft.com/office/drawing/2014/main" id="{218E0FD1-69D4-7C19-3CA0-0EA617FA0C5A}"/>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6311" b="59129" l="28400" r="81100">
                        <a14:foregroundMark x1="47500" y1="24374" x2="46900" y2="26969"/>
                        <a14:foregroundMark x1="49700" y1="34847" x2="50900" y2="37627"/>
                        <a14:foregroundMark x1="58100" y1="33457" x2="55400" y2="36423"/>
                        <a14:foregroundMark x1="51900" y1="32437" x2="50200" y2="36793"/>
                        <a14:foregroundMark x1="48200" y1="36423" x2="50700" y2="37442"/>
                        <a14:foregroundMark x1="52100" y1="37535" x2="50900" y2="38184"/>
                        <a14:foregroundMark x1="50000" y1="38554" x2="53300" y2="39481"/>
                        <a14:foregroundMark x1="60800" y1="33364" x2="60800" y2="36330"/>
                        <a14:foregroundMark x1="59100" y1="32437" x2="57800" y2="36423"/>
                        <a14:foregroundMark x1="66200" y1="39388" x2="66200" y2="41242"/>
                        <a14:foregroundMark x1="73200" y1="42632" x2="47400" y2="45042"/>
                        <a14:foregroundMark x1="45000" y1="40037" x2="47400" y2="44671"/>
                        <a14:foregroundMark x1="52400" y1="40408" x2="57800" y2="44671"/>
                        <a14:foregroundMark x1="63500" y1="40315" x2="49800" y2="41149"/>
                        <a14:foregroundMark x1="32000" y1="40315" x2="77900" y2="55792"/>
                        <a14:foregroundMark x1="77800" y1="41242" x2="65900" y2="54958"/>
                        <a14:foregroundMark x1="36100" y1="46339" x2="51300" y2="51715"/>
                        <a14:foregroundMark x1="31800" y1="56348" x2="57500" y2="51251"/>
                        <a14:foregroundMark x1="32000" y1="40315" x2="31800" y2="54680"/>
                        <a14:foregroundMark x1="31800" y1="40315" x2="31700" y2="43930"/>
                        <a14:foregroundMark x1="32400" y1="40037" x2="44000" y2="40037"/>
                        <a14:foregroundMark x1="61700" y1="40778" x2="60500" y2="43188"/>
                        <a14:foregroundMark x1="61800" y1="40964" x2="63200" y2="42539"/>
                        <a14:foregroundMark x1="67100" y1="40130" x2="78200" y2="40130"/>
                        <a14:foregroundMark x1="78700" y1="56070" x2="32800" y2="56070"/>
                      </a14:backgroundRemoval>
                    </a14:imgEffect>
                  </a14:imgLayer>
                </a14:imgProps>
              </a:ext>
              <a:ext uri="{28A0092B-C50C-407E-A947-70E740481C1C}">
                <a14:useLocalDpi xmlns:a14="http://schemas.microsoft.com/office/drawing/2010/main" val="0"/>
              </a:ext>
            </a:extLst>
          </a:blip>
          <a:srcRect l="28474" t="17451" r="16011" b="41600"/>
          <a:stretch/>
        </p:blipFill>
        <p:spPr>
          <a:xfrm>
            <a:off x="6022438" y="1742923"/>
            <a:ext cx="3077111" cy="2449129"/>
          </a:xfrm>
          <a:prstGeom prst="rect">
            <a:avLst/>
          </a:prstGeom>
        </p:spPr>
      </p:pic>
      <p:sp>
        <p:nvSpPr>
          <p:cNvPr id="13" name="文本框 18">
            <a:hlinkClick r:id="rId16" action="ppaction://hlinksldjump"/>
            <a:extLst>
              <a:ext uri="{FF2B5EF4-FFF2-40B4-BE49-F238E27FC236}">
                <a16:creationId xmlns:a16="http://schemas.microsoft.com/office/drawing/2014/main" id="{A73754A1-9E0D-4799-38D0-C5C901FD0FD5}"/>
              </a:ext>
            </a:extLst>
          </p:cNvPr>
          <p:cNvSpPr txBox="1"/>
          <p:nvPr/>
        </p:nvSpPr>
        <p:spPr>
          <a:xfrm>
            <a:off x="7237042" y="3162938"/>
            <a:ext cx="647903" cy="923090"/>
          </a:xfrm>
          <a:prstGeom prst="rect">
            <a:avLst/>
          </a:prstGeom>
          <a:noFill/>
        </p:spPr>
        <p:txBody>
          <a:bodyPr wrap="square" rtlCol="0">
            <a:spAutoFit/>
          </a:bodyPr>
          <a:lstStyle/>
          <a:p>
            <a:pPr algn="ctr" defTabSz="914126"/>
            <a:r>
              <a:rPr lang="en-US" altLang="zh-CN" sz="5398" b="1" dirty="0">
                <a:solidFill>
                  <a:srgbClr val="C00000"/>
                </a:solidFill>
                <a:latin typeface="Calibri"/>
                <a:ea typeface="仓耳今楷05-6763 W05" panose="02020400000000000000" pitchFamily="18" charset="-122"/>
                <a:cs typeface="Arima Madurai" panose="00000500000000000000" pitchFamily="2" charset="0"/>
              </a:rPr>
              <a:t>2</a:t>
            </a:r>
            <a:endParaRPr lang="zh-CN" altLang="en-US" sz="5398" dirty="0">
              <a:solidFill>
                <a:srgbClr val="C00000"/>
              </a:solidFill>
              <a:latin typeface="Calibri"/>
              <a:ea typeface="仓耳今楷05-6763 W05" panose="02020400000000000000" pitchFamily="18" charset="-122"/>
              <a:cs typeface="Arima Madurai" panose="00000500000000000000" pitchFamily="2" charset="0"/>
            </a:endParaRPr>
          </a:p>
        </p:txBody>
      </p:sp>
      <p:pic>
        <p:nvPicPr>
          <p:cNvPr id="14" name="Picture 13">
            <a:extLst>
              <a:ext uri="{FF2B5EF4-FFF2-40B4-BE49-F238E27FC236}">
                <a16:creationId xmlns:a16="http://schemas.microsoft.com/office/drawing/2014/main" id="{A8BC5026-DE3E-C178-9096-5CE560406C56}"/>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9663430" y="2552065"/>
            <a:ext cx="1447516" cy="1447516"/>
          </a:xfrm>
          <a:prstGeom prst="rect">
            <a:avLst/>
          </a:prstGeom>
        </p:spPr>
      </p:pic>
      <p:pic>
        <p:nvPicPr>
          <p:cNvPr id="16" name="Picture 15">
            <a:hlinkClick r:id="rId18" action="ppaction://hlinksldjump"/>
            <a:extLst>
              <a:ext uri="{FF2B5EF4-FFF2-40B4-BE49-F238E27FC236}">
                <a16:creationId xmlns:a16="http://schemas.microsoft.com/office/drawing/2014/main" id="{E5E0FA71-40DF-67F7-50D5-7AD17205E4C7}"/>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6311" b="59129" l="28400" r="81100">
                        <a14:foregroundMark x1="47500" y1="24374" x2="46900" y2="26969"/>
                        <a14:foregroundMark x1="49700" y1="34847" x2="50900" y2="37627"/>
                        <a14:foregroundMark x1="58100" y1="33457" x2="55400" y2="36423"/>
                        <a14:foregroundMark x1="51900" y1="32437" x2="50200" y2="36793"/>
                        <a14:foregroundMark x1="48200" y1="36423" x2="50700" y2="37442"/>
                        <a14:foregroundMark x1="52100" y1="37535" x2="50900" y2="38184"/>
                        <a14:foregroundMark x1="50000" y1="38554" x2="53300" y2="39481"/>
                        <a14:foregroundMark x1="60800" y1="33364" x2="60800" y2="36330"/>
                        <a14:foregroundMark x1="59100" y1="32437" x2="57800" y2="36423"/>
                        <a14:foregroundMark x1="66200" y1="39388" x2="66200" y2="41242"/>
                        <a14:foregroundMark x1="73200" y1="42632" x2="47400" y2="45042"/>
                        <a14:foregroundMark x1="45000" y1="40037" x2="47400" y2="44671"/>
                        <a14:foregroundMark x1="52400" y1="40408" x2="57800" y2="44671"/>
                        <a14:foregroundMark x1="63500" y1="40315" x2="49800" y2="41149"/>
                        <a14:foregroundMark x1="32000" y1="40315" x2="77900" y2="55792"/>
                        <a14:foregroundMark x1="77800" y1="41242" x2="65900" y2="54958"/>
                        <a14:foregroundMark x1="36100" y1="46339" x2="51300" y2="51715"/>
                        <a14:foregroundMark x1="31800" y1="56348" x2="57500" y2="51251"/>
                        <a14:foregroundMark x1="32000" y1="40315" x2="31800" y2="54680"/>
                        <a14:foregroundMark x1="31800" y1="40315" x2="31700" y2="43930"/>
                        <a14:foregroundMark x1="32400" y1="40037" x2="44000" y2="40037"/>
                        <a14:foregroundMark x1="61700" y1="40778" x2="60500" y2="43188"/>
                        <a14:foregroundMark x1="61800" y1="40964" x2="63200" y2="42539"/>
                        <a14:foregroundMark x1="67100" y1="40130" x2="78200" y2="40130"/>
                        <a14:foregroundMark x1="78700" y1="56070" x2="32800" y2="56070"/>
                      </a14:backgroundRemoval>
                    </a14:imgEffect>
                  </a14:imgLayer>
                </a14:imgProps>
              </a:ext>
              <a:ext uri="{28A0092B-C50C-407E-A947-70E740481C1C}">
                <a14:useLocalDpi xmlns:a14="http://schemas.microsoft.com/office/drawing/2010/main" val="0"/>
              </a:ext>
            </a:extLst>
          </a:blip>
          <a:srcRect l="28474" t="17451" r="16011" b="41600"/>
          <a:stretch/>
        </p:blipFill>
        <p:spPr>
          <a:xfrm>
            <a:off x="8963719" y="1692123"/>
            <a:ext cx="3077111" cy="2449129"/>
          </a:xfrm>
          <a:prstGeom prst="rect">
            <a:avLst/>
          </a:prstGeom>
        </p:spPr>
      </p:pic>
      <p:sp>
        <p:nvSpPr>
          <p:cNvPr id="17" name="文本框 18">
            <a:hlinkClick r:id="rId19" action="ppaction://hlinksldjump"/>
            <a:extLst>
              <a:ext uri="{FF2B5EF4-FFF2-40B4-BE49-F238E27FC236}">
                <a16:creationId xmlns:a16="http://schemas.microsoft.com/office/drawing/2014/main" id="{D27E682F-A850-8023-D11D-19323745F32B}"/>
              </a:ext>
            </a:extLst>
          </p:cNvPr>
          <p:cNvSpPr txBox="1"/>
          <p:nvPr/>
        </p:nvSpPr>
        <p:spPr>
          <a:xfrm>
            <a:off x="10178323" y="3112138"/>
            <a:ext cx="647903" cy="923090"/>
          </a:xfrm>
          <a:prstGeom prst="rect">
            <a:avLst/>
          </a:prstGeom>
          <a:noFill/>
        </p:spPr>
        <p:txBody>
          <a:bodyPr wrap="square" rtlCol="0">
            <a:spAutoFit/>
          </a:bodyPr>
          <a:lstStyle/>
          <a:p>
            <a:pPr algn="ctr" defTabSz="914126"/>
            <a:r>
              <a:rPr lang="en-US" altLang="zh-CN" sz="5398" b="1" dirty="0">
                <a:solidFill>
                  <a:srgbClr val="C00000"/>
                </a:solidFill>
                <a:latin typeface="Calibri"/>
                <a:ea typeface="仓耳今楷05-6763 W05" panose="02020400000000000000" pitchFamily="18" charset="-122"/>
                <a:cs typeface="Arima Madurai" panose="00000500000000000000" pitchFamily="2" charset="0"/>
              </a:rPr>
              <a:t>3</a:t>
            </a:r>
            <a:endParaRPr lang="zh-CN" altLang="en-US" sz="5398" dirty="0">
              <a:solidFill>
                <a:srgbClr val="C00000"/>
              </a:solidFill>
              <a:latin typeface="Calibri"/>
              <a:ea typeface="仓耳今楷05-6763 W05" panose="02020400000000000000" pitchFamily="18" charset="-122"/>
              <a:cs typeface="Arima Madurai" panose="00000500000000000000" pitchFamily="2" charset="0"/>
            </a:endParaRPr>
          </a:p>
        </p:txBody>
      </p:sp>
    </p:spTree>
    <p:extLst>
      <p:ext uri="{BB962C8B-B14F-4D97-AF65-F5344CB8AC3E}">
        <p14:creationId xmlns:p14="http://schemas.microsoft.com/office/powerpoint/2010/main" val="1269437004"/>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1" restart="whenNotActive" fill="hold" evtFilter="cancelBubble" nodeType="interactiveSeq">
                <p:stCondLst>
                  <p:cond evt="onClick" delay="0">
                    <p:tgtEl>
                      <p:spTgt spid="12"/>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13"/>
                                        </p:tgtEl>
                                      </p:cBhvr>
                                    </p:animEffect>
                                    <p:set>
                                      <p:cBhvr>
                                        <p:cTn id="19"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6"/>
                                        </p:tgtEl>
                                      </p:cBhvr>
                                    </p:animEffect>
                                    <p:set>
                                      <p:cBhvr>
                                        <p:cTn id="25" dur="1" fill="hold">
                                          <p:stCondLst>
                                            <p:cond delay="499"/>
                                          </p:stCondLst>
                                        </p:cTn>
                                        <p:tgtEl>
                                          <p:spTgt spid="16"/>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17"/>
                                        </p:tgtEl>
                                      </p:cBhvr>
                                    </p:animEffect>
                                    <p:set>
                                      <p:cBhvr>
                                        <p:cTn id="28"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8" grpId="0"/>
      <p:bldP spid="13"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endParaRPr lang="en-US" sz="1799">
              <a:solidFill>
                <a:prstClr val="white"/>
              </a:solidFill>
              <a:latin typeface="Calibri"/>
            </a:endParaRPr>
          </a:p>
        </p:txBody>
      </p:sp>
      <p:grpSp>
        <p:nvGrpSpPr>
          <p:cNvPr id="7" name="组合 561"/>
          <p:cNvGrpSpPr/>
          <p:nvPr/>
        </p:nvGrpSpPr>
        <p:grpSpPr>
          <a:xfrm>
            <a:off x="264871" y="117496"/>
            <a:ext cx="13102044"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grpSp>
      <p:sp>
        <p:nvSpPr>
          <p:cNvPr id="10" name="文本框 18">
            <a:extLst>
              <a:ext uri="{FF2B5EF4-FFF2-40B4-BE49-F238E27FC236}">
                <a16:creationId xmlns:a16="http://schemas.microsoft.com/office/drawing/2014/main" id="{94AAAAED-4D83-41E3-BB60-D604328DBD4C}"/>
              </a:ext>
            </a:extLst>
          </p:cNvPr>
          <p:cNvSpPr txBox="1"/>
          <p:nvPr/>
        </p:nvSpPr>
        <p:spPr>
          <a:xfrm>
            <a:off x="640366" y="207567"/>
            <a:ext cx="10158742" cy="1200016"/>
          </a:xfrm>
          <a:prstGeom prst="rect">
            <a:avLst/>
          </a:prstGeom>
          <a:noFill/>
        </p:spPr>
        <p:txBody>
          <a:bodyPr wrap="square" rtlCol="0">
            <a:spAutoFit/>
          </a:bodyPr>
          <a:lstStyle/>
          <a:p>
            <a:pPr defTabSz="914126"/>
            <a:r>
              <a:rPr lang="en-US" altLang="zh-CN" sz="3599" dirty="0">
                <a:solidFill>
                  <a:prstClr val="black"/>
                </a:solidFill>
              </a:rPr>
              <a:t>1. </a:t>
            </a:r>
            <a:r>
              <a:rPr lang="en-US" altLang="zh-CN" sz="3599" dirty="0" err="1">
                <a:solidFill>
                  <a:prstClr val="black"/>
                </a:solidFill>
              </a:rPr>
              <a:t>Em</a:t>
            </a:r>
            <a:r>
              <a:rPr lang="en-US" altLang="zh-CN" sz="3599" dirty="0">
                <a:solidFill>
                  <a:prstClr val="black"/>
                </a:solidFill>
              </a:rPr>
              <a:t> </a:t>
            </a:r>
            <a:r>
              <a:rPr lang="en-US" altLang="zh-CN" sz="3599" dirty="0" err="1">
                <a:solidFill>
                  <a:prstClr val="black"/>
                </a:solidFill>
              </a:rPr>
              <a:t>hãy</a:t>
            </a:r>
            <a:r>
              <a:rPr lang="en-US" altLang="zh-CN" sz="3599" dirty="0">
                <a:solidFill>
                  <a:prstClr val="black"/>
                </a:solidFill>
              </a:rPr>
              <a:t> </a:t>
            </a:r>
            <a:r>
              <a:rPr lang="en-US" altLang="zh-CN" sz="3599" dirty="0" err="1">
                <a:solidFill>
                  <a:prstClr val="black"/>
                </a:solidFill>
              </a:rPr>
              <a:t>nêu</a:t>
            </a:r>
            <a:r>
              <a:rPr lang="en-US" altLang="zh-CN" sz="3599" dirty="0">
                <a:solidFill>
                  <a:prstClr val="black"/>
                </a:solidFill>
              </a:rPr>
              <a:t> </a:t>
            </a:r>
            <a:r>
              <a:rPr lang="en-US" altLang="zh-CN" sz="3599" dirty="0" err="1">
                <a:solidFill>
                  <a:prstClr val="black"/>
                </a:solidFill>
              </a:rPr>
              <a:t>đặc</a:t>
            </a:r>
            <a:r>
              <a:rPr lang="en-US" altLang="zh-CN" sz="3599" dirty="0">
                <a:solidFill>
                  <a:prstClr val="black"/>
                </a:solidFill>
              </a:rPr>
              <a:t> </a:t>
            </a:r>
            <a:r>
              <a:rPr lang="en-US" altLang="zh-CN" sz="3599" dirty="0" err="1">
                <a:solidFill>
                  <a:prstClr val="black"/>
                </a:solidFill>
              </a:rPr>
              <a:t>điểm</a:t>
            </a:r>
            <a:r>
              <a:rPr lang="en-US" altLang="zh-CN" sz="3599" dirty="0">
                <a:solidFill>
                  <a:prstClr val="black"/>
                </a:solidFill>
              </a:rPr>
              <a:t> </a:t>
            </a:r>
            <a:r>
              <a:rPr lang="en-US" altLang="zh-CN" sz="3599" dirty="0" err="1">
                <a:solidFill>
                  <a:prstClr val="black"/>
                </a:solidFill>
              </a:rPr>
              <a:t>khí</a:t>
            </a:r>
            <a:r>
              <a:rPr lang="en-US" altLang="zh-CN" sz="3599" dirty="0">
                <a:solidFill>
                  <a:prstClr val="black"/>
                </a:solidFill>
              </a:rPr>
              <a:t> </a:t>
            </a:r>
            <a:r>
              <a:rPr lang="en-US" altLang="zh-CN" sz="3599" dirty="0" err="1">
                <a:solidFill>
                  <a:prstClr val="black"/>
                </a:solidFill>
              </a:rPr>
              <a:t>hậu</a:t>
            </a:r>
            <a:r>
              <a:rPr lang="en-US" altLang="zh-CN" sz="3599" dirty="0">
                <a:solidFill>
                  <a:prstClr val="black"/>
                </a:solidFill>
              </a:rPr>
              <a:t> </a:t>
            </a:r>
            <a:r>
              <a:rPr lang="en-US" altLang="zh-CN" sz="3599" dirty="0" err="1">
                <a:solidFill>
                  <a:prstClr val="black"/>
                </a:solidFill>
              </a:rPr>
              <a:t>của</a:t>
            </a:r>
            <a:r>
              <a:rPr lang="en-US" altLang="zh-CN" sz="3599" dirty="0">
                <a:solidFill>
                  <a:prstClr val="black"/>
                </a:solidFill>
              </a:rPr>
              <a:t> </a:t>
            </a:r>
            <a:r>
              <a:rPr lang="en-US" altLang="zh-CN" sz="3599" dirty="0" err="1">
                <a:solidFill>
                  <a:prstClr val="black"/>
                </a:solidFill>
              </a:rPr>
              <a:t>vùng</a:t>
            </a:r>
            <a:r>
              <a:rPr lang="en-US" altLang="zh-CN" sz="3599" dirty="0">
                <a:solidFill>
                  <a:prstClr val="black"/>
                </a:solidFill>
              </a:rPr>
              <a:t> </a:t>
            </a:r>
            <a:r>
              <a:rPr lang="en-US" altLang="zh-CN" sz="3599" dirty="0" err="1">
                <a:solidFill>
                  <a:prstClr val="black"/>
                </a:solidFill>
              </a:rPr>
              <a:t>Duyên</a:t>
            </a:r>
            <a:r>
              <a:rPr lang="en-US" altLang="zh-CN" sz="3599" dirty="0">
                <a:solidFill>
                  <a:prstClr val="black"/>
                </a:solidFill>
              </a:rPr>
              <a:t> </a:t>
            </a:r>
            <a:r>
              <a:rPr lang="en-US" altLang="zh-CN" sz="3599" dirty="0" err="1">
                <a:solidFill>
                  <a:prstClr val="black"/>
                </a:solidFill>
              </a:rPr>
              <a:t>hải</a:t>
            </a:r>
            <a:r>
              <a:rPr lang="en-US" altLang="zh-CN" sz="3599" dirty="0">
                <a:solidFill>
                  <a:prstClr val="black"/>
                </a:solidFill>
              </a:rPr>
              <a:t> </a:t>
            </a:r>
            <a:r>
              <a:rPr lang="en-US" altLang="zh-CN" sz="3599" dirty="0" err="1">
                <a:solidFill>
                  <a:prstClr val="black"/>
                </a:solidFill>
              </a:rPr>
              <a:t>miền</a:t>
            </a:r>
            <a:r>
              <a:rPr lang="en-US" altLang="zh-CN" sz="3599" dirty="0">
                <a:solidFill>
                  <a:prstClr val="black"/>
                </a:solidFill>
              </a:rPr>
              <a:t> Trung?</a:t>
            </a:r>
            <a:endParaRPr lang="zh-CN" altLang="en-US" sz="3599" dirty="0">
              <a:solidFill>
                <a:prstClr val="black"/>
              </a:solidFill>
              <a:latin typeface="Calibri"/>
              <a:ea typeface="宋体" panose="02010600030101010101" pitchFamily="2" charset="-122"/>
            </a:endParaRPr>
          </a:p>
        </p:txBody>
      </p:sp>
      <p:pic>
        <p:nvPicPr>
          <p:cNvPr id="19" name="图片 19"/>
          <p:cNvPicPr>
            <a:picLocks noChangeAspect="1"/>
          </p:cNvPicPr>
          <p:nvPr/>
        </p:nvPicPr>
        <p:blipFill rotWithShape="1">
          <a:blip r:embed="rId4" cstate="screen"/>
          <a:srcRect l="1020" b="5828"/>
          <a:stretch>
            <a:fillRect/>
          </a:stretch>
        </p:blipFill>
        <p:spPr>
          <a:xfrm>
            <a:off x="1587" y="5983244"/>
            <a:ext cx="4942585" cy="873864"/>
          </a:xfrm>
          <a:prstGeom prst="rect">
            <a:avLst/>
          </a:prstGeom>
        </p:spPr>
      </p:pic>
      <p:grpSp>
        <p:nvGrpSpPr>
          <p:cNvPr id="6" name="Group 5"/>
          <p:cNvGrpSpPr/>
          <p:nvPr/>
        </p:nvGrpSpPr>
        <p:grpSpPr>
          <a:xfrm>
            <a:off x="8692892" y="-1897197"/>
            <a:ext cx="3533738" cy="1583608"/>
            <a:chOff x="7675497" y="1612359"/>
            <a:chExt cx="3534658" cy="1584020"/>
          </a:xfrm>
        </p:grpSpPr>
        <p:sp>
          <p:nvSpPr>
            <p:cNvPr id="5" name="Rectangle 4"/>
            <p:cNvSpPr/>
            <p:nvPr/>
          </p:nvSpPr>
          <p:spPr>
            <a:xfrm>
              <a:off x="7969795" y="2276872"/>
              <a:ext cx="3240360" cy="919507"/>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r>
                <a:rPr lang="en-US" sz="2799" dirty="0" err="1">
                  <a:solidFill>
                    <a:prstClr val="black"/>
                  </a:solidFill>
                  <a:latin typeface="VNI-Avo" pitchFamily="2" charset="0"/>
                </a:rPr>
                <a:t>Caùc</a:t>
              </a:r>
              <a:r>
                <a:rPr lang="en-US" sz="2799" dirty="0">
                  <a:solidFill>
                    <a:prstClr val="black"/>
                  </a:solidFill>
                  <a:latin typeface="VNI-Avo" pitchFamily="2" charset="0"/>
                </a:rPr>
                <a:t> </a:t>
              </a:r>
              <a:r>
                <a:rPr lang="en-US" sz="2799" dirty="0" err="1">
                  <a:solidFill>
                    <a:prstClr val="black"/>
                  </a:solidFill>
                  <a:latin typeface="VNI-Avo" pitchFamily="2" charset="0"/>
                </a:rPr>
                <a:t>baïn</a:t>
              </a:r>
              <a:r>
                <a:rPr lang="en-US" sz="2799" dirty="0">
                  <a:solidFill>
                    <a:prstClr val="black"/>
                  </a:solidFill>
                  <a:latin typeface="VNI-Avo" pitchFamily="2" charset="0"/>
                </a:rPr>
                <a:t> </a:t>
              </a:r>
              <a:r>
                <a:rPr lang="en-US" sz="2799" dirty="0" err="1">
                  <a:solidFill>
                    <a:prstClr val="black"/>
                  </a:solidFill>
                  <a:latin typeface="VNI-Avo" pitchFamily="2" charset="0"/>
                </a:rPr>
                <a:t>ñang</a:t>
              </a:r>
              <a:r>
                <a:rPr lang="en-US" sz="2799" dirty="0">
                  <a:solidFill>
                    <a:prstClr val="black"/>
                  </a:solidFill>
                  <a:latin typeface="VNI-Avo" pitchFamily="2" charset="0"/>
                </a:rPr>
                <a:t> </a:t>
              </a:r>
              <a:r>
                <a:rPr lang="en-US" sz="2799" dirty="0" err="1">
                  <a:solidFill>
                    <a:prstClr val="black"/>
                  </a:solidFill>
                  <a:latin typeface="VNI-Avo" pitchFamily="2" charset="0"/>
                </a:rPr>
                <a:t>noùi</a:t>
              </a:r>
              <a:r>
                <a:rPr lang="en-US" sz="2799" dirty="0">
                  <a:solidFill>
                    <a:prstClr val="black"/>
                  </a:solidFill>
                  <a:latin typeface="VNI-Avo" pitchFamily="2" charset="0"/>
                </a:rPr>
                <a:t> </a:t>
              </a:r>
              <a:r>
                <a:rPr lang="en-US" sz="2799" dirty="0" err="1">
                  <a:solidFill>
                    <a:prstClr val="black"/>
                  </a:solidFill>
                  <a:latin typeface="VNI-Avo" pitchFamily="2" charset="0"/>
                </a:rPr>
                <a:t>gì</a:t>
              </a:r>
              <a:r>
                <a:rPr lang="en-US" sz="2799" dirty="0">
                  <a:solidFill>
                    <a:prstClr val="black"/>
                  </a:solidFill>
                  <a:latin typeface="VNI-Avo" pitchFamily="2" charset="0"/>
                </a:rPr>
                <a:t>, </a:t>
              </a:r>
              <a:r>
                <a:rPr lang="en-US" sz="2799" dirty="0" err="1">
                  <a:solidFill>
                    <a:prstClr val="black"/>
                  </a:solidFill>
                  <a:latin typeface="VNI-Avo" pitchFamily="2" charset="0"/>
                </a:rPr>
                <a:t>laøm</a:t>
              </a:r>
              <a:r>
                <a:rPr lang="en-US" sz="2799" dirty="0">
                  <a:solidFill>
                    <a:prstClr val="black"/>
                  </a:solidFill>
                  <a:latin typeface="VNI-Avo" pitchFamily="2" charset="0"/>
                </a:rPr>
                <a:t> </a:t>
              </a:r>
              <a:r>
                <a:rPr lang="en-US" sz="2799" dirty="0" err="1">
                  <a:solidFill>
                    <a:prstClr val="black"/>
                  </a:solidFill>
                  <a:latin typeface="VNI-Avo" pitchFamily="2" charset="0"/>
                </a:rPr>
                <a:t>gì</a:t>
              </a:r>
              <a:r>
                <a:rPr lang="en-US" sz="2799" dirty="0">
                  <a:solidFill>
                    <a:prstClr val="black"/>
                  </a:solidFill>
                  <a:latin typeface="VNI-Avo" pitchFamily="2" charset="0"/>
                </a:rPr>
                <a:t>?</a:t>
              </a:r>
            </a:p>
          </p:txBody>
        </p:sp>
        <p:pic>
          <p:nvPicPr>
            <p:cNvPr id="26"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Group 19"/>
          <p:cNvGrpSpPr/>
          <p:nvPr/>
        </p:nvGrpSpPr>
        <p:grpSpPr>
          <a:xfrm>
            <a:off x="1757681" y="2277173"/>
            <a:ext cx="9737516" cy="3146020"/>
            <a:chOff x="4729435" y="2276873"/>
            <a:chExt cx="6768753" cy="2808312"/>
          </a:xfrm>
        </p:grpSpPr>
        <p:pic>
          <p:nvPicPr>
            <p:cNvPr id="16" name="图片 40966" descr="1-39"/>
            <p:cNvPicPr>
              <a:picLocks noChangeAspect="1"/>
            </p:cNvPicPr>
            <p:nvPr/>
          </p:nvPicPr>
          <p:blipFill rotWithShape="1">
            <a:blip r:embed="rId7"/>
            <a:srcRect l="69028" t="9767" r="1858" b="14415"/>
            <a:stretch/>
          </p:blipFill>
          <p:spPr>
            <a:xfrm>
              <a:off x="4729435" y="2276873"/>
              <a:ext cx="6768753" cy="2808312"/>
            </a:xfrm>
            <a:prstGeom prst="rect">
              <a:avLst/>
            </a:prstGeom>
            <a:noFill/>
            <a:ln w="9525">
              <a:noFill/>
            </a:ln>
          </p:spPr>
        </p:pic>
        <p:sp>
          <p:nvSpPr>
            <p:cNvPr id="22" name="文本框 18">
              <a:extLst>
                <a:ext uri="{FF2B5EF4-FFF2-40B4-BE49-F238E27FC236}">
                  <a16:creationId xmlns:a16="http://schemas.microsoft.com/office/drawing/2014/main" id="{94AAAAED-4D83-41E3-BB60-D604328DBD4C}"/>
                </a:ext>
              </a:extLst>
            </p:cNvPr>
            <p:cNvSpPr txBox="1"/>
            <p:nvPr/>
          </p:nvSpPr>
          <p:spPr>
            <a:xfrm>
              <a:off x="4951247" y="2601601"/>
              <a:ext cx="6289748" cy="2347697"/>
            </a:xfrm>
            <a:prstGeom prst="rect">
              <a:avLst/>
            </a:prstGeom>
            <a:noFill/>
          </p:spPr>
          <p:txBody>
            <a:bodyPr wrap="square" rtlCol="0">
              <a:spAutoFit/>
            </a:bodyPr>
            <a:lstStyle/>
            <a:p>
              <a:pPr marL="0" marR="0" algn="just">
                <a:lnSpc>
                  <a:spcPct val="120000"/>
                </a:lnSpc>
                <a:spcBef>
                  <a:spcPts val="0"/>
                </a:spcBef>
                <a:spcAft>
                  <a:spcPts val="0"/>
                </a:spcAft>
              </a:pPr>
              <a:r>
                <a:rPr lang="nl-NL" sz="2800" b="1" dirty="0">
                  <a:solidFill>
                    <a:srgbClr val="FF0000"/>
                  </a:solidFill>
                  <a:effectLst/>
                  <a:latin typeface="Cambria" panose="02040503050406030204" pitchFamily="18" charset="0"/>
                  <a:ea typeface="Cambria" panose="02040503050406030204" pitchFamily="18" charset="0"/>
                </a:rPr>
                <a:t>Khí hậu nhiệt đới ẩm gió mùa; mùa mưa và bão tập trung vào thu đông (tháng 9-11); có sự khác biệt giữa phần phía bắc và phần phía nam dãy Bạch Mã. Phần phía bắc có mùa hạ nóng khô, mùa đông lạnh. Phần phía nam có mùa mưa và mùa khô. </a:t>
              </a:r>
              <a:endParaRPr lang="en-US" sz="2800" b="1" dirty="0">
                <a:solidFill>
                  <a:srgbClr val="FF0000"/>
                </a:solidFill>
                <a:effectLst/>
                <a:latin typeface="Cambria" panose="02040503050406030204" pitchFamily="18" charset="0"/>
                <a:ea typeface="Cambria" panose="02040503050406030204" pitchFamily="18" charset="0"/>
              </a:endParaRPr>
            </a:p>
          </p:txBody>
        </p:sp>
      </p:grpSp>
      <p:sp>
        <p:nvSpPr>
          <p:cNvPr id="21" name="Rectangle: Rounded Corners 20">
            <a:hlinkClick r:id="rId8" action="ppaction://hlinksldjump"/>
            <a:extLst>
              <a:ext uri="{FF2B5EF4-FFF2-40B4-BE49-F238E27FC236}">
                <a16:creationId xmlns:a16="http://schemas.microsoft.com/office/drawing/2014/main" id="{5CFE5A31-6350-303C-DAF2-C75220D26217}"/>
              </a:ext>
            </a:extLst>
          </p:cNvPr>
          <p:cNvSpPr/>
          <p:nvPr/>
        </p:nvSpPr>
        <p:spPr>
          <a:xfrm>
            <a:off x="10109200" y="5750560"/>
            <a:ext cx="1584960" cy="558800"/>
          </a:xfrm>
          <a:prstGeom prst="roundRect">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t>Trở</a:t>
            </a:r>
            <a:r>
              <a:rPr lang="en-US" sz="2800" dirty="0"/>
              <a:t> </a:t>
            </a:r>
            <a:r>
              <a:rPr lang="en-US" sz="2800" dirty="0" err="1"/>
              <a:t>lại</a:t>
            </a:r>
            <a:endParaRPr lang="en-US" sz="2800" dirty="0"/>
          </a:p>
        </p:txBody>
      </p:sp>
    </p:spTree>
    <p:extLst>
      <p:ext uri="{BB962C8B-B14F-4D97-AF65-F5344CB8AC3E}">
        <p14:creationId xmlns:p14="http://schemas.microsoft.com/office/powerpoint/2010/main" val="419491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3" name="Tieng-vo-tay-tra-loi-dung-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grpSp>
        <p:nvGrpSpPr>
          <p:cNvPr id="7" name="组合 561"/>
          <p:cNvGrpSpPr/>
          <p:nvPr/>
        </p:nvGrpSpPr>
        <p:grpSpPr>
          <a:xfrm>
            <a:off x="264871" y="117496"/>
            <a:ext cx="13102044" cy="1904344"/>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libri"/>
                <a:ea typeface="微软雅黑" panose="020B0503020204020204" pitchFamily="34" charset="-122"/>
                <a:cs typeface="+mn-cs"/>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libri"/>
                <a:ea typeface="微软雅黑" panose="020B0503020204020204" pitchFamily="34" charset="-122"/>
                <a:cs typeface="+mn-cs"/>
              </a:endParaRPr>
            </a:p>
          </p:txBody>
        </p:sp>
      </p:grpSp>
      <p:sp>
        <p:nvSpPr>
          <p:cNvPr id="10" name="文本框 18">
            <a:extLst>
              <a:ext uri="{FF2B5EF4-FFF2-40B4-BE49-F238E27FC236}">
                <a16:creationId xmlns:a16="http://schemas.microsoft.com/office/drawing/2014/main" id="{94AAAAED-4D83-41E3-BB60-D604328DBD4C}"/>
              </a:ext>
            </a:extLst>
          </p:cNvPr>
          <p:cNvSpPr txBox="1"/>
          <p:nvPr/>
        </p:nvSpPr>
        <p:spPr>
          <a:xfrm>
            <a:off x="640366" y="207567"/>
            <a:ext cx="10158742" cy="1753942"/>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altLang="zh-CN" sz="3599"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2. </a:t>
            </a:r>
            <a:r>
              <a:rPr kumimoji="0" lang="vi-VN" altLang="zh-CN" sz="3599"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Nêu một số tác động của môi trường thiên nhiên đối với đời sống và sản xuất của người dân ở vùng Duyên hải miền Trung?</a:t>
            </a:r>
            <a:endParaRPr kumimoji="0" lang="zh-CN" altLang="en-US" sz="3599"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pic>
        <p:nvPicPr>
          <p:cNvPr id="19" name="图片 19"/>
          <p:cNvPicPr>
            <a:picLocks noChangeAspect="1"/>
          </p:cNvPicPr>
          <p:nvPr/>
        </p:nvPicPr>
        <p:blipFill rotWithShape="1">
          <a:blip r:embed="rId4" cstate="screen"/>
          <a:srcRect l="1020" b="5828"/>
          <a:stretch>
            <a:fillRect/>
          </a:stretch>
        </p:blipFill>
        <p:spPr>
          <a:xfrm>
            <a:off x="1587" y="5983244"/>
            <a:ext cx="4942585" cy="873864"/>
          </a:xfrm>
          <a:prstGeom prst="rect">
            <a:avLst/>
          </a:prstGeom>
        </p:spPr>
      </p:pic>
      <p:grpSp>
        <p:nvGrpSpPr>
          <p:cNvPr id="6" name="Group 5"/>
          <p:cNvGrpSpPr/>
          <p:nvPr/>
        </p:nvGrpSpPr>
        <p:grpSpPr>
          <a:xfrm>
            <a:off x="8692892" y="-1897197"/>
            <a:ext cx="3533738" cy="1583608"/>
            <a:chOff x="7675497" y="1612359"/>
            <a:chExt cx="3534658" cy="1584020"/>
          </a:xfrm>
        </p:grpSpPr>
        <p:sp>
          <p:nvSpPr>
            <p:cNvPr id="5" name="Rectangle 4"/>
            <p:cNvSpPr/>
            <p:nvPr/>
          </p:nvSpPr>
          <p:spPr>
            <a:xfrm>
              <a:off x="7969795" y="2276872"/>
              <a:ext cx="3240360" cy="919507"/>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dirty="0" err="1">
                  <a:ln>
                    <a:noFill/>
                  </a:ln>
                  <a:solidFill>
                    <a:prstClr val="black"/>
                  </a:solidFill>
                  <a:effectLst/>
                  <a:uLnTx/>
                  <a:uFillTx/>
                  <a:latin typeface="VNI-Avo" pitchFamily="2" charset="0"/>
                  <a:ea typeface="+mn-ea"/>
                  <a:cs typeface="+mn-cs"/>
                </a:rPr>
                <a:t>Caùc</a:t>
              </a:r>
              <a:r>
                <a:rPr kumimoji="0" lang="en-US" sz="2799" b="0" i="0" u="none" strike="noStrike" kern="1200" cap="none" spc="0" normalizeH="0" baseline="0" noProof="0" dirty="0">
                  <a:ln>
                    <a:noFill/>
                  </a:ln>
                  <a:solidFill>
                    <a:prstClr val="black"/>
                  </a:solidFill>
                  <a:effectLst/>
                  <a:uLnTx/>
                  <a:uFillTx/>
                  <a:latin typeface="VNI-Avo" pitchFamily="2" charset="0"/>
                  <a:ea typeface="+mn-ea"/>
                  <a:cs typeface="+mn-cs"/>
                </a:rPr>
                <a:t> </a:t>
              </a:r>
              <a:r>
                <a:rPr kumimoji="0" lang="en-US" sz="2799" b="0" i="0" u="none" strike="noStrike" kern="1200" cap="none" spc="0" normalizeH="0" baseline="0" noProof="0" dirty="0" err="1">
                  <a:ln>
                    <a:noFill/>
                  </a:ln>
                  <a:solidFill>
                    <a:prstClr val="black"/>
                  </a:solidFill>
                  <a:effectLst/>
                  <a:uLnTx/>
                  <a:uFillTx/>
                  <a:latin typeface="VNI-Avo" pitchFamily="2" charset="0"/>
                  <a:ea typeface="+mn-ea"/>
                  <a:cs typeface="+mn-cs"/>
                </a:rPr>
                <a:t>baïn</a:t>
              </a:r>
              <a:r>
                <a:rPr kumimoji="0" lang="en-US" sz="2799" b="0" i="0" u="none" strike="noStrike" kern="1200" cap="none" spc="0" normalizeH="0" baseline="0" noProof="0" dirty="0">
                  <a:ln>
                    <a:noFill/>
                  </a:ln>
                  <a:solidFill>
                    <a:prstClr val="black"/>
                  </a:solidFill>
                  <a:effectLst/>
                  <a:uLnTx/>
                  <a:uFillTx/>
                  <a:latin typeface="VNI-Avo" pitchFamily="2" charset="0"/>
                  <a:ea typeface="+mn-ea"/>
                  <a:cs typeface="+mn-cs"/>
                </a:rPr>
                <a:t> </a:t>
              </a:r>
              <a:r>
                <a:rPr kumimoji="0" lang="en-US" sz="2799" b="0" i="0" u="none" strike="noStrike" kern="1200" cap="none" spc="0" normalizeH="0" baseline="0" noProof="0" dirty="0" err="1">
                  <a:ln>
                    <a:noFill/>
                  </a:ln>
                  <a:solidFill>
                    <a:prstClr val="black"/>
                  </a:solidFill>
                  <a:effectLst/>
                  <a:uLnTx/>
                  <a:uFillTx/>
                  <a:latin typeface="VNI-Avo" pitchFamily="2" charset="0"/>
                  <a:ea typeface="+mn-ea"/>
                  <a:cs typeface="+mn-cs"/>
                </a:rPr>
                <a:t>ñang</a:t>
              </a:r>
              <a:r>
                <a:rPr kumimoji="0" lang="en-US" sz="2799" b="0" i="0" u="none" strike="noStrike" kern="1200" cap="none" spc="0" normalizeH="0" baseline="0" noProof="0" dirty="0">
                  <a:ln>
                    <a:noFill/>
                  </a:ln>
                  <a:solidFill>
                    <a:prstClr val="black"/>
                  </a:solidFill>
                  <a:effectLst/>
                  <a:uLnTx/>
                  <a:uFillTx/>
                  <a:latin typeface="VNI-Avo" pitchFamily="2" charset="0"/>
                  <a:ea typeface="+mn-ea"/>
                  <a:cs typeface="+mn-cs"/>
                </a:rPr>
                <a:t> </a:t>
              </a:r>
              <a:r>
                <a:rPr kumimoji="0" lang="en-US" sz="2799" b="0" i="0" u="none" strike="noStrike" kern="1200" cap="none" spc="0" normalizeH="0" baseline="0" noProof="0" dirty="0" err="1">
                  <a:ln>
                    <a:noFill/>
                  </a:ln>
                  <a:solidFill>
                    <a:prstClr val="black"/>
                  </a:solidFill>
                  <a:effectLst/>
                  <a:uLnTx/>
                  <a:uFillTx/>
                  <a:latin typeface="VNI-Avo" pitchFamily="2" charset="0"/>
                  <a:ea typeface="+mn-ea"/>
                  <a:cs typeface="+mn-cs"/>
                </a:rPr>
                <a:t>noùi</a:t>
              </a:r>
              <a:r>
                <a:rPr kumimoji="0" lang="en-US" sz="2799" b="0" i="0" u="none" strike="noStrike" kern="1200" cap="none" spc="0" normalizeH="0" baseline="0" noProof="0" dirty="0">
                  <a:ln>
                    <a:noFill/>
                  </a:ln>
                  <a:solidFill>
                    <a:prstClr val="black"/>
                  </a:solidFill>
                  <a:effectLst/>
                  <a:uLnTx/>
                  <a:uFillTx/>
                  <a:latin typeface="VNI-Avo" pitchFamily="2" charset="0"/>
                  <a:ea typeface="+mn-ea"/>
                  <a:cs typeface="+mn-cs"/>
                </a:rPr>
                <a:t> </a:t>
              </a:r>
              <a:r>
                <a:rPr kumimoji="0" lang="en-US" sz="2799" b="0" i="0" u="none" strike="noStrike" kern="1200" cap="none" spc="0" normalizeH="0" baseline="0" noProof="0" dirty="0" err="1">
                  <a:ln>
                    <a:noFill/>
                  </a:ln>
                  <a:solidFill>
                    <a:prstClr val="black"/>
                  </a:solidFill>
                  <a:effectLst/>
                  <a:uLnTx/>
                  <a:uFillTx/>
                  <a:latin typeface="VNI-Avo" pitchFamily="2" charset="0"/>
                  <a:ea typeface="+mn-ea"/>
                  <a:cs typeface="+mn-cs"/>
                </a:rPr>
                <a:t>gì</a:t>
              </a:r>
              <a:r>
                <a:rPr kumimoji="0" lang="en-US" sz="2799" b="0" i="0" u="none" strike="noStrike" kern="1200" cap="none" spc="0" normalizeH="0" baseline="0" noProof="0" dirty="0">
                  <a:ln>
                    <a:noFill/>
                  </a:ln>
                  <a:solidFill>
                    <a:prstClr val="black"/>
                  </a:solidFill>
                  <a:effectLst/>
                  <a:uLnTx/>
                  <a:uFillTx/>
                  <a:latin typeface="VNI-Avo" pitchFamily="2" charset="0"/>
                  <a:ea typeface="+mn-ea"/>
                  <a:cs typeface="+mn-cs"/>
                </a:rPr>
                <a:t>, </a:t>
              </a:r>
              <a:r>
                <a:rPr kumimoji="0" lang="en-US" sz="2799" b="0" i="0" u="none" strike="noStrike" kern="1200" cap="none" spc="0" normalizeH="0" baseline="0" noProof="0" dirty="0" err="1">
                  <a:ln>
                    <a:noFill/>
                  </a:ln>
                  <a:solidFill>
                    <a:prstClr val="black"/>
                  </a:solidFill>
                  <a:effectLst/>
                  <a:uLnTx/>
                  <a:uFillTx/>
                  <a:latin typeface="VNI-Avo" pitchFamily="2" charset="0"/>
                  <a:ea typeface="+mn-ea"/>
                  <a:cs typeface="+mn-cs"/>
                </a:rPr>
                <a:t>laøm</a:t>
              </a:r>
              <a:r>
                <a:rPr kumimoji="0" lang="en-US" sz="2799" b="0" i="0" u="none" strike="noStrike" kern="1200" cap="none" spc="0" normalizeH="0" baseline="0" noProof="0" dirty="0">
                  <a:ln>
                    <a:noFill/>
                  </a:ln>
                  <a:solidFill>
                    <a:prstClr val="black"/>
                  </a:solidFill>
                  <a:effectLst/>
                  <a:uLnTx/>
                  <a:uFillTx/>
                  <a:latin typeface="VNI-Avo" pitchFamily="2" charset="0"/>
                  <a:ea typeface="+mn-ea"/>
                  <a:cs typeface="+mn-cs"/>
                </a:rPr>
                <a:t> </a:t>
              </a:r>
              <a:r>
                <a:rPr kumimoji="0" lang="en-US" sz="2799" b="0" i="0" u="none" strike="noStrike" kern="1200" cap="none" spc="0" normalizeH="0" baseline="0" noProof="0" dirty="0" err="1">
                  <a:ln>
                    <a:noFill/>
                  </a:ln>
                  <a:solidFill>
                    <a:prstClr val="black"/>
                  </a:solidFill>
                  <a:effectLst/>
                  <a:uLnTx/>
                  <a:uFillTx/>
                  <a:latin typeface="VNI-Avo" pitchFamily="2" charset="0"/>
                  <a:ea typeface="+mn-ea"/>
                  <a:cs typeface="+mn-cs"/>
                </a:rPr>
                <a:t>gì</a:t>
              </a:r>
              <a:r>
                <a:rPr kumimoji="0" lang="en-US" sz="2799" b="0" i="0" u="none" strike="noStrike" kern="1200" cap="none" spc="0" normalizeH="0" baseline="0" noProof="0" dirty="0">
                  <a:ln>
                    <a:noFill/>
                  </a:ln>
                  <a:solidFill>
                    <a:prstClr val="black"/>
                  </a:solidFill>
                  <a:effectLst/>
                  <a:uLnTx/>
                  <a:uFillTx/>
                  <a:latin typeface="VNI-Avo" pitchFamily="2" charset="0"/>
                  <a:ea typeface="+mn-ea"/>
                  <a:cs typeface="+mn-cs"/>
                </a:rPr>
                <a:t>?</a:t>
              </a:r>
            </a:p>
          </p:txBody>
        </p:sp>
        <p:pic>
          <p:nvPicPr>
            <p:cNvPr id="26"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Group 19"/>
          <p:cNvGrpSpPr/>
          <p:nvPr/>
        </p:nvGrpSpPr>
        <p:grpSpPr>
          <a:xfrm>
            <a:off x="995680" y="2785173"/>
            <a:ext cx="10495279" cy="3146020"/>
            <a:chOff x="4729435" y="2276873"/>
            <a:chExt cx="6768753" cy="2808312"/>
          </a:xfrm>
        </p:grpSpPr>
        <p:pic>
          <p:nvPicPr>
            <p:cNvPr id="16" name="图片 40966" descr="1-39"/>
            <p:cNvPicPr>
              <a:picLocks noChangeAspect="1"/>
            </p:cNvPicPr>
            <p:nvPr/>
          </p:nvPicPr>
          <p:blipFill rotWithShape="1">
            <a:blip r:embed="rId7"/>
            <a:srcRect l="69028" t="9767" r="1858" b="14415"/>
            <a:stretch/>
          </p:blipFill>
          <p:spPr>
            <a:xfrm>
              <a:off x="4729435" y="2276873"/>
              <a:ext cx="6768753" cy="2808312"/>
            </a:xfrm>
            <a:prstGeom prst="rect">
              <a:avLst/>
            </a:prstGeom>
            <a:noFill/>
            <a:ln w="9525">
              <a:noFill/>
            </a:ln>
          </p:spPr>
        </p:pic>
        <p:sp>
          <p:nvSpPr>
            <p:cNvPr id="22" name="文本框 18">
              <a:extLst>
                <a:ext uri="{FF2B5EF4-FFF2-40B4-BE49-F238E27FC236}">
                  <a16:creationId xmlns:a16="http://schemas.microsoft.com/office/drawing/2014/main" id="{94AAAAED-4D83-41E3-BB60-D604328DBD4C}"/>
                </a:ext>
              </a:extLst>
            </p:cNvPr>
            <p:cNvSpPr txBox="1"/>
            <p:nvPr/>
          </p:nvSpPr>
          <p:spPr>
            <a:xfrm>
              <a:off x="4951247" y="2601601"/>
              <a:ext cx="6289748" cy="2347697"/>
            </a:xfrm>
            <a:prstGeom prst="rect">
              <a:avLst/>
            </a:prstGeom>
            <a:noFill/>
          </p:spPr>
          <p:txBody>
            <a:bodyPr wrap="square" rtlCol="0">
              <a:spAutoFit/>
            </a:bodyPr>
            <a:lstStyle/>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nl-NL"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Thuận lợi: Có các đồng bằng, biển thuận lợi cho trồng trọt và khai thác, nuôi trồng thủy sản; có nhiều bãi biển đẹp, di sản thiên nhiên thế giới thuận lợi để phát triển du lịch,...</a:t>
              </a:r>
            </a:p>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nl-NL"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Khó khăn: Nhiều thiên tai: bão, lũ lụt, hạn hán,...</a:t>
              </a:r>
            </a:p>
          </p:txBody>
        </p:sp>
      </p:grpSp>
      <p:sp>
        <p:nvSpPr>
          <p:cNvPr id="2" name="Rectangle: Rounded Corners 1">
            <a:hlinkClick r:id="rId8" action="ppaction://hlinksldjump"/>
            <a:extLst>
              <a:ext uri="{FF2B5EF4-FFF2-40B4-BE49-F238E27FC236}">
                <a16:creationId xmlns:a16="http://schemas.microsoft.com/office/drawing/2014/main" id="{687D69E1-D927-C468-0DFE-77419EC82B3C}"/>
              </a:ext>
            </a:extLst>
          </p:cNvPr>
          <p:cNvSpPr/>
          <p:nvPr/>
        </p:nvSpPr>
        <p:spPr>
          <a:xfrm>
            <a:off x="10149840" y="6004560"/>
            <a:ext cx="1584960" cy="558800"/>
          </a:xfrm>
          <a:prstGeom prst="roundRect">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t>Trở</a:t>
            </a:r>
            <a:r>
              <a:rPr lang="en-US" sz="2800" dirty="0"/>
              <a:t> </a:t>
            </a:r>
            <a:r>
              <a:rPr lang="en-US" sz="2800" dirty="0" err="1"/>
              <a:t>lại</a:t>
            </a:r>
            <a:endParaRPr lang="en-US" sz="2800" dirty="0"/>
          </a:p>
        </p:txBody>
      </p:sp>
    </p:spTree>
    <p:extLst>
      <p:ext uri="{BB962C8B-B14F-4D97-AF65-F5344CB8AC3E}">
        <p14:creationId xmlns:p14="http://schemas.microsoft.com/office/powerpoint/2010/main" val="3818230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3" name="Tieng-vo-tay-tra-loi-dung-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grpSp>
        <p:nvGrpSpPr>
          <p:cNvPr id="7" name="组合 561"/>
          <p:cNvGrpSpPr/>
          <p:nvPr/>
        </p:nvGrpSpPr>
        <p:grpSpPr>
          <a:xfrm>
            <a:off x="264871" y="117496"/>
            <a:ext cx="13102044" cy="1609704"/>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libri"/>
                <a:ea typeface="微软雅黑" panose="020B0503020204020204" pitchFamily="34" charset="-122"/>
                <a:cs typeface="+mn-cs"/>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libri"/>
                <a:ea typeface="微软雅黑" panose="020B0503020204020204" pitchFamily="34" charset="-122"/>
                <a:cs typeface="+mn-cs"/>
              </a:endParaRPr>
            </a:p>
          </p:txBody>
        </p:sp>
      </p:grpSp>
      <p:sp>
        <p:nvSpPr>
          <p:cNvPr id="10" name="文本框 18">
            <a:extLst>
              <a:ext uri="{FF2B5EF4-FFF2-40B4-BE49-F238E27FC236}">
                <a16:creationId xmlns:a16="http://schemas.microsoft.com/office/drawing/2014/main" id="{94AAAAED-4D83-41E3-BB60-D604328DBD4C}"/>
              </a:ext>
            </a:extLst>
          </p:cNvPr>
          <p:cNvSpPr txBox="1"/>
          <p:nvPr/>
        </p:nvSpPr>
        <p:spPr>
          <a:xfrm>
            <a:off x="640366" y="207567"/>
            <a:ext cx="10158742" cy="1200072"/>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altLang="zh-CN" sz="3599"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3. </a:t>
            </a:r>
            <a:r>
              <a:rPr kumimoji="0" lang="vi-VN" altLang="zh-CN" sz="3599"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Em đã làm gì để chia sẻ và giúp đỡ người dân khi họ gặp phải thiên tai?</a:t>
            </a:r>
            <a:endParaRPr kumimoji="0" lang="zh-CN" altLang="en-US" sz="3599"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pic>
        <p:nvPicPr>
          <p:cNvPr id="19" name="图片 19"/>
          <p:cNvPicPr>
            <a:picLocks noChangeAspect="1"/>
          </p:cNvPicPr>
          <p:nvPr/>
        </p:nvPicPr>
        <p:blipFill rotWithShape="1">
          <a:blip r:embed="rId4" cstate="screen"/>
          <a:srcRect l="1020" b="5828"/>
          <a:stretch>
            <a:fillRect/>
          </a:stretch>
        </p:blipFill>
        <p:spPr>
          <a:xfrm>
            <a:off x="1587" y="5983244"/>
            <a:ext cx="4942585" cy="873864"/>
          </a:xfrm>
          <a:prstGeom prst="rect">
            <a:avLst/>
          </a:prstGeom>
        </p:spPr>
      </p:pic>
      <p:grpSp>
        <p:nvGrpSpPr>
          <p:cNvPr id="6" name="Group 5"/>
          <p:cNvGrpSpPr/>
          <p:nvPr/>
        </p:nvGrpSpPr>
        <p:grpSpPr>
          <a:xfrm>
            <a:off x="8692892" y="-1897197"/>
            <a:ext cx="3533738" cy="1583608"/>
            <a:chOff x="7675497" y="1612359"/>
            <a:chExt cx="3534658" cy="1584020"/>
          </a:xfrm>
        </p:grpSpPr>
        <p:sp>
          <p:nvSpPr>
            <p:cNvPr id="5" name="Rectangle 4"/>
            <p:cNvSpPr/>
            <p:nvPr/>
          </p:nvSpPr>
          <p:spPr>
            <a:xfrm>
              <a:off x="7969795" y="2276872"/>
              <a:ext cx="3240360" cy="919507"/>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dirty="0" err="1">
                  <a:ln>
                    <a:noFill/>
                  </a:ln>
                  <a:solidFill>
                    <a:prstClr val="black"/>
                  </a:solidFill>
                  <a:effectLst/>
                  <a:uLnTx/>
                  <a:uFillTx/>
                  <a:latin typeface="VNI-Avo" pitchFamily="2" charset="0"/>
                  <a:ea typeface="+mn-ea"/>
                  <a:cs typeface="+mn-cs"/>
                </a:rPr>
                <a:t>Caùc</a:t>
              </a:r>
              <a:r>
                <a:rPr kumimoji="0" lang="en-US" sz="2799" b="0" i="0" u="none" strike="noStrike" kern="1200" cap="none" spc="0" normalizeH="0" baseline="0" noProof="0" dirty="0">
                  <a:ln>
                    <a:noFill/>
                  </a:ln>
                  <a:solidFill>
                    <a:prstClr val="black"/>
                  </a:solidFill>
                  <a:effectLst/>
                  <a:uLnTx/>
                  <a:uFillTx/>
                  <a:latin typeface="VNI-Avo" pitchFamily="2" charset="0"/>
                  <a:ea typeface="+mn-ea"/>
                  <a:cs typeface="+mn-cs"/>
                </a:rPr>
                <a:t> </a:t>
              </a:r>
              <a:r>
                <a:rPr kumimoji="0" lang="en-US" sz="2799" b="0" i="0" u="none" strike="noStrike" kern="1200" cap="none" spc="0" normalizeH="0" baseline="0" noProof="0" dirty="0" err="1">
                  <a:ln>
                    <a:noFill/>
                  </a:ln>
                  <a:solidFill>
                    <a:prstClr val="black"/>
                  </a:solidFill>
                  <a:effectLst/>
                  <a:uLnTx/>
                  <a:uFillTx/>
                  <a:latin typeface="VNI-Avo" pitchFamily="2" charset="0"/>
                  <a:ea typeface="+mn-ea"/>
                  <a:cs typeface="+mn-cs"/>
                </a:rPr>
                <a:t>baïn</a:t>
              </a:r>
              <a:r>
                <a:rPr kumimoji="0" lang="en-US" sz="2799" b="0" i="0" u="none" strike="noStrike" kern="1200" cap="none" spc="0" normalizeH="0" baseline="0" noProof="0" dirty="0">
                  <a:ln>
                    <a:noFill/>
                  </a:ln>
                  <a:solidFill>
                    <a:prstClr val="black"/>
                  </a:solidFill>
                  <a:effectLst/>
                  <a:uLnTx/>
                  <a:uFillTx/>
                  <a:latin typeface="VNI-Avo" pitchFamily="2" charset="0"/>
                  <a:ea typeface="+mn-ea"/>
                  <a:cs typeface="+mn-cs"/>
                </a:rPr>
                <a:t> </a:t>
              </a:r>
              <a:r>
                <a:rPr kumimoji="0" lang="en-US" sz="2799" b="0" i="0" u="none" strike="noStrike" kern="1200" cap="none" spc="0" normalizeH="0" baseline="0" noProof="0" dirty="0" err="1">
                  <a:ln>
                    <a:noFill/>
                  </a:ln>
                  <a:solidFill>
                    <a:prstClr val="black"/>
                  </a:solidFill>
                  <a:effectLst/>
                  <a:uLnTx/>
                  <a:uFillTx/>
                  <a:latin typeface="VNI-Avo" pitchFamily="2" charset="0"/>
                  <a:ea typeface="+mn-ea"/>
                  <a:cs typeface="+mn-cs"/>
                </a:rPr>
                <a:t>ñang</a:t>
              </a:r>
              <a:r>
                <a:rPr kumimoji="0" lang="en-US" sz="2799" b="0" i="0" u="none" strike="noStrike" kern="1200" cap="none" spc="0" normalizeH="0" baseline="0" noProof="0" dirty="0">
                  <a:ln>
                    <a:noFill/>
                  </a:ln>
                  <a:solidFill>
                    <a:prstClr val="black"/>
                  </a:solidFill>
                  <a:effectLst/>
                  <a:uLnTx/>
                  <a:uFillTx/>
                  <a:latin typeface="VNI-Avo" pitchFamily="2" charset="0"/>
                  <a:ea typeface="+mn-ea"/>
                  <a:cs typeface="+mn-cs"/>
                </a:rPr>
                <a:t> </a:t>
              </a:r>
              <a:r>
                <a:rPr kumimoji="0" lang="en-US" sz="2799" b="0" i="0" u="none" strike="noStrike" kern="1200" cap="none" spc="0" normalizeH="0" baseline="0" noProof="0" dirty="0" err="1">
                  <a:ln>
                    <a:noFill/>
                  </a:ln>
                  <a:solidFill>
                    <a:prstClr val="black"/>
                  </a:solidFill>
                  <a:effectLst/>
                  <a:uLnTx/>
                  <a:uFillTx/>
                  <a:latin typeface="VNI-Avo" pitchFamily="2" charset="0"/>
                  <a:ea typeface="+mn-ea"/>
                  <a:cs typeface="+mn-cs"/>
                </a:rPr>
                <a:t>noùi</a:t>
              </a:r>
              <a:r>
                <a:rPr kumimoji="0" lang="en-US" sz="2799" b="0" i="0" u="none" strike="noStrike" kern="1200" cap="none" spc="0" normalizeH="0" baseline="0" noProof="0" dirty="0">
                  <a:ln>
                    <a:noFill/>
                  </a:ln>
                  <a:solidFill>
                    <a:prstClr val="black"/>
                  </a:solidFill>
                  <a:effectLst/>
                  <a:uLnTx/>
                  <a:uFillTx/>
                  <a:latin typeface="VNI-Avo" pitchFamily="2" charset="0"/>
                  <a:ea typeface="+mn-ea"/>
                  <a:cs typeface="+mn-cs"/>
                </a:rPr>
                <a:t> </a:t>
              </a:r>
              <a:r>
                <a:rPr kumimoji="0" lang="en-US" sz="2799" b="0" i="0" u="none" strike="noStrike" kern="1200" cap="none" spc="0" normalizeH="0" baseline="0" noProof="0" dirty="0" err="1">
                  <a:ln>
                    <a:noFill/>
                  </a:ln>
                  <a:solidFill>
                    <a:prstClr val="black"/>
                  </a:solidFill>
                  <a:effectLst/>
                  <a:uLnTx/>
                  <a:uFillTx/>
                  <a:latin typeface="VNI-Avo" pitchFamily="2" charset="0"/>
                  <a:ea typeface="+mn-ea"/>
                  <a:cs typeface="+mn-cs"/>
                </a:rPr>
                <a:t>gì</a:t>
              </a:r>
              <a:r>
                <a:rPr kumimoji="0" lang="en-US" sz="2799" b="0" i="0" u="none" strike="noStrike" kern="1200" cap="none" spc="0" normalizeH="0" baseline="0" noProof="0" dirty="0">
                  <a:ln>
                    <a:noFill/>
                  </a:ln>
                  <a:solidFill>
                    <a:prstClr val="black"/>
                  </a:solidFill>
                  <a:effectLst/>
                  <a:uLnTx/>
                  <a:uFillTx/>
                  <a:latin typeface="VNI-Avo" pitchFamily="2" charset="0"/>
                  <a:ea typeface="+mn-ea"/>
                  <a:cs typeface="+mn-cs"/>
                </a:rPr>
                <a:t>, </a:t>
              </a:r>
              <a:r>
                <a:rPr kumimoji="0" lang="en-US" sz="2799" b="0" i="0" u="none" strike="noStrike" kern="1200" cap="none" spc="0" normalizeH="0" baseline="0" noProof="0" dirty="0" err="1">
                  <a:ln>
                    <a:noFill/>
                  </a:ln>
                  <a:solidFill>
                    <a:prstClr val="black"/>
                  </a:solidFill>
                  <a:effectLst/>
                  <a:uLnTx/>
                  <a:uFillTx/>
                  <a:latin typeface="VNI-Avo" pitchFamily="2" charset="0"/>
                  <a:ea typeface="+mn-ea"/>
                  <a:cs typeface="+mn-cs"/>
                </a:rPr>
                <a:t>laøm</a:t>
              </a:r>
              <a:r>
                <a:rPr kumimoji="0" lang="en-US" sz="2799" b="0" i="0" u="none" strike="noStrike" kern="1200" cap="none" spc="0" normalizeH="0" baseline="0" noProof="0" dirty="0">
                  <a:ln>
                    <a:noFill/>
                  </a:ln>
                  <a:solidFill>
                    <a:prstClr val="black"/>
                  </a:solidFill>
                  <a:effectLst/>
                  <a:uLnTx/>
                  <a:uFillTx/>
                  <a:latin typeface="VNI-Avo" pitchFamily="2" charset="0"/>
                  <a:ea typeface="+mn-ea"/>
                  <a:cs typeface="+mn-cs"/>
                </a:rPr>
                <a:t> </a:t>
              </a:r>
              <a:r>
                <a:rPr kumimoji="0" lang="en-US" sz="2799" b="0" i="0" u="none" strike="noStrike" kern="1200" cap="none" spc="0" normalizeH="0" baseline="0" noProof="0" dirty="0" err="1">
                  <a:ln>
                    <a:noFill/>
                  </a:ln>
                  <a:solidFill>
                    <a:prstClr val="black"/>
                  </a:solidFill>
                  <a:effectLst/>
                  <a:uLnTx/>
                  <a:uFillTx/>
                  <a:latin typeface="VNI-Avo" pitchFamily="2" charset="0"/>
                  <a:ea typeface="+mn-ea"/>
                  <a:cs typeface="+mn-cs"/>
                </a:rPr>
                <a:t>gì</a:t>
              </a:r>
              <a:r>
                <a:rPr kumimoji="0" lang="en-US" sz="2799" b="0" i="0" u="none" strike="noStrike" kern="1200" cap="none" spc="0" normalizeH="0" baseline="0" noProof="0" dirty="0">
                  <a:ln>
                    <a:noFill/>
                  </a:ln>
                  <a:solidFill>
                    <a:prstClr val="black"/>
                  </a:solidFill>
                  <a:effectLst/>
                  <a:uLnTx/>
                  <a:uFillTx/>
                  <a:latin typeface="VNI-Avo" pitchFamily="2" charset="0"/>
                  <a:ea typeface="+mn-ea"/>
                  <a:cs typeface="+mn-cs"/>
                </a:rPr>
                <a:t>?</a:t>
              </a:r>
            </a:p>
          </p:txBody>
        </p:sp>
        <p:pic>
          <p:nvPicPr>
            <p:cNvPr id="26"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Group 19"/>
          <p:cNvGrpSpPr/>
          <p:nvPr/>
        </p:nvGrpSpPr>
        <p:grpSpPr>
          <a:xfrm>
            <a:off x="995680" y="2785173"/>
            <a:ext cx="10495279" cy="2802827"/>
            <a:chOff x="4729435" y="2276873"/>
            <a:chExt cx="6768753" cy="2808312"/>
          </a:xfrm>
        </p:grpSpPr>
        <p:pic>
          <p:nvPicPr>
            <p:cNvPr id="16" name="图片 40966" descr="1-39"/>
            <p:cNvPicPr>
              <a:picLocks noChangeAspect="1"/>
            </p:cNvPicPr>
            <p:nvPr/>
          </p:nvPicPr>
          <p:blipFill rotWithShape="1">
            <a:blip r:embed="rId7"/>
            <a:srcRect l="69028" t="9767" r="1858" b="14415"/>
            <a:stretch/>
          </p:blipFill>
          <p:spPr>
            <a:xfrm>
              <a:off x="4729435" y="2276873"/>
              <a:ext cx="6768753" cy="2808312"/>
            </a:xfrm>
            <a:prstGeom prst="rect">
              <a:avLst/>
            </a:prstGeom>
            <a:noFill/>
            <a:ln w="9525">
              <a:noFill/>
            </a:ln>
          </p:spPr>
        </p:pic>
        <p:sp>
          <p:nvSpPr>
            <p:cNvPr id="22" name="文本框 18">
              <a:extLst>
                <a:ext uri="{FF2B5EF4-FFF2-40B4-BE49-F238E27FC236}">
                  <a16:creationId xmlns:a16="http://schemas.microsoft.com/office/drawing/2014/main" id="{94AAAAED-4D83-41E3-BB60-D604328DBD4C}"/>
                </a:ext>
              </a:extLst>
            </p:cNvPr>
            <p:cNvSpPr txBox="1"/>
            <p:nvPr/>
          </p:nvSpPr>
          <p:spPr>
            <a:xfrm>
              <a:off x="4951247" y="2601601"/>
              <a:ext cx="6289748" cy="1999810"/>
            </a:xfrm>
            <a:prstGeom prst="rect">
              <a:avLst/>
            </a:prstGeom>
            <a:noFill/>
          </p:spPr>
          <p:txBody>
            <a:bodyPr wrap="square" rtlCol="0">
              <a:spAutoFit/>
            </a:bodyPr>
            <a:lstStyle/>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Em đã ủng hộ quần áo, sách, vở,... cho người dân vùng thiên tai và kêu gọi các bạn cùng ủng hộ.</a:t>
              </a:r>
              <a:endParaRPr kumimoji="0" lang="nl-NL"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
        <p:nvSpPr>
          <p:cNvPr id="2" name="Rectangle: Rounded Corners 1">
            <a:hlinkClick r:id="rId8" action="ppaction://hlinksldjump"/>
            <a:extLst>
              <a:ext uri="{FF2B5EF4-FFF2-40B4-BE49-F238E27FC236}">
                <a16:creationId xmlns:a16="http://schemas.microsoft.com/office/drawing/2014/main" id="{BDED3B8F-8B17-9E8D-D125-96AC4529E46F}"/>
              </a:ext>
            </a:extLst>
          </p:cNvPr>
          <p:cNvSpPr/>
          <p:nvPr/>
        </p:nvSpPr>
        <p:spPr>
          <a:xfrm>
            <a:off x="10109200" y="5750560"/>
            <a:ext cx="1584960" cy="558800"/>
          </a:xfrm>
          <a:prstGeom prst="roundRect">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t>Trở</a:t>
            </a:r>
            <a:r>
              <a:rPr lang="en-US" sz="2800" dirty="0"/>
              <a:t> </a:t>
            </a:r>
            <a:r>
              <a:rPr lang="en-US" sz="2800" dirty="0" err="1"/>
              <a:t>lại</a:t>
            </a:r>
            <a:endParaRPr lang="en-US" sz="2800" dirty="0"/>
          </a:p>
        </p:txBody>
      </p:sp>
    </p:spTree>
    <p:extLst>
      <p:ext uri="{BB962C8B-B14F-4D97-AF65-F5344CB8AC3E}">
        <p14:creationId xmlns:p14="http://schemas.microsoft.com/office/powerpoint/2010/main" val="2401396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3" name="Tieng-vo-tay-tra-loi-dung-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3000" b="-83000"/>
          </a:stretch>
        </a:blipFill>
        <a:effectLst/>
      </p:bgPr>
    </p:bg>
    <p:spTree>
      <p:nvGrpSpPr>
        <p:cNvPr id="1" name=""/>
        <p:cNvGrpSpPr/>
        <p:nvPr/>
      </p:nvGrpSpPr>
      <p:grpSpPr>
        <a:xfrm>
          <a:off x="0" y="0"/>
          <a:ext cx="0" cy="0"/>
          <a:chOff x="0" y="0"/>
          <a:chExt cx="0" cy="0"/>
        </a:xfrm>
      </p:grpSpPr>
      <p:pic>
        <p:nvPicPr>
          <p:cNvPr id="28" name="Pictur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993" y="4860126"/>
            <a:ext cx="12293619" cy="1997874"/>
          </a:xfrm>
          <a:prstGeom prst="rect">
            <a:avLst/>
          </a:prstGeom>
        </p:spPr>
      </p:pic>
      <p:pic>
        <p:nvPicPr>
          <p:cNvPr id="4" name="Picture 3">
            <a:extLst>
              <a:ext uri="{FF2B5EF4-FFF2-40B4-BE49-F238E27FC236}">
                <a16:creationId xmlns:a16="http://schemas.microsoft.com/office/drawing/2014/main" id="{810AC601-DD39-70A4-2B76-C97C2CE67F36}"/>
              </a:ext>
            </a:extLst>
          </p:cNvPr>
          <p:cNvPicPr>
            <a:picLocks noChangeAspect="1"/>
          </p:cNvPicPr>
          <p:nvPr/>
        </p:nvPicPr>
        <p:blipFill>
          <a:blip r:embed="rId5"/>
          <a:stretch>
            <a:fillRect/>
          </a:stretch>
        </p:blipFill>
        <p:spPr>
          <a:xfrm>
            <a:off x="4623668" y="999311"/>
            <a:ext cx="3401863" cy="1182727"/>
          </a:xfrm>
          <a:prstGeom prst="rect">
            <a:avLst/>
          </a:prstGeom>
        </p:spPr>
      </p:pic>
      <p:pic>
        <p:nvPicPr>
          <p:cNvPr id="7" name="Picture 6">
            <a:extLst>
              <a:ext uri="{FF2B5EF4-FFF2-40B4-BE49-F238E27FC236}">
                <a16:creationId xmlns:a16="http://schemas.microsoft.com/office/drawing/2014/main" id="{119B1F61-FCDF-E937-8633-C93CA78FC384}"/>
              </a:ext>
            </a:extLst>
          </p:cNvPr>
          <p:cNvPicPr>
            <a:picLocks noChangeAspect="1"/>
          </p:cNvPicPr>
          <p:nvPr/>
        </p:nvPicPr>
        <p:blipFill>
          <a:blip r:embed="rId6"/>
          <a:stretch>
            <a:fillRect/>
          </a:stretch>
        </p:blipFill>
        <p:spPr>
          <a:xfrm>
            <a:off x="671237" y="1998230"/>
            <a:ext cx="10754276" cy="2651990"/>
          </a:xfrm>
          <a:prstGeom prst="rect">
            <a:avLst/>
          </a:prstGeom>
        </p:spPr>
      </p:pic>
    </p:spTree>
    <p:extLst>
      <p:ext uri="{BB962C8B-B14F-4D97-AF65-F5344CB8AC3E}">
        <p14:creationId xmlns:p14="http://schemas.microsoft.com/office/powerpoint/2010/main" val="9822867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2">
            <a:extLst>
              <a:ext uri="{28A0092B-C50C-407E-A947-70E740481C1C}">
                <a14:useLocalDpi xmlns:a14="http://schemas.microsoft.com/office/drawing/2010/main" val="0"/>
              </a:ext>
            </a:extLst>
          </a:blip>
          <a:srcRect l="15285" t="10430" r="46646" b="11190"/>
          <a:stretch/>
        </p:blipFill>
        <p:spPr>
          <a:xfrm>
            <a:off x="-1278955" y="-458109"/>
            <a:ext cx="14110309" cy="7451396"/>
          </a:xfrm>
          <a:prstGeom prst="rect">
            <a:avLst/>
          </a:prstGeom>
        </p:spPr>
      </p:pic>
      <p:sp>
        <p:nvSpPr>
          <p:cNvPr id="2" name="Rectangle: Rounded Corners 1">
            <a:extLst>
              <a:ext uri="{FF2B5EF4-FFF2-40B4-BE49-F238E27FC236}">
                <a16:creationId xmlns:a16="http://schemas.microsoft.com/office/drawing/2014/main" id="{6D0FED0B-5407-1866-88AC-80A5E57AB47A}"/>
              </a:ext>
            </a:extLst>
          </p:cNvPr>
          <p:cNvSpPr/>
          <p:nvPr/>
        </p:nvSpPr>
        <p:spPr>
          <a:xfrm>
            <a:off x="1028701" y="1586357"/>
            <a:ext cx="10477500" cy="4049129"/>
          </a:xfrm>
          <a:custGeom>
            <a:avLst/>
            <a:gdLst>
              <a:gd name="connsiteX0" fmla="*/ 0 w 10477500"/>
              <a:gd name="connsiteY0" fmla="*/ 548778 h 4049129"/>
              <a:gd name="connsiteX1" fmla="*/ 488040 w 10477500"/>
              <a:gd name="connsiteY1" fmla="*/ 0 h 4049129"/>
              <a:gd name="connsiteX2" fmla="*/ 9989459 w 10477500"/>
              <a:gd name="connsiteY2" fmla="*/ 0 h 4049129"/>
              <a:gd name="connsiteX3" fmla="*/ 10477500 w 10477500"/>
              <a:gd name="connsiteY3" fmla="*/ 548778 h 4049129"/>
              <a:gd name="connsiteX4" fmla="*/ 10477500 w 10477500"/>
              <a:gd name="connsiteY4" fmla="*/ 3500351 h 4049129"/>
              <a:gd name="connsiteX5" fmla="*/ 9989459 w 10477500"/>
              <a:gd name="connsiteY5" fmla="*/ 4049129 h 4049129"/>
              <a:gd name="connsiteX6" fmla="*/ 488040 w 10477500"/>
              <a:gd name="connsiteY6" fmla="*/ 4049129 h 4049129"/>
              <a:gd name="connsiteX7" fmla="*/ 0 w 10477500"/>
              <a:gd name="connsiteY7" fmla="*/ 3500351 h 4049129"/>
              <a:gd name="connsiteX8" fmla="*/ 0 w 10477500"/>
              <a:gd name="connsiteY8" fmla="*/ 548778 h 4049129"/>
              <a:gd name="connsiteX0" fmla="*/ 0 w 10477500"/>
              <a:gd name="connsiteY0" fmla="*/ 548778 h 4049129"/>
              <a:gd name="connsiteX1" fmla="*/ 488040 w 10477500"/>
              <a:gd name="connsiteY1" fmla="*/ 0 h 4049129"/>
              <a:gd name="connsiteX2" fmla="*/ 9989459 w 10477500"/>
              <a:gd name="connsiteY2" fmla="*/ 0 h 4049129"/>
              <a:gd name="connsiteX3" fmla="*/ 10477500 w 10477500"/>
              <a:gd name="connsiteY3" fmla="*/ 548778 h 4049129"/>
              <a:gd name="connsiteX4" fmla="*/ 10477500 w 10477500"/>
              <a:gd name="connsiteY4" fmla="*/ 3500351 h 4049129"/>
              <a:gd name="connsiteX5" fmla="*/ 9989459 w 10477500"/>
              <a:gd name="connsiteY5" fmla="*/ 4049129 h 4049129"/>
              <a:gd name="connsiteX6" fmla="*/ 488040 w 10477500"/>
              <a:gd name="connsiteY6" fmla="*/ 4049129 h 4049129"/>
              <a:gd name="connsiteX7" fmla="*/ 0 w 10477500"/>
              <a:gd name="connsiteY7" fmla="*/ 3500351 h 4049129"/>
              <a:gd name="connsiteX8" fmla="*/ 0 w 10477500"/>
              <a:gd name="connsiteY8" fmla="*/ 548778 h 4049129"/>
              <a:gd name="connsiteX0" fmla="*/ 0 w 10477500"/>
              <a:gd name="connsiteY0" fmla="*/ 548778 h 4049129"/>
              <a:gd name="connsiteX1" fmla="*/ 488040 w 10477500"/>
              <a:gd name="connsiteY1" fmla="*/ 0 h 4049129"/>
              <a:gd name="connsiteX2" fmla="*/ 9989459 w 10477500"/>
              <a:gd name="connsiteY2" fmla="*/ 0 h 4049129"/>
              <a:gd name="connsiteX3" fmla="*/ 10477500 w 10477500"/>
              <a:gd name="connsiteY3" fmla="*/ 548778 h 4049129"/>
              <a:gd name="connsiteX4" fmla="*/ 10477500 w 10477500"/>
              <a:gd name="connsiteY4" fmla="*/ 3500351 h 4049129"/>
              <a:gd name="connsiteX5" fmla="*/ 9989459 w 10477500"/>
              <a:gd name="connsiteY5" fmla="*/ 4049129 h 4049129"/>
              <a:gd name="connsiteX6" fmla="*/ 488040 w 10477500"/>
              <a:gd name="connsiteY6" fmla="*/ 4049129 h 4049129"/>
              <a:gd name="connsiteX7" fmla="*/ 0 w 10477500"/>
              <a:gd name="connsiteY7" fmla="*/ 3500351 h 4049129"/>
              <a:gd name="connsiteX8" fmla="*/ 0 w 10477500"/>
              <a:gd name="connsiteY8" fmla="*/ 548778 h 404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00" h="4049129" fill="none" extrusionOk="0">
                <a:moveTo>
                  <a:pt x="0" y="548778"/>
                </a:moveTo>
                <a:cubicBezTo>
                  <a:pt x="2996" y="328773"/>
                  <a:pt x="245933" y="48804"/>
                  <a:pt x="488040" y="0"/>
                </a:cubicBezTo>
                <a:cubicBezTo>
                  <a:pt x="4860519" y="89076"/>
                  <a:pt x="6282695" y="294551"/>
                  <a:pt x="9989459" y="0"/>
                </a:cubicBezTo>
                <a:cubicBezTo>
                  <a:pt x="10243072" y="-112280"/>
                  <a:pt x="10404211" y="223185"/>
                  <a:pt x="10477500" y="548778"/>
                </a:cubicBezTo>
                <a:cubicBezTo>
                  <a:pt x="10629686" y="1687629"/>
                  <a:pt x="10333018" y="3114985"/>
                  <a:pt x="10477500" y="3500351"/>
                </a:cubicBezTo>
                <a:cubicBezTo>
                  <a:pt x="10492180" y="3725773"/>
                  <a:pt x="10189159" y="3968128"/>
                  <a:pt x="9989459" y="4049129"/>
                </a:cubicBezTo>
                <a:cubicBezTo>
                  <a:pt x="9425221" y="4428990"/>
                  <a:pt x="3611644" y="4762904"/>
                  <a:pt x="488040" y="4049129"/>
                </a:cubicBezTo>
                <a:cubicBezTo>
                  <a:pt x="264222" y="4043770"/>
                  <a:pt x="-143329" y="3832888"/>
                  <a:pt x="0" y="3500351"/>
                </a:cubicBezTo>
                <a:cubicBezTo>
                  <a:pt x="96235" y="2580082"/>
                  <a:pt x="-23632" y="963595"/>
                  <a:pt x="0" y="548778"/>
                </a:cubicBezTo>
                <a:close/>
              </a:path>
              <a:path w="10477500" h="4049129" stroke="0" extrusionOk="0">
                <a:moveTo>
                  <a:pt x="0" y="548778"/>
                </a:moveTo>
                <a:cubicBezTo>
                  <a:pt x="1469" y="320792"/>
                  <a:pt x="226201" y="-40416"/>
                  <a:pt x="488040" y="0"/>
                </a:cubicBezTo>
                <a:cubicBezTo>
                  <a:pt x="2832518" y="-120780"/>
                  <a:pt x="9017229" y="175374"/>
                  <a:pt x="9989459" y="0"/>
                </a:cubicBezTo>
                <a:cubicBezTo>
                  <a:pt x="10190462" y="-11346"/>
                  <a:pt x="10560252" y="239773"/>
                  <a:pt x="10477500" y="548778"/>
                </a:cubicBezTo>
                <a:cubicBezTo>
                  <a:pt x="10627255" y="1267366"/>
                  <a:pt x="10629273" y="2302808"/>
                  <a:pt x="10477500" y="3500351"/>
                </a:cubicBezTo>
                <a:cubicBezTo>
                  <a:pt x="10474114" y="3759453"/>
                  <a:pt x="10202380" y="4021019"/>
                  <a:pt x="9989459" y="4049129"/>
                </a:cubicBezTo>
                <a:cubicBezTo>
                  <a:pt x="8645090" y="2751623"/>
                  <a:pt x="4366782" y="4339113"/>
                  <a:pt x="488040" y="4049129"/>
                </a:cubicBezTo>
                <a:cubicBezTo>
                  <a:pt x="240101" y="4132935"/>
                  <a:pt x="-35511" y="3765715"/>
                  <a:pt x="0" y="3500351"/>
                </a:cubicBezTo>
                <a:cubicBezTo>
                  <a:pt x="34992" y="2764462"/>
                  <a:pt x="65002" y="1509217"/>
                  <a:pt x="0" y="548778"/>
                </a:cubicBezTo>
                <a:close/>
              </a:path>
              <a:path w="10477500" h="4049129" fill="none" stroke="0" extrusionOk="0">
                <a:moveTo>
                  <a:pt x="0" y="548778"/>
                </a:moveTo>
                <a:cubicBezTo>
                  <a:pt x="37139" y="255105"/>
                  <a:pt x="250124" y="48936"/>
                  <a:pt x="488040" y="0"/>
                </a:cubicBezTo>
                <a:cubicBezTo>
                  <a:pt x="5229487" y="151478"/>
                  <a:pt x="5962351" y="256516"/>
                  <a:pt x="9989459" y="0"/>
                </a:cubicBezTo>
                <a:cubicBezTo>
                  <a:pt x="10227009" y="-106880"/>
                  <a:pt x="10494556" y="160244"/>
                  <a:pt x="10477500" y="548778"/>
                </a:cubicBezTo>
                <a:cubicBezTo>
                  <a:pt x="10621420" y="1605602"/>
                  <a:pt x="10461233" y="3062594"/>
                  <a:pt x="10477500" y="3500351"/>
                </a:cubicBezTo>
                <a:cubicBezTo>
                  <a:pt x="10510430" y="3783123"/>
                  <a:pt x="10191444" y="3993068"/>
                  <a:pt x="9989459" y="4049129"/>
                </a:cubicBezTo>
                <a:cubicBezTo>
                  <a:pt x="8797184" y="3526701"/>
                  <a:pt x="2816499" y="3845606"/>
                  <a:pt x="488040" y="4049129"/>
                </a:cubicBezTo>
                <a:cubicBezTo>
                  <a:pt x="146447" y="4003898"/>
                  <a:pt x="-69788" y="3786729"/>
                  <a:pt x="0" y="3500351"/>
                </a:cubicBezTo>
                <a:cubicBezTo>
                  <a:pt x="12569" y="2754740"/>
                  <a:pt x="-92917" y="986801"/>
                  <a:pt x="0" y="548778"/>
                </a:cubicBezTo>
                <a:close/>
              </a:path>
              <a:path w="10477500" h="4049129" fill="none" stroke="0" extrusionOk="0">
                <a:moveTo>
                  <a:pt x="0" y="548778"/>
                </a:moveTo>
                <a:cubicBezTo>
                  <a:pt x="13879" y="286721"/>
                  <a:pt x="253303" y="68577"/>
                  <a:pt x="488040" y="0"/>
                </a:cubicBezTo>
                <a:cubicBezTo>
                  <a:pt x="5110760" y="112252"/>
                  <a:pt x="6121601" y="229520"/>
                  <a:pt x="9989459" y="0"/>
                </a:cubicBezTo>
                <a:cubicBezTo>
                  <a:pt x="10222340" y="-93832"/>
                  <a:pt x="10459248" y="215930"/>
                  <a:pt x="10477500" y="548778"/>
                </a:cubicBezTo>
                <a:cubicBezTo>
                  <a:pt x="10622046" y="1626028"/>
                  <a:pt x="10384218" y="3034941"/>
                  <a:pt x="10477500" y="3500351"/>
                </a:cubicBezTo>
                <a:cubicBezTo>
                  <a:pt x="10474239" y="3735789"/>
                  <a:pt x="10204215" y="3987716"/>
                  <a:pt x="9989459" y="4049129"/>
                </a:cubicBezTo>
                <a:cubicBezTo>
                  <a:pt x="8874768" y="3767606"/>
                  <a:pt x="3521678" y="4329468"/>
                  <a:pt x="488040" y="4049129"/>
                </a:cubicBezTo>
                <a:cubicBezTo>
                  <a:pt x="174594" y="4033308"/>
                  <a:pt x="-128166" y="3811658"/>
                  <a:pt x="0" y="3500351"/>
                </a:cubicBezTo>
                <a:cubicBezTo>
                  <a:pt x="67676" y="2667012"/>
                  <a:pt x="-40009" y="1031072"/>
                  <a:pt x="0" y="548778"/>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custGeom>
                    <a:avLst/>
                    <a:gdLst>
                      <a:gd name="connsiteX0" fmla="*/ 0 w 10477500"/>
                      <a:gd name="connsiteY0" fmla="*/ 548778 h 4049129"/>
                      <a:gd name="connsiteX1" fmla="*/ 488040 w 10477500"/>
                      <a:gd name="connsiteY1" fmla="*/ 0 h 4049129"/>
                      <a:gd name="connsiteX2" fmla="*/ 9989459 w 10477500"/>
                      <a:gd name="connsiteY2" fmla="*/ 0 h 4049129"/>
                      <a:gd name="connsiteX3" fmla="*/ 10477500 w 10477500"/>
                      <a:gd name="connsiteY3" fmla="*/ 548778 h 4049129"/>
                      <a:gd name="connsiteX4" fmla="*/ 10477500 w 10477500"/>
                      <a:gd name="connsiteY4" fmla="*/ 3500351 h 4049129"/>
                      <a:gd name="connsiteX5" fmla="*/ 9989459 w 10477500"/>
                      <a:gd name="connsiteY5" fmla="*/ 4049129 h 4049129"/>
                      <a:gd name="connsiteX6" fmla="*/ 488040 w 10477500"/>
                      <a:gd name="connsiteY6" fmla="*/ 4049129 h 4049129"/>
                      <a:gd name="connsiteX7" fmla="*/ 0 w 10477500"/>
                      <a:gd name="connsiteY7" fmla="*/ 3500351 h 4049129"/>
                      <a:gd name="connsiteX8" fmla="*/ 0 w 10477500"/>
                      <a:gd name="connsiteY8" fmla="*/ 548778 h 4049129"/>
                      <a:gd name="connsiteX0" fmla="*/ 0 w 10477500"/>
                      <a:gd name="connsiteY0" fmla="*/ 548778 h 4049129"/>
                      <a:gd name="connsiteX1" fmla="*/ 488040 w 10477500"/>
                      <a:gd name="connsiteY1" fmla="*/ 0 h 4049129"/>
                      <a:gd name="connsiteX2" fmla="*/ 9989459 w 10477500"/>
                      <a:gd name="connsiteY2" fmla="*/ 0 h 4049129"/>
                      <a:gd name="connsiteX3" fmla="*/ 10477500 w 10477500"/>
                      <a:gd name="connsiteY3" fmla="*/ 548778 h 4049129"/>
                      <a:gd name="connsiteX4" fmla="*/ 10477500 w 10477500"/>
                      <a:gd name="connsiteY4" fmla="*/ 3500351 h 4049129"/>
                      <a:gd name="connsiteX5" fmla="*/ 9989459 w 10477500"/>
                      <a:gd name="connsiteY5" fmla="*/ 4049129 h 4049129"/>
                      <a:gd name="connsiteX6" fmla="*/ 488040 w 10477500"/>
                      <a:gd name="connsiteY6" fmla="*/ 4049129 h 4049129"/>
                      <a:gd name="connsiteX7" fmla="*/ 0 w 10477500"/>
                      <a:gd name="connsiteY7" fmla="*/ 3500351 h 4049129"/>
                      <a:gd name="connsiteX8" fmla="*/ 0 w 10477500"/>
                      <a:gd name="connsiteY8" fmla="*/ 548778 h 404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00" h="4049129" fill="none" extrusionOk="0">
                        <a:moveTo>
                          <a:pt x="0" y="548778"/>
                        </a:moveTo>
                        <a:cubicBezTo>
                          <a:pt x="1316" y="283297"/>
                          <a:pt x="235029" y="30504"/>
                          <a:pt x="488040" y="0"/>
                        </a:cubicBezTo>
                        <a:cubicBezTo>
                          <a:pt x="5058743" y="77311"/>
                          <a:pt x="6207940" y="127963"/>
                          <a:pt x="9989459" y="0"/>
                        </a:cubicBezTo>
                        <a:cubicBezTo>
                          <a:pt x="10248667" y="-73767"/>
                          <a:pt x="10448938" y="236714"/>
                          <a:pt x="10477500" y="548778"/>
                        </a:cubicBezTo>
                        <a:cubicBezTo>
                          <a:pt x="10584865" y="1657640"/>
                          <a:pt x="10367475" y="3047003"/>
                          <a:pt x="10477500" y="3500351"/>
                        </a:cubicBezTo>
                        <a:cubicBezTo>
                          <a:pt x="10491434" y="3729560"/>
                          <a:pt x="10207046" y="3988179"/>
                          <a:pt x="9989459" y="4049129"/>
                        </a:cubicBezTo>
                        <a:cubicBezTo>
                          <a:pt x="9000304" y="4277365"/>
                          <a:pt x="3575047" y="4301791"/>
                          <a:pt x="488040" y="4049129"/>
                        </a:cubicBezTo>
                        <a:cubicBezTo>
                          <a:pt x="239969" y="4046512"/>
                          <a:pt x="-100151" y="3824350"/>
                          <a:pt x="0" y="3500351"/>
                        </a:cubicBezTo>
                        <a:cubicBezTo>
                          <a:pt x="86971" y="2597330"/>
                          <a:pt x="-2822" y="1017277"/>
                          <a:pt x="0" y="548778"/>
                        </a:cubicBezTo>
                        <a:close/>
                      </a:path>
                      <a:path w="10477500" h="4049129" stroke="0" extrusionOk="0">
                        <a:moveTo>
                          <a:pt x="0" y="548778"/>
                        </a:moveTo>
                        <a:cubicBezTo>
                          <a:pt x="18585" y="279799"/>
                          <a:pt x="229702" y="-5084"/>
                          <a:pt x="488040" y="0"/>
                        </a:cubicBezTo>
                        <a:cubicBezTo>
                          <a:pt x="2814428" y="80560"/>
                          <a:pt x="8928115" y="53895"/>
                          <a:pt x="9989459" y="0"/>
                        </a:cubicBezTo>
                        <a:cubicBezTo>
                          <a:pt x="10206384" y="-12952"/>
                          <a:pt x="10513117" y="229598"/>
                          <a:pt x="10477500" y="548778"/>
                        </a:cubicBezTo>
                        <a:cubicBezTo>
                          <a:pt x="10565135" y="1274845"/>
                          <a:pt x="10575745" y="2291467"/>
                          <a:pt x="10477500" y="3500351"/>
                        </a:cubicBezTo>
                        <a:cubicBezTo>
                          <a:pt x="10462783" y="3799667"/>
                          <a:pt x="10218534" y="4029965"/>
                          <a:pt x="9989459" y="4049129"/>
                        </a:cubicBezTo>
                        <a:cubicBezTo>
                          <a:pt x="8595373" y="3266531"/>
                          <a:pt x="4388782" y="4187796"/>
                          <a:pt x="488040" y="4049129"/>
                        </a:cubicBezTo>
                        <a:cubicBezTo>
                          <a:pt x="222131" y="4081179"/>
                          <a:pt x="-31774" y="3783749"/>
                          <a:pt x="0" y="3500351"/>
                        </a:cubicBezTo>
                        <a:cubicBezTo>
                          <a:pt x="30200" y="2831234"/>
                          <a:pt x="55336" y="1662100"/>
                          <a:pt x="0" y="548778"/>
                        </a:cubicBezTo>
                        <a:close/>
                      </a:path>
                      <a:path w="10477500" h="4049129" fill="none" stroke="0" extrusionOk="0">
                        <a:moveTo>
                          <a:pt x="0" y="548778"/>
                        </a:moveTo>
                        <a:cubicBezTo>
                          <a:pt x="14331" y="267097"/>
                          <a:pt x="245241" y="53110"/>
                          <a:pt x="488040" y="0"/>
                        </a:cubicBezTo>
                        <a:cubicBezTo>
                          <a:pt x="5193820" y="107882"/>
                          <a:pt x="6082494" y="173852"/>
                          <a:pt x="9989459" y="0"/>
                        </a:cubicBezTo>
                        <a:cubicBezTo>
                          <a:pt x="10213455" y="-56382"/>
                          <a:pt x="10484293" y="210525"/>
                          <a:pt x="10477500" y="548778"/>
                        </a:cubicBezTo>
                        <a:cubicBezTo>
                          <a:pt x="10636124" y="1587236"/>
                          <a:pt x="10388820" y="3013352"/>
                          <a:pt x="10477500" y="3500351"/>
                        </a:cubicBezTo>
                        <a:cubicBezTo>
                          <a:pt x="10475648" y="3777436"/>
                          <a:pt x="10212251" y="4020159"/>
                          <a:pt x="9989459" y="4049129"/>
                        </a:cubicBezTo>
                        <a:cubicBezTo>
                          <a:pt x="8391974" y="3866576"/>
                          <a:pt x="3298801" y="4099419"/>
                          <a:pt x="488040" y="4049129"/>
                        </a:cubicBezTo>
                        <a:cubicBezTo>
                          <a:pt x="192659" y="4039475"/>
                          <a:pt x="-65861" y="3804144"/>
                          <a:pt x="0" y="3500351"/>
                        </a:cubicBezTo>
                        <a:cubicBezTo>
                          <a:pt x="24017" y="2750367"/>
                          <a:pt x="-72366" y="1053418"/>
                          <a:pt x="0" y="54877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28700" lvl="0" indent="-571500" algn="just">
              <a:spcBef>
                <a:spcPts val="1200"/>
              </a:spcBef>
              <a:buFont typeface="Wingdings" panose="05000000000000000000" pitchFamily="2" charset="2"/>
              <a:buChar char="q"/>
              <a:defRPr/>
            </a:pPr>
            <a:r>
              <a:rPr lang="vi-VN" sz="4000" dirty="0">
                <a:solidFill>
                  <a:prstClr val="black"/>
                </a:solidFill>
                <a:latin typeface="Calibri" panose="020F0502020204030204" pitchFamily="34" charset="0"/>
                <a:cs typeface="Calibri" panose="020F0502020204030204" pitchFamily="34" charset="0"/>
              </a:rPr>
              <a:t>Kể được tên một số vật dụng chủ yếu có liên quan đến đời sống của người dân ở vùng Duyên hải miền Trung.</a:t>
            </a:r>
          </a:p>
          <a:p>
            <a:pPr marL="1028700" lvl="0" indent="-571500" algn="just">
              <a:spcBef>
                <a:spcPts val="1200"/>
              </a:spcBef>
              <a:buFont typeface="Wingdings" panose="05000000000000000000" pitchFamily="2" charset="2"/>
              <a:buChar char="q"/>
              <a:defRPr/>
            </a:pPr>
            <a:r>
              <a:rPr lang="vi-VN" sz="4000" dirty="0">
                <a:solidFill>
                  <a:prstClr val="black"/>
                </a:solidFill>
                <a:latin typeface="Calibri" panose="020F0502020204030204" pitchFamily="34" charset="0"/>
                <a:cs typeface="Calibri" panose="020F0502020204030204" pitchFamily="34" charset="0"/>
              </a:rPr>
              <a:t>Nêu được một hoạt động kinh tế biển ở vùng Duyên hải miền Trung (đánh bắt và nuôi trồng hải sản)</a:t>
            </a:r>
          </a:p>
        </p:txBody>
      </p:sp>
      <p:pic>
        <p:nvPicPr>
          <p:cNvPr id="4" name="Picture 3">
            <a:extLst>
              <a:ext uri="{FF2B5EF4-FFF2-40B4-BE49-F238E27FC236}">
                <a16:creationId xmlns:a16="http://schemas.microsoft.com/office/drawing/2014/main" id="{FEBF3D02-D94A-27D7-9289-F7638AAABA0C}"/>
              </a:ext>
            </a:extLst>
          </p:cNvPr>
          <p:cNvPicPr>
            <a:picLocks noChangeAspect="1"/>
          </p:cNvPicPr>
          <p:nvPr/>
        </p:nvPicPr>
        <p:blipFill>
          <a:blip r:embed="rId3"/>
          <a:stretch>
            <a:fillRect/>
          </a:stretch>
        </p:blipFill>
        <p:spPr>
          <a:xfrm>
            <a:off x="3490142" y="162552"/>
            <a:ext cx="4993057" cy="1225402"/>
          </a:xfrm>
          <a:prstGeom prst="rect">
            <a:avLst/>
          </a:prstGeom>
        </p:spPr>
      </p:pic>
    </p:spTree>
    <p:extLst>
      <p:ext uri="{BB962C8B-B14F-4D97-AF65-F5344CB8AC3E}">
        <p14:creationId xmlns:p14="http://schemas.microsoft.com/office/powerpoint/2010/main" val="1979624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par>
                          <p:cTn id="21" fill="hold">
                            <p:stCondLst>
                              <p:cond delay="2000"/>
                            </p:stCondLst>
                            <p:childTnLst>
                              <p:par>
                                <p:cTn id="22" presetID="53" presetClass="entr" presetSubtype="16" fill="hold" nodeType="afterEffect">
                                  <p:stCondLst>
                                    <p:cond delay="0"/>
                                  </p:stCondLst>
                                  <p:childTnLst>
                                    <p:set>
                                      <p:cBhvr>
                                        <p:cTn id="23" dur="1" fill="hold">
                                          <p:stCondLst>
                                            <p:cond delay="0"/>
                                          </p:stCondLst>
                                        </p:cTn>
                                        <p:tgtEl>
                                          <p:spTgt spid="2">
                                            <p:txEl>
                                              <p:pRg st="0" end="0"/>
                                            </p:txEl>
                                          </p:spTgt>
                                        </p:tgtEl>
                                        <p:attrNameLst>
                                          <p:attrName>style.visibility</p:attrName>
                                        </p:attrNameLst>
                                      </p:cBhvr>
                                      <p:to>
                                        <p:strVal val="visible"/>
                                      </p:to>
                                    </p:set>
                                    <p:anim calcmode="lin" valueType="num">
                                      <p:cBhvr>
                                        <p:cTn id="24"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25"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26" dur="500"/>
                                        <p:tgtEl>
                                          <p:spTgt spid="2">
                                            <p:txEl>
                                              <p:pRg st="0" end="0"/>
                                            </p:txEl>
                                          </p:spTgt>
                                        </p:tgtEl>
                                      </p:cBhvr>
                                    </p:animEffect>
                                  </p:childTnLst>
                                </p:cTn>
                              </p:par>
                            </p:childTnLst>
                          </p:cTn>
                        </p:par>
                        <p:par>
                          <p:cTn id="27" fill="hold">
                            <p:stCondLst>
                              <p:cond delay="2500"/>
                            </p:stCondLst>
                            <p:childTnLst>
                              <p:par>
                                <p:cTn id="28" presetID="53" presetClass="entr" presetSubtype="16" fill="hold" nodeType="afterEffect">
                                  <p:stCondLst>
                                    <p:cond delay="0"/>
                                  </p:stCondLst>
                                  <p:childTnLst>
                                    <p:set>
                                      <p:cBhvr>
                                        <p:cTn id="29" dur="1" fill="hold">
                                          <p:stCondLst>
                                            <p:cond delay="0"/>
                                          </p:stCondLst>
                                        </p:cTn>
                                        <p:tgtEl>
                                          <p:spTgt spid="2">
                                            <p:txEl>
                                              <p:pRg st="1" end="1"/>
                                            </p:txEl>
                                          </p:spTgt>
                                        </p:tgtEl>
                                        <p:attrNameLst>
                                          <p:attrName>style.visibility</p:attrName>
                                        </p:attrNameLst>
                                      </p:cBhvr>
                                      <p:to>
                                        <p:strVal val="visible"/>
                                      </p:to>
                                    </p:set>
                                    <p:anim calcmode="lin" valueType="num">
                                      <p:cBhvr>
                                        <p:cTn id="30"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31"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3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E0EC6431-F692-4179-8166-E2B3FF27FB1F}"/>
              </a:ext>
            </a:extLst>
          </p:cNvPr>
          <p:cNvPicPr>
            <a:picLocks noChangeAspect="1"/>
          </p:cNvPicPr>
          <p:nvPr/>
        </p:nvPicPr>
        <p:blipFill rotWithShape="1">
          <a:blip r:embed="rId2">
            <a:extLst>
              <a:ext uri="{28A0092B-C50C-407E-A947-70E740481C1C}">
                <a14:useLocalDpi xmlns:a14="http://schemas.microsoft.com/office/drawing/2010/main" val="0"/>
              </a:ext>
            </a:extLst>
          </a:blip>
          <a:srcRect t="86683" r="63070"/>
          <a:stretch/>
        </p:blipFill>
        <p:spPr>
          <a:xfrm>
            <a:off x="0" y="5334000"/>
            <a:ext cx="14290766" cy="1524000"/>
          </a:xfrm>
          <a:prstGeom prst="rect">
            <a:avLst/>
          </a:prstGeom>
        </p:spPr>
      </p:pic>
      <p:pic>
        <p:nvPicPr>
          <p:cNvPr id="4" name="图片 3">
            <a:extLst>
              <a:ext uri="{FF2B5EF4-FFF2-40B4-BE49-F238E27FC236}">
                <a16:creationId xmlns:a16="http://schemas.microsoft.com/office/drawing/2014/main" id="{41FB0482-0533-4A62-9269-2E4358521B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557" y="-1998163"/>
            <a:ext cx="11308886" cy="8989728"/>
          </a:xfrm>
          <a:prstGeom prst="rect">
            <a:avLst/>
          </a:prstGeom>
        </p:spPr>
      </p:pic>
      <p:pic>
        <p:nvPicPr>
          <p:cNvPr id="2" name="Picture 1">
            <a:extLst>
              <a:ext uri="{FF2B5EF4-FFF2-40B4-BE49-F238E27FC236}">
                <a16:creationId xmlns:a16="http://schemas.microsoft.com/office/drawing/2014/main" id="{E1B48A12-C0DB-EE31-F63D-2A64A51C06F0}"/>
              </a:ext>
            </a:extLst>
          </p:cNvPr>
          <p:cNvPicPr>
            <a:picLocks noChangeAspect="1"/>
          </p:cNvPicPr>
          <p:nvPr/>
        </p:nvPicPr>
        <p:blipFill>
          <a:blip r:embed="rId4"/>
          <a:stretch>
            <a:fillRect/>
          </a:stretch>
        </p:blipFill>
        <p:spPr>
          <a:xfrm>
            <a:off x="3724463" y="2318304"/>
            <a:ext cx="4438273" cy="1859441"/>
          </a:xfrm>
          <a:prstGeom prst="rect">
            <a:avLst/>
          </a:prstGeom>
        </p:spPr>
      </p:pic>
    </p:spTree>
    <p:extLst>
      <p:ext uri="{BB962C8B-B14F-4D97-AF65-F5344CB8AC3E}">
        <p14:creationId xmlns:p14="http://schemas.microsoft.com/office/powerpoint/2010/main" val="37655913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12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jeppt.com">
  <a:themeElements>
    <a:clrScheme name="中性">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SlidesMania">
  <a:themeElements>
    <a:clrScheme name="Simple Light">
      <a:dk1>
        <a:srgbClr val="FFFBF8"/>
      </a:dk1>
      <a:lt1>
        <a:srgbClr val="FCD19B"/>
      </a:lt1>
      <a:dk2>
        <a:srgbClr val="434343"/>
      </a:dk2>
      <a:lt2>
        <a:srgbClr val="4DADE2"/>
      </a:lt2>
      <a:accent1>
        <a:srgbClr val="3B9ACF"/>
      </a:accent1>
      <a:accent2>
        <a:srgbClr val="9900FF"/>
      </a:accent2>
      <a:accent3>
        <a:srgbClr val="00FFFF"/>
      </a:accent3>
      <a:accent4>
        <a:srgbClr val="00FF00"/>
      </a:accent4>
      <a:accent5>
        <a:srgbClr val="FFFF00"/>
      </a:accent5>
      <a:accent6>
        <a:srgbClr val="0000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TotalTime>
  <Words>845</Words>
  <Application>Microsoft Office PowerPoint</Application>
  <PresentationFormat>Widescreen</PresentationFormat>
  <Paragraphs>73</Paragraphs>
  <Slides>23</Slides>
  <Notes>13</Notes>
  <HiddenSlides>0</HiddenSlides>
  <MMClips>15</MMClips>
  <ScaleCrop>false</ScaleCrop>
  <HeadingPairs>
    <vt:vector size="6" baseType="variant">
      <vt:variant>
        <vt:lpstr>Fonts Used</vt:lpstr>
      </vt:variant>
      <vt:variant>
        <vt:i4>14</vt:i4>
      </vt:variant>
      <vt:variant>
        <vt:lpstr>Theme</vt:lpstr>
      </vt:variant>
      <vt:variant>
        <vt:i4>6</vt:i4>
      </vt:variant>
      <vt:variant>
        <vt:lpstr>Slide Titles</vt:lpstr>
      </vt:variant>
      <vt:variant>
        <vt:i4>23</vt:i4>
      </vt:variant>
    </vt:vector>
  </HeadingPairs>
  <TitlesOfParts>
    <vt:vector size="43" baseType="lpstr">
      <vt:lpstr>等线</vt:lpstr>
      <vt:lpstr>等线 Light</vt:lpstr>
      <vt:lpstr>Abril Fatface</vt:lpstr>
      <vt:lpstr>Aldrich</vt:lpstr>
      <vt:lpstr>Algerian</vt:lpstr>
      <vt:lpstr>Arial</vt:lpstr>
      <vt:lpstr>Calibri</vt:lpstr>
      <vt:lpstr>Calibri Light</vt:lpstr>
      <vt:lpstr>Cambria</vt:lpstr>
      <vt:lpstr>DM Sans</vt:lpstr>
      <vt:lpstr>Tahoma</vt:lpstr>
      <vt:lpstr>Times New Roman</vt:lpstr>
      <vt:lpstr>VNI-Avo</vt:lpstr>
      <vt:lpstr>Wingdings</vt:lpstr>
      <vt:lpstr>1_Office Theme</vt:lpstr>
      <vt:lpstr>2_Office Theme</vt:lpstr>
      <vt:lpstr>3_Office Theme</vt:lpstr>
      <vt:lpstr>1_Office 主题​​</vt:lpstr>
      <vt:lpstr>jeppt.com</vt:lpstr>
      <vt:lpstr>SlidesMania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36</cp:revision>
  <dcterms:created xsi:type="dcterms:W3CDTF">2023-12-13T03:59:49Z</dcterms:created>
  <dcterms:modified xsi:type="dcterms:W3CDTF">2025-01-16T10:01:33Z</dcterms:modified>
</cp:coreProperties>
</file>