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26" r:id="rId2"/>
  </p:sldMasterIdLst>
  <p:notesMasterIdLst>
    <p:notesMasterId r:id="rId43"/>
  </p:notesMasterIdLst>
  <p:sldIdLst>
    <p:sldId id="443" r:id="rId3"/>
    <p:sldId id="1010" r:id="rId4"/>
    <p:sldId id="976" r:id="rId5"/>
    <p:sldId id="981" r:id="rId6"/>
    <p:sldId id="978" r:id="rId7"/>
    <p:sldId id="983" r:id="rId8"/>
    <p:sldId id="977" r:id="rId9"/>
    <p:sldId id="982" r:id="rId10"/>
    <p:sldId id="1001" r:id="rId11"/>
    <p:sldId id="1002" r:id="rId12"/>
    <p:sldId id="979" r:id="rId13"/>
    <p:sldId id="984" r:id="rId14"/>
    <p:sldId id="256" r:id="rId15"/>
    <p:sldId id="261" r:id="rId16"/>
    <p:sldId id="987" r:id="rId17"/>
    <p:sldId id="966" r:id="rId18"/>
    <p:sldId id="967" r:id="rId19"/>
    <p:sldId id="968" r:id="rId20"/>
    <p:sldId id="969" r:id="rId21"/>
    <p:sldId id="970" r:id="rId22"/>
    <p:sldId id="972" r:id="rId23"/>
    <p:sldId id="973" r:id="rId24"/>
    <p:sldId id="1011" r:id="rId25"/>
    <p:sldId id="314" r:id="rId26"/>
    <p:sldId id="316" r:id="rId27"/>
    <p:sldId id="313" r:id="rId28"/>
    <p:sldId id="257" r:id="rId29"/>
    <p:sldId id="315" r:id="rId30"/>
    <p:sldId id="320" r:id="rId31"/>
    <p:sldId id="1012" r:id="rId32"/>
    <p:sldId id="874" r:id="rId33"/>
    <p:sldId id="1013" r:id="rId34"/>
    <p:sldId id="888" r:id="rId35"/>
    <p:sldId id="1003" r:id="rId36"/>
    <p:sldId id="1004" r:id="rId37"/>
    <p:sldId id="1005" r:id="rId38"/>
    <p:sldId id="1006" r:id="rId39"/>
    <p:sldId id="1009" r:id="rId40"/>
    <p:sldId id="1008" r:id="rId41"/>
    <p:sldId id="959" r:id="rId42"/>
  </p:sldIdLst>
  <p:sldSz cx="9144000" cy="5143500" type="screen16x9"/>
  <p:notesSz cx="6858000" cy="9144000"/>
  <p:embeddedFontLst>
    <p:embeddedFont>
      <p:font typeface="A little sunshine" panose="020B0604020202020204" charset="0"/>
      <p:regular r:id="rId44"/>
      <p:bold r:id="rId45"/>
      <p:italic r:id="rId46"/>
      <p:boldItalic r:id="rId47"/>
    </p:embeddedFont>
    <p:embeddedFont>
      <p:font typeface="Amatic SC" panose="00000500000000000000" pitchFamily="2" charset="-79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Overpass Black" panose="020B0604020202020204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Sport Day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EFEEC"/>
    <a:srgbClr val="D9E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2181" autoAdjust="0"/>
  </p:normalViewPr>
  <p:slideViewPr>
    <p:cSldViewPr snapToGrid="0">
      <p:cViewPr varScale="1">
        <p:scale>
          <a:sx n="73" d="100"/>
          <a:sy n="73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6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720000" y="44500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pic>
        <p:nvPicPr>
          <p:cNvPr id="1069" name="Google Shape;106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26882">
            <a:off x="4562396" y="-1603759"/>
            <a:ext cx="2401677" cy="240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04696">
            <a:off x="7223893" y="-1193865"/>
            <a:ext cx="2001697" cy="2001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32"/>
          <p:cNvGrpSpPr/>
          <p:nvPr/>
        </p:nvGrpSpPr>
        <p:grpSpPr>
          <a:xfrm rot="-3404606">
            <a:off x="6870490" y="-198838"/>
            <a:ext cx="748713" cy="648924"/>
            <a:chOff x="-2221075" y="539488"/>
            <a:chExt cx="1608250" cy="1393900"/>
          </a:xfrm>
        </p:grpSpPr>
        <p:grpSp>
          <p:nvGrpSpPr>
            <p:cNvPr id="1072" name="Google Shape;1072;p32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073" name="Google Shape;1073;p32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 rot="4896951">
            <a:off x="8722788" y="538637"/>
            <a:ext cx="645323" cy="746585"/>
            <a:chOff x="-3084600" y="2098313"/>
            <a:chExt cx="1385775" cy="1603225"/>
          </a:xfrm>
        </p:grpSpPr>
        <p:sp>
          <p:nvSpPr>
            <p:cNvPr id="1084" name="Google Shape;1084;p32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8" name="Google Shape;1088;p32"/>
          <p:cNvPicPr preferRelativeResize="0"/>
          <p:nvPr/>
        </p:nvPicPr>
        <p:blipFill rotWithShape="1">
          <a:blip r:embed="rId4">
            <a:alphaModFix/>
          </a:blip>
          <a:srcRect l="6664" t="19826"/>
          <a:stretch/>
        </p:blipFill>
        <p:spPr>
          <a:xfrm rot="147971">
            <a:off x="8393027" y="1076254"/>
            <a:ext cx="2772770" cy="238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32"/>
          <p:cNvGrpSpPr/>
          <p:nvPr/>
        </p:nvGrpSpPr>
        <p:grpSpPr>
          <a:xfrm rot="10800000">
            <a:off x="3357105" y="4828397"/>
            <a:ext cx="102705" cy="102736"/>
            <a:chOff x="1472375" y="3214263"/>
            <a:chExt cx="302075" cy="302075"/>
          </a:xfrm>
        </p:grpSpPr>
        <p:sp>
          <p:nvSpPr>
            <p:cNvPr id="1090" name="Google Shape;1090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 rot="10800000">
            <a:off x="1825855" y="4818501"/>
            <a:ext cx="122522" cy="122522"/>
            <a:chOff x="1472375" y="3214263"/>
            <a:chExt cx="302075" cy="302075"/>
          </a:xfrm>
        </p:grpSpPr>
        <p:sp>
          <p:nvSpPr>
            <p:cNvPr id="1093" name="Google Shape;1093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32"/>
          <p:cNvSpPr/>
          <p:nvPr/>
        </p:nvSpPr>
        <p:spPr>
          <a:xfrm rot="10800000">
            <a:off x="2480247" y="4811261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 rot="-5400000">
            <a:off x="811064" y="482115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32"/>
          <p:cNvGrpSpPr/>
          <p:nvPr/>
        </p:nvGrpSpPr>
        <p:grpSpPr>
          <a:xfrm rot="-5400000">
            <a:off x="319660" y="3792073"/>
            <a:ext cx="102705" cy="102736"/>
            <a:chOff x="1472375" y="3214263"/>
            <a:chExt cx="302075" cy="302075"/>
          </a:xfrm>
        </p:grpSpPr>
        <p:sp>
          <p:nvSpPr>
            <p:cNvPr id="1098" name="Google Shape;1098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2"/>
          <p:cNvGrpSpPr/>
          <p:nvPr/>
        </p:nvGrpSpPr>
        <p:grpSpPr>
          <a:xfrm rot="-5400000">
            <a:off x="309755" y="2260839"/>
            <a:ext cx="122522" cy="122522"/>
            <a:chOff x="1472375" y="3214263"/>
            <a:chExt cx="302075" cy="302075"/>
          </a:xfrm>
        </p:grpSpPr>
        <p:sp>
          <p:nvSpPr>
            <p:cNvPr id="1101" name="Google Shape;1101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32"/>
          <p:cNvSpPr/>
          <p:nvPr/>
        </p:nvSpPr>
        <p:spPr>
          <a:xfrm rot="-5400000">
            <a:off x="319642" y="291787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309752" y="124869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5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/>
          <p:nvPr/>
        </p:nvSpPr>
        <p:spPr>
          <a:xfrm>
            <a:off x="174299" y="3144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3"/>
          <p:cNvSpPr/>
          <p:nvPr/>
        </p:nvSpPr>
        <p:spPr>
          <a:xfrm>
            <a:off x="775415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"/>
          <p:cNvSpPr/>
          <p:nvPr/>
        </p:nvSpPr>
        <p:spPr>
          <a:xfrm>
            <a:off x="7754163" y="43682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"/>
          <p:cNvSpPr/>
          <p:nvPr/>
        </p:nvSpPr>
        <p:spPr>
          <a:xfrm>
            <a:off x="-961503" y="4266950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3"/>
          <p:cNvSpPr/>
          <p:nvPr/>
        </p:nvSpPr>
        <p:spPr>
          <a:xfrm>
            <a:off x="-256900" y="4730505"/>
            <a:ext cx="1829549" cy="11541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3"/>
          <p:cNvSpPr/>
          <p:nvPr/>
        </p:nvSpPr>
        <p:spPr>
          <a:xfrm>
            <a:off x="685573" y="901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13"/>
          <p:cNvGrpSpPr/>
          <p:nvPr/>
        </p:nvGrpSpPr>
        <p:grpSpPr>
          <a:xfrm>
            <a:off x="8799494" y="4266960"/>
            <a:ext cx="578942" cy="463529"/>
            <a:chOff x="6451075" y="3429275"/>
            <a:chExt cx="478425" cy="383050"/>
          </a:xfrm>
        </p:grpSpPr>
        <p:sp>
          <p:nvSpPr>
            <p:cNvPr id="1509" name="Google Shape;1509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3"/>
          <p:cNvGrpSpPr/>
          <p:nvPr/>
        </p:nvGrpSpPr>
        <p:grpSpPr>
          <a:xfrm>
            <a:off x="685581" y="170235"/>
            <a:ext cx="578942" cy="463529"/>
            <a:chOff x="6451075" y="3429275"/>
            <a:chExt cx="478425" cy="383050"/>
          </a:xfrm>
        </p:grpSpPr>
        <p:sp>
          <p:nvSpPr>
            <p:cNvPr id="1530" name="Google Shape;1530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13"/>
          <p:cNvSpPr txBox="1">
            <a:spLocks noGrp="1"/>
          </p:cNvSpPr>
          <p:nvPr>
            <p:ph type="title"/>
          </p:nvPr>
        </p:nvSpPr>
        <p:spPr>
          <a:xfrm>
            <a:off x="1529250" y="1672050"/>
            <a:ext cx="6085500" cy="138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25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551" name="Google Shape;1551;p13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552" name="Google Shape;1552;p13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3"/>
          <p:cNvGrpSpPr/>
          <p:nvPr/>
        </p:nvGrpSpPr>
        <p:grpSpPr>
          <a:xfrm>
            <a:off x="356448" y="4465399"/>
            <a:ext cx="329137" cy="447335"/>
            <a:chOff x="3396200" y="2417300"/>
            <a:chExt cx="346825" cy="471325"/>
          </a:xfrm>
        </p:grpSpPr>
        <p:sp>
          <p:nvSpPr>
            <p:cNvPr id="1569" name="Google Shape;1569;p13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13"/>
          <p:cNvSpPr txBox="1">
            <a:spLocks noGrp="1"/>
          </p:cNvSpPr>
          <p:nvPr>
            <p:ph type="title" idx="2"/>
          </p:nvPr>
        </p:nvSpPr>
        <p:spPr>
          <a:xfrm>
            <a:off x="3307051" y="30827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69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0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82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3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6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2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24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6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6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37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17"/>
          <p:cNvSpPr/>
          <p:nvPr/>
        </p:nvSpPr>
        <p:spPr>
          <a:xfrm>
            <a:off x="5250675" y="2330894"/>
            <a:ext cx="3104825" cy="195795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17"/>
          <p:cNvSpPr/>
          <p:nvPr/>
        </p:nvSpPr>
        <p:spPr>
          <a:xfrm>
            <a:off x="6984392" y="3562875"/>
            <a:ext cx="1657094" cy="1045696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7"/>
          <p:cNvSpPr/>
          <p:nvPr/>
        </p:nvSpPr>
        <p:spPr>
          <a:xfrm>
            <a:off x="-92675" y="48151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17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9" name="Google Shape;2169;p17"/>
          <p:cNvGrpSpPr/>
          <p:nvPr/>
        </p:nvGrpSpPr>
        <p:grpSpPr>
          <a:xfrm>
            <a:off x="7912150" y="3464775"/>
            <a:ext cx="518625" cy="565925"/>
            <a:chOff x="2029575" y="2353450"/>
            <a:chExt cx="518625" cy="565925"/>
          </a:xfrm>
        </p:grpSpPr>
        <p:sp>
          <p:nvSpPr>
            <p:cNvPr id="2170" name="Google Shape;2170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17"/>
          <p:cNvSpPr/>
          <p:nvPr/>
        </p:nvSpPr>
        <p:spPr>
          <a:xfrm>
            <a:off x="204150" y="-287975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17"/>
          <p:cNvSpPr/>
          <p:nvPr/>
        </p:nvSpPr>
        <p:spPr>
          <a:xfrm>
            <a:off x="-873787" y="428886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17"/>
          <p:cNvSpPr/>
          <p:nvPr/>
        </p:nvSpPr>
        <p:spPr>
          <a:xfrm>
            <a:off x="8085313" y="-60216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17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7"/>
          <p:cNvSpPr/>
          <p:nvPr/>
        </p:nvSpPr>
        <p:spPr>
          <a:xfrm>
            <a:off x="-97400" y="300449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17"/>
          <p:cNvSpPr/>
          <p:nvPr/>
        </p:nvSpPr>
        <p:spPr>
          <a:xfrm>
            <a:off x="8430775" y="23308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17"/>
          <p:cNvSpPr txBox="1">
            <a:spLocks noGrp="1"/>
          </p:cNvSpPr>
          <p:nvPr>
            <p:ph type="title"/>
          </p:nvPr>
        </p:nvSpPr>
        <p:spPr>
          <a:xfrm>
            <a:off x="713225" y="1712500"/>
            <a:ext cx="4057800" cy="6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1" name="Google Shape;2221;p17"/>
          <p:cNvSpPr txBox="1">
            <a:spLocks noGrp="1"/>
          </p:cNvSpPr>
          <p:nvPr>
            <p:ph type="body" idx="1"/>
          </p:nvPr>
        </p:nvSpPr>
        <p:spPr>
          <a:xfrm>
            <a:off x="713225" y="2464175"/>
            <a:ext cx="36978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222" name="Google Shape;2222;p17"/>
          <p:cNvGrpSpPr/>
          <p:nvPr/>
        </p:nvGrpSpPr>
        <p:grpSpPr>
          <a:xfrm>
            <a:off x="5785663" y="-210087"/>
            <a:ext cx="518625" cy="565925"/>
            <a:chOff x="2029575" y="2353450"/>
            <a:chExt cx="518625" cy="565925"/>
          </a:xfrm>
        </p:grpSpPr>
        <p:sp>
          <p:nvSpPr>
            <p:cNvPr id="2223" name="Google Shape;2223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7" name="Google Shape;2267;p17"/>
          <p:cNvGrpSpPr/>
          <p:nvPr/>
        </p:nvGrpSpPr>
        <p:grpSpPr>
          <a:xfrm>
            <a:off x="398025" y="249975"/>
            <a:ext cx="478425" cy="383050"/>
            <a:chOff x="6451075" y="3429275"/>
            <a:chExt cx="478425" cy="383050"/>
          </a:xfrm>
        </p:grpSpPr>
        <p:sp>
          <p:nvSpPr>
            <p:cNvPr id="2268" name="Google Shape;2268;p1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17"/>
          <p:cNvGrpSpPr/>
          <p:nvPr/>
        </p:nvGrpSpPr>
        <p:grpSpPr>
          <a:xfrm rot="-810961">
            <a:off x="8323803" y="129481"/>
            <a:ext cx="445444" cy="624043"/>
            <a:chOff x="5844975" y="2332175"/>
            <a:chExt cx="513100" cy="718825"/>
          </a:xfrm>
        </p:grpSpPr>
        <p:sp>
          <p:nvSpPr>
            <p:cNvPr id="2289" name="Google Shape;2289;p17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17"/>
          <p:cNvGrpSpPr/>
          <p:nvPr/>
        </p:nvGrpSpPr>
        <p:grpSpPr>
          <a:xfrm rot="-1302807">
            <a:off x="220561" y="4457714"/>
            <a:ext cx="662794" cy="583250"/>
            <a:chOff x="992375" y="2434650"/>
            <a:chExt cx="532025" cy="468175"/>
          </a:xfrm>
        </p:grpSpPr>
        <p:sp>
          <p:nvSpPr>
            <p:cNvPr id="2306" name="Google Shape;2306;p17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60" r:id="rId4"/>
    <p:sldLayoutId id="2147483663" r:id="rId5"/>
    <p:sldLayoutId id="2147483671" r:id="rId6"/>
    <p:sldLayoutId id="2147483679" r:id="rId7"/>
    <p:sldLayoutId id="2147483684" r:id="rId8"/>
    <p:sldLayoutId id="2147483724" r:id="rId9"/>
    <p:sldLayoutId id="2147483725" r:id="rId10"/>
    <p:sldLayoutId id="2147483752" r:id="rId11"/>
    <p:sldLayoutId id="214748375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56667-8D50-48FB-806D-24734266CB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EA4D-D76F-4AAA-BE6C-88187FB8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2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7.gif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slide" Target="slide26.xml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41.jpg"/><Relationship Id="rId4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59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502" y="138912"/>
            <a:ext cx="38090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Australia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" y="128521"/>
            <a:ext cx="1333869" cy="1330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249" y="107739"/>
            <a:ext cx="1933142" cy="13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338"/>
          <a:stretch/>
        </p:blipFill>
        <p:spPr>
          <a:xfrm>
            <a:off x="-14148" y="0"/>
            <a:ext cx="915814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47" y="918074"/>
            <a:ext cx="1381017" cy="1168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0089" y="0"/>
            <a:ext cx="2820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Viet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N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94405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2130767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Our summer holidays</a:t>
            </a:r>
            <a:endParaRPr sz="72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3059567"/>
            <a:ext cx="7717500" cy="686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Lesson 2 (1, 2, 3)</a:t>
            </a:r>
            <a:endParaRPr sz="3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3 PARTS</a:t>
            </a:r>
          </a:p>
        </p:txBody>
      </p:sp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2758144" y="135233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2884222" y="3525760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2884222" y="243904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2828957" y="364595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2689596" y="140481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2786909" y="258366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8" name="Google Shape;2155;p40">
            <a:extLst>
              <a:ext uri="{FF2B5EF4-FFF2-40B4-BE49-F238E27FC236}">
                <a16:creationId xmlns:a16="http://schemas.microsoft.com/office/drawing/2014/main" id="{DD75133D-12E3-4A03-6A9B-FF6F468160A8}"/>
              </a:ext>
            </a:extLst>
          </p:cNvPr>
          <p:cNvSpPr txBox="1">
            <a:spLocks/>
          </p:cNvSpPr>
          <p:nvPr/>
        </p:nvSpPr>
        <p:spPr>
          <a:xfrm>
            <a:off x="3896714" y="3684384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talk.</a:t>
            </a: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3813760" y="1280085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Look, listen and repeat.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3896714" y="2384351"/>
            <a:ext cx="206758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972"/>
          <a:stretch/>
        </p:blipFill>
        <p:spPr>
          <a:xfrm>
            <a:off x="599497" y="563188"/>
            <a:ext cx="8178743" cy="42498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2B36A1-7C58-42CB-8A38-38C183786E18}"/>
              </a:ext>
            </a:extLst>
          </p:cNvPr>
          <p:cNvSpPr/>
          <p:nvPr/>
        </p:nvSpPr>
        <p:spPr>
          <a:xfrm>
            <a:off x="6425739" y="4154227"/>
            <a:ext cx="1296786" cy="426085"/>
          </a:xfrm>
          <a:prstGeom prst="roundRect">
            <a:avLst/>
          </a:prstGeom>
          <a:solidFill>
            <a:srgbClr val="FE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854C5B-AB31-40BA-92E9-79125C6B2D43}"/>
              </a:ext>
            </a:extLst>
          </p:cNvPr>
          <p:cNvSpPr/>
          <p:nvPr/>
        </p:nvSpPr>
        <p:spPr>
          <a:xfrm>
            <a:off x="5411585" y="1241368"/>
            <a:ext cx="2477193" cy="507077"/>
          </a:xfrm>
          <a:prstGeom prst="roundRect">
            <a:avLst/>
          </a:prstGeom>
          <a:solidFill>
            <a:srgbClr val="FE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04BCDB-BC18-4BB9-ACF2-ED77FC568F8A}"/>
              </a:ext>
            </a:extLst>
          </p:cNvPr>
          <p:cNvSpPr/>
          <p:nvPr/>
        </p:nvSpPr>
        <p:spPr>
          <a:xfrm>
            <a:off x="2685012" y="4154227"/>
            <a:ext cx="1072341" cy="426085"/>
          </a:xfrm>
          <a:prstGeom prst="roundRect">
            <a:avLst/>
          </a:prstGeom>
          <a:solidFill>
            <a:srgbClr val="FE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2B7558-F30D-41B2-962E-B37359A85DB5}"/>
              </a:ext>
            </a:extLst>
          </p:cNvPr>
          <p:cNvSpPr/>
          <p:nvPr/>
        </p:nvSpPr>
        <p:spPr>
          <a:xfrm>
            <a:off x="1928553" y="1305098"/>
            <a:ext cx="1679171" cy="507077"/>
          </a:xfrm>
          <a:prstGeom prst="roundRect">
            <a:avLst/>
          </a:prstGeom>
          <a:solidFill>
            <a:srgbClr val="FE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cdn.sachmem.vn/public/images/common/home_icon2.png">
            <a:extLst>
              <a:ext uri="{FF2B5EF4-FFF2-40B4-BE49-F238E27FC236}">
                <a16:creationId xmlns:a16="http://schemas.microsoft.com/office/drawing/2014/main" id="{7A79573A-BD1A-4007-BD2C-1D256EEE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0330" y="110270"/>
            <a:ext cx="788517" cy="80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02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4"/>
          <p:cNvSpPr txBox="1">
            <a:spLocks noGrp="1"/>
          </p:cNvSpPr>
          <p:nvPr>
            <p:ph type="title"/>
          </p:nvPr>
        </p:nvSpPr>
        <p:spPr>
          <a:xfrm>
            <a:off x="1990675" y="197078"/>
            <a:ext cx="5472857" cy="1341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Quiz Time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97" name="Google Shape;1297;p44"/>
          <p:cNvSpPr/>
          <p:nvPr/>
        </p:nvSpPr>
        <p:spPr>
          <a:xfrm>
            <a:off x="1846688" y="273263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8" name="Google Shape;1298;p44"/>
          <p:cNvGrpSpPr/>
          <p:nvPr/>
        </p:nvGrpSpPr>
        <p:grpSpPr>
          <a:xfrm>
            <a:off x="1640240" y="1514733"/>
            <a:ext cx="122522" cy="122522"/>
            <a:chOff x="1472375" y="3214263"/>
            <a:chExt cx="302075" cy="302075"/>
          </a:xfrm>
        </p:grpSpPr>
        <p:sp>
          <p:nvSpPr>
            <p:cNvPr id="1299" name="Google Shape;1299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1" name="Google Shape;1301;p44"/>
          <p:cNvSpPr/>
          <p:nvPr/>
        </p:nvSpPr>
        <p:spPr>
          <a:xfrm>
            <a:off x="2008250" y="944060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44"/>
          <p:cNvSpPr/>
          <p:nvPr/>
        </p:nvSpPr>
        <p:spPr>
          <a:xfrm>
            <a:off x="1171400" y="219976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3" name="Google Shape;1303;p44"/>
          <p:cNvGrpSpPr/>
          <p:nvPr/>
        </p:nvGrpSpPr>
        <p:grpSpPr>
          <a:xfrm>
            <a:off x="1270857" y="3095840"/>
            <a:ext cx="122491" cy="122522"/>
            <a:chOff x="1472375" y="3214263"/>
            <a:chExt cx="302075" cy="302075"/>
          </a:xfrm>
        </p:grpSpPr>
        <p:sp>
          <p:nvSpPr>
            <p:cNvPr id="1304" name="Google Shape;1304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44"/>
          <p:cNvSpPr/>
          <p:nvPr/>
        </p:nvSpPr>
        <p:spPr>
          <a:xfrm>
            <a:off x="1270838" y="393264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7" name="Google Shape;1307;p44"/>
          <p:cNvGrpSpPr/>
          <p:nvPr/>
        </p:nvGrpSpPr>
        <p:grpSpPr>
          <a:xfrm>
            <a:off x="1068706" y="903835"/>
            <a:ext cx="102705" cy="102736"/>
            <a:chOff x="1472375" y="3214263"/>
            <a:chExt cx="302075" cy="302075"/>
          </a:xfrm>
        </p:grpSpPr>
        <p:sp>
          <p:nvSpPr>
            <p:cNvPr id="1308" name="Google Shape;1308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44"/>
          <p:cNvGrpSpPr/>
          <p:nvPr/>
        </p:nvGrpSpPr>
        <p:grpSpPr>
          <a:xfrm>
            <a:off x="8055981" y="1127685"/>
            <a:ext cx="102706" cy="102736"/>
            <a:chOff x="1472375" y="3214263"/>
            <a:chExt cx="302075" cy="302075"/>
          </a:xfrm>
        </p:grpSpPr>
        <p:sp>
          <p:nvSpPr>
            <p:cNvPr id="1311" name="Google Shape;1311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44"/>
          <p:cNvSpPr/>
          <p:nvPr/>
        </p:nvSpPr>
        <p:spPr>
          <a:xfrm>
            <a:off x="7311875" y="282168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4" name="Google Shape;1314;p44"/>
          <p:cNvGrpSpPr/>
          <p:nvPr/>
        </p:nvGrpSpPr>
        <p:grpSpPr>
          <a:xfrm>
            <a:off x="7923552" y="3162558"/>
            <a:ext cx="122522" cy="122522"/>
            <a:chOff x="1472375" y="3214263"/>
            <a:chExt cx="302075" cy="302075"/>
          </a:xfrm>
        </p:grpSpPr>
        <p:sp>
          <p:nvSpPr>
            <p:cNvPr id="1315" name="Google Shape;1315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44"/>
          <p:cNvSpPr/>
          <p:nvPr/>
        </p:nvSpPr>
        <p:spPr>
          <a:xfrm>
            <a:off x="7590075" y="858898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44"/>
          <p:cNvSpPr/>
          <p:nvPr/>
        </p:nvSpPr>
        <p:spPr>
          <a:xfrm>
            <a:off x="7848550" y="1691477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9" name="Google Shape;1319;p44"/>
          <p:cNvGrpSpPr/>
          <p:nvPr/>
        </p:nvGrpSpPr>
        <p:grpSpPr>
          <a:xfrm>
            <a:off x="7311882" y="2077265"/>
            <a:ext cx="122491" cy="122522"/>
            <a:chOff x="1472375" y="3214263"/>
            <a:chExt cx="302075" cy="302075"/>
          </a:xfrm>
        </p:grpSpPr>
        <p:sp>
          <p:nvSpPr>
            <p:cNvPr id="1320" name="Google Shape;1320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44"/>
          <p:cNvSpPr/>
          <p:nvPr/>
        </p:nvSpPr>
        <p:spPr>
          <a:xfrm>
            <a:off x="7629475" y="384750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3" name="Google Shape;1323;p44"/>
          <p:cNvGrpSpPr/>
          <p:nvPr/>
        </p:nvGrpSpPr>
        <p:grpSpPr>
          <a:xfrm rot="10800000">
            <a:off x="-264244" y="3802269"/>
            <a:ext cx="832269" cy="721343"/>
            <a:chOff x="-2221075" y="539488"/>
            <a:chExt cx="1608250" cy="1393900"/>
          </a:xfrm>
        </p:grpSpPr>
        <p:grpSp>
          <p:nvGrpSpPr>
            <p:cNvPr id="1324" name="Google Shape;1324;p44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325" name="Google Shape;1325;p44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4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4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4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4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4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4" name="Google Shape;1334;p44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44"/>
          <p:cNvGrpSpPr/>
          <p:nvPr/>
        </p:nvGrpSpPr>
        <p:grpSpPr>
          <a:xfrm rot="-9122607">
            <a:off x="-270831" y="906981"/>
            <a:ext cx="717124" cy="829652"/>
            <a:chOff x="-3084600" y="2098313"/>
            <a:chExt cx="1385775" cy="1603225"/>
          </a:xfrm>
        </p:grpSpPr>
        <p:sp>
          <p:nvSpPr>
            <p:cNvPr id="1336" name="Google Shape;1336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4"/>
          <p:cNvGrpSpPr/>
          <p:nvPr/>
        </p:nvGrpSpPr>
        <p:grpSpPr>
          <a:xfrm rot="9799382" flipH="1">
            <a:off x="8649026" y="1397811"/>
            <a:ext cx="717091" cy="829614"/>
            <a:chOff x="-3084600" y="2098313"/>
            <a:chExt cx="1385775" cy="1603225"/>
          </a:xfrm>
        </p:grpSpPr>
        <p:sp>
          <p:nvSpPr>
            <p:cNvPr id="1341" name="Google Shape;1341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B272D988-301C-4286-A50E-D10F367BDF69}"/>
              </a:ext>
            </a:extLst>
          </p:cNvPr>
          <p:cNvSpPr/>
          <p:nvPr/>
        </p:nvSpPr>
        <p:spPr>
          <a:xfrm>
            <a:off x="2236123" y="2341275"/>
            <a:ext cx="1104644" cy="815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59B59A6-8385-47A8-AAC1-35662CD1F9F5}"/>
              </a:ext>
            </a:extLst>
          </p:cNvPr>
          <p:cNvSpPr/>
          <p:nvPr/>
        </p:nvSpPr>
        <p:spPr>
          <a:xfrm>
            <a:off x="6268483" y="2231034"/>
            <a:ext cx="1104644" cy="815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B7F88C-EB08-472B-93EC-D00B36A1393A}"/>
              </a:ext>
            </a:extLst>
          </p:cNvPr>
          <p:cNvSpPr/>
          <p:nvPr/>
        </p:nvSpPr>
        <p:spPr>
          <a:xfrm>
            <a:off x="4362725" y="2341275"/>
            <a:ext cx="1434225" cy="815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or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 little sunshine" panose="02000603000000000000" pitchFamily="2" charset="0"/>
              <a:ea typeface="A little sunshine" panose="02000603000000000000" pitchFamily="2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39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4" y="1060147"/>
            <a:ext cx="8017600" cy="694800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It’s a city in Thailand.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6013282" y="3591891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57014" y="2452527"/>
            <a:ext cx="2355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5425356" y="2452526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162653-02DC-4E9F-90BA-0E752E134DA7}"/>
              </a:ext>
            </a:extLst>
          </p:cNvPr>
          <p:cNvSpPr/>
          <p:nvPr/>
        </p:nvSpPr>
        <p:spPr>
          <a:xfrm>
            <a:off x="1177897" y="360668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45" y="2837246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HẠC NỀN RAP IQ . TẢI VỀ MP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14" y="57490"/>
            <a:ext cx="125390" cy="1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0" y="800036"/>
            <a:ext cx="8180160" cy="694800"/>
          </a:xfrm>
        </p:spPr>
        <p:txBody>
          <a:bodyPr/>
          <a:lstStyle/>
          <a:p>
            <a:pPr algn="ctr"/>
            <a:r>
              <a:rPr lang="en-US" sz="4800">
                <a:latin typeface="Comic Sans MS" panose="030F0702030302020204" pitchFamily="66" charset="0"/>
              </a:rPr>
              <a:t>The “Shell” Opera </a:t>
            </a:r>
            <a:r>
              <a:rPr lang="en-US" sz="4800" dirty="0">
                <a:latin typeface="Comic Sans MS" panose="030F0702030302020204" pitchFamily="66" charset="0"/>
              </a:rPr>
              <a:t>House is here.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6272517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61" y="2866606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778025" y="2481886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Sydney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5620208" y="2581113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378636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It’s in England.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36089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5059592" y="336089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43" y="2736803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4692424" y="2292233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72708" y="2286511"/>
            <a:ext cx="2355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413041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634C26-313A-4ADD-8AC5-67CC1AE1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358" y="638087"/>
            <a:ext cx="5117284" cy="38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75" y="2742456"/>
            <a:ext cx="2759813" cy="1528330"/>
          </a:xfrm>
          <a:prstGeom prst="rect">
            <a:avLst/>
          </a:prstGeom>
        </p:spPr>
      </p:pic>
      <p:pic>
        <p:nvPicPr>
          <p:cNvPr id="2" name="tieng c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47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11498"/>
            <a:ext cx="7704000" cy="694800"/>
          </a:xfrm>
        </p:spPr>
        <p:txBody>
          <a:bodyPr/>
          <a:lstStyle/>
          <a:p>
            <a:pPr algn="ctr"/>
            <a:r>
              <a:rPr lang="en-US" sz="4800">
                <a:latin typeface="Comic Sans MS" panose="030F0702030302020204" pitchFamily="66" charset="0"/>
              </a:rPr>
              <a:t>This city is </a:t>
            </a:r>
            <a:r>
              <a:rPr lang="en-US" sz="4800" dirty="0">
                <a:latin typeface="Comic Sans MS" panose="030F0702030302020204" pitchFamily="66" charset="0"/>
              </a:rPr>
              <a:t>in Japan.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2133218" y="3293382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5165021" y="3392714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1869092" y="2330505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London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4898065" y="2362952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Tokyo</a:t>
            </a:r>
          </a:p>
        </p:txBody>
      </p:sp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40" y="2736803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C3980C-9F2E-446C-B5D2-313EECB6AB51}"/>
              </a:ext>
            </a:extLst>
          </p:cNvPr>
          <p:cNvSpPr txBox="1"/>
          <p:nvPr/>
        </p:nvSpPr>
        <p:spPr>
          <a:xfrm>
            <a:off x="8251372" y="4639837"/>
            <a:ext cx="670560" cy="3077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229987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09750" y="227549"/>
            <a:ext cx="5619750" cy="687168"/>
            <a:chOff x="0" y="1843088"/>
            <a:chExt cx="9620250" cy="1176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21" r="15498" b="7143"/>
            <a:stretch/>
          </p:blipFill>
          <p:spPr>
            <a:xfrm>
              <a:off x="0" y="1843088"/>
              <a:ext cx="9620250" cy="11763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2797969"/>
              <a:ext cx="66674" cy="2214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55094"/>
              <a:ext cx="45719" cy="14287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878" t="3473" r="838"/>
          <a:stretch/>
        </p:blipFill>
        <p:spPr>
          <a:xfrm>
            <a:off x="1848699" y="1472518"/>
            <a:ext cx="5608319" cy="34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55" t="16072" b="5753"/>
          <a:stretch/>
        </p:blipFill>
        <p:spPr>
          <a:xfrm>
            <a:off x="706581" y="307571"/>
            <a:ext cx="7730837" cy="44057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B5CFE3-F36A-4EBB-BB82-1085158075CF}"/>
              </a:ext>
            </a:extLst>
          </p:cNvPr>
          <p:cNvSpPr/>
          <p:nvPr/>
        </p:nvSpPr>
        <p:spPr>
          <a:xfrm>
            <a:off x="3782291" y="4239491"/>
            <a:ext cx="2352502" cy="4073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A43DBB-A5B8-489B-A721-F660957C56B1}"/>
              </a:ext>
            </a:extLst>
          </p:cNvPr>
          <p:cNvSpPr/>
          <p:nvPr/>
        </p:nvSpPr>
        <p:spPr>
          <a:xfrm>
            <a:off x="1613647" y="496685"/>
            <a:ext cx="4720651" cy="4073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cdn.sachmem.vn/public/images/common/home_icon2.png">
            <a:extLst>
              <a:ext uri="{FF2B5EF4-FFF2-40B4-BE49-F238E27FC236}">
                <a16:creationId xmlns:a16="http://schemas.microsoft.com/office/drawing/2014/main" id="{93B711BD-4C5C-48A7-86BB-60520F57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0330" y="110270"/>
            <a:ext cx="788517" cy="80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3573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09750" y="227549"/>
            <a:ext cx="5619750" cy="687168"/>
            <a:chOff x="0" y="1843088"/>
            <a:chExt cx="9620250" cy="1176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121" r="15498" b="7143"/>
            <a:stretch/>
          </p:blipFill>
          <p:spPr>
            <a:xfrm>
              <a:off x="0" y="1843088"/>
              <a:ext cx="9620250" cy="11763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2797969"/>
              <a:ext cx="66674" cy="2214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655094"/>
              <a:ext cx="45719" cy="14287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062" t="12285" r="9363" b="8216"/>
          <a:stretch/>
        </p:blipFill>
        <p:spPr>
          <a:xfrm>
            <a:off x="-1" y="1618827"/>
            <a:ext cx="3346027" cy="2754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878" t="3473" r="838"/>
          <a:stretch/>
        </p:blipFill>
        <p:spPr>
          <a:xfrm>
            <a:off x="3448050" y="1242303"/>
            <a:ext cx="5608319" cy="3421134"/>
          </a:xfrm>
          <a:prstGeom prst="rect">
            <a:avLst/>
          </a:prstGeom>
        </p:spPr>
      </p:pic>
      <p:pic>
        <p:nvPicPr>
          <p:cNvPr id="16" name="Track 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350" y="897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05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13109-197D-84A4-3474-74F1E333C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4722" r="3464" b="23033"/>
          <a:stretch/>
        </p:blipFill>
        <p:spPr>
          <a:xfrm>
            <a:off x="498095" y="410688"/>
            <a:ext cx="7999953" cy="43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CAB5B3-C368-EDD8-9E4F-936EE2325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4106" r="5558" b="21788"/>
          <a:stretch/>
        </p:blipFill>
        <p:spPr>
          <a:xfrm>
            <a:off x="478173" y="369115"/>
            <a:ext cx="8162488" cy="44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7733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8957" y="38135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678957" y="602385"/>
            <a:ext cx="1111518" cy="1111518"/>
          </a:xfrm>
          <a:prstGeom prst="star5">
            <a:avLst>
              <a:gd name="adj" fmla="val 21453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95436" y="146813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17112" y="1489956"/>
            <a:ext cx="1558110" cy="1558110"/>
          </a:xfrm>
          <a:prstGeom prst="star5">
            <a:avLst>
              <a:gd name="adj" fmla="val 2104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272534" y="498577"/>
            <a:ext cx="1856397" cy="1737198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09021" y="5179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/>
          <p:cNvSpPr/>
          <p:nvPr/>
        </p:nvSpPr>
        <p:spPr>
          <a:xfrm>
            <a:off x="8687841" y="498577"/>
            <a:ext cx="170932" cy="17516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7438" y="189208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596697" y="2203717"/>
            <a:ext cx="779055" cy="779055"/>
          </a:xfrm>
          <a:prstGeom prst="star5">
            <a:avLst>
              <a:gd name="adj" fmla="val 22994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5-Point Star 64"/>
          <p:cNvSpPr/>
          <p:nvPr/>
        </p:nvSpPr>
        <p:spPr>
          <a:xfrm>
            <a:off x="5936875" y="3438477"/>
            <a:ext cx="352538" cy="3060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3825" y="3636020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5" y="2311437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1416885"/>
            <a:ext cx="130709" cy="115628"/>
          </a:xfrm>
          <a:prstGeom prst="rect">
            <a:avLst/>
          </a:prstGeom>
        </p:spPr>
      </p:pic>
      <p:sp>
        <p:nvSpPr>
          <p:cNvPr id="22" name="5-Point Star 64">
            <a:extLst>
              <a:ext uri="{FF2B5EF4-FFF2-40B4-BE49-F238E27FC236}">
                <a16:creationId xmlns:a16="http://schemas.microsoft.com/office/drawing/2014/main" id="{F09A5910-7388-4889-99DE-3F5CC0B5BDE0}"/>
              </a:ext>
            </a:extLst>
          </p:cNvPr>
          <p:cNvSpPr/>
          <p:nvPr/>
        </p:nvSpPr>
        <p:spPr>
          <a:xfrm>
            <a:off x="4672315" y="403914"/>
            <a:ext cx="242163" cy="22812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5-Point Star 64">
            <a:extLst>
              <a:ext uri="{FF2B5EF4-FFF2-40B4-BE49-F238E27FC236}">
                <a16:creationId xmlns:a16="http://schemas.microsoft.com/office/drawing/2014/main" id="{8BB1F454-8E7D-4211-9FF2-EE7447F0037B}"/>
              </a:ext>
            </a:extLst>
          </p:cNvPr>
          <p:cNvSpPr/>
          <p:nvPr/>
        </p:nvSpPr>
        <p:spPr>
          <a:xfrm>
            <a:off x="285275" y="293615"/>
            <a:ext cx="311422" cy="31902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5-Point Star 64">
            <a:extLst>
              <a:ext uri="{FF2B5EF4-FFF2-40B4-BE49-F238E27FC236}">
                <a16:creationId xmlns:a16="http://schemas.microsoft.com/office/drawing/2014/main" id="{494CDAFF-8C07-4EB4-AE10-E9885D2267CE}"/>
              </a:ext>
            </a:extLst>
          </p:cNvPr>
          <p:cNvSpPr/>
          <p:nvPr/>
        </p:nvSpPr>
        <p:spPr>
          <a:xfrm>
            <a:off x="1950931" y="2828647"/>
            <a:ext cx="242163" cy="22812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9" grpId="0"/>
      <p:bldP spid="51" grpId="1" animBg="1"/>
      <p:bldP spid="51" grpId="2" animBg="1"/>
      <p:bldP spid="52" grpId="0"/>
      <p:bldP spid="53" grpId="1" animBg="1"/>
      <p:bldP spid="53" grpId="2" animBg="1"/>
      <p:bldP spid="55" grpId="1" animBg="1"/>
      <p:bldP spid="55" grpId="2" animBg="1"/>
      <p:bldP spid="58" grpId="0"/>
      <p:bldP spid="59" grpId="1" animBg="1"/>
      <p:bldP spid="62" grpId="0"/>
      <p:bldP spid="63" grpId="1" animBg="1"/>
      <p:bldP spid="63" grpId="2" animBg="1"/>
      <p:bldP spid="65" grpId="1" animBg="1"/>
      <p:bldP spid="71" grpId="0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9110" y="2532400"/>
            <a:ext cx="467397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3 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smileys.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DF23D-4429-EBC2-D7FD-35B561389D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6097" r="4435" b="19946"/>
          <a:stretch/>
        </p:blipFill>
        <p:spPr>
          <a:xfrm>
            <a:off x="1714500" y="1097883"/>
            <a:ext cx="6042718" cy="28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5257" y="2252577"/>
            <a:ext cx="446442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1 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smiley.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C7F8D-555F-869D-CCB0-DDD346360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10391" r="2041" b="19442"/>
          <a:stretch/>
        </p:blipFill>
        <p:spPr>
          <a:xfrm>
            <a:off x="1714500" y="541223"/>
            <a:ext cx="6020150" cy="3422708"/>
          </a:xfrm>
          <a:prstGeom prst="rect">
            <a:avLst/>
          </a:prstGeom>
        </p:spPr>
      </p:pic>
      <p:sp>
        <p:nvSpPr>
          <p:cNvPr id="7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BF9A513-6824-4314-8250-1E0EBF9385C3}"/>
              </a:ext>
            </a:extLst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DAD1E-A572-4F63-A3E4-42475633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60" y="1481262"/>
            <a:ext cx="5513740" cy="22602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96728" y="2260127"/>
            <a:ext cx="455054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smileys</a:t>
            </a:r>
          </a:p>
        </p:txBody>
      </p:sp>
      <p:sp>
        <p:nvSpPr>
          <p:cNvPr id="7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5A087891-FF6F-4E32-8C30-F96DF2C1674C}"/>
              </a:ext>
            </a:extLst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nd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7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17284-18BF-464E-B6B5-AA7D659AB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7" r="3211"/>
          <a:stretch/>
        </p:blipFill>
        <p:spPr>
          <a:xfrm>
            <a:off x="2684477" y="1587919"/>
            <a:ext cx="4162792" cy="21154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96728" y="2260127"/>
            <a:ext cx="455054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1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smileys</a:t>
            </a:r>
          </a:p>
        </p:txBody>
      </p:sp>
      <p:sp>
        <p:nvSpPr>
          <p:cNvPr id="7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64CBE6BA-1E23-4D0B-BF52-C27456AD32D4}"/>
              </a:ext>
            </a:extLst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6447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3"/>
          <a:stretch/>
        </p:blipFill>
        <p:spPr>
          <a:xfrm>
            <a:off x="1719" y="548640"/>
            <a:ext cx="9142281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E8DF2B-3B84-4F09-BF14-D365E4226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60982"/>
              </p:ext>
            </p:extLst>
          </p:nvPr>
        </p:nvGraphicFramePr>
        <p:xfrm>
          <a:off x="712787" y="1249961"/>
          <a:ext cx="7718425" cy="2980506"/>
        </p:xfrm>
        <a:graphic>
          <a:graphicData uri="http://schemas.openxmlformats.org/drawingml/2006/table">
            <a:tbl>
              <a:tblPr firstRow="1" firstCol="1" bandRow="1">
                <a:tableStyleId>{9798B682-F5C2-48A4-BCA4-43C01B4C762C}</a:tableStyleId>
              </a:tblPr>
              <a:tblGrid>
                <a:gridCol w="1425274">
                  <a:extLst>
                    <a:ext uri="{9D8B030D-6E8A-4147-A177-3AD203B41FA5}">
                      <a16:colId xmlns:a16="http://schemas.microsoft.com/office/drawing/2014/main" val="1345979635"/>
                    </a:ext>
                  </a:extLst>
                </a:gridCol>
                <a:gridCol w="6293151">
                  <a:extLst>
                    <a:ext uri="{9D8B030D-6E8A-4147-A177-3AD203B41FA5}">
                      <a16:colId xmlns:a16="http://schemas.microsoft.com/office/drawing/2014/main" val="2793108063"/>
                    </a:ext>
                  </a:extLst>
                </a:gridCol>
              </a:tblGrid>
              <a:tr h="93302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>
                          <a:effectLst/>
                        </a:rPr>
                        <a:t>Name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2800" b="1" dirty="0">
                          <a:effectLst/>
                        </a:rPr>
                        <a:t>Where were you last summer?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extLst>
                  <a:ext uri="{0D108BD9-81ED-4DB2-BD59-A6C34878D82A}">
                    <a16:rowId xmlns:a16="http://schemas.microsoft.com/office/drawing/2014/main" val="3191669768"/>
                  </a:ext>
                </a:extLst>
              </a:tr>
              <a:tr h="68249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 Mai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err="1">
                          <a:effectLst/>
                        </a:rPr>
                        <a:t>Phu</a:t>
                      </a:r>
                      <a:r>
                        <a:rPr lang="en-US" sz="2000" dirty="0">
                          <a:effectLst/>
                        </a:rPr>
                        <a:t> Quoc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extLst>
                  <a:ext uri="{0D108BD9-81ED-4DB2-BD59-A6C34878D82A}">
                    <a16:rowId xmlns:a16="http://schemas.microsoft.com/office/drawing/2014/main" val="1857796925"/>
                  </a:ext>
                </a:extLst>
              </a:tr>
              <a:tr h="6824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extLst>
                  <a:ext uri="{0D108BD9-81ED-4DB2-BD59-A6C34878D82A}">
                    <a16:rowId xmlns:a16="http://schemas.microsoft.com/office/drawing/2014/main" val="2402256817"/>
                  </a:ext>
                </a:extLst>
              </a:tr>
              <a:tr h="6824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4" marR="57244" marT="0" marB="0"/>
                </a:tc>
                <a:extLst>
                  <a:ext uri="{0D108BD9-81ED-4DB2-BD59-A6C34878D82A}">
                    <a16:rowId xmlns:a16="http://schemas.microsoft.com/office/drawing/2014/main" val="1271968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361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796297" y="339872"/>
            <a:ext cx="4735034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TALK SHOW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1F5284-1228-4ED4-AE1D-FFEBA08649D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083223" y="2840129"/>
            <a:ext cx="5872055" cy="471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Talk about where you and your friends were last summer.</a:t>
            </a:r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9F00DB-FF62-450A-9A2B-037BECAD7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93" y="190500"/>
            <a:ext cx="6736359" cy="4762500"/>
          </a:xfrm>
          <a:prstGeom prst="rect">
            <a:avLst/>
          </a:prstGeom>
        </p:spPr>
      </p:pic>
      <p:pic>
        <p:nvPicPr>
          <p:cNvPr id="3" name="nhạc vui nhộn 2 lúc kết thúc">
            <a:hlinkClick r:id="" action="ppaction://media"/>
            <a:extLst>
              <a:ext uri="{FF2B5EF4-FFF2-40B4-BE49-F238E27FC236}">
                <a16:creationId xmlns:a16="http://schemas.microsoft.com/office/drawing/2014/main" id="{17C81F33-AFF7-45F5-82A9-13250D568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7149" y="-1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1C2DE-B405-4B5E-8CC4-62E8CC41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40" y="436227"/>
            <a:ext cx="6258186" cy="45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0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2C3DC-F2DF-4C2D-90B2-80EC58DD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00668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27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A24E0-E6FA-41DB-A6AB-1F61C138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8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053FA-1EA9-4A82-BED9-2E283309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50" y="0"/>
            <a:ext cx="7202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0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2A0CC26-6AC5-465C-9DFE-0CE42082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25" y="48823"/>
            <a:ext cx="4144722" cy="1940208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2F2452-289C-45B3-9314-200A119F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52" y="2799156"/>
            <a:ext cx="4144721" cy="1947600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18CFD-268A-4A71-9262-F58A4D672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53" y="69514"/>
            <a:ext cx="4144722" cy="196062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B9187-40CC-481B-B691-D1DF05623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5" y="2752705"/>
            <a:ext cx="4144724" cy="19940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9D402-2D49-4397-90B1-8EBA9DFF8DD2}"/>
              </a:ext>
            </a:extLst>
          </p:cNvPr>
          <p:cNvSpPr txBox="1"/>
          <p:nvPr/>
        </p:nvSpPr>
        <p:spPr>
          <a:xfrm>
            <a:off x="217552" y="1984085"/>
            <a:ext cx="414472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Son Pagoda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8F2AA-F962-46C2-83AC-0687E0719A0E}"/>
              </a:ext>
            </a:extLst>
          </p:cNvPr>
          <p:cNvSpPr txBox="1"/>
          <p:nvPr/>
        </p:nvSpPr>
        <p:spPr>
          <a:xfrm>
            <a:off x="4781724" y="1989031"/>
            <a:ext cx="414472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Pagoda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8FDAD-17DB-4744-BC66-77DAF1334A26}"/>
              </a:ext>
            </a:extLst>
          </p:cNvPr>
          <p:cNvSpPr txBox="1"/>
          <p:nvPr/>
        </p:nvSpPr>
        <p:spPr>
          <a:xfrm>
            <a:off x="217552" y="4746756"/>
            <a:ext cx="414472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Muong Pagoda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A9EC9-ABEB-43AE-AC61-D682AA6BE0BF}"/>
              </a:ext>
            </a:extLst>
          </p:cNvPr>
          <p:cNvSpPr txBox="1"/>
          <p:nvPr/>
        </p:nvSpPr>
        <p:spPr>
          <a:xfrm>
            <a:off x="4781722" y="4772863"/>
            <a:ext cx="414472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Mao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Temple of Literature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0259A-897B-4B54-AE42-0903ADF866C6}"/>
              </a:ext>
            </a:extLst>
          </p:cNvPr>
          <p:cNvSpPr txBox="1"/>
          <p:nvPr/>
        </p:nvSpPr>
        <p:spPr>
          <a:xfrm>
            <a:off x="3448711" y="2383373"/>
            <a:ext cx="224657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Duong Province</a:t>
            </a:r>
          </a:p>
        </p:txBody>
      </p:sp>
    </p:spTree>
    <p:extLst>
      <p:ext uri="{BB962C8B-B14F-4D97-AF65-F5344CB8AC3E}">
        <p14:creationId xmlns:p14="http://schemas.microsoft.com/office/powerpoint/2010/main" val="334730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5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5129"/>
          <a:stretch/>
        </p:blipFill>
        <p:spPr>
          <a:xfrm>
            <a:off x="72737" y="124691"/>
            <a:ext cx="1475508" cy="1423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136" y="1683878"/>
            <a:ext cx="28664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Britain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-488373" y="1818409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4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6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ky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36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7" r="11785"/>
          <a:stretch/>
        </p:blipFill>
        <p:spPr>
          <a:xfrm>
            <a:off x="0" y="-72737"/>
            <a:ext cx="9144000" cy="521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" y="0"/>
            <a:ext cx="1177952" cy="126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3999" y="0"/>
            <a:ext cx="26340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4119394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il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568"/>
          <a:stretch/>
        </p:blipFill>
        <p:spPr>
          <a:xfrm>
            <a:off x="0" y="0"/>
            <a:ext cx="9144000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77377"/>
            <a:ext cx="1194955" cy="1169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231" y="138912"/>
            <a:ext cx="36695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205144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dney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3496</TotalTime>
  <Words>185</Words>
  <Application>Microsoft Office PowerPoint</Application>
  <PresentationFormat>On-screen Show (16:9)</PresentationFormat>
  <Paragraphs>72</Paragraphs>
  <Slides>40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Amatic SC</vt:lpstr>
      <vt:lpstr>Overpass Black</vt:lpstr>
      <vt:lpstr>Roboto</vt:lpstr>
      <vt:lpstr>A little sunshine</vt:lpstr>
      <vt:lpstr>Arial</vt:lpstr>
      <vt:lpstr>Sport Day</vt:lpstr>
      <vt:lpstr>Calibri</vt:lpstr>
      <vt:lpstr>Calibri Light</vt:lpstr>
      <vt:lpstr>Times New Roman</vt:lpstr>
      <vt:lpstr>Comic Sans MS</vt:lpstr>
      <vt:lpstr>Fruit Market Online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summer holidays</vt:lpstr>
      <vt:lpstr>PowerPoint Presentation</vt:lpstr>
      <vt:lpstr>PowerPoint Presentation</vt:lpstr>
      <vt:lpstr>Quiz Time</vt:lpstr>
      <vt:lpstr>It’s a city in Thailand.</vt:lpstr>
      <vt:lpstr>The “Shell” Opera House is here.</vt:lpstr>
      <vt:lpstr>It’s in England. </vt:lpstr>
      <vt:lpstr>This city is in Japan.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CTY REDSTAR</dc:creator>
  <cp:lastModifiedBy>Administrator</cp:lastModifiedBy>
  <cp:revision>136</cp:revision>
  <dcterms:modified xsi:type="dcterms:W3CDTF">2024-12-25T00:40:43Z</dcterms:modified>
</cp:coreProperties>
</file>