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</p:sldMasterIdLst>
  <p:notesMasterIdLst>
    <p:notesMasterId r:id="rId9"/>
  </p:notesMasterIdLst>
  <p:sldIdLst>
    <p:sldId id="370" r:id="rId3"/>
    <p:sldId id="347" r:id="rId4"/>
    <p:sldId id="426" r:id="rId5"/>
    <p:sldId id="431" r:id="rId6"/>
    <p:sldId id="412" r:id="rId7"/>
    <p:sldId id="41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E11F69"/>
    <a:srgbClr val="FF00FF"/>
    <a:srgbClr val="E8A2C0"/>
    <a:srgbClr val="F298D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9879" autoAdjust="0"/>
  </p:normalViewPr>
  <p:slideViewPr>
    <p:cSldViewPr snapToGrid="0">
      <p:cViewPr varScale="1">
        <p:scale>
          <a:sx n="78" d="100"/>
          <a:sy n="78" d="100"/>
        </p:scale>
        <p:origin x="213" y="45"/>
      </p:cViewPr>
      <p:guideLst>
        <p:guide orient="horz" pos="216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DAB96-B8EF-4ECA-82F6-CA2A0A51408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BF5C3-98C9-4DE1-ACEE-16B969DC14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BF5C3-98C9-4DE1-ACEE-16B969DC14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0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BF5C3-98C9-4DE1-ACEE-16B969DC14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7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BF5C3-98C9-4DE1-ACEE-16B969DC14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8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2" y="0"/>
            <a:ext cx="121915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Diagram&#10;&#10;Description automatically generated with medium confidenc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600" indent="0" algn="ctr">
              <a:buNone/>
              <a:defRPr sz="2665"/>
            </a:lvl2pPr>
            <a:lvl3pPr marL="1219200" indent="0" algn="ctr">
              <a:buNone/>
              <a:defRPr sz="2400"/>
            </a:lvl3pPr>
            <a:lvl4pPr marL="1828800" indent="0" algn="ctr">
              <a:buNone/>
              <a:defRPr sz="2135"/>
            </a:lvl4pPr>
            <a:lvl5pPr marL="2438400" indent="0" algn="ctr">
              <a:buNone/>
              <a:defRPr sz="2135"/>
            </a:lvl5pPr>
            <a:lvl6pPr marL="3048000" indent="0" algn="ctr">
              <a:buNone/>
              <a:defRPr sz="2135"/>
            </a:lvl6pPr>
            <a:lvl7pPr marL="3657600" indent="0" algn="ctr">
              <a:buNone/>
              <a:defRPr sz="2135"/>
            </a:lvl7pPr>
            <a:lvl8pPr marL="4267200" indent="0" algn="ctr">
              <a:buNone/>
              <a:defRPr sz="2135"/>
            </a:lvl8pPr>
            <a:lvl9pPr marL="4876800" indent="0" algn="ctr">
              <a:buNone/>
              <a:defRPr sz="213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asketball court with a basketball hoop&#10;&#10;Description automatically generated with low confidenc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428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3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alphaModFix amt="7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428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4E6E6-66EA-4261-BC32-F98BF6CC210C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11B76-5616-4E9D-896D-683DCF1C73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mSqG8nshYE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703" y="-68511"/>
            <a:ext cx="12539367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7343FE20-CCED-4429-D608-EDFC2D4C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325" y="2528242"/>
            <a:ext cx="11176746" cy="112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Trao </a:t>
            </a:r>
            <a:r>
              <a:rPr lang="en-US" sz="6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: Em </a:t>
            </a:r>
            <a:r>
              <a:rPr lang="en-US" sz="6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báo</a:t>
            </a:r>
            <a:endParaRPr lang="en-US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Bebas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21" y="4571333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8FC563-EA9D-9C59-DA7C-8806B8B0A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610" y="38744"/>
            <a:ext cx="4208780" cy="1571625"/>
          </a:xfrm>
          <a:prstGeom prst="rect">
            <a:avLst/>
          </a:prstGeom>
        </p:spPr>
      </p:pic>
      <p:pic>
        <p:nvPicPr>
          <p:cNvPr id="2050" name="Picture 2" descr="Sách giáo khoa THPT 2018">
            <a:extLst>
              <a:ext uri="{FF2B5EF4-FFF2-40B4-BE49-F238E27FC236}">
                <a16:creationId xmlns:a16="http://schemas.microsoft.com/office/drawing/2014/main" id="{DE6A9B1F-1EDF-353C-3150-307BC1515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002" y="287823"/>
            <a:ext cx="1866546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65E589CD-217B-EE2A-4D39-2F7BBBA3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662" y="502822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POINSET2">
            <a:extLst>
              <a:ext uri="{FF2B5EF4-FFF2-40B4-BE49-F238E27FC236}">
                <a16:creationId xmlns:a16="http://schemas.microsoft.com/office/drawing/2014/main" id="{D8E8E611-B093-6760-D24E-8F04932AF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38593" y="-219216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002" y="-158088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19853E-3929-7515-FE66-0A9B9C584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179" y="1586784"/>
            <a:ext cx="6136899" cy="29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6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-46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/>
          <p:nvPr/>
        </p:nvSpPr>
        <p:spPr>
          <a:xfrm>
            <a:off x="274918" y="-465"/>
            <a:ext cx="1119392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en-GB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GB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GB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GB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GB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GB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GB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GB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GB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GB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GB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GB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endParaRPr lang="en-US" altLang="en-GB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1D4BB530-B22F-B631-9AF6-9439A0F20D18}"/>
              </a:ext>
            </a:extLst>
          </p:cNvPr>
          <p:cNvSpPr txBox="1"/>
          <p:nvPr/>
        </p:nvSpPr>
        <p:spPr>
          <a:xfrm>
            <a:off x="122238" y="6050972"/>
            <a:ext cx="496056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en-GB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GB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GB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GB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GB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GB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GB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DF3A27AA-73D7-859E-981B-3D99F6220735}"/>
              </a:ext>
            </a:extLst>
          </p:cNvPr>
          <p:cNvSpPr txBox="1"/>
          <p:nvPr/>
        </p:nvSpPr>
        <p:spPr>
          <a:xfrm>
            <a:off x="5260274" y="6097138"/>
            <a:ext cx="7109196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en-GB" sz="3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GB" sz="3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GB" sz="3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GB" sz="3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GB" sz="3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GB" sz="3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GB" sz="3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endParaRPr lang="en-US" altLang="en-GB" sz="30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nline Media 2" title="Nhạc khởi động Lớp chúng ta đoàn kết">
            <a:hlinkClick r:id="" action="ppaction://media"/>
            <a:extLst>
              <a:ext uri="{FF2B5EF4-FFF2-40B4-BE49-F238E27FC236}">
                <a16:creationId xmlns:a16="http://schemas.microsoft.com/office/drawing/2014/main" id="{9FA0BFDB-6E4C-04F6-1814-FE4B8D1410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86753" y="759874"/>
            <a:ext cx="8922510" cy="50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660F63D-42E1-BBA5-7322-B7818E3F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23074895-F413-E2A0-AAE4-92A6CC12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11" y="2025570"/>
            <a:ext cx="11073577" cy="112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Trao </a:t>
            </a:r>
            <a:r>
              <a:rPr lang="en-US" sz="6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: Em </a:t>
            </a:r>
            <a:r>
              <a:rPr lang="en-US" sz="6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báo</a:t>
            </a:r>
            <a:endParaRPr lang="en-US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Bebas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1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32E75E3-CF02-35C2-6811-900FC30CD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0C48C6DD-355D-2E5D-05BB-E44155A5E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083" y="966108"/>
            <a:ext cx="12360165" cy="121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kịch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kết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zuki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20B68D6F-7609-BD84-B1CA-BD937D930382}"/>
              </a:ext>
            </a:extLst>
          </p:cNvPr>
          <p:cNvSpPr/>
          <p:nvPr/>
        </p:nvSpPr>
        <p:spPr>
          <a:xfrm>
            <a:off x="570631" y="2400298"/>
            <a:ext cx="11469992" cy="4405538"/>
          </a:xfrm>
          <a:custGeom>
            <a:avLst/>
            <a:gdLst>
              <a:gd name="connsiteX0" fmla="*/ 0 w 3262749"/>
              <a:gd name="connsiteY0" fmla="*/ 389661 h 1028700"/>
              <a:gd name="connsiteX1" fmla="*/ 389661 w 3262749"/>
              <a:gd name="connsiteY1" fmla="*/ 0 h 1028700"/>
              <a:gd name="connsiteX2" fmla="*/ 1010518 w 3262749"/>
              <a:gd name="connsiteY2" fmla="*/ 0 h 1028700"/>
              <a:gd name="connsiteX3" fmla="*/ 1656209 w 3262749"/>
              <a:gd name="connsiteY3" fmla="*/ 0 h 1028700"/>
              <a:gd name="connsiteX4" fmla="*/ 2326734 w 3262749"/>
              <a:gd name="connsiteY4" fmla="*/ 0 h 1028700"/>
              <a:gd name="connsiteX5" fmla="*/ 2873088 w 3262749"/>
              <a:gd name="connsiteY5" fmla="*/ 0 h 1028700"/>
              <a:gd name="connsiteX6" fmla="*/ 3262749 w 3262749"/>
              <a:gd name="connsiteY6" fmla="*/ 389661 h 1028700"/>
              <a:gd name="connsiteX7" fmla="*/ 3262749 w 3262749"/>
              <a:gd name="connsiteY7" fmla="*/ 639039 h 1028700"/>
              <a:gd name="connsiteX8" fmla="*/ 2873088 w 3262749"/>
              <a:gd name="connsiteY8" fmla="*/ 1028700 h 1028700"/>
              <a:gd name="connsiteX9" fmla="*/ 2202563 w 3262749"/>
              <a:gd name="connsiteY9" fmla="*/ 1028700 h 1028700"/>
              <a:gd name="connsiteX10" fmla="*/ 1606540 w 3262749"/>
              <a:gd name="connsiteY10" fmla="*/ 1028700 h 1028700"/>
              <a:gd name="connsiteX11" fmla="*/ 985683 w 3262749"/>
              <a:gd name="connsiteY11" fmla="*/ 1028700 h 1028700"/>
              <a:gd name="connsiteX12" fmla="*/ 389661 w 3262749"/>
              <a:gd name="connsiteY12" fmla="*/ 1028700 h 1028700"/>
              <a:gd name="connsiteX13" fmla="*/ 0 w 3262749"/>
              <a:gd name="connsiteY13" fmla="*/ 639039 h 1028700"/>
              <a:gd name="connsiteX14" fmla="*/ 0 w 3262749"/>
              <a:gd name="connsiteY14" fmla="*/ 389661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62749" h="1028700" fill="none" extrusionOk="0">
                <a:moveTo>
                  <a:pt x="0" y="389661"/>
                </a:moveTo>
                <a:cubicBezTo>
                  <a:pt x="4997" y="162308"/>
                  <a:pt x="155526" y="-2119"/>
                  <a:pt x="389661" y="0"/>
                </a:cubicBezTo>
                <a:cubicBezTo>
                  <a:pt x="673970" y="11893"/>
                  <a:pt x="824760" y="1593"/>
                  <a:pt x="1010518" y="0"/>
                </a:cubicBezTo>
                <a:cubicBezTo>
                  <a:pt x="1196276" y="-1593"/>
                  <a:pt x="1453976" y="22116"/>
                  <a:pt x="1656209" y="0"/>
                </a:cubicBezTo>
                <a:cubicBezTo>
                  <a:pt x="1858442" y="-22116"/>
                  <a:pt x="2041296" y="-25530"/>
                  <a:pt x="2326734" y="0"/>
                </a:cubicBezTo>
                <a:cubicBezTo>
                  <a:pt x="2612172" y="25530"/>
                  <a:pt x="2600533" y="15461"/>
                  <a:pt x="2873088" y="0"/>
                </a:cubicBezTo>
                <a:cubicBezTo>
                  <a:pt x="3103522" y="665"/>
                  <a:pt x="3275474" y="175666"/>
                  <a:pt x="3262749" y="389661"/>
                </a:cubicBezTo>
                <a:cubicBezTo>
                  <a:pt x="3257946" y="485150"/>
                  <a:pt x="3262056" y="585879"/>
                  <a:pt x="3262749" y="639039"/>
                </a:cubicBezTo>
                <a:cubicBezTo>
                  <a:pt x="3251224" y="846575"/>
                  <a:pt x="3111328" y="985895"/>
                  <a:pt x="2873088" y="1028700"/>
                </a:cubicBezTo>
                <a:cubicBezTo>
                  <a:pt x="2546173" y="1002156"/>
                  <a:pt x="2387861" y="1033654"/>
                  <a:pt x="2202563" y="1028700"/>
                </a:cubicBezTo>
                <a:cubicBezTo>
                  <a:pt x="2017265" y="1023746"/>
                  <a:pt x="1891703" y="1028169"/>
                  <a:pt x="1606540" y="1028700"/>
                </a:cubicBezTo>
                <a:cubicBezTo>
                  <a:pt x="1321377" y="1029231"/>
                  <a:pt x="1183991" y="1034311"/>
                  <a:pt x="985683" y="1028700"/>
                </a:cubicBezTo>
                <a:cubicBezTo>
                  <a:pt x="787375" y="1023089"/>
                  <a:pt x="520990" y="1032296"/>
                  <a:pt x="389661" y="1028700"/>
                </a:cubicBezTo>
                <a:cubicBezTo>
                  <a:pt x="195932" y="1027221"/>
                  <a:pt x="-33157" y="847387"/>
                  <a:pt x="0" y="639039"/>
                </a:cubicBezTo>
                <a:cubicBezTo>
                  <a:pt x="-8358" y="540757"/>
                  <a:pt x="8384" y="461820"/>
                  <a:pt x="0" y="389661"/>
                </a:cubicBezTo>
                <a:close/>
              </a:path>
              <a:path w="3262749" h="1028700" stroke="0" extrusionOk="0">
                <a:moveTo>
                  <a:pt x="0" y="389661"/>
                </a:moveTo>
                <a:cubicBezTo>
                  <a:pt x="-1022" y="152582"/>
                  <a:pt x="215636" y="22644"/>
                  <a:pt x="389661" y="0"/>
                </a:cubicBezTo>
                <a:cubicBezTo>
                  <a:pt x="590132" y="-17238"/>
                  <a:pt x="761915" y="32977"/>
                  <a:pt x="1060186" y="0"/>
                </a:cubicBezTo>
                <a:cubicBezTo>
                  <a:pt x="1358457" y="-32977"/>
                  <a:pt x="1383693" y="-23424"/>
                  <a:pt x="1606540" y="0"/>
                </a:cubicBezTo>
                <a:cubicBezTo>
                  <a:pt x="1829387" y="23424"/>
                  <a:pt x="2076288" y="5879"/>
                  <a:pt x="2202563" y="0"/>
                </a:cubicBezTo>
                <a:cubicBezTo>
                  <a:pt x="2328838" y="-5879"/>
                  <a:pt x="2709137" y="17646"/>
                  <a:pt x="2873088" y="0"/>
                </a:cubicBezTo>
                <a:cubicBezTo>
                  <a:pt x="3117727" y="28068"/>
                  <a:pt x="3221831" y="165697"/>
                  <a:pt x="3262749" y="389661"/>
                </a:cubicBezTo>
                <a:cubicBezTo>
                  <a:pt x="3251915" y="472437"/>
                  <a:pt x="3268913" y="524487"/>
                  <a:pt x="3262749" y="639039"/>
                </a:cubicBezTo>
                <a:cubicBezTo>
                  <a:pt x="3298285" y="830036"/>
                  <a:pt x="3108432" y="1001461"/>
                  <a:pt x="2873088" y="1028700"/>
                </a:cubicBezTo>
                <a:cubicBezTo>
                  <a:pt x="2646249" y="1049427"/>
                  <a:pt x="2444106" y="1057061"/>
                  <a:pt x="2301900" y="1028700"/>
                </a:cubicBezTo>
                <a:cubicBezTo>
                  <a:pt x="2159694" y="1000339"/>
                  <a:pt x="1836889" y="1006356"/>
                  <a:pt x="1631375" y="1028700"/>
                </a:cubicBezTo>
                <a:cubicBezTo>
                  <a:pt x="1425861" y="1051044"/>
                  <a:pt x="1293818" y="1010457"/>
                  <a:pt x="1010518" y="1028700"/>
                </a:cubicBezTo>
                <a:cubicBezTo>
                  <a:pt x="727218" y="1046943"/>
                  <a:pt x="517117" y="1020808"/>
                  <a:pt x="389661" y="1028700"/>
                </a:cubicBezTo>
                <a:cubicBezTo>
                  <a:pt x="193862" y="1022098"/>
                  <a:pt x="35412" y="864103"/>
                  <a:pt x="0" y="639039"/>
                </a:cubicBezTo>
                <a:cubicBezTo>
                  <a:pt x="-6951" y="521816"/>
                  <a:pt x="-3437" y="510907"/>
                  <a:pt x="0" y="389661"/>
                </a:cubicBezTo>
                <a:close/>
              </a:path>
            </a:pathLst>
          </a:custGeom>
          <a:ln w="12700">
            <a:solidFill>
              <a:srgbClr val="FF66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altLang="vi-VN" sz="48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E7E651-5E90-312D-CE31-F813F3E4E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2629688"/>
            <a:ext cx="10974305" cy="33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32E75E3-CF02-35C2-6811-900FC30CD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080B03-365A-5BA6-B892-29C562060112}"/>
              </a:ext>
            </a:extLst>
          </p:cNvPr>
          <p:cNvSpPr txBox="1"/>
          <p:nvPr/>
        </p:nvSpPr>
        <p:spPr>
          <a:xfrm>
            <a:off x="328706" y="1667436"/>
            <a:ext cx="115345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2. Trao </a:t>
            </a:r>
            <a:r>
              <a:rPr lang="en-US" sz="4000" b="1" dirty="0" err="1">
                <a:solidFill>
                  <a:srgbClr val="FF0000"/>
                </a:solidFill>
              </a:rPr>
              <a:t>đổi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về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nội</a:t>
            </a:r>
            <a:r>
              <a:rPr lang="en-US" sz="4000" b="1" dirty="0">
                <a:solidFill>
                  <a:srgbClr val="FF0000"/>
                </a:solidFill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</a:rPr>
              <a:t>tác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phẩm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được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giới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thiệu</a:t>
            </a:r>
            <a:endParaRPr lang="en-US" sz="4000" b="1" dirty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r>
              <a:rPr lang="en-US" sz="4000" b="1" dirty="0">
                <a:solidFill>
                  <a:srgbClr val="FF0000"/>
                </a:solidFill>
              </a:rPr>
              <a:t> Em </a:t>
            </a:r>
            <a:r>
              <a:rPr lang="en-US" sz="4000" b="1" dirty="0" err="1">
                <a:solidFill>
                  <a:srgbClr val="FF0000"/>
                </a:solidFill>
              </a:rPr>
              <a:t>thích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nhân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vật</a:t>
            </a:r>
            <a:r>
              <a:rPr lang="en-US" sz="4000" b="1" dirty="0">
                <a:solidFill>
                  <a:srgbClr val="FF0000"/>
                </a:solidFill>
              </a:rPr>
              <a:t> (</a:t>
            </a:r>
            <a:r>
              <a:rPr lang="en-US" sz="4000" b="1" dirty="0" err="1">
                <a:solidFill>
                  <a:srgbClr val="FF0000"/>
                </a:solidFill>
              </a:rPr>
              <a:t>hoặc</a:t>
            </a:r>
            <a:r>
              <a:rPr lang="en-US" sz="4000" b="1" dirty="0">
                <a:solidFill>
                  <a:srgbClr val="FF0000"/>
                </a:solidFill>
              </a:rPr>
              <a:t> chi </a:t>
            </a:r>
            <a:r>
              <a:rPr lang="en-US" sz="4000" b="1" dirty="0" err="1">
                <a:solidFill>
                  <a:srgbClr val="FF0000"/>
                </a:solidFill>
              </a:rPr>
              <a:t>tiết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hình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ảnh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văn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thơ</a:t>
            </a:r>
            <a:r>
              <a:rPr lang="en-US" sz="4000" b="1" dirty="0">
                <a:solidFill>
                  <a:srgbClr val="FF0000"/>
                </a:solidFill>
              </a:rPr>
              <a:t>, …) </a:t>
            </a:r>
            <a:r>
              <a:rPr lang="en-US" sz="4000" b="1" dirty="0" err="1">
                <a:solidFill>
                  <a:srgbClr val="FF0000"/>
                </a:solidFill>
              </a:rPr>
              <a:t>nào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trong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phẩm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đó</a:t>
            </a:r>
            <a:r>
              <a:rPr lang="en-US" sz="4000" b="1" dirty="0">
                <a:solidFill>
                  <a:srgbClr val="FF0000"/>
                </a:solidFill>
              </a:rPr>
              <a:t>? </a:t>
            </a:r>
            <a:r>
              <a:rPr lang="en-US" sz="4000" b="1" dirty="0" err="1">
                <a:solidFill>
                  <a:srgbClr val="FF0000"/>
                </a:solidFill>
              </a:rPr>
              <a:t>Vì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sao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phẩm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ý </a:t>
            </a:r>
            <a:r>
              <a:rPr lang="en-US" sz="4000" b="1" dirty="0" err="1">
                <a:solidFill>
                  <a:srgbClr val="FF0000"/>
                </a:solidFill>
              </a:rPr>
              <a:t>nghĩa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gì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19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953</TotalTime>
  <Words>125</Words>
  <Application>Microsoft Office PowerPoint</Application>
  <PresentationFormat>Widescreen</PresentationFormat>
  <Paragraphs>12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UTM Avo</vt:lpstr>
      <vt:lpstr>UTM Azuki</vt:lpstr>
      <vt:lpstr>UTM Bebas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108</cp:revision>
  <dcterms:created xsi:type="dcterms:W3CDTF">2023-03-05T01:12:00Z</dcterms:created>
  <dcterms:modified xsi:type="dcterms:W3CDTF">2024-07-09T01:23:07Z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1B3303256F1E49819B0FE25C76496E6A_13</vt:lpwstr>
  </property>
  <property fmtid="{D5CDD505-2E9C-101B-9397-08002B2CF9AE}" pid="3" name="KSOProductBuildVer">
    <vt:lpwstr>2057-12.2.0.13190</vt:lpwstr>
  </property>
</Properties>
</file>