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25"/>
  </p:notesMasterIdLst>
  <p:sldIdLst>
    <p:sldId id="370" r:id="rId3"/>
    <p:sldId id="347" r:id="rId4"/>
    <p:sldId id="426" r:id="rId5"/>
    <p:sldId id="431" r:id="rId6"/>
    <p:sldId id="419" r:id="rId7"/>
    <p:sldId id="412" r:id="rId8"/>
    <p:sldId id="413" r:id="rId9"/>
    <p:sldId id="420" r:id="rId10"/>
    <p:sldId id="421" r:id="rId11"/>
    <p:sldId id="422" r:id="rId12"/>
    <p:sldId id="396" r:id="rId13"/>
    <p:sldId id="400" r:id="rId14"/>
    <p:sldId id="397" r:id="rId15"/>
    <p:sldId id="398" r:id="rId16"/>
    <p:sldId id="399" r:id="rId17"/>
    <p:sldId id="365" r:id="rId18"/>
    <p:sldId id="363" r:id="rId19"/>
    <p:sldId id="364" r:id="rId20"/>
    <p:sldId id="423" r:id="rId21"/>
    <p:sldId id="379" r:id="rId22"/>
    <p:sldId id="424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E11F69"/>
    <a:srgbClr val="FF00FF"/>
    <a:srgbClr val="E8A2C0"/>
    <a:srgbClr val="F298D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89879" autoAdjust="0"/>
  </p:normalViewPr>
  <p:slideViewPr>
    <p:cSldViewPr snapToGrid="0">
      <p:cViewPr varScale="1">
        <p:scale>
          <a:sx n="80" d="100"/>
          <a:sy n="80" d="100"/>
        </p:scale>
        <p:origin x="90" y="51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7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8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6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8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6tlQ2CO06s?feature=oembed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38744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18" y="3168110"/>
            <a:ext cx="11176746" cy="204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13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phượng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xóm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Đông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610" y="38744"/>
            <a:ext cx="4208780" cy="1571625"/>
          </a:xfrm>
          <a:prstGeom prst="rect">
            <a:avLst/>
          </a:prstGeom>
        </p:spPr>
      </p:pic>
      <p:pic>
        <p:nvPicPr>
          <p:cNvPr id="2050" name="Picture 2" descr="Sách giáo khoa THPT 2018">
            <a:extLst>
              <a:ext uri="{FF2B5EF4-FFF2-40B4-BE49-F238E27FC236}">
                <a16:creationId xmlns:a16="http://schemas.microsoft.com/office/drawing/2014/main" id="{DE6A9B1F-1EDF-353C-3150-307BC151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02" y="287823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662" y="502822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5808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53C1C-2913-68EE-2F23-28A5DD71E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3883" y="1436798"/>
            <a:ext cx="4213510" cy="2591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787" y="1550567"/>
            <a:ext cx="8857280" cy="187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Tìm hiểu bài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8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2D57391-E826-3000-8A27-367B9067B83B}"/>
              </a:ext>
            </a:extLst>
          </p:cNvPr>
          <p:cNvSpPr txBox="1"/>
          <p:nvPr/>
        </p:nvSpPr>
        <p:spPr>
          <a:xfrm>
            <a:off x="549964" y="1588464"/>
            <a:ext cx="11111949" cy="24994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1 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i="1" dirty="0" err="1"/>
              <a:t>Các</a:t>
            </a:r>
            <a:r>
              <a:rPr lang="en-US" sz="3600" b="1" i="1" dirty="0"/>
              <a:t> </a:t>
            </a:r>
            <a:r>
              <a:rPr lang="en-US" sz="3600" b="1" i="1" dirty="0" err="1"/>
              <a:t>bạn</a:t>
            </a:r>
            <a:r>
              <a:rPr lang="en-US" sz="3600" b="1" i="1" dirty="0"/>
              <a:t> </a:t>
            </a:r>
            <a:r>
              <a:rPr lang="en-US" sz="3600" b="1" i="1" dirty="0" err="1"/>
              <a:t>nhỏ</a:t>
            </a:r>
            <a:r>
              <a:rPr lang="en-US" sz="3600" b="1" i="1" dirty="0"/>
              <a:t> </a:t>
            </a:r>
            <a:r>
              <a:rPr lang="en-US" sz="3600" b="1" i="1" dirty="0" err="1"/>
              <a:t>xóm</a:t>
            </a:r>
            <a:r>
              <a:rPr lang="en-US" sz="3600" b="1" i="1" dirty="0"/>
              <a:t> </a:t>
            </a:r>
            <a:r>
              <a:rPr lang="en-US" sz="3600" b="1" i="1" dirty="0" err="1"/>
              <a:t>Đông</a:t>
            </a:r>
            <a:r>
              <a:rPr lang="en-US" sz="3600" b="1" i="1" dirty="0"/>
              <a:t> lo </a:t>
            </a:r>
            <a:r>
              <a:rPr lang="en-US" sz="3600" b="1" i="1" dirty="0" err="1"/>
              <a:t>lắng</a:t>
            </a:r>
            <a:r>
              <a:rPr lang="en-US" sz="3600" b="1" i="1" dirty="0"/>
              <a:t> </a:t>
            </a:r>
            <a:r>
              <a:rPr lang="en-US" sz="3600" b="1" i="1" dirty="0" err="1"/>
              <a:t>điều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</a:rPr>
              <a:t>- </a:t>
            </a:r>
            <a:r>
              <a:rPr lang="en-US" sz="3600" b="1" dirty="0" err="1">
                <a:solidFill>
                  <a:srgbClr val="7030A0"/>
                </a:solidFill>
              </a:rPr>
              <a:t>Các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bạn</a:t>
            </a:r>
            <a:r>
              <a:rPr lang="en-US" sz="3600" b="1" dirty="0">
                <a:solidFill>
                  <a:srgbClr val="7030A0"/>
                </a:solidFill>
              </a:rPr>
              <a:t> lo </a:t>
            </a:r>
            <a:r>
              <a:rPr lang="en-US" sz="3600" b="1" dirty="0" err="1">
                <a:solidFill>
                  <a:srgbClr val="7030A0"/>
                </a:solidFill>
              </a:rPr>
              <a:t>cây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phượng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sẽ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bị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chặt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để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xã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mở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rộng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đường</a:t>
            </a:r>
            <a:r>
              <a:rPr lang="en-US" sz="36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28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FFA9DEE-BEBA-D4DE-ED2A-EE19219771C2}"/>
              </a:ext>
            </a:extLst>
          </p:cNvPr>
          <p:cNvSpPr txBox="1"/>
          <p:nvPr/>
        </p:nvSpPr>
        <p:spPr>
          <a:xfrm>
            <a:off x="507881" y="714689"/>
            <a:ext cx="11315644" cy="6253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2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000" b="1" i="1" dirty="0" err="1"/>
              <a:t>Vì</a:t>
            </a:r>
            <a:r>
              <a:rPr lang="en-US" sz="3000" b="1" i="1" dirty="0"/>
              <a:t> </a:t>
            </a:r>
            <a:r>
              <a:rPr lang="en-US" sz="3000" b="1" i="1" dirty="0" err="1"/>
              <a:t>sao</a:t>
            </a:r>
            <a:r>
              <a:rPr lang="en-US" sz="3000" b="1" i="1" dirty="0"/>
              <a:t> </a:t>
            </a:r>
            <a:r>
              <a:rPr lang="en-US" sz="3000" b="1" i="1" dirty="0" err="1"/>
              <a:t>khi</a:t>
            </a:r>
            <a:r>
              <a:rPr lang="en-US" sz="3000" b="1" i="1" dirty="0"/>
              <a:t> </a:t>
            </a:r>
            <a:r>
              <a:rPr lang="en-US" sz="3000" b="1" i="1" dirty="0" err="1"/>
              <a:t>nghe</a:t>
            </a:r>
            <a:r>
              <a:rPr lang="en-US" sz="3000" b="1" i="1" dirty="0"/>
              <a:t> </a:t>
            </a:r>
            <a:r>
              <a:rPr lang="en-US" sz="3000" b="1" i="1" dirty="0" err="1"/>
              <a:t>chuyện</a:t>
            </a:r>
            <a:r>
              <a:rPr lang="en-US" sz="3000" b="1" i="1" dirty="0"/>
              <a:t>, </a:t>
            </a:r>
            <a:r>
              <a:rPr lang="en-US" sz="3000" b="1" i="1" dirty="0" err="1"/>
              <a:t>cụ</a:t>
            </a:r>
            <a:r>
              <a:rPr lang="en-US" sz="3000" b="1" i="1" dirty="0"/>
              <a:t> </a:t>
            </a:r>
            <a:r>
              <a:rPr lang="en-US" sz="3000" b="1" i="1" dirty="0" err="1"/>
              <a:t>Tạo</a:t>
            </a:r>
            <a:r>
              <a:rPr lang="en-US" sz="3000" b="1" i="1" dirty="0"/>
              <a:t> “</a:t>
            </a:r>
            <a:r>
              <a:rPr lang="en-US" sz="3000" b="1" i="1" dirty="0" err="1"/>
              <a:t>lặng</a:t>
            </a:r>
            <a:r>
              <a:rPr lang="en-US" sz="3000" b="1" i="1" dirty="0"/>
              <a:t> </a:t>
            </a:r>
            <a:r>
              <a:rPr lang="en-US" sz="3000" b="1" i="1" dirty="0" err="1"/>
              <a:t>lẽ</a:t>
            </a:r>
            <a:r>
              <a:rPr lang="en-US" sz="3000" b="1" i="1" dirty="0"/>
              <a:t> </a:t>
            </a:r>
            <a:r>
              <a:rPr lang="en-US" sz="3000" b="1" i="1" dirty="0" err="1"/>
              <a:t>về</a:t>
            </a:r>
            <a:r>
              <a:rPr lang="en-US" sz="3000" b="1" i="1" dirty="0"/>
              <a:t> </a:t>
            </a:r>
            <a:r>
              <a:rPr lang="en-US" sz="3000" b="1" i="1" dirty="0" err="1"/>
              <a:t>nhà</a:t>
            </a:r>
            <a:r>
              <a:rPr lang="en-US" sz="3000" b="1" i="1" dirty="0"/>
              <a:t>”, “</a:t>
            </a:r>
            <a:r>
              <a:rPr lang="en-US" sz="3000" b="1" i="1" dirty="0" err="1"/>
              <a:t>trằn</a:t>
            </a:r>
            <a:r>
              <a:rPr lang="en-US" sz="3000" b="1" i="1" dirty="0"/>
              <a:t> </a:t>
            </a:r>
            <a:r>
              <a:rPr lang="en-US" sz="3000" b="1" i="1" dirty="0" err="1"/>
              <a:t>trọc</a:t>
            </a:r>
            <a:r>
              <a:rPr lang="en-US" sz="3000" b="1" i="1" dirty="0"/>
              <a:t> </a:t>
            </a:r>
            <a:r>
              <a:rPr lang="en-US" sz="3000" b="1" i="1" dirty="0" err="1"/>
              <a:t>suy</a:t>
            </a:r>
            <a:r>
              <a:rPr lang="en-US" sz="3000" b="1" i="1" dirty="0"/>
              <a:t> </a:t>
            </a:r>
            <a:r>
              <a:rPr lang="en-US" sz="3000" b="1" i="1" dirty="0" err="1"/>
              <a:t>nghĩ</a:t>
            </a:r>
            <a:r>
              <a:rPr lang="en-US" sz="3000" b="1" i="1" dirty="0"/>
              <a:t>”?</a:t>
            </a:r>
            <a:endParaRPr lang="de-DE" sz="30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altLang="en-US" sz="3000" b="1" dirty="0">
                <a:solidFill>
                  <a:schemeClr val="accent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accent1"/>
                </a:solidFill>
              </a:rPr>
              <a:t>Vì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trong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lòng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cụ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đang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có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nhiều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suy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nghĩ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ngổn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ngang</a:t>
            </a:r>
            <a:r>
              <a:rPr lang="en-US" sz="3000" b="1" dirty="0">
                <a:solidFill>
                  <a:schemeClr val="accent1"/>
                </a:solidFill>
              </a:rPr>
              <a:t>, </a:t>
            </a:r>
            <a:r>
              <a:rPr lang="en-US" sz="3000" b="1" dirty="0" err="1">
                <a:solidFill>
                  <a:schemeClr val="accent1"/>
                </a:solidFill>
              </a:rPr>
              <a:t>chưa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biết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giải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quyết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cách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nào</a:t>
            </a:r>
            <a:r>
              <a:rPr lang="en-US" sz="3000" b="1" dirty="0">
                <a:solidFill>
                  <a:schemeClr val="accent1"/>
                </a:solidFill>
              </a:rPr>
              <a:t>: </a:t>
            </a:r>
            <a:r>
              <a:rPr lang="en-US" sz="3000" b="1" dirty="0" err="1">
                <a:solidFill>
                  <a:schemeClr val="accent1"/>
                </a:solidFill>
              </a:rPr>
              <a:t>Nếu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cây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phượng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bị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chặt</a:t>
            </a:r>
            <a:r>
              <a:rPr lang="en-US" sz="3000" b="1" dirty="0">
                <a:solidFill>
                  <a:schemeClr val="accent1"/>
                </a:solidFill>
              </a:rPr>
              <a:t>, </a:t>
            </a:r>
            <a:r>
              <a:rPr lang="en-US" sz="3000" b="1" dirty="0" err="1">
                <a:solidFill>
                  <a:schemeClr val="accent1"/>
                </a:solidFill>
              </a:rPr>
              <a:t>ngôi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nhà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nhỏ</a:t>
            </a:r>
            <a:r>
              <a:rPr lang="en-US" sz="3000" b="1" dirty="0">
                <a:solidFill>
                  <a:schemeClr val="accent1"/>
                </a:solidFill>
              </a:rPr>
              <a:t> – </a:t>
            </a:r>
            <a:r>
              <a:rPr lang="en-US" sz="3000" b="1" dirty="0" err="1">
                <a:solidFill>
                  <a:schemeClr val="accent1"/>
                </a:solidFill>
              </a:rPr>
              <a:t>cái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quán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hàng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nơi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cụ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vừa</a:t>
            </a:r>
            <a:r>
              <a:rPr lang="en-US" sz="3000" b="1" dirty="0">
                <a:solidFill>
                  <a:schemeClr val="accent1"/>
                </a:solidFill>
              </a:rPr>
              <a:t> ở </a:t>
            </a:r>
            <a:r>
              <a:rPr lang="en-US" sz="3000" b="1" dirty="0" err="1">
                <a:solidFill>
                  <a:schemeClr val="accent1"/>
                </a:solidFill>
              </a:rPr>
              <a:t>vừa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bán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hàng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kiếm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sống</a:t>
            </a:r>
            <a:r>
              <a:rPr lang="en-US" sz="3000" b="1" dirty="0">
                <a:solidFill>
                  <a:schemeClr val="accent1"/>
                </a:solidFill>
              </a:rPr>
              <a:t> – </a:t>
            </a:r>
            <a:r>
              <a:rPr lang="en-US" sz="3000" b="1" dirty="0" err="1">
                <a:solidFill>
                  <a:schemeClr val="accent1"/>
                </a:solidFill>
              </a:rPr>
              <a:t>sẽ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còn</a:t>
            </a:r>
            <a:r>
              <a:rPr lang="en-US" sz="3000" b="1" dirty="0">
                <a:solidFill>
                  <a:schemeClr val="accent1"/>
                </a:solidFill>
              </a:rPr>
              <a:t>. </a:t>
            </a:r>
            <a:r>
              <a:rPr lang="en-US" sz="3000" b="1" dirty="0" err="1">
                <a:solidFill>
                  <a:schemeClr val="accent1"/>
                </a:solidFill>
              </a:rPr>
              <a:t>Nếu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cây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phượng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được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giữ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lại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thì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cái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quán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hàng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phải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dời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đi</a:t>
            </a:r>
            <a:r>
              <a:rPr lang="en-US" sz="3000" b="1" dirty="0">
                <a:solidFill>
                  <a:schemeClr val="accent1"/>
                </a:solidFill>
              </a:rPr>
              <a:t>, </a:t>
            </a:r>
            <a:r>
              <a:rPr lang="en-US" sz="3000" b="1" dirty="0" err="1">
                <a:solidFill>
                  <a:schemeClr val="accent1"/>
                </a:solidFill>
              </a:rPr>
              <a:t>cụ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chưa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biết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mình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sẽ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sống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thế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nào</a:t>
            </a:r>
            <a:r>
              <a:rPr lang="en-US" sz="3000" b="1" dirty="0">
                <a:solidFill>
                  <a:schemeClr val="accent1"/>
                </a:solidFill>
              </a:rPr>
              <a:t>; </a:t>
            </a:r>
            <a:r>
              <a:rPr lang="en-US" sz="3000" b="1" dirty="0" err="1">
                <a:solidFill>
                  <a:schemeClr val="accent1"/>
                </a:solidFill>
              </a:rPr>
              <a:t>nhưng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bọn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trẻ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sẽ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vẫn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được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tụ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tập</a:t>
            </a:r>
            <a:r>
              <a:rPr lang="en-US" sz="3000" b="1" dirty="0">
                <a:solidFill>
                  <a:schemeClr val="accent1"/>
                </a:solidFill>
              </a:rPr>
              <a:t>, </a:t>
            </a:r>
            <a:r>
              <a:rPr lang="en-US" sz="3000" b="1" dirty="0" err="1">
                <a:solidFill>
                  <a:schemeClr val="accent1"/>
                </a:solidFill>
              </a:rPr>
              <a:t>vui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đùa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dưới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gốc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cây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phượng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vốn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đã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rất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gắn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bó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với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</a:rPr>
              <a:t>chúng</a:t>
            </a:r>
            <a:r>
              <a:rPr lang="en-US" sz="3000" b="1" dirty="0">
                <a:solidFill>
                  <a:schemeClr val="accent1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GB" altLang="en-US" sz="30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AEE749AC-E0D5-B296-3256-AC21B936A629}"/>
              </a:ext>
            </a:extLst>
          </p:cNvPr>
          <p:cNvSpPr txBox="1"/>
          <p:nvPr/>
        </p:nvSpPr>
        <p:spPr>
          <a:xfrm>
            <a:off x="388106" y="1557991"/>
            <a:ext cx="11435665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3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i="1" dirty="0" err="1"/>
              <a:t>Cụ</a:t>
            </a:r>
            <a:r>
              <a:rPr lang="en-US" sz="3600" b="1" i="1" dirty="0"/>
              <a:t> </a:t>
            </a:r>
            <a:r>
              <a:rPr lang="en-US" sz="3600" b="1" i="1" dirty="0" err="1"/>
              <a:t>Tạo</a:t>
            </a:r>
            <a:r>
              <a:rPr lang="en-US" sz="3600" b="1" i="1" dirty="0"/>
              <a:t> </a:t>
            </a:r>
            <a:r>
              <a:rPr lang="en-US" sz="3600" b="1" i="1" dirty="0" err="1"/>
              <a:t>đã</a:t>
            </a:r>
            <a:r>
              <a:rPr lang="en-US" sz="3600" b="1" i="1" dirty="0"/>
              <a:t> </a:t>
            </a:r>
            <a:r>
              <a:rPr lang="en-US" sz="3600" b="1" i="1" dirty="0" err="1"/>
              <a:t>quyết</a:t>
            </a:r>
            <a:r>
              <a:rPr lang="en-US" sz="3600" b="1" i="1" dirty="0"/>
              <a:t> </a:t>
            </a:r>
            <a:r>
              <a:rPr lang="en-US" sz="3600" b="1" i="1" dirty="0" err="1"/>
              <a:t>định</a:t>
            </a:r>
            <a:r>
              <a:rPr lang="en-US" sz="3600" b="1" i="1" dirty="0"/>
              <a:t> </a:t>
            </a:r>
            <a:r>
              <a:rPr lang="en-US" sz="3600" b="1" i="1" dirty="0" err="1"/>
              <a:t>ra</a:t>
            </a:r>
            <a:r>
              <a:rPr lang="en-US" sz="3600" b="1" i="1" dirty="0"/>
              <a:t> </a:t>
            </a:r>
            <a:r>
              <a:rPr lang="en-US" sz="3600" b="1" i="1" dirty="0" err="1"/>
              <a:t>sao</a:t>
            </a:r>
            <a:r>
              <a:rPr lang="en-US" sz="3600" b="1" i="1" dirty="0"/>
              <a:t>? Em </a:t>
            </a:r>
            <a:r>
              <a:rPr lang="en-US" sz="3600" b="1" i="1" dirty="0" err="1"/>
              <a:t>có</a:t>
            </a:r>
            <a:r>
              <a:rPr lang="en-US" sz="3600" b="1" i="1" dirty="0"/>
              <a:t> </a:t>
            </a:r>
            <a:r>
              <a:rPr lang="en-US" sz="3600" b="1" i="1" dirty="0" err="1"/>
              <a:t>suy</a:t>
            </a:r>
            <a:r>
              <a:rPr lang="en-US" sz="3600" b="1" i="1" dirty="0"/>
              <a:t> </a:t>
            </a:r>
            <a:r>
              <a:rPr lang="en-US" sz="3600" b="1" i="1" dirty="0" err="1"/>
              <a:t>nghĩ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 </a:t>
            </a:r>
            <a:r>
              <a:rPr lang="en-US" sz="3600" b="1" i="1" dirty="0" err="1"/>
              <a:t>về</a:t>
            </a:r>
            <a:r>
              <a:rPr lang="en-US" sz="3600" b="1" i="1" dirty="0"/>
              <a:t> </a:t>
            </a:r>
            <a:r>
              <a:rPr lang="en-US" sz="3600" b="1" i="1" dirty="0" err="1"/>
              <a:t>quyết</a:t>
            </a:r>
            <a:r>
              <a:rPr lang="en-US" sz="3600" b="1" i="1" dirty="0"/>
              <a:t> </a:t>
            </a:r>
            <a:r>
              <a:rPr lang="en-US" sz="3600" b="1" i="1" dirty="0" err="1"/>
              <a:t>định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</a:t>
            </a:r>
            <a:r>
              <a:rPr lang="en-US" sz="3600" b="1" i="1" dirty="0" err="1"/>
              <a:t>cụ</a:t>
            </a:r>
            <a:r>
              <a:rPr lang="en-US" sz="3600" b="1" i="1" dirty="0"/>
              <a:t>?</a:t>
            </a:r>
            <a:endParaRPr lang="en-US" sz="3600" b="1" dirty="0"/>
          </a:p>
          <a:p>
            <a:pPr algn="just"/>
            <a:endParaRPr lang="de-DE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b="1" dirty="0" err="1">
                <a:solidFill>
                  <a:srgbClr val="7030A0"/>
                </a:solidFill>
              </a:rPr>
              <a:t>Cụ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Tạo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đã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quyết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định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viết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đơn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hiến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nhà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để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mở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rộng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mặt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đường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giữ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lại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cây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phượng</a:t>
            </a:r>
            <a:r>
              <a:rPr lang="en-US" sz="3600" b="1" dirty="0">
                <a:solidFill>
                  <a:srgbClr val="7030A0"/>
                </a:solidFill>
              </a:rPr>
              <a:t>.</a:t>
            </a:r>
            <a:endParaRPr lang="en-GB" sz="36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2382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DFCB8ABF-57B3-95ED-B776-C9AB858BAA98}"/>
              </a:ext>
            </a:extLst>
          </p:cNvPr>
          <p:cNvSpPr txBox="1"/>
          <p:nvPr/>
        </p:nvSpPr>
        <p:spPr>
          <a:xfrm>
            <a:off x="511179" y="479499"/>
            <a:ext cx="11189520" cy="655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4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Hình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ảnh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các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bạn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nhỏ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rủ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nhau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hái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một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cành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hoa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phượng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thật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đẹp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đi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thăm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cụ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Tạo</a:t>
            </a:r>
            <a:r>
              <a:rPr lang="en-US" sz="3000" b="1" i="1" dirty="0">
                <a:solidFill>
                  <a:schemeClr val="accent1"/>
                </a:solidFill>
              </a:rPr>
              <a:t> ở </a:t>
            </a:r>
            <a:r>
              <a:rPr lang="en-US" sz="3000" b="1" i="1" dirty="0" err="1">
                <a:solidFill>
                  <a:schemeClr val="accent1"/>
                </a:solidFill>
              </a:rPr>
              <a:t>nhà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dưỡng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lão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có</a:t>
            </a:r>
            <a:r>
              <a:rPr lang="en-US" sz="3000" b="1" i="1" dirty="0">
                <a:solidFill>
                  <a:schemeClr val="accent1"/>
                </a:solidFill>
              </a:rPr>
              <a:t> ý </a:t>
            </a:r>
            <a:r>
              <a:rPr lang="en-US" sz="3000" b="1" i="1" dirty="0" err="1">
                <a:solidFill>
                  <a:schemeClr val="accent1"/>
                </a:solidFill>
              </a:rPr>
              <a:t>nghĩa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như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thế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nào</a:t>
            </a:r>
            <a:r>
              <a:rPr lang="en-US" sz="3000" b="1" i="1" dirty="0">
                <a:solidFill>
                  <a:schemeClr val="accent1"/>
                </a:solidFill>
              </a:rPr>
              <a:t>? </a:t>
            </a:r>
            <a:r>
              <a:rPr lang="en-US" sz="3000" b="1" i="1" dirty="0" err="1">
                <a:solidFill>
                  <a:schemeClr val="accent1"/>
                </a:solidFill>
              </a:rPr>
              <a:t>Hãy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hình</a:t>
            </a:r>
            <a:r>
              <a:rPr lang="en-US" sz="3000" b="1" i="1" dirty="0">
                <a:solidFill>
                  <a:schemeClr val="accent1"/>
                </a:solidFill>
              </a:rPr>
              <a:t> dung </a:t>
            </a:r>
            <a:r>
              <a:rPr lang="en-US" sz="3000" b="1" i="1" dirty="0" err="1">
                <a:solidFill>
                  <a:schemeClr val="accent1"/>
                </a:solidFill>
              </a:rPr>
              <a:t>về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cuộc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trò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chuyện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của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các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bạn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với</a:t>
            </a:r>
            <a:r>
              <a:rPr lang="en-US" sz="3000" b="1" i="1" dirty="0">
                <a:solidFill>
                  <a:schemeClr val="accent1"/>
                </a:solidFill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</a:rPr>
              <a:t>cụ</a:t>
            </a:r>
            <a:r>
              <a:rPr lang="en-US" sz="3000" b="1" i="1" dirty="0">
                <a:solidFill>
                  <a:schemeClr val="accent1"/>
                </a:solidFill>
              </a:rPr>
              <a:t>?</a:t>
            </a:r>
          </a:p>
          <a:p>
            <a:endParaRPr lang="en-US" sz="3000" b="1" dirty="0"/>
          </a:p>
          <a:p>
            <a:pPr algn="just"/>
            <a:r>
              <a:rPr lang="en-GB" altLang="en-US" sz="30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7030A0"/>
                </a:solidFill>
              </a:rPr>
              <a:t>Hình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ảnh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đó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cho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thấy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các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bạn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nhỏ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rất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yêu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quý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và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biết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ơn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cụ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Tạo</a:t>
            </a:r>
            <a:r>
              <a:rPr lang="en-US" sz="3000" b="1" dirty="0">
                <a:solidFill>
                  <a:srgbClr val="7030A0"/>
                </a:solidFill>
              </a:rPr>
              <a:t>. </a:t>
            </a:r>
            <a:r>
              <a:rPr lang="en-US" sz="3000" b="1" dirty="0" err="1">
                <a:solidFill>
                  <a:srgbClr val="7030A0"/>
                </a:solidFill>
              </a:rPr>
              <a:t>Nhờ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có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hành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động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cao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cả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của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cụ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Tạo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mà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cây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phượng</a:t>
            </a:r>
            <a:r>
              <a:rPr lang="en-US" sz="3000" b="1" dirty="0">
                <a:solidFill>
                  <a:srgbClr val="7030A0"/>
                </a:solidFill>
              </a:rPr>
              <a:t> – </a:t>
            </a:r>
            <a:r>
              <a:rPr lang="en-US" sz="3000" b="1" dirty="0" err="1">
                <a:solidFill>
                  <a:srgbClr val="7030A0"/>
                </a:solidFill>
              </a:rPr>
              <a:t>người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bạn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thân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thiết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của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các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bạn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nhỏ</a:t>
            </a:r>
            <a:r>
              <a:rPr lang="en-US" sz="3000" b="1" dirty="0">
                <a:solidFill>
                  <a:srgbClr val="7030A0"/>
                </a:solidFill>
              </a:rPr>
              <a:t> – </a:t>
            </a:r>
            <a:r>
              <a:rPr lang="en-US" sz="3000" b="1" dirty="0" err="1">
                <a:solidFill>
                  <a:srgbClr val="7030A0"/>
                </a:solidFill>
              </a:rPr>
              <a:t>vẫn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được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nở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nhiều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hoa</a:t>
            </a:r>
            <a:r>
              <a:rPr lang="en-US" sz="3000" b="1" dirty="0">
                <a:solidFill>
                  <a:srgbClr val="7030A0"/>
                </a:solidFill>
              </a:rPr>
              <a:t>, </a:t>
            </a:r>
            <a:r>
              <a:rPr lang="en-US" sz="3000" b="1" dirty="0" err="1">
                <a:solidFill>
                  <a:srgbClr val="7030A0"/>
                </a:solidFill>
              </a:rPr>
              <a:t>làm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đẹp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cho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xóm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Đông</a:t>
            </a:r>
            <a:r>
              <a:rPr lang="en-US" sz="3000" b="1" dirty="0">
                <a:solidFill>
                  <a:srgbClr val="7030A0"/>
                </a:solidFill>
              </a:rPr>
              <a:t>; </a:t>
            </a:r>
            <a:r>
              <a:rPr lang="en-US" sz="3000" b="1" dirty="0" err="1">
                <a:solidFill>
                  <a:srgbClr val="7030A0"/>
                </a:solidFill>
              </a:rPr>
              <a:t>vẫn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tiếp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tục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chở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che</a:t>
            </a:r>
            <a:r>
              <a:rPr lang="en-US" sz="3000" b="1" dirty="0">
                <a:solidFill>
                  <a:srgbClr val="7030A0"/>
                </a:solidFill>
              </a:rPr>
              <a:t>, </a:t>
            </a:r>
            <a:r>
              <a:rPr lang="en-US" sz="3000" b="1" dirty="0" err="1">
                <a:solidFill>
                  <a:srgbClr val="7030A0"/>
                </a:solidFill>
              </a:rPr>
              <a:t>gắn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bó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với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quãng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đời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tuổi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thơ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của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các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bạn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nhỏ</a:t>
            </a:r>
            <a:r>
              <a:rPr lang="en-US" sz="3000" b="1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en-US" sz="3000" b="1" dirty="0">
                <a:solidFill>
                  <a:srgbClr val="7030A0"/>
                </a:solidFill>
              </a:rPr>
              <a:t>- HS </a:t>
            </a:r>
            <a:r>
              <a:rPr lang="en-US" sz="3000" b="1" dirty="0" err="1">
                <a:solidFill>
                  <a:srgbClr val="7030A0"/>
                </a:solidFill>
              </a:rPr>
              <a:t>nêu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những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điều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mình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hình</a:t>
            </a:r>
            <a:r>
              <a:rPr lang="en-US" sz="3000" b="1" dirty="0">
                <a:solidFill>
                  <a:srgbClr val="7030A0"/>
                </a:solidFill>
              </a:rPr>
              <a:t> dung </a:t>
            </a:r>
            <a:r>
              <a:rPr lang="en-US" sz="3000" b="1" dirty="0" err="1">
                <a:solidFill>
                  <a:srgbClr val="7030A0"/>
                </a:solidFill>
              </a:rPr>
              <a:t>về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cuộc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trò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chuyện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của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các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bạn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với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cụ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Tạo</a:t>
            </a:r>
            <a:r>
              <a:rPr lang="en-US" sz="3000" b="1" dirty="0">
                <a:solidFill>
                  <a:srgbClr val="7030A0"/>
                </a:solidFill>
              </a:rPr>
              <a:t>. VD: </a:t>
            </a:r>
            <a:r>
              <a:rPr lang="en-US" sz="3000" b="1" dirty="0" err="1">
                <a:solidFill>
                  <a:srgbClr val="7030A0"/>
                </a:solidFill>
              </a:rPr>
              <a:t>Các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bạn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khoe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với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cụ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về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cây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phượng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ra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rất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nhiều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hoa</a:t>
            </a:r>
            <a:r>
              <a:rPr lang="en-US" sz="3000" b="1" dirty="0">
                <a:solidFill>
                  <a:srgbClr val="7030A0"/>
                </a:solidFill>
              </a:rPr>
              <a:t>, </a:t>
            </a:r>
            <a:r>
              <a:rPr lang="en-US" sz="3000" b="1" dirty="0" err="1">
                <a:solidFill>
                  <a:srgbClr val="7030A0"/>
                </a:solidFill>
              </a:rPr>
              <a:t>màu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đỏ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rực</a:t>
            </a:r>
            <a:r>
              <a:rPr lang="en-US" sz="3000" b="1" dirty="0">
                <a:solidFill>
                  <a:srgbClr val="7030A0"/>
                </a:solidFill>
              </a:rPr>
              <a:t>; </a:t>
            </a:r>
            <a:r>
              <a:rPr lang="en-US" sz="3000" b="1" dirty="0" err="1">
                <a:solidFill>
                  <a:srgbClr val="7030A0"/>
                </a:solidFill>
              </a:rPr>
              <a:t>khoe</a:t>
            </a:r>
            <a:r>
              <a:rPr lang="en-US" sz="3000" b="1" dirty="0">
                <a:solidFill>
                  <a:srgbClr val="7030A0"/>
                </a:solidFill>
              </a:rPr>
              <a:t> con </a:t>
            </a:r>
            <a:r>
              <a:rPr lang="en-US" sz="3000" b="1" dirty="0" err="1">
                <a:solidFill>
                  <a:srgbClr val="7030A0"/>
                </a:solidFill>
              </a:rPr>
              <a:t>đường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mới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làm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rộng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rãi</a:t>
            </a:r>
            <a:r>
              <a:rPr lang="en-US" sz="3000" b="1" dirty="0">
                <a:solidFill>
                  <a:srgbClr val="7030A0"/>
                </a:solidFill>
              </a:rPr>
              <a:t>, </a:t>
            </a:r>
            <a:r>
              <a:rPr lang="en-US" sz="3000" b="1" dirty="0" err="1">
                <a:solidFill>
                  <a:srgbClr val="7030A0"/>
                </a:solidFill>
              </a:rPr>
              <a:t>khang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trang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và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càng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trở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nên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đẹp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hơn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khi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cây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phượng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trổ</a:t>
            </a:r>
            <a:r>
              <a:rPr lang="en-US" sz="3000" b="1" dirty="0">
                <a:solidFill>
                  <a:srgbClr val="7030A0"/>
                </a:solidFill>
              </a:rPr>
              <a:t> </a:t>
            </a:r>
            <a:r>
              <a:rPr lang="en-US" sz="3000" b="1" dirty="0" err="1">
                <a:solidFill>
                  <a:srgbClr val="7030A0"/>
                </a:solidFill>
              </a:rPr>
              <a:t>hoa</a:t>
            </a:r>
            <a:r>
              <a:rPr lang="en-US" sz="3000" b="1" dirty="0">
                <a:solidFill>
                  <a:srgbClr val="7030A0"/>
                </a:solidFill>
              </a:rPr>
              <a:t>,...</a:t>
            </a:r>
          </a:p>
          <a:p>
            <a:pPr algn="just"/>
            <a:endParaRPr lang="en-GB" altLang="en-US" sz="30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D5F18A-305D-DE86-91FD-7493D0F1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8A49B676-7384-77A7-B00E-65FD0168CC0B}"/>
              </a:ext>
            </a:extLst>
          </p:cNvPr>
          <p:cNvSpPr txBox="1"/>
          <p:nvPr/>
        </p:nvSpPr>
        <p:spPr>
          <a:xfrm>
            <a:off x="65741" y="1723629"/>
            <a:ext cx="12023977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GB" alt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GB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5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i="1" dirty="0" err="1"/>
              <a:t>Chủ</a:t>
            </a:r>
            <a:r>
              <a:rPr lang="en-US" sz="3600" b="1" i="1" dirty="0"/>
              <a:t> </a:t>
            </a:r>
            <a:r>
              <a:rPr lang="en-US" sz="3600" b="1" i="1" dirty="0" err="1"/>
              <a:t>đề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</a:t>
            </a:r>
            <a:r>
              <a:rPr lang="en-US" sz="3600" b="1" i="1" dirty="0" err="1"/>
              <a:t>câu</a:t>
            </a:r>
            <a:r>
              <a:rPr lang="en-US" sz="3600" b="1" i="1" dirty="0"/>
              <a:t> </a:t>
            </a:r>
            <a:r>
              <a:rPr lang="en-US" sz="3600" b="1" i="1" dirty="0" err="1"/>
              <a:t>chuyện</a:t>
            </a:r>
            <a:r>
              <a:rPr lang="en-US" sz="3600" b="1" i="1" dirty="0"/>
              <a:t> “</a:t>
            </a:r>
            <a:r>
              <a:rPr lang="en-US" sz="3600" b="1" i="1" dirty="0" err="1"/>
              <a:t>Cây</a:t>
            </a:r>
            <a:r>
              <a:rPr lang="en-US" sz="3600" b="1" i="1" dirty="0"/>
              <a:t> </a:t>
            </a:r>
            <a:r>
              <a:rPr lang="en-US" sz="3600" b="1" i="1" dirty="0" err="1"/>
              <a:t>phượng</a:t>
            </a:r>
            <a:r>
              <a:rPr lang="en-US" sz="3600" b="1" i="1" dirty="0"/>
              <a:t> </a:t>
            </a:r>
            <a:r>
              <a:rPr lang="en-US" sz="3600" b="1" i="1" dirty="0" err="1"/>
              <a:t>xóm</a:t>
            </a:r>
            <a:r>
              <a:rPr lang="en-US" sz="3600" b="1" i="1" dirty="0"/>
              <a:t> </a:t>
            </a:r>
            <a:r>
              <a:rPr lang="en-US" sz="3600" b="1" i="1" dirty="0" err="1"/>
              <a:t>Đông</a:t>
            </a:r>
            <a:r>
              <a:rPr lang="en-US" sz="3600" b="1" i="1" dirty="0"/>
              <a:t>” </a:t>
            </a:r>
            <a:r>
              <a:rPr lang="en-US" sz="3600" b="1" i="1" dirty="0" err="1"/>
              <a:t>là</a:t>
            </a:r>
            <a:r>
              <a:rPr lang="en-US" sz="3600" b="1" i="1" dirty="0"/>
              <a:t> </a:t>
            </a:r>
            <a:r>
              <a:rPr lang="en-US" sz="3600" b="1" i="1" dirty="0" err="1"/>
              <a:t>gì</a:t>
            </a:r>
            <a:r>
              <a:rPr lang="en-US" sz="3600" b="1" i="1" dirty="0"/>
              <a:t>?</a:t>
            </a:r>
            <a:endParaRPr lang="en-US" sz="3600" b="1" dirty="0"/>
          </a:p>
          <a:p>
            <a:pPr algn="just"/>
            <a:endParaRPr lang="de-DE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/>
            <a:r>
              <a:rPr lang="en-GB" altLang="en-US" sz="3600" b="1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</a:rPr>
              <a:t>Câu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chuyện</a:t>
            </a:r>
            <a:r>
              <a:rPr lang="en-US" sz="3600" b="1" dirty="0">
                <a:solidFill>
                  <a:srgbClr val="7030A0"/>
                </a:solidFill>
              </a:rPr>
              <a:t> ca </a:t>
            </a:r>
            <a:r>
              <a:rPr lang="en-US" sz="3600" b="1" dirty="0" err="1">
                <a:solidFill>
                  <a:srgbClr val="7030A0"/>
                </a:solidFill>
              </a:rPr>
              <a:t>ngợi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hành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động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của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cụ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Tạo</a:t>
            </a:r>
            <a:r>
              <a:rPr lang="en-US" sz="3600" b="1" dirty="0">
                <a:solidFill>
                  <a:srgbClr val="7030A0"/>
                </a:solidFill>
              </a:rPr>
              <a:t> hi </a:t>
            </a:r>
            <a:r>
              <a:rPr lang="en-US" sz="3600" b="1" dirty="0" err="1">
                <a:solidFill>
                  <a:srgbClr val="7030A0"/>
                </a:solidFill>
              </a:rPr>
              <a:t>sinh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lợi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ích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cá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nhân</a:t>
            </a:r>
            <a:r>
              <a:rPr lang="en-US" sz="3600" b="1" dirty="0">
                <a:solidFill>
                  <a:srgbClr val="7030A0"/>
                </a:solidFill>
              </a:rPr>
              <a:t>, </a:t>
            </a:r>
            <a:r>
              <a:rPr lang="en-US" sz="3600" b="1" dirty="0" err="1">
                <a:solidFill>
                  <a:srgbClr val="7030A0"/>
                </a:solidFill>
              </a:rPr>
              <a:t>góp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sức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mình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làm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nên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những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điều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tốt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đẹp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cho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cộng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đồng</a:t>
            </a:r>
            <a:r>
              <a:rPr lang="en-US" sz="3600" b="1" dirty="0">
                <a:solidFill>
                  <a:srgbClr val="7030A0"/>
                </a:solidFill>
              </a:rPr>
              <a:t>.</a:t>
            </a:r>
          </a:p>
          <a:p>
            <a:pPr algn="just"/>
            <a:endParaRPr lang="en-GB" altLang="en-US" sz="3600" b="1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1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7DF8C3-03B5-4D57-D441-CDE43925A9EA}"/>
              </a:ext>
            </a:extLst>
          </p:cNvPr>
          <p:cNvGrpSpPr/>
          <p:nvPr/>
        </p:nvGrpSpPr>
        <p:grpSpPr>
          <a:xfrm>
            <a:off x="698080" y="226875"/>
            <a:ext cx="7823067" cy="1666372"/>
            <a:chOff x="108731" y="2335419"/>
            <a:chExt cx="5867300" cy="1249779"/>
          </a:xfrm>
        </p:grpSpPr>
        <p:sp>
          <p:nvSpPr>
            <p:cNvPr id="4" name="Speech Bubble: Rectangle with Corners Rounded 8">
              <a:extLst>
                <a:ext uri="{FF2B5EF4-FFF2-40B4-BE49-F238E27FC236}">
                  <a16:creationId xmlns:a16="http://schemas.microsoft.com/office/drawing/2014/main" id="{A8C9CD43-114A-A2AA-4FD8-A488E04424E4}"/>
                </a:ext>
              </a:extLst>
            </p:cNvPr>
            <p:cNvSpPr/>
            <p:nvPr/>
          </p:nvSpPr>
          <p:spPr>
            <a:xfrm>
              <a:off x="108731" y="2335419"/>
              <a:ext cx="5867300" cy="1249779"/>
            </a:xfrm>
            <a:custGeom>
              <a:avLst/>
              <a:gdLst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  <a:gd name="connsiteX0" fmla="*/ 0 w 5867300"/>
                <a:gd name="connsiteY0" fmla="*/ 208300 h 1249779"/>
                <a:gd name="connsiteX1" fmla="*/ 252596 w 5867300"/>
                <a:gd name="connsiteY1" fmla="*/ 0 h 1249779"/>
                <a:gd name="connsiteX2" fmla="*/ 977883 w 5867300"/>
                <a:gd name="connsiteY2" fmla="*/ 0 h 1249779"/>
                <a:gd name="connsiteX3" fmla="*/ 977883 w 5867300"/>
                <a:gd name="connsiteY3" fmla="*/ 0 h 1249779"/>
                <a:gd name="connsiteX4" fmla="*/ 2444708 w 5867300"/>
                <a:gd name="connsiteY4" fmla="*/ 0 h 1249779"/>
                <a:gd name="connsiteX5" fmla="*/ 5614703 w 5867300"/>
                <a:gd name="connsiteY5" fmla="*/ 0 h 1249779"/>
                <a:gd name="connsiteX6" fmla="*/ 5867300 w 5867300"/>
                <a:gd name="connsiteY6" fmla="*/ 208300 h 1249779"/>
                <a:gd name="connsiteX7" fmla="*/ 5867300 w 5867300"/>
                <a:gd name="connsiteY7" fmla="*/ 729037 h 1249779"/>
                <a:gd name="connsiteX8" fmla="*/ 5867300 w 5867300"/>
                <a:gd name="connsiteY8" fmla="*/ 729037 h 1249779"/>
                <a:gd name="connsiteX9" fmla="*/ 5867300 w 5867300"/>
                <a:gd name="connsiteY9" fmla="*/ 1041483 h 1249779"/>
                <a:gd name="connsiteX10" fmla="*/ 5867300 w 5867300"/>
                <a:gd name="connsiteY10" fmla="*/ 1041477 h 1249779"/>
                <a:gd name="connsiteX11" fmla="*/ 5614703 w 5867300"/>
                <a:gd name="connsiteY11" fmla="*/ 1249779 h 1249779"/>
                <a:gd name="connsiteX12" fmla="*/ 2444708 w 5867300"/>
                <a:gd name="connsiteY12" fmla="*/ 1249779 h 1249779"/>
                <a:gd name="connsiteX13" fmla="*/ 977883 w 5867300"/>
                <a:gd name="connsiteY13" fmla="*/ 1249779 h 1249779"/>
                <a:gd name="connsiteX14" fmla="*/ 977883 w 5867300"/>
                <a:gd name="connsiteY14" fmla="*/ 1249779 h 1249779"/>
                <a:gd name="connsiteX15" fmla="*/ 252596 w 5867300"/>
                <a:gd name="connsiteY15" fmla="*/ 1249779 h 1249779"/>
                <a:gd name="connsiteX16" fmla="*/ 0 w 5867300"/>
                <a:gd name="connsiteY16" fmla="*/ 1041477 h 1249779"/>
                <a:gd name="connsiteX17" fmla="*/ 0 w 5867300"/>
                <a:gd name="connsiteY17" fmla="*/ 1041483 h 1249779"/>
                <a:gd name="connsiteX18" fmla="*/ -295242 w 5867300"/>
                <a:gd name="connsiteY18" fmla="*/ 838488 h 1249779"/>
                <a:gd name="connsiteX19" fmla="*/ 0 w 5867300"/>
                <a:gd name="connsiteY19" fmla="*/ 729037 h 1249779"/>
                <a:gd name="connsiteX20" fmla="*/ 0 w 5867300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67300" h="1249779" fill="none" extrusionOk="0">
                  <a:moveTo>
                    <a:pt x="0" y="208300"/>
                  </a:moveTo>
                  <a:cubicBezTo>
                    <a:pt x="39708" y="113448"/>
                    <a:pt x="63410" y="18485"/>
                    <a:pt x="252596" y="0"/>
                  </a:cubicBezTo>
                  <a:cubicBezTo>
                    <a:pt x="398615" y="-16732"/>
                    <a:pt x="675269" y="21501"/>
                    <a:pt x="977883" y="0"/>
                  </a:cubicBezTo>
                  <a:lnTo>
                    <a:pt x="977883" y="0"/>
                  </a:lnTo>
                  <a:cubicBezTo>
                    <a:pt x="1151417" y="-1229"/>
                    <a:pt x="2171273" y="122052"/>
                    <a:pt x="2444708" y="0"/>
                  </a:cubicBezTo>
                  <a:cubicBezTo>
                    <a:pt x="2891957" y="-185111"/>
                    <a:pt x="4867880" y="262992"/>
                    <a:pt x="5614703" y="0"/>
                  </a:cubicBezTo>
                  <a:cubicBezTo>
                    <a:pt x="5769902" y="22927"/>
                    <a:pt x="5860501" y="94148"/>
                    <a:pt x="5867300" y="208300"/>
                  </a:cubicBezTo>
                  <a:cubicBezTo>
                    <a:pt x="5863009" y="261530"/>
                    <a:pt x="5874129" y="615193"/>
                    <a:pt x="5867300" y="729037"/>
                  </a:cubicBezTo>
                  <a:lnTo>
                    <a:pt x="5867300" y="729037"/>
                  </a:lnTo>
                  <a:cubicBezTo>
                    <a:pt x="5886657" y="779328"/>
                    <a:pt x="5850921" y="999118"/>
                    <a:pt x="5867300" y="1041483"/>
                  </a:cubicBezTo>
                  <a:lnTo>
                    <a:pt x="5867300" y="1041477"/>
                  </a:lnTo>
                  <a:cubicBezTo>
                    <a:pt x="5830880" y="1114157"/>
                    <a:pt x="5737673" y="1301425"/>
                    <a:pt x="5614703" y="1249779"/>
                  </a:cubicBezTo>
                  <a:cubicBezTo>
                    <a:pt x="4331119" y="1555998"/>
                    <a:pt x="3452802" y="1327467"/>
                    <a:pt x="2444708" y="1249779"/>
                  </a:cubicBezTo>
                  <a:cubicBezTo>
                    <a:pt x="1889643" y="1192612"/>
                    <a:pt x="1304229" y="1167064"/>
                    <a:pt x="977883" y="1249779"/>
                  </a:cubicBezTo>
                  <a:lnTo>
                    <a:pt x="977883" y="1249779"/>
                  </a:lnTo>
                  <a:cubicBezTo>
                    <a:pt x="620895" y="1211699"/>
                    <a:pt x="514699" y="1219012"/>
                    <a:pt x="252596" y="1249779"/>
                  </a:cubicBezTo>
                  <a:cubicBezTo>
                    <a:pt x="62359" y="1249582"/>
                    <a:pt x="16292" y="1123851"/>
                    <a:pt x="0" y="1041477"/>
                  </a:cubicBezTo>
                  <a:lnTo>
                    <a:pt x="0" y="1041483"/>
                  </a:lnTo>
                  <a:cubicBezTo>
                    <a:pt x="-116978" y="989793"/>
                    <a:pt x="-258840" y="917364"/>
                    <a:pt x="-295242" y="838488"/>
                  </a:cubicBezTo>
                  <a:cubicBezTo>
                    <a:pt x="-234631" y="830451"/>
                    <a:pt x="-29581" y="744845"/>
                    <a:pt x="0" y="729037"/>
                  </a:cubicBezTo>
                  <a:cubicBezTo>
                    <a:pt x="-57927" y="506658"/>
                    <a:pt x="57001" y="342222"/>
                    <a:pt x="0" y="208300"/>
                  </a:cubicBezTo>
                  <a:close/>
                </a:path>
                <a:path w="5867300" h="1249779" stroke="0" extrusionOk="0">
                  <a:moveTo>
                    <a:pt x="0" y="208300"/>
                  </a:moveTo>
                  <a:cubicBezTo>
                    <a:pt x="17" y="77455"/>
                    <a:pt x="147337" y="14299"/>
                    <a:pt x="252596" y="0"/>
                  </a:cubicBezTo>
                  <a:cubicBezTo>
                    <a:pt x="374442" y="22832"/>
                    <a:pt x="822583" y="-13626"/>
                    <a:pt x="977883" y="0"/>
                  </a:cubicBezTo>
                  <a:lnTo>
                    <a:pt x="977883" y="0"/>
                  </a:lnTo>
                  <a:cubicBezTo>
                    <a:pt x="1354786" y="-68789"/>
                    <a:pt x="2282489" y="85553"/>
                    <a:pt x="2444708" y="0"/>
                  </a:cubicBezTo>
                  <a:cubicBezTo>
                    <a:pt x="3138439" y="-210019"/>
                    <a:pt x="4994652" y="-12459"/>
                    <a:pt x="5614703" y="0"/>
                  </a:cubicBezTo>
                  <a:cubicBezTo>
                    <a:pt x="5768326" y="852"/>
                    <a:pt x="5829865" y="84647"/>
                    <a:pt x="5867300" y="208300"/>
                  </a:cubicBezTo>
                  <a:cubicBezTo>
                    <a:pt x="5863281" y="278144"/>
                    <a:pt x="5867239" y="621491"/>
                    <a:pt x="5867300" y="729037"/>
                  </a:cubicBezTo>
                  <a:lnTo>
                    <a:pt x="5867300" y="729037"/>
                  </a:lnTo>
                  <a:cubicBezTo>
                    <a:pt x="5870146" y="802649"/>
                    <a:pt x="5850862" y="922861"/>
                    <a:pt x="5867300" y="1041483"/>
                  </a:cubicBezTo>
                  <a:lnTo>
                    <a:pt x="5867300" y="1041477"/>
                  </a:lnTo>
                  <a:cubicBezTo>
                    <a:pt x="5832785" y="1170868"/>
                    <a:pt x="5762358" y="1276432"/>
                    <a:pt x="5614703" y="1249779"/>
                  </a:cubicBezTo>
                  <a:cubicBezTo>
                    <a:pt x="4860825" y="1340229"/>
                    <a:pt x="2822350" y="1220169"/>
                    <a:pt x="2444708" y="1249779"/>
                  </a:cubicBezTo>
                  <a:cubicBezTo>
                    <a:pt x="1690224" y="1382099"/>
                    <a:pt x="1414996" y="1362263"/>
                    <a:pt x="977883" y="1249779"/>
                  </a:cubicBezTo>
                  <a:lnTo>
                    <a:pt x="977883" y="1249779"/>
                  </a:lnTo>
                  <a:cubicBezTo>
                    <a:pt x="741082" y="1339314"/>
                    <a:pt x="399268" y="1263868"/>
                    <a:pt x="252596" y="1249779"/>
                  </a:cubicBezTo>
                  <a:cubicBezTo>
                    <a:pt x="109763" y="1269246"/>
                    <a:pt x="25394" y="1149669"/>
                    <a:pt x="0" y="1041477"/>
                  </a:cubicBezTo>
                  <a:lnTo>
                    <a:pt x="0" y="1041483"/>
                  </a:lnTo>
                  <a:cubicBezTo>
                    <a:pt x="-76708" y="984363"/>
                    <a:pt x="-149651" y="921639"/>
                    <a:pt x="-295242" y="838488"/>
                  </a:cubicBezTo>
                  <a:cubicBezTo>
                    <a:pt x="-248561" y="849726"/>
                    <a:pt x="-124245" y="773468"/>
                    <a:pt x="0" y="729037"/>
                  </a:cubicBezTo>
                  <a:cubicBezTo>
                    <a:pt x="30980" y="560982"/>
                    <a:pt x="-5636" y="302090"/>
                    <a:pt x="0" y="208300"/>
                  </a:cubicBezTo>
                  <a:close/>
                </a:path>
                <a:path w="5867300" h="1249779" fill="none" stroke="0" extrusionOk="0">
                  <a:moveTo>
                    <a:pt x="0" y="208300"/>
                  </a:moveTo>
                  <a:cubicBezTo>
                    <a:pt x="4724" y="118253"/>
                    <a:pt x="99687" y="8257"/>
                    <a:pt x="252596" y="0"/>
                  </a:cubicBezTo>
                  <a:cubicBezTo>
                    <a:pt x="440800" y="-68759"/>
                    <a:pt x="661935" y="25630"/>
                    <a:pt x="977883" y="0"/>
                  </a:cubicBezTo>
                  <a:lnTo>
                    <a:pt x="977883" y="0"/>
                  </a:lnTo>
                  <a:cubicBezTo>
                    <a:pt x="1209224" y="96940"/>
                    <a:pt x="2083721" y="32871"/>
                    <a:pt x="2444708" y="0"/>
                  </a:cubicBezTo>
                  <a:cubicBezTo>
                    <a:pt x="2834500" y="-224064"/>
                    <a:pt x="4960838" y="103304"/>
                    <a:pt x="5614703" y="0"/>
                  </a:cubicBezTo>
                  <a:cubicBezTo>
                    <a:pt x="5777993" y="1665"/>
                    <a:pt x="5887420" y="104666"/>
                    <a:pt x="5867300" y="208300"/>
                  </a:cubicBezTo>
                  <a:cubicBezTo>
                    <a:pt x="5851909" y="252220"/>
                    <a:pt x="5844841" y="658479"/>
                    <a:pt x="5867300" y="729037"/>
                  </a:cubicBezTo>
                  <a:lnTo>
                    <a:pt x="5867300" y="729037"/>
                  </a:lnTo>
                  <a:cubicBezTo>
                    <a:pt x="5886237" y="777263"/>
                    <a:pt x="5847983" y="991863"/>
                    <a:pt x="5867300" y="1041483"/>
                  </a:cubicBezTo>
                  <a:lnTo>
                    <a:pt x="5867300" y="1041477"/>
                  </a:lnTo>
                  <a:cubicBezTo>
                    <a:pt x="5863947" y="1141943"/>
                    <a:pt x="5726590" y="1265040"/>
                    <a:pt x="5614703" y="1249779"/>
                  </a:cubicBezTo>
                  <a:cubicBezTo>
                    <a:pt x="4372053" y="1289870"/>
                    <a:pt x="3450128" y="1235651"/>
                    <a:pt x="2444708" y="1249779"/>
                  </a:cubicBezTo>
                  <a:cubicBezTo>
                    <a:pt x="1959085" y="1155756"/>
                    <a:pt x="1314870" y="1136596"/>
                    <a:pt x="977883" y="1249779"/>
                  </a:cubicBezTo>
                  <a:lnTo>
                    <a:pt x="977883" y="1249779"/>
                  </a:lnTo>
                  <a:cubicBezTo>
                    <a:pt x="673581" y="1207711"/>
                    <a:pt x="487071" y="1248711"/>
                    <a:pt x="252596" y="1249779"/>
                  </a:cubicBezTo>
                  <a:cubicBezTo>
                    <a:pt x="83909" y="1245206"/>
                    <a:pt x="10283" y="1139385"/>
                    <a:pt x="0" y="1041477"/>
                  </a:cubicBezTo>
                  <a:lnTo>
                    <a:pt x="0" y="1041483"/>
                  </a:lnTo>
                  <a:cubicBezTo>
                    <a:pt x="-129207" y="987776"/>
                    <a:pt x="-240493" y="911696"/>
                    <a:pt x="-295242" y="838488"/>
                  </a:cubicBezTo>
                  <a:cubicBezTo>
                    <a:pt x="-224601" y="832662"/>
                    <a:pt x="-36414" y="740341"/>
                    <a:pt x="0" y="729037"/>
                  </a:cubicBezTo>
                  <a:cubicBezTo>
                    <a:pt x="-44561" y="539976"/>
                    <a:pt x="33636" y="345852"/>
                    <a:pt x="0" y="208300"/>
                  </a:cubicBezTo>
                  <a:close/>
                </a:path>
                <a:path w="5867300" h="1249779" fill="none" stroke="0" extrusionOk="0">
                  <a:moveTo>
                    <a:pt x="0" y="208300"/>
                  </a:moveTo>
                  <a:cubicBezTo>
                    <a:pt x="20326" y="106222"/>
                    <a:pt x="97222" y="367"/>
                    <a:pt x="252596" y="0"/>
                  </a:cubicBezTo>
                  <a:cubicBezTo>
                    <a:pt x="448200" y="-51152"/>
                    <a:pt x="664689" y="40311"/>
                    <a:pt x="977883" y="0"/>
                  </a:cubicBezTo>
                  <a:lnTo>
                    <a:pt x="977883" y="0"/>
                  </a:lnTo>
                  <a:cubicBezTo>
                    <a:pt x="1205329" y="44744"/>
                    <a:pt x="2129432" y="46187"/>
                    <a:pt x="2444708" y="0"/>
                  </a:cubicBezTo>
                  <a:cubicBezTo>
                    <a:pt x="2948001" y="-257316"/>
                    <a:pt x="4861648" y="117221"/>
                    <a:pt x="5614703" y="0"/>
                  </a:cubicBezTo>
                  <a:cubicBezTo>
                    <a:pt x="5756038" y="-4820"/>
                    <a:pt x="5870436" y="87755"/>
                    <a:pt x="5867300" y="208300"/>
                  </a:cubicBezTo>
                  <a:cubicBezTo>
                    <a:pt x="5855897" y="246152"/>
                    <a:pt x="5860710" y="638750"/>
                    <a:pt x="5867300" y="729037"/>
                  </a:cubicBezTo>
                  <a:lnTo>
                    <a:pt x="5867300" y="729037"/>
                  </a:lnTo>
                  <a:cubicBezTo>
                    <a:pt x="5888082" y="775691"/>
                    <a:pt x="5851086" y="992111"/>
                    <a:pt x="5867300" y="1041483"/>
                  </a:cubicBezTo>
                  <a:lnTo>
                    <a:pt x="5867300" y="1041477"/>
                  </a:lnTo>
                  <a:cubicBezTo>
                    <a:pt x="5844546" y="1128548"/>
                    <a:pt x="5733399" y="1286418"/>
                    <a:pt x="5614703" y="1249779"/>
                  </a:cubicBezTo>
                  <a:cubicBezTo>
                    <a:pt x="4385138" y="1234134"/>
                    <a:pt x="3553453" y="1173313"/>
                    <a:pt x="2444708" y="1249779"/>
                  </a:cubicBezTo>
                  <a:cubicBezTo>
                    <a:pt x="1913886" y="1191602"/>
                    <a:pt x="1299634" y="1163498"/>
                    <a:pt x="977883" y="1249779"/>
                  </a:cubicBezTo>
                  <a:lnTo>
                    <a:pt x="977883" y="1249779"/>
                  </a:lnTo>
                  <a:cubicBezTo>
                    <a:pt x="638387" y="1219201"/>
                    <a:pt x="496071" y="1227318"/>
                    <a:pt x="252596" y="1249779"/>
                  </a:cubicBezTo>
                  <a:cubicBezTo>
                    <a:pt x="72303" y="1247318"/>
                    <a:pt x="18694" y="1137467"/>
                    <a:pt x="0" y="1041477"/>
                  </a:cubicBezTo>
                  <a:lnTo>
                    <a:pt x="0" y="1041483"/>
                  </a:lnTo>
                  <a:cubicBezTo>
                    <a:pt x="-124368" y="988919"/>
                    <a:pt x="-250714" y="910733"/>
                    <a:pt x="-295242" y="838488"/>
                  </a:cubicBezTo>
                  <a:cubicBezTo>
                    <a:pt x="-233598" y="830009"/>
                    <a:pt x="-30450" y="737252"/>
                    <a:pt x="0" y="729037"/>
                  </a:cubicBezTo>
                  <a:cubicBezTo>
                    <a:pt x="-72782" y="525530"/>
                    <a:pt x="48639" y="344109"/>
                    <a:pt x="0" y="20830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  <a:gd name="connsiteX0" fmla="*/ 0 w 7823067"/>
                        <a:gd name="connsiteY0" fmla="*/ 277734 h 1666372"/>
                        <a:gd name="connsiteX1" fmla="*/ 336795 w 7823067"/>
                        <a:gd name="connsiteY1" fmla="*/ 0 h 1666372"/>
                        <a:gd name="connsiteX2" fmla="*/ 1303845 w 7823067"/>
                        <a:gd name="connsiteY2" fmla="*/ 0 h 1666372"/>
                        <a:gd name="connsiteX3" fmla="*/ 1303845 w 7823067"/>
                        <a:gd name="connsiteY3" fmla="*/ 0 h 1666372"/>
                        <a:gd name="connsiteX4" fmla="*/ 3259611 w 7823067"/>
                        <a:gd name="connsiteY4" fmla="*/ 0 h 1666372"/>
                        <a:gd name="connsiteX5" fmla="*/ 7486271 w 7823067"/>
                        <a:gd name="connsiteY5" fmla="*/ 0 h 1666372"/>
                        <a:gd name="connsiteX6" fmla="*/ 7823067 w 7823067"/>
                        <a:gd name="connsiteY6" fmla="*/ 277734 h 1666372"/>
                        <a:gd name="connsiteX7" fmla="*/ 7823067 w 7823067"/>
                        <a:gd name="connsiteY7" fmla="*/ 972050 h 1666372"/>
                        <a:gd name="connsiteX8" fmla="*/ 7823067 w 7823067"/>
                        <a:gd name="connsiteY8" fmla="*/ 972050 h 1666372"/>
                        <a:gd name="connsiteX9" fmla="*/ 7823067 w 7823067"/>
                        <a:gd name="connsiteY9" fmla="*/ 1388644 h 1666372"/>
                        <a:gd name="connsiteX10" fmla="*/ 7823067 w 7823067"/>
                        <a:gd name="connsiteY10" fmla="*/ 1388637 h 1666372"/>
                        <a:gd name="connsiteX11" fmla="*/ 7486271 w 7823067"/>
                        <a:gd name="connsiteY11" fmla="*/ 1666372 h 1666372"/>
                        <a:gd name="connsiteX12" fmla="*/ 3259611 w 7823067"/>
                        <a:gd name="connsiteY12" fmla="*/ 1666372 h 1666372"/>
                        <a:gd name="connsiteX13" fmla="*/ 1303845 w 7823067"/>
                        <a:gd name="connsiteY13" fmla="*/ 1666372 h 1666372"/>
                        <a:gd name="connsiteX14" fmla="*/ 1303845 w 7823067"/>
                        <a:gd name="connsiteY14" fmla="*/ 1666372 h 1666372"/>
                        <a:gd name="connsiteX15" fmla="*/ 336795 w 7823067"/>
                        <a:gd name="connsiteY15" fmla="*/ 1666372 h 1666372"/>
                        <a:gd name="connsiteX16" fmla="*/ 0 w 7823067"/>
                        <a:gd name="connsiteY16" fmla="*/ 1388637 h 1666372"/>
                        <a:gd name="connsiteX17" fmla="*/ 0 w 7823067"/>
                        <a:gd name="connsiteY17" fmla="*/ 1388644 h 1666372"/>
                        <a:gd name="connsiteX18" fmla="*/ -393656 w 7823067"/>
                        <a:gd name="connsiteY18" fmla="*/ 1117985 h 1666372"/>
                        <a:gd name="connsiteX19" fmla="*/ 0 w 7823067"/>
                        <a:gd name="connsiteY19" fmla="*/ 972050 h 1666372"/>
                        <a:gd name="connsiteX20" fmla="*/ 0 w 7823067"/>
                        <a:gd name="connsiteY20" fmla="*/ 277734 h 1666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823067" h="1666372" fill="none" extrusionOk="0">
                          <a:moveTo>
                            <a:pt x="0" y="277734"/>
                          </a:moveTo>
                          <a:cubicBezTo>
                            <a:pt x="29036" y="138323"/>
                            <a:pt x="107640" y="15362"/>
                            <a:pt x="336795" y="0"/>
                          </a:cubicBezTo>
                          <a:cubicBezTo>
                            <a:pt x="550792" y="-34928"/>
                            <a:pt x="896457" y="32320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598047" y="36708"/>
                            <a:pt x="2860003" y="108665"/>
                            <a:pt x="3259611" y="0"/>
                          </a:cubicBezTo>
                          <a:cubicBezTo>
                            <a:pt x="3819974" y="-225977"/>
                            <a:pt x="6603977" y="225822"/>
                            <a:pt x="7486271" y="0"/>
                          </a:cubicBezTo>
                          <a:cubicBezTo>
                            <a:pt x="7684596" y="16857"/>
                            <a:pt x="7816748" y="125147"/>
                            <a:pt x="7823067" y="277734"/>
                          </a:cubicBezTo>
                          <a:cubicBezTo>
                            <a:pt x="7807221" y="350133"/>
                            <a:pt x="7818841" y="83805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41248" y="1040960"/>
                            <a:pt x="7801314" y="1321814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790061" y="1505022"/>
                            <a:pt x="7657533" y="1711458"/>
                            <a:pt x="7486271" y="1666372"/>
                          </a:cubicBezTo>
                          <a:cubicBezTo>
                            <a:pt x="5818942" y="1875661"/>
                            <a:pt x="4519381" y="1571518"/>
                            <a:pt x="3259611" y="1666372"/>
                          </a:cubicBezTo>
                          <a:cubicBezTo>
                            <a:pt x="2558571" y="1596233"/>
                            <a:pt x="1744051" y="1547366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32183" y="1626586"/>
                            <a:pt x="672465" y="1640099"/>
                            <a:pt x="336795" y="1666372"/>
                          </a:cubicBezTo>
                          <a:cubicBezTo>
                            <a:pt x="99793" y="1666181"/>
                            <a:pt x="11319" y="151980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55727" y="1316314"/>
                            <a:pt x="-343854" y="1221790"/>
                            <a:pt x="-393656" y="1117985"/>
                          </a:cubicBezTo>
                          <a:cubicBezTo>
                            <a:pt x="-309783" y="1107819"/>
                            <a:pt x="-42941" y="991883"/>
                            <a:pt x="0" y="972050"/>
                          </a:cubicBezTo>
                          <a:cubicBezTo>
                            <a:pt x="-62356" y="685212"/>
                            <a:pt x="65238" y="461154"/>
                            <a:pt x="0" y="277734"/>
                          </a:cubicBezTo>
                          <a:close/>
                        </a:path>
                        <a:path w="7823067" h="1666372" stroke="0" extrusionOk="0">
                          <a:moveTo>
                            <a:pt x="0" y="277734"/>
                          </a:moveTo>
                          <a:cubicBezTo>
                            <a:pt x="-6061" y="127419"/>
                            <a:pt x="183160" y="-6431"/>
                            <a:pt x="336795" y="0"/>
                          </a:cubicBezTo>
                          <a:cubicBezTo>
                            <a:pt x="485057" y="44469"/>
                            <a:pt x="1079406" y="-2403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811173" y="-90175"/>
                            <a:pt x="3043949" y="70122"/>
                            <a:pt x="3259611" y="0"/>
                          </a:cubicBezTo>
                          <a:cubicBezTo>
                            <a:pt x="4285327" y="-240032"/>
                            <a:pt x="6530909" y="89385"/>
                            <a:pt x="7486271" y="0"/>
                          </a:cubicBezTo>
                          <a:cubicBezTo>
                            <a:pt x="7678921" y="-6768"/>
                            <a:pt x="7803040" y="117848"/>
                            <a:pt x="7823067" y="277734"/>
                          </a:cubicBezTo>
                          <a:cubicBezTo>
                            <a:pt x="7808748" y="362971"/>
                            <a:pt x="7816832" y="842920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1953" y="1075519"/>
                            <a:pt x="7788004" y="121886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04889" y="1551386"/>
                            <a:pt x="7662450" y="1685268"/>
                            <a:pt x="7486271" y="1666372"/>
                          </a:cubicBezTo>
                          <a:cubicBezTo>
                            <a:pt x="6445419" y="1696417"/>
                            <a:pt x="3769466" y="1694010"/>
                            <a:pt x="3259611" y="1666372"/>
                          </a:cubicBezTo>
                          <a:cubicBezTo>
                            <a:pt x="2279171" y="1782886"/>
                            <a:pt x="1806541" y="1801164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986482" y="1775041"/>
                            <a:pt x="551364" y="1672909"/>
                            <a:pt x="336795" y="1666372"/>
                          </a:cubicBezTo>
                          <a:cubicBezTo>
                            <a:pt x="142670" y="1680622"/>
                            <a:pt x="16646" y="1538042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99783" y="1306199"/>
                            <a:pt x="-213226" y="1246669"/>
                            <a:pt x="-393656" y="1117985"/>
                          </a:cubicBezTo>
                          <a:cubicBezTo>
                            <a:pt x="-325419" y="1109517"/>
                            <a:pt x="-165369" y="1026121"/>
                            <a:pt x="0" y="972050"/>
                          </a:cubicBezTo>
                          <a:cubicBezTo>
                            <a:pt x="41726" y="746418"/>
                            <a:pt x="-16628" y="388868"/>
                            <a:pt x="0" y="277734"/>
                          </a:cubicBezTo>
                          <a:close/>
                        </a:path>
                        <a:path w="7823067" h="1666372" fill="none" stroke="0" extrusionOk="0">
                          <a:moveTo>
                            <a:pt x="0" y="277734"/>
                          </a:moveTo>
                          <a:cubicBezTo>
                            <a:pt x="10293" y="146271"/>
                            <a:pt x="136865" y="-302"/>
                            <a:pt x="336795" y="0"/>
                          </a:cubicBezTo>
                          <a:cubicBezTo>
                            <a:pt x="605939" y="-73831"/>
                            <a:pt x="884638" y="50529"/>
                            <a:pt x="1303845" y="0"/>
                          </a:cubicBezTo>
                          <a:lnTo>
                            <a:pt x="1303845" y="0"/>
                          </a:lnTo>
                          <a:cubicBezTo>
                            <a:pt x="1680529" y="106237"/>
                            <a:pt x="2820070" y="35279"/>
                            <a:pt x="3259611" y="0"/>
                          </a:cubicBezTo>
                          <a:cubicBezTo>
                            <a:pt x="3712947" y="-170422"/>
                            <a:pt x="6629616" y="147486"/>
                            <a:pt x="7486271" y="0"/>
                          </a:cubicBezTo>
                          <a:cubicBezTo>
                            <a:pt x="7681042" y="10317"/>
                            <a:pt x="7826740" y="119248"/>
                            <a:pt x="7823067" y="277734"/>
                          </a:cubicBezTo>
                          <a:cubicBezTo>
                            <a:pt x="7803038" y="344389"/>
                            <a:pt x="7798395" y="877626"/>
                            <a:pt x="7823067" y="972050"/>
                          </a:cubicBezTo>
                          <a:lnTo>
                            <a:pt x="7823067" y="972050"/>
                          </a:lnTo>
                          <a:cubicBezTo>
                            <a:pt x="7837158" y="1039445"/>
                            <a:pt x="7802389" y="1325943"/>
                            <a:pt x="7823067" y="1388644"/>
                          </a:cubicBezTo>
                          <a:lnTo>
                            <a:pt x="7823067" y="1388637"/>
                          </a:lnTo>
                          <a:cubicBezTo>
                            <a:pt x="7815081" y="1520377"/>
                            <a:pt x="7656331" y="1683262"/>
                            <a:pt x="7486271" y="1666372"/>
                          </a:cubicBezTo>
                          <a:cubicBezTo>
                            <a:pt x="5839339" y="1733489"/>
                            <a:pt x="4570643" y="1489316"/>
                            <a:pt x="3259611" y="1666372"/>
                          </a:cubicBezTo>
                          <a:cubicBezTo>
                            <a:pt x="2547999" y="1560788"/>
                            <a:pt x="1692607" y="1549540"/>
                            <a:pt x="1303845" y="1666372"/>
                          </a:cubicBezTo>
                          <a:lnTo>
                            <a:pt x="1303845" y="1666372"/>
                          </a:lnTo>
                          <a:cubicBezTo>
                            <a:pt x="863586" y="1631308"/>
                            <a:pt x="645330" y="1647126"/>
                            <a:pt x="336795" y="1666372"/>
                          </a:cubicBezTo>
                          <a:cubicBezTo>
                            <a:pt x="102379" y="1651560"/>
                            <a:pt x="23161" y="1532539"/>
                            <a:pt x="0" y="1388637"/>
                          </a:cubicBezTo>
                          <a:lnTo>
                            <a:pt x="0" y="1388644"/>
                          </a:lnTo>
                          <a:cubicBezTo>
                            <a:pt x="-160717" y="1312659"/>
                            <a:pt x="-327488" y="1205459"/>
                            <a:pt x="-393656" y="1117985"/>
                          </a:cubicBezTo>
                          <a:cubicBezTo>
                            <a:pt x="-305036" y="1108152"/>
                            <a:pt x="-49218" y="986468"/>
                            <a:pt x="0" y="972050"/>
                          </a:cubicBezTo>
                          <a:cubicBezTo>
                            <a:pt x="-58081" y="715316"/>
                            <a:pt x="24548" y="444687"/>
                            <a:pt x="0" y="27773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B586E0-121D-AD8B-3AFE-51C34F921F7B}"/>
                </a:ext>
              </a:extLst>
            </p:cNvPr>
            <p:cNvSpPr txBox="1"/>
            <p:nvPr/>
          </p:nvSpPr>
          <p:spPr>
            <a:xfrm>
              <a:off x="200026" y="2433194"/>
              <a:ext cx="5651938" cy="992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- Theo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nội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dung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chính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kern="0" dirty="0" err="1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sz="4000" kern="0" dirty="0">
                  <a:solidFill>
                    <a:srgbClr val="0070C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40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9" name="Speech Bubble: Rectangle with Corners Rounded 6">
            <a:extLst>
              <a:ext uri="{FF2B5EF4-FFF2-40B4-BE49-F238E27FC236}">
                <a16:creationId xmlns:a16="http://schemas.microsoft.com/office/drawing/2014/main" id="{CFF73CC3-B68B-39D9-4853-6A6256E93FC6}"/>
              </a:ext>
            </a:extLst>
          </p:cNvPr>
          <p:cNvSpPr/>
          <p:nvPr/>
        </p:nvSpPr>
        <p:spPr>
          <a:xfrm>
            <a:off x="1257430" y="2279908"/>
            <a:ext cx="10694732" cy="1666372"/>
          </a:xfrm>
          <a:custGeom>
            <a:avLst/>
            <a:gdLst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  <a:gd name="connsiteX0" fmla="*/ 0 w 10694732"/>
              <a:gd name="connsiteY0" fmla="*/ 277734 h 1666372"/>
              <a:gd name="connsiteX1" fmla="*/ 401382 w 10694732"/>
              <a:gd name="connsiteY1" fmla="*/ 0 h 1666372"/>
              <a:gd name="connsiteX2" fmla="*/ 6238594 w 10694732"/>
              <a:gd name="connsiteY2" fmla="*/ 0 h 1666372"/>
              <a:gd name="connsiteX3" fmla="*/ 6238594 w 10694732"/>
              <a:gd name="connsiteY3" fmla="*/ 0 h 1666372"/>
              <a:gd name="connsiteX4" fmla="*/ 8912276 w 10694732"/>
              <a:gd name="connsiteY4" fmla="*/ 0 h 1666372"/>
              <a:gd name="connsiteX5" fmla="*/ 10293349 w 10694732"/>
              <a:gd name="connsiteY5" fmla="*/ 0 h 1666372"/>
              <a:gd name="connsiteX6" fmla="*/ 10694732 w 10694732"/>
              <a:gd name="connsiteY6" fmla="*/ 277734 h 1666372"/>
              <a:gd name="connsiteX7" fmla="*/ 10694732 w 10694732"/>
              <a:gd name="connsiteY7" fmla="*/ 972050 h 1666372"/>
              <a:gd name="connsiteX8" fmla="*/ 10694732 w 10694732"/>
              <a:gd name="connsiteY8" fmla="*/ 972050 h 1666372"/>
              <a:gd name="connsiteX9" fmla="*/ 10694732 w 10694732"/>
              <a:gd name="connsiteY9" fmla="*/ 1388643 h 1666372"/>
              <a:gd name="connsiteX10" fmla="*/ 10694732 w 10694732"/>
              <a:gd name="connsiteY10" fmla="*/ 1388636 h 1666372"/>
              <a:gd name="connsiteX11" fmla="*/ 10293349 w 10694732"/>
              <a:gd name="connsiteY11" fmla="*/ 1666372 h 1666372"/>
              <a:gd name="connsiteX12" fmla="*/ 8912276 w 10694732"/>
              <a:gd name="connsiteY12" fmla="*/ 1666372 h 1666372"/>
              <a:gd name="connsiteX13" fmla="*/ 7001840 w 10694732"/>
              <a:gd name="connsiteY13" fmla="*/ 2199277 h 1666372"/>
              <a:gd name="connsiteX14" fmla="*/ 6238594 w 10694732"/>
              <a:gd name="connsiteY14" fmla="*/ 1666372 h 1666372"/>
              <a:gd name="connsiteX15" fmla="*/ 401382 w 10694732"/>
              <a:gd name="connsiteY15" fmla="*/ 1666372 h 1666372"/>
              <a:gd name="connsiteX16" fmla="*/ 0 w 10694732"/>
              <a:gd name="connsiteY16" fmla="*/ 1388636 h 1666372"/>
              <a:gd name="connsiteX17" fmla="*/ 0 w 10694732"/>
              <a:gd name="connsiteY17" fmla="*/ 1388643 h 1666372"/>
              <a:gd name="connsiteX18" fmla="*/ 0 w 10694732"/>
              <a:gd name="connsiteY18" fmla="*/ 972050 h 1666372"/>
              <a:gd name="connsiteX19" fmla="*/ 0 w 10694732"/>
              <a:gd name="connsiteY19" fmla="*/ 972050 h 1666372"/>
              <a:gd name="connsiteX20" fmla="*/ 0 w 10694732"/>
              <a:gd name="connsiteY20" fmla="*/ 277734 h 16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694732" h="1666372" fill="none" extrusionOk="0">
                <a:moveTo>
                  <a:pt x="0" y="277734"/>
                </a:moveTo>
                <a:cubicBezTo>
                  <a:pt x="-11930" y="112670"/>
                  <a:pt x="167262" y="31877"/>
                  <a:pt x="401382" y="0"/>
                </a:cubicBezTo>
                <a:cubicBezTo>
                  <a:pt x="3205060" y="111074"/>
                  <a:pt x="3915828" y="325534"/>
                  <a:pt x="6238594" y="0"/>
                </a:cubicBezTo>
                <a:lnTo>
                  <a:pt x="6238594" y="0"/>
                </a:lnTo>
                <a:cubicBezTo>
                  <a:pt x="7186848" y="-52310"/>
                  <a:pt x="7551875" y="14428"/>
                  <a:pt x="8912276" y="0"/>
                </a:cubicBezTo>
                <a:cubicBezTo>
                  <a:pt x="9193093" y="-34295"/>
                  <a:pt x="9837929" y="-2860"/>
                  <a:pt x="10293349" y="0"/>
                </a:cubicBezTo>
                <a:cubicBezTo>
                  <a:pt x="10550493" y="8194"/>
                  <a:pt x="10690310" y="156029"/>
                  <a:pt x="10694732" y="277734"/>
                </a:cubicBezTo>
                <a:cubicBezTo>
                  <a:pt x="10653566" y="334964"/>
                  <a:pt x="10669223" y="868147"/>
                  <a:pt x="10694732" y="972050"/>
                </a:cubicBezTo>
                <a:lnTo>
                  <a:pt x="10694732" y="972050"/>
                </a:lnTo>
                <a:cubicBezTo>
                  <a:pt x="10698351" y="1067048"/>
                  <a:pt x="10677155" y="1334080"/>
                  <a:pt x="10694732" y="1388643"/>
                </a:cubicBezTo>
                <a:cubicBezTo>
                  <a:pt x="10694730" y="1388640"/>
                  <a:pt x="10694732" y="1388638"/>
                  <a:pt x="10694732" y="1388636"/>
                </a:cubicBezTo>
                <a:cubicBezTo>
                  <a:pt x="10651989" y="1480897"/>
                  <a:pt x="10550898" y="1641663"/>
                  <a:pt x="10293349" y="1666372"/>
                </a:cubicBezTo>
                <a:cubicBezTo>
                  <a:pt x="9824670" y="1698029"/>
                  <a:pt x="9584518" y="1551626"/>
                  <a:pt x="8912276" y="1666372"/>
                </a:cubicBezTo>
                <a:cubicBezTo>
                  <a:pt x="8529029" y="1911026"/>
                  <a:pt x="7468895" y="2266597"/>
                  <a:pt x="7001840" y="2199277"/>
                </a:cubicBezTo>
                <a:cubicBezTo>
                  <a:pt x="6795886" y="2065817"/>
                  <a:pt x="6567689" y="1944363"/>
                  <a:pt x="6238594" y="1666372"/>
                </a:cubicBezTo>
                <a:cubicBezTo>
                  <a:pt x="4899988" y="1542389"/>
                  <a:pt x="2102546" y="1710311"/>
                  <a:pt x="401382" y="1666372"/>
                </a:cubicBezTo>
                <a:cubicBezTo>
                  <a:pt x="196491" y="1616300"/>
                  <a:pt x="-842" y="1600775"/>
                  <a:pt x="0" y="1388636"/>
                </a:cubicBezTo>
                <a:cubicBezTo>
                  <a:pt x="2" y="1388637"/>
                  <a:pt x="0" y="1388640"/>
                  <a:pt x="0" y="1388643"/>
                </a:cubicBezTo>
                <a:cubicBezTo>
                  <a:pt x="-63555" y="1179835"/>
                  <a:pt x="-35029" y="1090375"/>
                  <a:pt x="0" y="972050"/>
                </a:cubicBezTo>
                <a:lnTo>
                  <a:pt x="0" y="972050"/>
                </a:lnTo>
                <a:cubicBezTo>
                  <a:pt x="-69129" y="695826"/>
                  <a:pt x="88970" y="443848"/>
                  <a:pt x="0" y="277734"/>
                </a:cubicBezTo>
                <a:close/>
              </a:path>
              <a:path w="10694732" h="1666372" stroke="0" extrusionOk="0">
                <a:moveTo>
                  <a:pt x="0" y="277734"/>
                </a:moveTo>
                <a:cubicBezTo>
                  <a:pt x="27547" y="153379"/>
                  <a:pt x="154884" y="-24005"/>
                  <a:pt x="401382" y="0"/>
                </a:cubicBezTo>
                <a:cubicBezTo>
                  <a:pt x="2756471" y="304502"/>
                  <a:pt x="3543461" y="-83964"/>
                  <a:pt x="6238594" y="0"/>
                </a:cubicBezTo>
                <a:lnTo>
                  <a:pt x="6238594" y="0"/>
                </a:lnTo>
                <a:cubicBezTo>
                  <a:pt x="6829312" y="-109458"/>
                  <a:pt x="8472928" y="-1610"/>
                  <a:pt x="8912276" y="0"/>
                </a:cubicBezTo>
                <a:cubicBezTo>
                  <a:pt x="9233738" y="-15901"/>
                  <a:pt x="9773263" y="111479"/>
                  <a:pt x="10293349" y="0"/>
                </a:cubicBezTo>
                <a:cubicBezTo>
                  <a:pt x="10518955" y="11983"/>
                  <a:pt x="10697836" y="107756"/>
                  <a:pt x="10694732" y="277734"/>
                </a:cubicBezTo>
                <a:cubicBezTo>
                  <a:pt x="10659351" y="366016"/>
                  <a:pt x="10702626" y="857102"/>
                  <a:pt x="10694732" y="972050"/>
                </a:cubicBezTo>
                <a:lnTo>
                  <a:pt x="10694732" y="972050"/>
                </a:lnTo>
                <a:cubicBezTo>
                  <a:pt x="10729345" y="1123905"/>
                  <a:pt x="10612320" y="1227143"/>
                  <a:pt x="10694732" y="1388643"/>
                </a:cubicBezTo>
                <a:cubicBezTo>
                  <a:pt x="10694732" y="1388643"/>
                  <a:pt x="10694732" y="1388638"/>
                  <a:pt x="10694732" y="1388636"/>
                </a:cubicBezTo>
                <a:cubicBezTo>
                  <a:pt x="10695779" y="1571165"/>
                  <a:pt x="10493116" y="1662958"/>
                  <a:pt x="10293349" y="1666372"/>
                </a:cubicBezTo>
                <a:cubicBezTo>
                  <a:pt x="9643094" y="1771695"/>
                  <a:pt x="9215939" y="1668091"/>
                  <a:pt x="8912276" y="1666372"/>
                </a:cubicBezTo>
                <a:cubicBezTo>
                  <a:pt x="8161369" y="1960536"/>
                  <a:pt x="7918402" y="2072901"/>
                  <a:pt x="7001840" y="2199277"/>
                </a:cubicBezTo>
                <a:cubicBezTo>
                  <a:pt x="6654738" y="2052973"/>
                  <a:pt x="6532753" y="1887589"/>
                  <a:pt x="6238594" y="1666372"/>
                </a:cubicBezTo>
                <a:cubicBezTo>
                  <a:pt x="4420204" y="1443900"/>
                  <a:pt x="1758000" y="1605342"/>
                  <a:pt x="401382" y="1666372"/>
                </a:cubicBezTo>
                <a:cubicBezTo>
                  <a:pt x="130762" y="1677503"/>
                  <a:pt x="14888" y="1527686"/>
                  <a:pt x="0" y="1388636"/>
                </a:cubicBezTo>
                <a:lnTo>
                  <a:pt x="0" y="1388643"/>
                </a:lnTo>
                <a:cubicBezTo>
                  <a:pt x="39894" y="1217790"/>
                  <a:pt x="-834" y="1067720"/>
                  <a:pt x="0" y="972050"/>
                </a:cubicBezTo>
                <a:lnTo>
                  <a:pt x="0" y="972050"/>
                </a:lnTo>
                <a:cubicBezTo>
                  <a:pt x="69179" y="729604"/>
                  <a:pt x="-38128" y="390991"/>
                  <a:pt x="0" y="277734"/>
                </a:cubicBezTo>
                <a:close/>
              </a:path>
              <a:path w="10694732" h="1666372" fill="none" stroke="0" extrusionOk="0">
                <a:moveTo>
                  <a:pt x="0" y="277734"/>
                </a:moveTo>
                <a:cubicBezTo>
                  <a:pt x="7161" y="109151"/>
                  <a:pt x="145126" y="1572"/>
                  <a:pt x="401382" y="0"/>
                </a:cubicBezTo>
                <a:cubicBezTo>
                  <a:pt x="3209403" y="141040"/>
                  <a:pt x="3948964" y="160288"/>
                  <a:pt x="6238594" y="0"/>
                </a:cubicBezTo>
                <a:lnTo>
                  <a:pt x="6238594" y="0"/>
                </a:lnTo>
                <a:cubicBezTo>
                  <a:pt x="7226387" y="-39267"/>
                  <a:pt x="7713192" y="-78229"/>
                  <a:pt x="8912276" y="0"/>
                </a:cubicBezTo>
                <a:cubicBezTo>
                  <a:pt x="9121076" y="-63234"/>
                  <a:pt x="9767198" y="34839"/>
                  <a:pt x="10293349" y="0"/>
                </a:cubicBezTo>
                <a:cubicBezTo>
                  <a:pt x="10540413" y="-15611"/>
                  <a:pt x="10741757" y="97031"/>
                  <a:pt x="10694732" y="277734"/>
                </a:cubicBezTo>
                <a:cubicBezTo>
                  <a:pt x="10684479" y="329729"/>
                  <a:pt x="10671617" y="890585"/>
                  <a:pt x="10694732" y="972050"/>
                </a:cubicBezTo>
                <a:lnTo>
                  <a:pt x="10694732" y="972050"/>
                </a:lnTo>
                <a:cubicBezTo>
                  <a:pt x="10726960" y="1045524"/>
                  <a:pt x="10662768" y="1311265"/>
                  <a:pt x="10694732" y="1388643"/>
                </a:cubicBezTo>
                <a:lnTo>
                  <a:pt x="10694732" y="1388636"/>
                </a:lnTo>
                <a:cubicBezTo>
                  <a:pt x="10667502" y="1500056"/>
                  <a:pt x="10563167" y="1717206"/>
                  <a:pt x="10293349" y="1666372"/>
                </a:cubicBezTo>
                <a:cubicBezTo>
                  <a:pt x="9934292" y="1682933"/>
                  <a:pt x="9533965" y="1626008"/>
                  <a:pt x="8912276" y="1666372"/>
                </a:cubicBezTo>
                <a:cubicBezTo>
                  <a:pt x="8570343" y="1808108"/>
                  <a:pt x="7546848" y="2179685"/>
                  <a:pt x="7001840" y="2199277"/>
                </a:cubicBezTo>
                <a:cubicBezTo>
                  <a:pt x="6910632" y="2067769"/>
                  <a:pt x="6600628" y="1929778"/>
                  <a:pt x="6238594" y="1666372"/>
                </a:cubicBezTo>
                <a:cubicBezTo>
                  <a:pt x="4707432" y="1688495"/>
                  <a:pt x="1974940" y="1717737"/>
                  <a:pt x="401382" y="1666372"/>
                </a:cubicBezTo>
                <a:cubicBezTo>
                  <a:pt x="178412" y="1653670"/>
                  <a:pt x="-11108" y="1519201"/>
                  <a:pt x="0" y="1388636"/>
                </a:cubicBezTo>
                <a:cubicBezTo>
                  <a:pt x="-1" y="1388639"/>
                  <a:pt x="0" y="1388641"/>
                  <a:pt x="0" y="1388643"/>
                </a:cubicBezTo>
                <a:cubicBezTo>
                  <a:pt x="-41301" y="1172515"/>
                  <a:pt x="-33962" y="1073344"/>
                  <a:pt x="0" y="972050"/>
                </a:cubicBezTo>
                <a:lnTo>
                  <a:pt x="0" y="972050"/>
                </a:lnTo>
                <a:cubicBezTo>
                  <a:pt x="-57741" y="745271"/>
                  <a:pt x="69474" y="473504"/>
                  <a:pt x="0" y="277734"/>
                </a:cubicBezTo>
                <a:close/>
              </a:path>
              <a:path w="10694732" h="1666372" fill="none" stroke="0" extrusionOk="0">
                <a:moveTo>
                  <a:pt x="0" y="277734"/>
                </a:moveTo>
                <a:cubicBezTo>
                  <a:pt x="1331" y="159637"/>
                  <a:pt x="179581" y="20707"/>
                  <a:pt x="401382" y="0"/>
                </a:cubicBezTo>
                <a:cubicBezTo>
                  <a:pt x="3112264" y="157539"/>
                  <a:pt x="3876373" y="441864"/>
                  <a:pt x="6238594" y="0"/>
                </a:cubicBezTo>
                <a:lnTo>
                  <a:pt x="6238594" y="0"/>
                </a:lnTo>
                <a:cubicBezTo>
                  <a:pt x="7185111" y="-33904"/>
                  <a:pt x="7632247" y="-30411"/>
                  <a:pt x="8912276" y="0"/>
                </a:cubicBezTo>
                <a:cubicBezTo>
                  <a:pt x="9217293" y="-66963"/>
                  <a:pt x="9814865" y="11892"/>
                  <a:pt x="10293349" y="0"/>
                </a:cubicBezTo>
                <a:cubicBezTo>
                  <a:pt x="10529937" y="-8743"/>
                  <a:pt x="10698407" y="143326"/>
                  <a:pt x="10694732" y="277734"/>
                </a:cubicBezTo>
                <a:cubicBezTo>
                  <a:pt x="10657330" y="331376"/>
                  <a:pt x="10665642" y="878368"/>
                  <a:pt x="10694732" y="972050"/>
                </a:cubicBezTo>
                <a:lnTo>
                  <a:pt x="10694732" y="972050"/>
                </a:lnTo>
                <a:cubicBezTo>
                  <a:pt x="10701586" y="1055605"/>
                  <a:pt x="10674659" y="1334172"/>
                  <a:pt x="10694732" y="1388643"/>
                </a:cubicBezTo>
                <a:cubicBezTo>
                  <a:pt x="10694731" y="1388640"/>
                  <a:pt x="10694732" y="1388637"/>
                  <a:pt x="10694732" y="1388636"/>
                </a:cubicBezTo>
                <a:cubicBezTo>
                  <a:pt x="10665343" y="1473633"/>
                  <a:pt x="10532782" y="1666953"/>
                  <a:pt x="10293349" y="1666372"/>
                </a:cubicBezTo>
                <a:cubicBezTo>
                  <a:pt x="9850215" y="1668033"/>
                  <a:pt x="9545812" y="1587941"/>
                  <a:pt x="8912276" y="1666372"/>
                </a:cubicBezTo>
                <a:cubicBezTo>
                  <a:pt x="8555022" y="1829565"/>
                  <a:pt x="7478153" y="2215604"/>
                  <a:pt x="7001840" y="2199277"/>
                </a:cubicBezTo>
                <a:cubicBezTo>
                  <a:pt x="6838588" y="2050348"/>
                  <a:pt x="6540306" y="1923550"/>
                  <a:pt x="6238594" y="1666372"/>
                </a:cubicBezTo>
                <a:cubicBezTo>
                  <a:pt x="4835762" y="1696709"/>
                  <a:pt x="2228745" y="1580147"/>
                  <a:pt x="401382" y="1666372"/>
                </a:cubicBezTo>
                <a:cubicBezTo>
                  <a:pt x="184836" y="1635780"/>
                  <a:pt x="-15263" y="1561452"/>
                  <a:pt x="0" y="1388636"/>
                </a:cubicBezTo>
                <a:cubicBezTo>
                  <a:pt x="1" y="1388638"/>
                  <a:pt x="-1" y="1388639"/>
                  <a:pt x="0" y="1388643"/>
                </a:cubicBezTo>
                <a:cubicBezTo>
                  <a:pt x="-40961" y="1190622"/>
                  <a:pt x="-53065" y="1093514"/>
                  <a:pt x="0" y="972050"/>
                </a:cubicBezTo>
                <a:lnTo>
                  <a:pt x="0" y="972050"/>
                </a:lnTo>
                <a:cubicBezTo>
                  <a:pt x="-77867" y="705390"/>
                  <a:pt x="90370" y="440973"/>
                  <a:pt x="0" y="27773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10694732"/>
                      <a:gd name="connsiteY0" fmla="*/ 414544 h 2487211"/>
                      <a:gd name="connsiteX1" fmla="*/ 401382 w 10694732"/>
                      <a:gd name="connsiteY1" fmla="*/ 0 h 2487211"/>
                      <a:gd name="connsiteX2" fmla="*/ 6238594 w 10694732"/>
                      <a:gd name="connsiteY2" fmla="*/ 0 h 2487211"/>
                      <a:gd name="connsiteX3" fmla="*/ 6238594 w 10694732"/>
                      <a:gd name="connsiteY3" fmla="*/ 0 h 2487211"/>
                      <a:gd name="connsiteX4" fmla="*/ 8912276 w 10694732"/>
                      <a:gd name="connsiteY4" fmla="*/ 0 h 2487211"/>
                      <a:gd name="connsiteX5" fmla="*/ 10293349 w 10694732"/>
                      <a:gd name="connsiteY5" fmla="*/ 0 h 2487211"/>
                      <a:gd name="connsiteX6" fmla="*/ 10694732 w 10694732"/>
                      <a:gd name="connsiteY6" fmla="*/ 414544 h 2487211"/>
                      <a:gd name="connsiteX7" fmla="*/ 10694732 w 10694732"/>
                      <a:gd name="connsiteY7" fmla="*/ 1450873 h 2487211"/>
                      <a:gd name="connsiteX8" fmla="*/ 10694732 w 10694732"/>
                      <a:gd name="connsiteY8" fmla="*/ 1450873 h 2487211"/>
                      <a:gd name="connsiteX9" fmla="*/ 10694732 w 10694732"/>
                      <a:gd name="connsiteY9" fmla="*/ 2072676 h 2487211"/>
                      <a:gd name="connsiteX10" fmla="*/ 10694732 w 10694732"/>
                      <a:gd name="connsiteY10" fmla="*/ 2072666 h 2487211"/>
                      <a:gd name="connsiteX11" fmla="*/ 10293349 w 10694732"/>
                      <a:gd name="connsiteY11" fmla="*/ 2487211 h 2487211"/>
                      <a:gd name="connsiteX12" fmla="*/ 8912276 w 10694732"/>
                      <a:gd name="connsiteY12" fmla="*/ 2487211 h 2487211"/>
                      <a:gd name="connsiteX13" fmla="*/ 7001840 w 10694732"/>
                      <a:gd name="connsiteY13" fmla="*/ 3282620 h 2487211"/>
                      <a:gd name="connsiteX14" fmla="*/ 6238594 w 10694732"/>
                      <a:gd name="connsiteY14" fmla="*/ 2487211 h 2487211"/>
                      <a:gd name="connsiteX15" fmla="*/ 401382 w 10694732"/>
                      <a:gd name="connsiteY15" fmla="*/ 2487211 h 2487211"/>
                      <a:gd name="connsiteX16" fmla="*/ 0 w 10694732"/>
                      <a:gd name="connsiteY16" fmla="*/ 2072666 h 2487211"/>
                      <a:gd name="connsiteX17" fmla="*/ 0 w 10694732"/>
                      <a:gd name="connsiteY17" fmla="*/ 2072676 h 2487211"/>
                      <a:gd name="connsiteX18" fmla="*/ 0 w 10694732"/>
                      <a:gd name="connsiteY18" fmla="*/ 1450873 h 2487211"/>
                      <a:gd name="connsiteX19" fmla="*/ 0 w 10694732"/>
                      <a:gd name="connsiteY19" fmla="*/ 1450873 h 2487211"/>
                      <a:gd name="connsiteX20" fmla="*/ 0 w 10694732"/>
                      <a:gd name="connsiteY20" fmla="*/ 414544 h 2487211"/>
                      <a:gd name="connsiteX0" fmla="*/ 0 w 10694732"/>
                      <a:gd name="connsiteY0" fmla="*/ 414544 h 2487211"/>
                      <a:gd name="connsiteX1" fmla="*/ 401382 w 10694732"/>
                      <a:gd name="connsiteY1" fmla="*/ 0 h 2487211"/>
                      <a:gd name="connsiteX2" fmla="*/ 6238594 w 10694732"/>
                      <a:gd name="connsiteY2" fmla="*/ 0 h 2487211"/>
                      <a:gd name="connsiteX3" fmla="*/ 6238594 w 10694732"/>
                      <a:gd name="connsiteY3" fmla="*/ 0 h 2487211"/>
                      <a:gd name="connsiteX4" fmla="*/ 8912276 w 10694732"/>
                      <a:gd name="connsiteY4" fmla="*/ 0 h 2487211"/>
                      <a:gd name="connsiteX5" fmla="*/ 10293349 w 10694732"/>
                      <a:gd name="connsiteY5" fmla="*/ 0 h 2487211"/>
                      <a:gd name="connsiteX6" fmla="*/ 10694732 w 10694732"/>
                      <a:gd name="connsiteY6" fmla="*/ 414544 h 2487211"/>
                      <a:gd name="connsiteX7" fmla="*/ 10694732 w 10694732"/>
                      <a:gd name="connsiteY7" fmla="*/ 1450873 h 2487211"/>
                      <a:gd name="connsiteX8" fmla="*/ 10694732 w 10694732"/>
                      <a:gd name="connsiteY8" fmla="*/ 1450873 h 2487211"/>
                      <a:gd name="connsiteX9" fmla="*/ 10694732 w 10694732"/>
                      <a:gd name="connsiteY9" fmla="*/ 2072676 h 2487211"/>
                      <a:gd name="connsiteX10" fmla="*/ 10694732 w 10694732"/>
                      <a:gd name="connsiteY10" fmla="*/ 2072666 h 2487211"/>
                      <a:gd name="connsiteX11" fmla="*/ 10293349 w 10694732"/>
                      <a:gd name="connsiteY11" fmla="*/ 2487211 h 2487211"/>
                      <a:gd name="connsiteX12" fmla="*/ 8912276 w 10694732"/>
                      <a:gd name="connsiteY12" fmla="*/ 2487211 h 2487211"/>
                      <a:gd name="connsiteX13" fmla="*/ 7001840 w 10694732"/>
                      <a:gd name="connsiteY13" fmla="*/ 3282620 h 2487211"/>
                      <a:gd name="connsiteX14" fmla="*/ 6238594 w 10694732"/>
                      <a:gd name="connsiteY14" fmla="*/ 2487211 h 2487211"/>
                      <a:gd name="connsiteX15" fmla="*/ 401382 w 10694732"/>
                      <a:gd name="connsiteY15" fmla="*/ 2487211 h 2487211"/>
                      <a:gd name="connsiteX16" fmla="*/ 0 w 10694732"/>
                      <a:gd name="connsiteY16" fmla="*/ 2072666 h 2487211"/>
                      <a:gd name="connsiteX17" fmla="*/ 0 w 10694732"/>
                      <a:gd name="connsiteY17" fmla="*/ 2072676 h 2487211"/>
                      <a:gd name="connsiteX18" fmla="*/ 0 w 10694732"/>
                      <a:gd name="connsiteY18" fmla="*/ 1450873 h 2487211"/>
                      <a:gd name="connsiteX19" fmla="*/ 0 w 10694732"/>
                      <a:gd name="connsiteY19" fmla="*/ 1450873 h 2487211"/>
                      <a:gd name="connsiteX20" fmla="*/ 0 w 10694732"/>
                      <a:gd name="connsiteY20" fmla="*/ 414544 h 2487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694732" h="2487211" fill="none" extrusionOk="0">
                        <a:moveTo>
                          <a:pt x="0" y="414544"/>
                        </a:moveTo>
                        <a:cubicBezTo>
                          <a:pt x="18084" y="195515"/>
                          <a:pt x="165983" y="44634"/>
                          <a:pt x="401382" y="0"/>
                        </a:cubicBezTo>
                        <a:cubicBezTo>
                          <a:pt x="3056840" y="293948"/>
                          <a:pt x="3949306" y="430916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7162595" y="-135752"/>
                          <a:pt x="7646202" y="1845"/>
                          <a:pt x="8912276" y="0"/>
                        </a:cubicBezTo>
                        <a:cubicBezTo>
                          <a:pt x="9185390" y="-49569"/>
                          <a:pt x="9823277" y="24920"/>
                          <a:pt x="10293349" y="0"/>
                        </a:cubicBezTo>
                        <a:cubicBezTo>
                          <a:pt x="10538374" y="16633"/>
                          <a:pt x="10690363" y="223236"/>
                          <a:pt x="10694732" y="414544"/>
                        </a:cubicBezTo>
                        <a:cubicBezTo>
                          <a:pt x="10657095" y="506560"/>
                          <a:pt x="10670987" y="1287217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00759" y="1576455"/>
                          <a:pt x="10673493" y="1978377"/>
                          <a:pt x="10694732" y="2072676"/>
                        </a:cubicBezTo>
                        <a:cubicBezTo>
                          <a:pt x="10694731" y="2072672"/>
                          <a:pt x="10694732" y="2072667"/>
                          <a:pt x="10694732" y="2072666"/>
                        </a:cubicBezTo>
                        <a:cubicBezTo>
                          <a:pt x="10661523" y="2246544"/>
                          <a:pt x="10527059" y="2488357"/>
                          <a:pt x="10293349" y="2487211"/>
                        </a:cubicBezTo>
                        <a:cubicBezTo>
                          <a:pt x="9877559" y="2534796"/>
                          <a:pt x="9571192" y="2356740"/>
                          <a:pt x="8912276" y="2487211"/>
                        </a:cubicBezTo>
                        <a:cubicBezTo>
                          <a:pt x="8534762" y="2732358"/>
                          <a:pt x="7507268" y="3321460"/>
                          <a:pt x="7001840" y="3282620"/>
                        </a:cubicBezTo>
                        <a:cubicBezTo>
                          <a:pt x="6870233" y="3103405"/>
                          <a:pt x="6521496" y="2877647"/>
                          <a:pt x="6238594" y="2487211"/>
                        </a:cubicBezTo>
                        <a:cubicBezTo>
                          <a:pt x="5060557" y="2457865"/>
                          <a:pt x="2007127" y="2617066"/>
                          <a:pt x="401382" y="2487211"/>
                        </a:cubicBezTo>
                        <a:cubicBezTo>
                          <a:pt x="190597" y="2447384"/>
                          <a:pt x="-17305" y="2342163"/>
                          <a:pt x="0" y="2072666"/>
                        </a:cubicBezTo>
                        <a:cubicBezTo>
                          <a:pt x="1" y="2072668"/>
                          <a:pt x="-1" y="2072671"/>
                          <a:pt x="0" y="2072676"/>
                        </a:cubicBezTo>
                        <a:cubicBezTo>
                          <a:pt x="-56977" y="1764172"/>
                          <a:pt x="-34970" y="1621309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5463" y="1040755"/>
                          <a:pt x="74982" y="679689"/>
                          <a:pt x="0" y="414544"/>
                        </a:cubicBezTo>
                        <a:close/>
                      </a:path>
                      <a:path w="10694732" h="2487211" stroke="0" extrusionOk="0">
                        <a:moveTo>
                          <a:pt x="0" y="414544"/>
                        </a:moveTo>
                        <a:cubicBezTo>
                          <a:pt x="21709" y="223279"/>
                          <a:pt x="193162" y="-26298"/>
                          <a:pt x="401382" y="0"/>
                        </a:cubicBezTo>
                        <a:cubicBezTo>
                          <a:pt x="2730364" y="420196"/>
                          <a:pt x="3526947" y="-68190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6857643" y="-119189"/>
                          <a:pt x="8419695" y="-72626"/>
                          <a:pt x="8912276" y="0"/>
                        </a:cubicBezTo>
                        <a:cubicBezTo>
                          <a:pt x="9274749" y="-45217"/>
                          <a:pt x="9709440" y="89790"/>
                          <a:pt x="10293349" y="0"/>
                        </a:cubicBezTo>
                        <a:cubicBezTo>
                          <a:pt x="10513472" y="-2884"/>
                          <a:pt x="10698687" y="174300"/>
                          <a:pt x="10694732" y="414544"/>
                        </a:cubicBezTo>
                        <a:cubicBezTo>
                          <a:pt x="10662352" y="535805"/>
                          <a:pt x="10687114" y="1274915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25832" y="1643016"/>
                          <a:pt x="10619732" y="1824492"/>
                          <a:pt x="10694732" y="2072676"/>
                        </a:cubicBezTo>
                        <a:cubicBezTo>
                          <a:pt x="10694732" y="2072674"/>
                          <a:pt x="10694731" y="2072668"/>
                          <a:pt x="10694732" y="2072666"/>
                        </a:cubicBezTo>
                        <a:cubicBezTo>
                          <a:pt x="10706541" y="2304618"/>
                          <a:pt x="10488555" y="2490975"/>
                          <a:pt x="10293349" y="2487211"/>
                        </a:cubicBezTo>
                        <a:cubicBezTo>
                          <a:pt x="9649370" y="2607768"/>
                          <a:pt x="9216529" y="2474124"/>
                          <a:pt x="8912276" y="2487211"/>
                        </a:cubicBezTo>
                        <a:cubicBezTo>
                          <a:pt x="8167218" y="2893743"/>
                          <a:pt x="7898677" y="3049027"/>
                          <a:pt x="7001840" y="3282620"/>
                        </a:cubicBezTo>
                        <a:cubicBezTo>
                          <a:pt x="6661718" y="3034505"/>
                          <a:pt x="6539384" y="2789036"/>
                          <a:pt x="6238594" y="2487211"/>
                        </a:cubicBezTo>
                        <a:cubicBezTo>
                          <a:pt x="4549226" y="2343941"/>
                          <a:pt x="1765781" y="2488435"/>
                          <a:pt x="401382" y="2487211"/>
                        </a:cubicBezTo>
                        <a:cubicBezTo>
                          <a:pt x="148948" y="2494669"/>
                          <a:pt x="21739" y="2278118"/>
                          <a:pt x="0" y="2072666"/>
                        </a:cubicBezTo>
                        <a:cubicBezTo>
                          <a:pt x="0" y="2072671"/>
                          <a:pt x="0" y="2072671"/>
                          <a:pt x="0" y="2072676"/>
                        </a:cubicBezTo>
                        <a:cubicBezTo>
                          <a:pt x="34667" y="1832744"/>
                          <a:pt x="5572" y="1599816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51559" y="1098278"/>
                          <a:pt x="-53087" y="564009"/>
                          <a:pt x="0" y="414544"/>
                        </a:cubicBezTo>
                        <a:close/>
                      </a:path>
                      <a:path w="10694732" h="2487211" fill="none" stroke="0" extrusionOk="0">
                        <a:moveTo>
                          <a:pt x="0" y="414544"/>
                        </a:moveTo>
                        <a:cubicBezTo>
                          <a:pt x="9444" y="219016"/>
                          <a:pt x="166343" y="267"/>
                          <a:pt x="401382" y="0"/>
                        </a:cubicBezTo>
                        <a:cubicBezTo>
                          <a:pt x="3105029" y="253710"/>
                          <a:pt x="4046161" y="338066"/>
                          <a:pt x="6238594" y="0"/>
                        </a:cubicBezTo>
                        <a:lnTo>
                          <a:pt x="6238594" y="0"/>
                        </a:lnTo>
                        <a:cubicBezTo>
                          <a:pt x="7144539" y="-135562"/>
                          <a:pt x="7726158" y="-119969"/>
                          <a:pt x="8912276" y="0"/>
                        </a:cubicBezTo>
                        <a:cubicBezTo>
                          <a:pt x="9138202" y="-59227"/>
                          <a:pt x="9763674" y="23820"/>
                          <a:pt x="10293349" y="0"/>
                        </a:cubicBezTo>
                        <a:cubicBezTo>
                          <a:pt x="10513889" y="-11086"/>
                          <a:pt x="10714737" y="167525"/>
                          <a:pt x="10694732" y="414544"/>
                        </a:cubicBezTo>
                        <a:cubicBezTo>
                          <a:pt x="10671205" y="504219"/>
                          <a:pt x="10666889" y="1298591"/>
                          <a:pt x="10694732" y="1450873"/>
                        </a:cubicBezTo>
                        <a:lnTo>
                          <a:pt x="10694732" y="1450873"/>
                        </a:lnTo>
                        <a:cubicBezTo>
                          <a:pt x="10717900" y="1548134"/>
                          <a:pt x="10669321" y="1971012"/>
                          <a:pt x="10694732" y="2072676"/>
                        </a:cubicBezTo>
                        <a:cubicBezTo>
                          <a:pt x="10694733" y="2072674"/>
                          <a:pt x="10694732" y="2072670"/>
                          <a:pt x="10694732" y="2072666"/>
                        </a:cubicBezTo>
                        <a:cubicBezTo>
                          <a:pt x="10675698" y="2234338"/>
                          <a:pt x="10537758" y="2506804"/>
                          <a:pt x="10293349" y="2487211"/>
                        </a:cubicBezTo>
                        <a:cubicBezTo>
                          <a:pt x="9871489" y="2477173"/>
                          <a:pt x="9523954" y="2412331"/>
                          <a:pt x="8912276" y="2487211"/>
                        </a:cubicBezTo>
                        <a:cubicBezTo>
                          <a:pt x="8585667" y="2618959"/>
                          <a:pt x="7530038" y="3233046"/>
                          <a:pt x="7001840" y="3282620"/>
                        </a:cubicBezTo>
                        <a:cubicBezTo>
                          <a:pt x="6853323" y="3059091"/>
                          <a:pt x="6550215" y="2862506"/>
                          <a:pt x="6238594" y="2487211"/>
                        </a:cubicBezTo>
                        <a:cubicBezTo>
                          <a:pt x="4825429" y="2551876"/>
                          <a:pt x="1993509" y="2573353"/>
                          <a:pt x="401382" y="2487211"/>
                        </a:cubicBezTo>
                        <a:cubicBezTo>
                          <a:pt x="153553" y="2474360"/>
                          <a:pt x="-18295" y="2305746"/>
                          <a:pt x="0" y="2072666"/>
                        </a:cubicBezTo>
                        <a:cubicBezTo>
                          <a:pt x="-1" y="2072670"/>
                          <a:pt x="0" y="2072672"/>
                          <a:pt x="0" y="2072676"/>
                        </a:cubicBezTo>
                        <a:cubicBezTo>
                          <a:pt x="-39292" y="1772887"/>
                          <a:pt x="-39141" y="1607077"/>
                          <a:pt x="0" y="1450873"/>
                        </a:cubicBezTo>
                        <a:lnTo>
                          <a:pt x="0" y="1450873"/>
                        </a:lnTo>
                        <a:cubicBezTo>
                          <a:pt x="-62127" y="1065837"/>
                          <a:pt x="73365" y="676797"/>
                          <a:pt x="0" y="41454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3B9BC-BC6A-BA06-1213-D65AEBB27DC9}"/>
              </a:ext>
            </a:extLst>
          </p:cNvPr>
          <p:cNvSpPr txBox="1"/>
          <p:nvPr/>
        </p:nvSpPr>
        <p:spPr>
          <a:xfrm>
            <a:off x="1311318" y="2686787"/>
            <a:ext cx="10458249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E11F69"/>
                </a:solidFill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en-US" sz="3000" b="1" dirty="0" err="1"/>
              <a:t>Câu</a:t>
            </a:r>
            <a:r>
              <a:rPr lang="en-US" sz="3000" b="1" dirty="0"/>
              <a:t> </a:t>
            </a:r>
            <a:r>
              <a:rPr lang="en-US" sz="3000" b="1" dirty="0" err="1"/>
              <a:t>chuyện</a:t>
            </a:r>
            <a:r>
              <a:rPr lang="en-US" sz="3000" b="1" dirty="0"/>
              <a:t> ca </a:t>
            </a:r>
            <a:r>
              <a:rPr lang="en-US" sz="3000" b="1" dirty="0" err="1"/>
              <a:t>ngợi</a:t>
            </a:r>
            <a:r>
              <a:rPr lang="en-US" sz="3000" b="1" dirty="0"/>
              <a:t> </a:t>
            </a:r>
            <a:r>
              <a:rPr lang="en-US" sz="3000" b="1" dirty="0" err="1"/>
              <a:t>hành</a:t>
            </a:r>
            <a:r>
              <a:rPr lang="en-US" sz="3000" b="1" dirty="0"/>
              <a:t> </a:t>
            </a:r>
            <a:r>
              <a:rPr lang="en-US" sz="3000" b="1" dirty="0" err="1"/>
              <a:t>động</a:t>
            </a:r>
            <a:r>
              <a:rPr lang="en-US" sz="3000" b="1" dirty="0"/>
              <a:t>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cụ</a:t>
            </a:r>
            <a:r>
              <a:rPr lang="en-US" sz="3000" b="1" dirty="0"/>
              <a:t> </a:t>
            </a:r>
            <a:r>
              <a:rPr lang="en-US" sz="3000" b="1" dirty="0" err="1"/>
              <a:t>Tạo</a:t>
            </a:r>
            <a:r>
              <a:rPr lang="en-US" sz="3000" b="1" dirty="0"/>
              <a:t> hi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lợi</a:t>
            </a:r>
            <a:r>
              <a:rPr lang="en-US" sz="3000" b="1" dirty="0"/>
              <a:t> </a:t>
            </a:r>
            <a:r>
              <a:rPr lang="en-US" sz="3000" b="1" dirty="0" err="1"/>
              <a:t>ích</a:t>
            </a:r>
            <a:r>
              <a:rPr lang="en-US" sz="3000" b="1" dirty="0"/>
              <a:t> </a:t>
            </a:r>
            <a:r>
              <a:rPr lang="en-US" sz="3000" b="1" dirty="0" err="1"/>
              <a:t>cá</a:t>
            </a:r>
            <a:r>
              <a:rPr lang="en-US" sz="3000" b="1" dirty="0"/>
              <a:t> </a:t>
            </a:r>
            <a:r>
              <a:rPr lang="en-US" sz="3000" b="1" dirty="0" err="1"/>
              <a:t>nhân</a:t>
            </a:r>
            <a:r>
              <a:rPr lang="en-US" sz="3000" b="1" dirty="0"/>
              <a:t>, </a:t>
            </a:r>
            <a:r>
              <a:rPr lang="en-US" sz="3000" b="1" dirty="0" err="1"/>
              <a:t>góp</a:t>
            </a:r>
            <a:r>
              <a:rPr lang="en-US" sz="3000" b="1" dirty="0"/>
              <a:t> </a:t>
            </a:r>
            <a:r>
              <a:rPr lang="en-US" sz="3000" b="1" dirty="0" err="1"/>
              <a:t>sức</a:t>
            </a:r>
            <a:r>
              <a:rPr lang="en-US" sz="3000" b="1" dirty="0"/>
              <a:t> </a:t>
            </a:r>
            <a:r>
              <a:rPr lang="en-US" sz="3000" b="1" dirty="0" err="1"/>
              <a:t>mình</a:t>
            </a:r>
            <a:r>
              <a:rPr lang="en-US" sz="3000" b="1" dirty="0"/>
              <a:t> </a:t>
            </a:r>
            <a:r>
              <a:rPr lang="en-US" sz="3000" b="1" dirty="0" err="1"/>
              <a:t>làm</a:t>
            </a:r>
            <a:r>
              <a:rPr lang="en-US" sz="3000" b="1" dirty="0"/>
              <a:t> </a:t>
            </a:r>
            <a:r>
              <a:rPr lang="en-US" sz="3000" b="1" dirty="0" err="1"/>
              <a:t>nên</a:t>
            </a:r>
            <a:r>
              <a:rPr lang="en-US" sz="3000" b="1" dirty="0"/>
              <a:t> </a:t>
            </a:r>
            <a:r>
              <a:rPr lang="en-US" sz="3000" b="1" dirty="0" err="1"/>
              <a:t>những</a:t>
            </a:r>
            <a:r>
              <a:rPr lang="en-US" sz="3000" b="1" dirty="0"/>
              <a:t> </a:t>
            </a:r>
            <a:r>
              <a:rPr lang="en-US" sz="3000" b="1" dirty="0" err="1"/>
              <a:t>điều</a:t>
            </a:r>
            <a:r>
              <a:rPr lang="en-US" sz="3000" b="1" dirty="0"/>
              <a:t> </a:t>
            </a:r>
            <a:r>
              <a:rPr lang="en-US" sz="3000" b="1" dirty="0" err="1"/>
              <a:t>tốt</a:t>
            </a:r>
            <a:r>
              <a:rPr lang="en-US" sz="3000" b="1" dirty="0"/>
              <a:t> </a:t>
            </a:r>
            <a:r>
              <a:rPr lang="en-US" sz="3000" b="1" dirty="0" err="1"/>
              <a:t>đẹp</a:t>
            </a:r>
            <a:r>
              <a:rPr lang="en-US" sz="3000" b="1" dirty="0"/>
              <a:t> </a:t>
            </a:r>
            <a:r>
              <a:rPr lang="en-US" sz="3000" b="1" dirty="0" err="1"/>
              <a:t>cho</a:t>
            </a:r>
            <a:r>
              <a:rPr lang="en-US" sz="3000" b="1" dirty="0"/>
              <a:t> </a:t>
            </a:r>
            <a:r>
              <a:rPr lang="en-US" sz="3000" b="1" dirty="0" err="1"/>
              <a:t>cộng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.</a:t>
            </a:r>
          </a:p>
          <a:p>
            <a:pPr algn="just"/>
            <a:endParaRPr lang="en-US" sz="3000" b="1" dirty="0">
              <a:solidFill>
                <a:srgbClr val="E11F69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4C1C2-3AF6-3AA8-7BBF-C998339EFF92}"/>
              </a:ext>
            </a:extLst>
          </p:cNvPr>
          <p:cNvSpPr txBox="1"/>
          <p:nvPr/>
        </p:nvSpPr>
        <p:spPr>
          <a:xfrm>
            <a:off x="138488" y="4453794"/>
            <a:ext cx="1201167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3000" b="1" kern="0" spc="-25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b="1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94" y="1585374"/>
            <a:ext cx="11403106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ĐỌC NÂNG CAO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800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DC318F4-1A5A-930F-C17A-50B964BB4629}"/>
              </a:ext>
            </a:extLst>
          </p:cNvPr>
          <p:cNvGrpSpPr/>
          <p:nvPr/>
        </p:nvGrpSpPr>
        <p:grpSpPr>
          <a:xfrm>
            <a:off x="118250" y="3633320"/>
            <a:ext cx="7086600" cy="1303462"/>
            <a:chOff x="-684085" y="1790606"/>
            <a:chExt cx="5550126" cy="12497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Speech Bubble: Rectangle with Corners Rounded 6">
              <a:extLst>
                <a:ext uri="{FF2B5EF4-FFF2-40B4-BE49-F238E27FC236}">
                  <a16:creationId xmlns:a16="http://schemas.microsoft.com/office/drawing/2014/main" id="{BA9D6364-A88F-FBE3-F479-2DED73CA77FF}"/>
                </a:ext>
              </a:extLst>
            </p:cNvPr>
            <p:cNvSpPr/>
            <p:nvPr/>
          </p:nvSpPr>
          <p:spPr>
            <a:xfrm>
              <a:off x="-684085" y="1790606"/>
              <a:ext cx="5550126" cy="1249779"/>
            </a:xfrm>
            <a:custGeom>
              <a:avLst/>
              <a:gdLst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50126" h="1249779" fill="none" extrusionOk="0">
                  <a:moveTo>
                    <a:pt x="0" y="208300"/>
                  </a:moveTo>
                  <a:cubicBezTo>
                    <a:pt x="23471" y="106789"/>
                    <a:pt x="48867" y="19088"/>
                    <a:pt x="208300" y="0"/>
                  </a:cubicBezTo>
                  <a:cubicBezTo>
                    <a:pt x="1446306" y="249638"/>
                    <a:pt x="2260580" y="-3831"/>
                    <a:pt x="3237573" y="0"/>
                  </a:cubicBezTo>
                  <a:lnTo>
                    <a:pt x="3237573" y="0"/>
                  </a:lnTo>
                  <a:cubicBezTo>
                    <a:pt x="3681962" y="-113861"/>
                    <a:pt x="4054789" y="26798"/>
                    <a:pt x="4625105" y="0"/>
                  </a:cubicBezTo>
                  <a:cubicBezTo>
                    <a:pt x="4768675" y="-44003"/>
                    <a:pt x="5076827" y="38379"/>
                    <a:pt x="5341824" y="0"/>
                  </a:cubicBezTo>
                  <a:cubicBezTo>
                    <a:pt x="5469086" y="19741"/>
                    <a:pt x="5536935" y="95320"/>
                    <a:pt x="5550126" y="208300"/>
                  </a:cubicBezTo>
                  <a:cubicBezTo>
                    <a:pt x="5544277" y="262080"/>
                    <a:pt x="5548698" y="627354"/>
                    <a:pt x="5550126" y="729037"/>
                  </a:cubicBezTo>
                  <a:lnTo>
                    <a:pt x="5550126" y="729037"/>
                  </a:lnTo>
                  <a:cubicBezTo>
                    <a:pt x="5566118" y="779446"/>
                    <a:pt x="5536618" y="998212"/>
                    <a:pt x="5550126" y="1041482"/>
                  </a:cubicBezTo>
                  <a:lnTo>
                    <a:pt x="5550126" y="1041477"/>
                  </a:lnTo>
                  <a:cubicBezTo>
                    <a:pt x="5525430" y="1124964"/>
                    <a:pt x="5444608" y="1291836"/>
                    <a:pt x="5341824" y="1249779"/>
                  </a:cubicBezTo>
                  <a:cubicBezTo>
                    <a:pt x="5140164" y="1324979"/>
                    <a:pt x="4968445" y="1243860"/>
                    <a:pt x="4625105" y="1249779"/>
                  </a:cubicBezTo>
                  <a:cubicBezTo>
                    <a:pt x="4386869" y="1309396"/>
                    <a:pt x="3888714" y="1711944"/>
                    <a:pt x="3633666" y="1649457"/>
                  </a:cubicBezTo>
                  <a:cubicBezTo>
                    <a:pt x="3568695" y="1514129"/>
                    <a:pt x="3408700" y="1408974"/>
                    <a:pt x="3237573" y="1249779"/>
                  </a:cubicBezTo>
                  <a:cubicBezTo>
                    <a:pt x="2424593" y="1249610"/>
                    <a:pt x="1046903" y="1140962"/>
                    <a:pt x="208300" y="1249779"/>
                  </a:cubicBezTo>
                  <a:cubicBezTo>
                    <a:pt x="89817" y="1302200"/>
                    <a:pt x="-26592" y="1187787"/>
                    <a:pt x="0" y="1041477"/>
                  </a:cubicBezTo>
                  <a:lnTo>
                    <a:pt x="0" y="1041482"/>
                  </a:lnTo>
                  <a:cubicBezTo>
                    <a:pt x="-36536" y="885185"/>
                    <a:pt x="1987" y="814208"/>
                    <a:pt x="0" y="729037"/>
                  </a:cubicBezTo>
                  <a:lnTo>
                    <a:pt x="0" y="729037"/>
                  </a:lnTo>
                  <a:cubicBezTo>
                    <a:pt x="-60235" y="499741"/>
                    <a:pt x="50970" y="342294"/>
                    <a:pt x="0" y="208300"/>
                  </a:cubicBezTo>
                  <a:close/>
                </a:path>
                <a:path w="5550126" h="1249779" stroke="0" extrusionOk="0">
                  <a:moveTo>
                    <a:pt x="0" y="208300"/>
                  </a:moveTo>
                  <a:cubicBezTo>
                    <a:pt x="-1268" y="86447"/>
                    <a:pt x="116905" y="2875"/>
                    <a:pt x="208300" y="0"/>
                  </a:cubicBezTo>
                  <a:cubicBezTo>
                    <a:pt x="1451000" y="45578"/>
                    <a:pt x="1930381" y="14857"/>
                    <a:pt x="3237573" y="0"/>
                  </a:cubicBezTo>
                  <a:lnTo>
                    <a:pt x="3237573" y="0"/>
                  </a:lnTo>
                  <a:cubicBezTo>
                    <a:pt x="3495163" y="-80159"/>
                    <a:pt x="4360648" y="-13677"/>
                    <a:pt x="4625105" y="0"/>
                  </a:cubicBezTo>
                  <a:cubicBezTo>
                    <a:pt x="4804969" y="-45252"/>
                    <a:pt x="5072366" y="793"/>
                    <a:pt x="5341824" y="0"/>
                  </a:cubicBezTo>
                  <a:cubicBezTo>
                    <a:pt x="5465394" y="-3261"/>
                    <a:pt x="5521383" y="85882"/>
                    <a:pt x="5550126" y="208300"/>
                  </a:cubicBezTo>
                  <a:cubicBezTo>
                    <a:pt x="5543849" y="273623"/>
                    <a:pt x="5550042" y="622879"/>
                    <a:pt x="5550126" y="729037"/>
                  </a:cubicBezTo>
                  <a:lnTo>
                    <a:pt x="5550126" y="729037"/>
                  </a:lnTo>
                  <a:cubicBezTo>
                    <a:pt x="5540696" y="790565"/>
                    <a:pt x="5540877" y="926270"/>
                    <a:pt x="5550126" y="1041482"/>
                  </a:cubicBezTo>
                  <a:lnTo>
                    <a:pt x="5550126" y="1041477"/>
                  </a:lnTo>
                  <a:cubicBezTo>
                    <a:pt x="5535035" y="1164764"/>
                    <a:pt x="5462726" y="1274579"/>
                    <a:pt x="5341824" y="1249779"/>
                  </a:cubicBezTo>
                  <a:cubicBezTo>
                    <a:pt x="5025004" y="1319515"/>
                    <a:pt x="4779885" y="1176561"/>
                    <a:pt x="4625105" y="1249779"/>
                  </a:cubicBezTo>
                  <a:cubicBezTo>
                    <a:pt x="4232178" y="1464952"/>
                    <a:pt x="4131830" y="1532570"/>
                    <a:pt x="3633666" y="1649457"/>
                  </a:cubicBezTo>
                  <a:cubicBezTo>
                    <a:pt x="3468024" y="1536562"/>
                    <a:pt x="3365790" y="1403405"/>
                    <a:pt x="3237573" y="1249779"/>
                  </a:cubicBezTo>
                  <a:cubicBezTo>
                    <a:pt x="2478221" y="1461447"/>
                    <a:pt x="1050551" y="1351738"/>
                    <a:pt x="208300" y="1249779"/>
                  </a:cubicBezTo>
                  <a:cubicBezTo>
                    <a:pt x="71180" y="1275718"/>
                    <a:pt x="26146" y="1128659"/>
                    <a:pt x="0" y="1041477"/>
                  </a:cubicBezTo>
                  <a:lnTo>
                    <a:pt x="0" y="1041482"/>
                  </a:lnTo>
                  <a:cubicBezTo>
                    <a:pt x="7870" y="941326"/>
                    <a:pt x="-7240" y="814229"/>
                    <a:pt x="0" y="729037"/>
                  </a:cubicBezTo>
                  <a:lnTo>
                    <a:pt x="0" y="729037"/>
                  </a:lnTo>
                  <a:cubicBezTo>
                    <a:pt x="24233" y="565536"/>
                    <a:pt x="-9377" y="291911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-2107" y="132654"/>
                    <a:pt x="85921" y="1348"/>
                    <a:pt x="208300" y="0"/>
                  </a:cubicBezTo>
                  <a:cubicBezTo>
                    <a:pt x="1543881" y="88363"/>
                    <a:pt x="2073379" y="220570"/>
                    <a:pt x="3237573" y="0"/>
                  </a:cubicBezTo>
                  <a:lnTo>
                    <a:pt x="3237573" y="0"/>
                  </a:lnTo>
                  <a:cubicBezTo>
                    <a:pt x="3667442" y="-57975"/>
                    <a:pt x="3977053" y="-47026"/>
                    <a:pt x="4625105" y="0"/>
                  </a:cubicBezTo>
                  <a:cubicBezTo>
                    <a:pt x="4789344" y="-107188"/>
                    <a:pt x="5044099" y="-6823"/>
                    <a:pt x="5341824" y="0"/>
                  </a:cubicBezTo>
                  <a:cubicBezTo>
                    <a:pt x="5460504" y="-1841"/>
                    <a:pt x="5564406" y="97192"/>
                    <a:pt x="5550126" y="208300"/>
                  </a:cubicBezTo>
                  <a:cubicBezTo>
                    <a:pt x="5537484" y="251957"/>
                    <a:pt x="5522691" y="658074"/>
                    <a:pt x="5550126" y="729037"/>
                  </a:cubicBezTo>
                  <a:lnTo>
                    <a:pt x="5550126" y="729037"/>
                  </a:lnTo>
                  <a:cubicBezTo>
                    <a:pt x="5561777" y="778877"/>
                    <a:pt x="5529776" y="990729"/>
                    <a:pt x="5550126" y="1041482"/>
                  </a:cubicBezTo>
                  <a:lnTo>
                    <a:pt x="5550126" y="1041477"/>
                  </a:lnTo>
                  <a:cubicBezTo>
                    <a:pt x="5559086" y="1141324"/>
                    <a:pt x="5432566" y="1266958"/>
                    <a:pt x="5341824" y="1249779"/>
                  </a:cubicBezTo>
                  <a:cubicBezTo>
                    <a:pt x="5152276" y="1224510"/>
                    <a:pt x="4986308" y="1226803"/>
                    <a:pt x="4625105" y="1249779"/>
                  </a:cubicBezTo>
                  <a:cubicBezTo>
                    <a:pt x="4424288" y="1274431"/>
                    <a:pt x="3932504" y="1625965"/>
                    <a:pt x="3633666" y="1649457"/>
                  </a:cubicBezTo>
                  <a:cubicBezTo>
                    <a:pt x="3604541" y="1558025"/>
                    <a:pt x="3373715" y="1455601"/>
                    <a:pt x="3237573" y="1249779"/>
                  </a:cubicBezTo>
                  <a:cubicBezTo>
                    <a:pt x="2562097" y="1148518"/>
                    <a:pt x="957053" y="1319715"/>
                    <a:pt x="208300" y="1249779"/>
                  </a:cubicBezTo>
                  <a:cubicBezTo>
                    <a:pt x="71023" y="1258301"/>
                    <a:pt x="2049" y="1171891"/>
                    <a:pt x="0" y="1041477"/>
                  </a:cubicBezTo>
                  <a:lnTo>
                    <a:pt x="0" y="1041482"/>
                  </a:lnTo>
                  <a:cubicBezTo>
                    <a:pt x="-34368" y="880566"/>
                    <a:pt x="-10187" y="806188"/>
                    <a:pt x="0" y="729037"/>
                  </a:cubicBezTo>
                  <a:lnTo>
                    <a:pt x="0" y="729037"/>
                  </a:lnTo>
                  <a:cubicBezTo>
                    <a:pt x="-33667" y="543544"/>
                    <a:pt x="32471" y="343714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8857" y="119769"/>
                    <a:pt x="69584" y="8702"/>
                    <a:pt x="208300" y="0"/>
                  </a:cubicBezTo>
                  <a:cubicBezTo>
                    <a:pt x="1579338" y="156831"/>
                    <a:pt x="2166357" y="100574"/>
                    <a:pt x="3237573" y="0"/>
                  </a:cubicBezTo>
                  <a:lnTo>
                    <a:pt x="3237573" y="0"/>
                  </a:lnTo>
                  <a:cubicBezTo>
                    <a:pt x="3697439" y="-85444"/>
                    <a:pt x="4035075" y="-5996"/>
                    <a:pt x="4625105" y="0"/>
                  </a:cubicBezTo>
                  <a:cubicBezTo>
                    <a:pt x="4773187" y="-54381"/>
                    <a:pt x="5074550" y="23517"/>
                    <a:pt x="5341824" y="0"/>
                  </a:cubicBezTo>
                  <a:cubicBezTo>
                    <a:pt x="5461950" y="6992"/>
                    <a:pt x="5552724" y="85730"/>
                    <a:pt x="5550126" y="208300"/>
                  </a:cubicBezTo>
                  <a:cubicBezTo>
                    <a:pt x="5539230" y="254444"/>
                    <a:pt x="5542498" y="641006"/>
                    <a:pt x="5550126" y="729037"/>
                  </a:cubicBezTo>
                  <a:lnTo>
                    <a:pt x="5550126" y="729037"/>
                  </a:lnTo>
                  <a:cubicBezTo>
                    <a:pt x="5570020" y="775370"/>
                    <a:pt x="5537395" y="999122"/>
                    <a:pt x="5550126" y="1041482"/>
                  </a:cubicBezTo>
                  <a:lnTo>
                    <a:pt x="5550126" y="1041477"/>
                  </a:lnTo>
                  <a:cubicBezTo>
                    <a:pt x="5543376" y="1136980"/>
                    <a:pt x="5435121" y="1276332"/>
                    <a:pt x="5341824" y="1249779"/>
                  </a:cubicBezTo>
                  <a:cubicBezTo>
                    <a:pt x="5143964" y="1306175"/>
                    <a:pt x="5001618" y="1232840"/>
                    <a:pt x="4625105" y="1249779"/>
                  </a:cubicBezTo>
                  <a:cubicBezTo>
                    <a:pt x="4404549" y="1297604"/>
                    <a:pt x="3867770" y="1684902"/>
                    <a:pt x="3633666" y="1649457"/>
                  </a:cubicBezTo>
                  <a:cubicBezTo>
                    <a:pt x="3595866" y="1533425"/>
                    <a:pt x="3351954" y="1431394"/>
                    <a:pt x="3237573" y="1249779"/>
                  </a:cubicBezTo>
                  <a:cubicBezTo>
                    <a:pt x="2541434" y="1230616"/>
                    <a:pt x="1052468" y="1204125"/>
                    <a:pt x="208300" y="1249779"/>
                  </a:cubicBezTo>
                  <a:cubicBezTo>
                    <a:pt x="87583" y="1275622"/>
                    <a:pt x="-1331" y="1167164"/>
                    <a:pt x="0" y="1041477"/>
                  </a:cubicBezTo>
                  <a:lnTo>
                    <a:pt x="0" y="1041482"/>
                  </a:lnTo>
                  <a:cubicBezTo>
                    <a:pt x="-47915" y="876574"/>
                    <a:pt x="-8981" y="796686"/>
                    <a:pt x="0" y="729037"/>
                  </a:cubicBezTo>
                  <a:lnTo>
                    <a:pt x="0" y="729037"/>
                  </a:lnTo>
                  <a:cubicBezTo>
                    <a:pt x="-47053" y="517958"/>
                    <a:pt x="22837" y="327015"/>
                    <a:pt x="0" y="208300"/>
                  </a:cubicBezTo>
                  <a:close/>
                </a:path>
              </a:pathLst>
            </a:custGeom>
            <a:grpFill/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086600"/>
                        <a:gd name="connsiteY0" fmla="*/ 217248 h 1303462"/>
                        <a:gd name="connsiteX1" fmla="*/ 265966 w 7086600"/>
                        <a:gd name="connsiteY1" fmla="*/ 0 h 1303462"/>
                        <a:gd name="connsiteX2" fmla="*/ 4133850 w 7086600"/>
                        <a:gd name="connsiteY2" fmla="*/ 0 h 1303462"/>
                        <a:gd name="connsiteX3" fmla="*/ 4133850 w 7086600"/>
                        <a:gd name="connsiteY3" fmla="*/ 0 h 1303462"/>
                        <a:gd name="connsiteX4" fmla="*/ 5905500 w 7086600"/>
                        <a:gd name="connsiteY4" fmla="*/ 0 h 1303462"/>
                        <a:gd name="connsiteX5" fmla="*/ 6820633 w 7086600"/>
                        <a:gd name="connsiteY5" fmla="*/ 0 h 1303462"/>
                        <a:gd name="connsiteX6" fmla="*/ 7086600 w 7086600"/>
                        <a:gd name="connsiteY6" fmla="*/ 217248 h 1303462"/>
                        <a:gd name="connsiteX7" fmla="*/ 7086600 w 7086600"/>
                        <a:gd name="connsiteY7" fmla="*/ 760353 h 1303462"/>
                        <a:gd name="connsiteX8" fmla="*/ 7086600 w 7086600"/>
                        <a:gd name="connsiteY8" fmla="*/ 760353 h 1303462"/>
                        <a:gd name="connsiteX9" fmla="*/ 7086600 w 7086600"/>
                        <a:gd name="connsiteY9" fmla="*/ 1086218 h 1303462"/>
                        <a:gd name="connsiteX10" fmla="*/ 7086600 w 7086600"/>
                        <a:gd name="connsiteY10" fmla="*/ 1086213 h 1303462"/>
                        <a:gd name="connsiteX11" fmla="*/ 6820633 w 7086600"/>
                        <a:gd name="connsiteY11" fmla="*/ 1303462 h 1303462"/>
                        <a:gd name="connsiteX12" fmla="*/ 5905500 w 7086600"/>
                        <a:gd name="connsiteY12" fmla="*/ 1303462 h 1303462"/>
                        <a:gd name="connsiteX13" fmla="*/ 4639596 w 7086600"/>
                        <a:gd name="connsiteY13" fmla="*/ 1720308 h 1303462"/>
                        <a:gd name="connsiteX14" fmla="*/ 4133850 w 7086600"/>
                        <a:gd name="connsiteY14" fmla="*/ 1303462 h 1303462"/>
                        <a:gd name="connsiteX15" fmla="*/ 265966 w 7086600"/>
                        <a:gd name="connsiteY15" fmla="*/ 1303462 h 1303462"/>
                        <a:gd name="connsiteX16" fmla="*/ 0 w 7086600"/>
                        <a:gd name="connsiteY16" fmla="*/ 1086213 h 1303462"/>
                        <a:gd name="connsiteX17" fmla="*/ 0 w 7086600"/>
                        <a:gd name="connsiteY17" fmla="*/ 1086218 h 1303462"/>
                        <a:gd name="connsiteX18" fmla="*/ 0 w 7086600"/>
                        <a:gd name="connsiteY18" fmla="*/ 760353 h 1303462"/>
                        <a:gd name="connsiteX19" fmla="*/ 0 w 7086600"/>
                        <a:gd name="connsiteY19" fmla="*/ 760353 h 1303462"/>
                        <a:gd name="connsiteX20" fmla="*/ 0 w 7086600"/>
                        <a:gd name="connsiteY20" fmla="*/ 217248 h 1303462"/>
                        <a:gd name="connsiteX0" fmla="*/ 0 w 7086600"/>
                        <a:gd name="connsiteY0" fmla="*/ 217248 h 1303462"/>
                        <a:gd name="connsiteX1" fmla="*/ 265966 w 7086600"/>
                        <a:gd name="connsiteY1" fmla="*/ 0 h 1303462"/>
                        <a:gd name="connsiteX2" fmla="*/ 4133850 w 7086600"/>
                        <a:gd name="connsiteY2" fmla="*/ 0 h 1303462"/>
                        <a:gd name="connsiteX3" fmla="*/ 4133850 w 7086600"/>
                        <a:gd name="connsiteY3" fmla="*/ 0 h 1303462"/>
                        <a:gd name="connsiteX4" fmla="*/ 5905500 w 7086600"/>
                        <a:gd name="connsiteY4" fmla="*/ 0 h 1303462"/>
                        <a:gd name="connsiteX5" fmla="*/ 6820633 w 7086600"/>
                        <a:gd name="connsiteY5" fmla="*/ 0 h 1303462"/>
                        <a:gd name="connsiteX6" fmla="*/ 7086600 w 7086600"/>
                        <a:gd name="connsiteY6" fmla="*/ 217248 h 1303462"/>
                        <a:gd name="connsiteX7" fmla="*/ 7086600 w 7086600"/>
                        <a:gd name="connsiteY7" fmla="*/ 760353 h 1303462"/>
                        <a:gd name="connsiteX8" fmla="*/ 7086600 w 7086600"/>
                        <a:gd name="connsiteY8" fmla="*/ 760353 h 1303462"/>
                        <a:gd name="connsiteX9" fmla="*/ 7086600 w 7086600"/>
                        <a:gd name="connsiteY9" fmla="*/ 1086218 h 1303462"/>
                        <a:gd name="connsiteX10" fmla="*/ 7086600 w 7086600"/>
                        <a:gd name="connsiteY10" fmla="*/ 1086213 h 1303462"/>
                        <a:gd name="connsiteX11" fmla="*/ 6820633 w 7086600"/>
                        <a:gd name="connsiteY11" fmla="*/ 1303462 h 1303462"/>
                        <a:gd name="connsiteX12" fmla="*/ 5905500 w 7086600"/>
                        <a:gd name="connsiteY12" fmla="*/ 1303462 h 1303462"/>
                        <a:gd name="connsiteX13" fmla="*/ 4639596 w 7086600"/>
                        <a:gd name="connsiteY13" fmla="*/ 1720308 h 1303462"/>
                        <a:gd name="connsiteX14" fmla="*/ 4133850 w 7086600"/>
                        <a:gd name="connsiteY14" fmla="*/ 1303462 h 1303462"/>
                        <a:gd name="connsiteX15" fmla="*/ 265966 w 7086600"/>
                        <a:gd name="connsiteY15" fmla="*/ 1303462 h 1303462"/>
                        <a:gd name="connsiteX16" fmla="*/ 0 w 7086600"/>
                        <a:gd name="connsiteY16" fmla="*/ 1086213 h 1303462"/>
                        <a:gd name="connsiteX17" fmla="*/ 0 w 7086600"/>
                        <a:gd name="connsiteY17" fmla="*/ 1086218 h 1303462"/>
                        <a:gd name="connsiteX18" fmla="*/ 0 w 7086600"/>
                        <a:gd name="connsiteY18" fmla="*/ 760353 h 1303462"/>
                        <a:gd name="connsiteX19" fmla="*/ 0 w 7086600"/>
                        <a:gd name="connsiteY19" fmla="*/ 760353 h 1303462"/>
                        <a:gd name="connsiteX20" fmla="*/ 0 w 7086600"/>
                        <a:gd name="connsiteY20" fmla="*/ 217248 h 1303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086600" h="1303462" fill="none" extrusionOk="0">
                          <a:moveTo>
                            <a:pt x="0" y="217248"/>
                          </a:moveTo>
                          <a:cubicBezTo>
                            <a:pt x="23157" y="108365"/>
                            <a:pt x="79276" y="14364"/>
                            <a:pt x="265966" y="0"/>
                          </a:cubicBezTo>
                          <a:cubicBezTo>
                            <a:pt x="1885988" y="239381"/>
                            <a:pt x="2783869" y="74385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08429" y="-115178"/>
                            <a:pt x="5156295" y="1464"/>
                            <a:pt x="5905500" y="0"/>
                          </a:cubicBezTo>
                          <a:cubicBezTo>
                            <a:pt x="6073867" y="-38819"/>
                            <a:pt x="6492638" y="30716"/>
                            <a:pt x="6820633" y="0"/>
                          </a:cubicBezTo>
                          <a:cubicBezTo>
                            <a:pt x="6976322" y="11735"/>
                            <a:pt x="7075082" y="98807"/>
                            <a:pt x="7086600" y="217248"/>
                          </a:cubicBezTo>
                          <a:cubicBezTo>
                            <a:pt x="7072374" y="274115"/>
                            <a:pt x="7081017" y="658402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103334" y="813659"/>
                            <a:pt x="7069402" y="1036283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68173" y="1186692"/>
                            <a:pt x="6959728" y="1326430"/>
                            <a:pt x="6820633" y="1303462"/>
                          </a:cubicBezTo>
                          <a:cubicBezTo>
                            <a:pt x="6567430" y="1366105"/>
                            <a:pt x="6338566" y="1287061"/>
                            <a:pt x="5905500" y="1303462"/>
                          </a:cubicBezTo>
                          <a:cubicBezTo>
                            <a:pt x="5643451" y="1371002"/>
                            <a:pt x="4997526" y="1740215"/>
                            <a:pt x="4639596" y="1720308"/>
                          </a:cubicBezTo>
                          <a:cubicBezTo>
                            <a:pt x="4566830" y="1600329"/>
                            <a:pt x="4314715" y="1502349"/>
                            <a:pt x="4133850" y="1303462"/>
                          </a:cubicBezTo>
                          <a:cubicBezTo>
                            <a:pt x="3272403" y="1303894"/>
                            <a:pt x="1291423" y="1265869"/>
                            <a:pt x="265966" y="1303462"/>
                          </a:cubicBezTo>
                          <a:cubicBezTo>
                            <a:pt x="117186" y="1329443"/>
                            <a:pt x="-30149" y="123546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-44362" y="923545"/>
                            <a:pt x="-15662" y="843901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-48838" y="536105"/>
                            <a:pt x="34638" y="368220"/>
                            <a:pt x="0" y="217248"/>
                          </a:cubicBezTo>
                          <a:close/>
                        </a:path>
                        <a:path w="7086600" h="1303462" stroke="0" extrusionOk="0">
                          <a:moveTo>
                            <a:pt x="0" y="217248"/>
                          </a:moveTo>
                          <a:cubicBezTo>
                            <a:pt x="-5915" y="104087"/>
                            <a:pt x="146656" y="-1097"/>
                            <a:pt x="265966" y="0"/>
                          </a:cubicBezTo>
                          <a:cubicBezTo>
                            <a:pt x="1815606" y="77454"/>
                            <a:pt x="2447509" y="10727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493824" y="-75428"/>
                            <a:pt x="5567970" y="-22148"/>
                            <a:pt x="5905500" y="0"/>
                          </a:cubicBezTo>
                          <a:cubicBezTo>
                            <a:pt x="6165294" y="-37423"/>
                            <a:pt x="6448834" y="19503"/>
                            <a:pt x="6820633" y="0"/>
                          </a:cubicBezTo>
                          <a:cubicBezTo>
                            <a:pt x="6962915" y="-11613"/>
                            <a:pt x="7079429" y="93595"/>
                            <a:pt x="7086600" y="217248"/>
                          </a:cubicBezTo>
                          <a:cubicBezTo>
                            <a:pt x="7069213" y="278637"/>
                            <a:pt x="7082881" y="656473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091664" y="839124"/>
                            <a:pt x="7065876" y="959621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75493" y="1212455"/>
                            <a:pt x="6966400" y="1323676"/>
                            <a:pt x="6820633" y="1303462"/>
                          </a:cubicBezTo>
                          <a:cubicBezTo>
                            <a:pt x="6404475" y="1352084"/>
                            <a:pt x="6106264" y="1254236"/>
                            <a:pt x="5905500" y="1303462"/>
                          </a:cubicBezTo>
                          <a:cubicBezTo>
                            <a:pt x="5413019" y="1510208"/>
                            <a:pt x="5262992" y="1596438"/>
                            <a:pt x="4639596" y="1720308"/>
                          </a:cubicBezTo>
                          <a:cubicBezTo>
                            <a:pt x="4423921" y="1580109"/>
                            <a:pt x="4320085" y="1451830"/>
                            <a:pt x="4133850" y="1303462"/>
                          </a:cubicBezTo>
                          <a:cubicBezTo>
                            <a:pt x="3122829" y="1416558"/>
                            <a:pt x="1243531" y="1433708"/>
                            <a:pt x="265966" y="1303462"/>
                          </a:cubicBezTo>
                          <a:cubicBezTo>
                            <a:pt x="95174" y="1321687"/>
                            <a:pt x="31264" y="117939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12096" y="975218"/>
                            <a:pt x="-8776" y="842410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33240" y="582833"/>
                            <a:pt x="-17648" y="297371"/>
                            <a:pt x="0" y="217248"/>
                          </a:cubicBezTo>
                          <a:close/>
                        </a:path>
                        <a:path w="7086600" h="1303462" fill="none" stroke="0" extrusionOk="0">
                          <a:moveTo>
                            <a:pt x="0" y="217248"/>
                          </a:moveTo>
                          <a:cubicBezTo>
                            <a:pt x="5891" y="118343"/>
                            <a:pt x="111398" y="-2551"/>
                            <a:pt x="265966" y="0"/>
                          </a:cubicBezTo>
                          <a:cubicBezTo>
                            <a:pt x="2032703" y="141342"/>
                            <a:pt x="2649918" y="246619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29025" y="-73224"/>
                            <a:pt x="5128306" y="-57447"/>
                            <a:pt x="5905500" y="0"/>
                          </a:cubicBezTo>
                          <a:cubicBezTo>
                            <a:pt x="6087056" y="-67343"/>
                            <a:pt x="6449267" y="-2506"/>
                            <a:pt x="6820633" y="0"/>
                          </a:cubicBezTo>
                          <a:cubicBezTo>
                            <a:pt x="6970426" y="-1418"/>
                            <a:pt x="7091413" y="91753"/>
                            <a:pt x="7086600" y="217248"/>
                          </a:cubicBezTo>
                          <a:cubicBezTo>
                            <a:pt x="7070829" y="267760"/>
                            <a:pt x="7067509" y="685486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097430" y="813250"/>
                            <a:pt x="7070476" y="1038770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93178" y="1187847"/>
                            <a:pt x="6940757" y="1320803"/>
                            <a:pt x="6820633" y="1303462"/>
                          </a:cubicBezTo>
                          <a:cubicBezTo>
                            <a:pt x="6581592" y="1280455"/>
                            <a:pt x="6361916" y="1258570"/>
                            <a:pt x="5905500" y="1303462"/>
                          </a:cubicBezTo>
                          <a:cubicBezTo>
                            <a:pt x="5625674" y="1335074"/>
                            <a:pt x="4965426" y="1721429"/>
                            <a:pt x="4639596" y="1720308"/>
                          </a:cubicBezTo>
                          <a:cubicBezTo>
                            <a:pt x="4593593" y="1629335"/>
                            <a:pt x="4303303" y="1502573"/>
                            <a:pt x="4133850" y="1303462"/>
                          </a:cubicBezTo>
                          <a:cubicBezTo>
                            <a:pt x="3253268" y="1184280"/>
                            <a:pt x="1246320" y="1404487"/>
                            <a:pt x="265966" y="1303462"/>
                          </a:cubicBezTo>
                          <a:cubicBezTo>
                            <a:pt x="92696" y="1311729"/>
                            <a:pt x="-5662" y="121219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-46278" y="917664"/>
                            <a:pt x="-21174" y="834283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-39423" y="556736"/>
                            <a:pt x="18695" y="343411"/>
                            <a:pt x="0" y="2172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4E816D-0AF6-6CD5-AA94-AFD7E854EE8C}"/>
                </a:ext>
              </a:extLst>
            </p:cNvPr>
            <p:cNvSpPr txBox="1"/>
            <p:nvPr/>
          </p:nvSpPr>
          <p:spPr>
            <a:xfrm>
              <a:off x="-555497" y="1966739"/>
              <a:ext cx="5318022" cy="10328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4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CD45923D-D2AD-13C2-8B75-C48F7F92AB06}"/>
              </a:ext>
            </a:extLst>
          </p:cNvPr>
          <p:cNvSpPr/>
          <p:nvPr/>
        </p:nvSpPr>
        <p:spPr>
          <a:xfrm>
            <a:off x="3255700" y="2093367"/>
            <a:ext cx="8475318" cy="1303462"/>
          </a:xfrm>
          <a:custGeom>
            <a:avLst/>
            <a:gdLst>
              <a:gd name="connsiteX0" fmla="*/ 0 w 8475318"/>
              <a:gd name="connsiteY0" fmla="*/ 217248 h 1303462"/>
              <a:gd name="connsiteX1" fmla="*/ 318085 w 8475318"/>
              <a:gd name="connsiteY1" fmla="*/ 0 h 1303462"/>
              <a:gd name="connsiteX2" fmla="*/ 4943936 w 8475318"/>
              <a:gd name="connsiteY2" fmla="*/ 0 h 1303462"/>
              <a:gd name="connsiteX3" fmla="*/ 4943936 w 8475318"/>
              <a:gd name="connsiteY3" fmla="*/ 0 h 1303462"/>
              <a:gd name="connsiteX4" fmla="*/ 7062765 w 8475318"/>
              <a:gd name="connsiteY4" fmla="*/ 0 h 1303462"/>
              <a:gd name="connsiteX5" fmla="*/ 8157232 w 8475318"/>
              <a:gd name="connsiteY5" fmla="*/ 0 h 1303462"/>
              <a:gd name="connsiteX6" fmla="*/ 8475318 w 8475318"/>
              <a:gd name="connsiteY6" fmla="*/ 217248 h 1303462"/>
              <a:gd name="connsiteX7" fmla="*/ 8475318 w 8475318"/>
              <a:gd name="connsiteY7" fmla="*/ 760353 h 1303462"/>
              <a:gd name="connsiteX8" fmla="*/ 8475318 w 8475318"/>
              <a:gd name="connsiteY8" fmla="*/ 760353 h 1303462"/>
              <a:gd name="connsiteX9" fmla="*/ 8475318 w 8475318"/>
              <a:gd name="connsiteY9" fmla="*/ 1086218 h 1303462"/>
              <a:gd name="connsiteX10" fmla="*/ 8475318 w 8475318"/>
              <a:gd name="connsiteY10" fmla="*/ 1086213 h 1303462"/>
              <a:gd name="connsiteX11" fmla="*/ 8157232 w 8475318"/>
              <a:gd name="connsiteY11" fmla="*/ 1303462 h 1303462"/>
              <a:gd name="connsiteX12" fmla="*/ 7062765 w 8475318"/>
              <a:gd name="connsiteY12" fmla="*/ 1303462 h 1303462"/>
              <a:gd name="connsiteX13" fmla="*/ 5548789 w 8475318"/>
              <a:gd name="connsiteY13" fmla="*/ 1720308 h 1303462"/>
              <a:gd name="connsiteX14" fmla="*/ 4943936 w 8475318"/>
              <a:gd name="connsiteY14" fmla="*/ 1303462 h 1303462"/>
              <a:gd name="connsiteX15" fmla="*/ 318085 w 8475318"/>
              <a:gd name="connsiteY15" fmla="*/ 1303462 h 1303462"/>
              <a:gd name="connsiteX16" fmla="*/ 0 w 8475318"/>
              <a:gd name="connsiteY16" fmla="*/ 1086213 h 1303462"/>
              <a:gd name="connsiteX17" fmla="*/ 0 w 8475318"/>
              <a:gd name="connsiteY17" fmla="*/ 1086218 h 1303462"/>
              <a:gd name="connsiteX18" fmla="*/ 0 w 8475318"/>
              <a:gd name="connsiteY18" fmla="*/ 760353 h 1303462"/>
              <a:gd name="connsiteX19" fmla="*/ 0 w 8475318"/>
              <a:gd name="connsiteY19" fmla="*/ 760353 h 1303462"/>
              <a:gd name="connsiteX20" fmla="*/ 0 w 8475318"/>
              <a:gd name="connsiteY20" fmla="*/ 217248 h 1303462"/>
              <a:gd name="connsiteX0" fmla="*/ 0 w 8475318"/>
              <a:gd name="connsiteY0" fmla="*/ 217248 h 1303462"/>
              <a:gd name="connsiteX1" fmla="*/ 318085 w 8475318"/>
              <a:gd name="connsiteY1" fmla="*/ 0 h 1303462"/>
              <a:gd name="connsiteX2" fmla="*/ 4943936 w 8475318"/>
              <a:gd name="connsiteY2" fmla="*/ 0 h 1303462"/>
              <a:gd name="connsiteX3" fmla="*/ 4943936 w 8475318"/>
              <a:gd name="connsiteY3" fmla="*/ 0 h 1303462"/>
              <a:gd name="connsiteX4" fmla="*/ 7062765 w 8475318"/>
              <a:gd name="connsiteY4" fmla="*/ 0 h 1303462"/>
              <a:gd name="connsiteX5" fmla="*/ 8157232 w 8475318"/>
              <a:gd name="connsiteY5" fmla="*/ 0 h 1303462"/>
              <a:gd name="connsiteX6" fmla="*/ 8475318 w 8475318"/>
              <a:gd name="connsiteY6" fmla="*/ 217248 h 1303462"/>
              <a:gd name="connsiteX7" fmla="*/ 8475318 w 8475318"/>
              <a:gd name="connsiteY7" fmla="*/ 760353 h 1303462"/>
              <a:gd name="connsiteX8" fmla="*/ 8475318 w 8475318"/>
              <a:gd name="connsiteY8" fmla="*/ 760353 h 1303462"/>
              <a:gd name="connsiteX9" fmla="*/ 8475318 w 8475318"/>
              <a:gd name="connsiteY9" fmla="*/ 1086218 h 1303462"/>
              <a:gd name="connsiteX10" fmla="*/ 8475318 w 8475318"/>
              <a:gd name="connsiteY10" fmla="*/ 1086213 h 1303462"/>
              <a:gd name="connsiteX11" fmla="*/ 8157232 w 8475318"/>
              <a:gd name="connsiteY11" fmla="*/ 1303462 h 1303462"/>
              <a:gd name="connsiteX12" fmla="*/ 7062765 w 8475318"/>
              <a:gd name="connsiteY12" fmla="*/ 1303462 h 1303462"/>
              <a:gd name="connsiteX13" fmla="*/ 5548789 w 8475318"/>
              <a:gd name="connsiteY13" fmla="*/ 1720308 h 1303462"/>
              <a:gd name="connsiteX14" fmla="*/ 4943936 w 8475318"/>
              <a:gd name="connsiteY14" fmla="*/ 1303462 h 1303462"/>
              <a:gd name="connsiteX15" fmla="*/ 318085 w 8475318"/>
              <a:gd name="connsiteY15" fmla="*/ 1303462 h 1303462"/>
              <a:gd name="connsiteX16" fmla="*/ 0 w 8475318"/>
              <a:gd name="connsiteY16" fmla="*/ 1086213 h 1303462"/>
              <a:gd name="connsiteX17" fmla="*/ 0 w 8475318"/>
              <a:gd name="connsiteY17" fmla="*/ 1086218 h 1303462"/>
              <a:gd name="connsiteX18" fmla="*/ 0 w 8475318"/>
              <a:gd name="connsiteY18" fmla="*/ 760353 h 1303462"/>
              <a:gd name="connsiteX19" fmla="*/ 0 w 8475318"/>
              <a:gd name="connsiteY19" fmla="*/ 760353 h 1303462"/>
              <a:gd name="connsiteX20" fmla="*/ 0 w 8475318"/>
              <a:gd name="connsiteY20" fmla="*/ 217248 h 1303462"/>
              <a:gd name="connsiteX0" fmla="*/ 0 w 8475318"/>
              <a:gd name="connsiteY0" fmla="*/ 217248 h 1303462"/>
              <a:gd name="connsiteX1" fmla="*/ 318085 w 8475318"/>
              <a:gd name="connsiteY1" fmla="*/ 0 h 1303462"/>
              <a:gd name="connsiteX2" fmla="*/ 4943936 w 8475318"/>
              <a:gd name="connsiteY2" fmla="*/ 0 h 1303462"/>
              <a:gd name="connsiteX3" fmla="*/ 4943936 w 8475318"/>
              <a:gd name="connsiteY3" fmla="*/ 0 h 1303462"/>
              <a:gd name="connsiteX4" fmla="*/ 7062765 w 8475318"/>
              <a:gd name="connsiteY4" fmla="*/ 0 h 1303462"/>
              <a:gd name="connsiteX5" fmla="*/ 8157232 w 8475318"/>
              <a:gd name="connsiteY5" fmla="*/ 0 h 1303462"/>
              <a:gd name="connsiteX6" fmla="*/ 8475318 w 8475318"/>
              <a:gd name="connsiteY6" fmla="*/ 217248 h 1303462"/>
              <a:gd name="connsiteX7" fmla="*/ 8475318 w 8475318"/>
              <a:gd name="connsiteY7" fmla="*/ 760353 h 1303462"/>
              <a:gd name="connsiteX8" fmla="*/ 8475318 w 8475318"/>
              <a:gd name="connsiteY8" fmla="*/ 760353 h 1303462"/>
              <a:gd name="connsiteX9" fmla="*/ 8475318 w 8475318"/>
              <a:gd name="connsiteY9" fmla="*/ 1086218 h 1303462"/>
              <a:gd name="connsiteX10" fmla="*/ 8475318 w 8475318"/>
              <a:gd name="connsiteY10" fmla="*/ 1086213 h 1303462"/>
              <a:gd name="connsiteX11" fmla="*/ 8157232 w 8475318"/>
              <a:gd name="connsiteY11" fmla="*/ 1303462 h 1303462"/>
              <a:gd name="connsiteX12" fmla="*/ 7062765 w 8475318"/>
              <a:gd name="connsiteY12" fmla="*/ 1303462 h 1303462"/>
              <a:gd name="connsiteX13" fmla="*/ 5548789 w 8475318"/>
              <a:gd name="connsiteY13" fmla="*/ 1720308 h 1303462"/>
              <a:gd name="connsiteX14" fmla="*/ 4943936 w 8475318"/>
              <a:gd name="connsiteY14" fmla="*/ 1303462 h 1303462"/>
              <a:gd name="connsiteX15" fmla="*/ 318085 w 8475318"/>
              <a:gd name="connsiteY15" fmla="*/ 1303462 h 1303462"/>
              <a:gd name="connsiteX16" fmla="*/ 0 w 8475318"/>
              <a:gd name="connsiteY16" fmla="*/ 1086213 h 1303462"/>
              <a:gd name="connsiteX17" fmla="*/ 0 w 8475318"/>
              <a:gd name="connsiteY17" fmla="*/ 1086218 h 1303462"/>
              <a:gd name="connsiteX18" fmla="*/ 0 w 8475318"/>
              <a:gd name="connsiteY18" fmla="*/ 760353 h 1303462"/>
              <a:gd name="connsiteX19" fmla="*/ 0 w 8475318"/>
              <a:gd name="connsiteY19" fmla="*/ 760353 h 1303462"/>
              <a:gd name="connsiteX20" fmla="*/ 0 w 8475318"/>
              <a:gd name="connsiteY20" fmla="*/ 217248 h 1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75318" h="1303462" fill="none" extrusionOk="0">
                <a:moveTo>
                  <a:pt x="0" y="217248"/>
                </a:moveTo>
                <a:cubicBezTo>
                  <a:pt x="37206" y="114433"/>
                  <a:pt x="92514" y="16671"/>
                  <a:pt x="318085" y="0"/>
                </a:cubicBezTo>
                <a:cubicBezTo>
                  <a:pt x="2127511" y="337113"/>
                  <a:pt x="3337490" y="49633"/>
                  <a:pt x="4943936" y="0"/>
                </a:cubicBezTo>
                <a:lnTo>
                  <a:pt x="4943936" y="0"/>
                </a:lnTo>
                <a:cubicBezTo>
                  <a:pt x="5509695" y="-189925"/>
                  <a:pt x="6198367" y="52186"/>
                  <a:pt x="7062765" y="0"/>
                </a:cubicBezTo>
                <a:cubicBezTo>
                  <a:pt x="7295756" y="-60598"/>
                  <a:pt x="7705357" y="97381"/>
                  <a:pt x="8157232" y="0"/>
                </a:cubicBezTo>
                <a:cubicBezTo>
                  <a:pt x="8363290" y="43682"/>
                  <a:pt x="8436235" y="102589"/>
                  <a:pt x="8475318" y="217248"/>
                </a:cubicBezTo>
                <a:cubicBezTo>
                  <a:pt x="8464836" y="273148"/>
                  <a:pt x="8478238" y="643494"/>
                  <a:pt x="8475318" y="760353"/>
                </a:cubicBezTo>
                <a:lnTo>
                  <a:pt x="8475318" y="760353"/>
                </a:lnTo>
                <a:cubicBezTo>
                  <a:pt x="8494805" y="813314"/>
                  <a:pt x="8454715" y="1041703"/>
                  <a:pt x="8475318" y="1086218"/>
                </a:cubicBezTo>
                <a:lnTo>
                  <a:pt x="8475318" y="1086213"/>
                </a:lnTo>
                <a:cubicBezTo>
                  <a:pt x="8442964" y="1173072"/>
                  <a:pt x="8320074" y="1340250"/>
                  <a:pt x="8157232" y="1303462"/>
                </a:cubicBezTo>
                <a:cubicBezTo>
                  <a:pt x="7847915" y="1402772"/>
                  <a:pt x="7595340" y="1326870"/>
                  <a:pt x="7062765" y="1303462"/>
                </a:cubicBezTo>
                <a:cubicBezTo>
                  <a:pt x="6681973" y="1359981"/>
                  <a:pt x="5932489" y="1823836"/>
                  <a:pt x="5548789" y="1720308"/>
                </a:cubicBezTo>
                <a:cubicBezTo>
                  <a:pt x="5460882" y="1592251"/>
                  <a:pt x="5174717" y="1486280"/>
                  <a:pt x="4943936" y="1303462"/>
                </a:cubicBezTo>
                <a:cubicBezTo>
                  <a:pt x="3808766" y="1303358"/>
                  <a:pt x="1617645" y="1087499"/>
                  <a:pt x="318085" y="1303462"/>
                </a:cubicBezTo>
                <a:cubicBezTo>
                  <a:pt x="141743" y="1311716"/>
                  <a:pt x="-38263" y="1240794"/>
                  <a:pt x="0" y="1086213"/>
                </a:cubicBezTo>
                <a:lnTo>
                  <a:pt x="0" y="1086218"/>
                </a:lnTo>
                <a:cubicBezTo>
                  <a:pt x="-60185" y="921937"/>
                  <a:pt x="526" y="851254"/>
                  <a:pt x="0" y="760353"/>
                </a:cubicBezTo>
                <a:lnTo>
                  <a:pt x="0" y="760353"/>
                </a:lnTo>
                <a:cubicBezTo>
                  <a:pt x="-45998" y="541283"/>
                  <a:pt x="68422" y="355062"/>
                  <a:pt x="0" y="217248"/>
                </a:cubicBezTo>
                <a:close/>
              </a:path>
              <a:path w="8475318" h="1303462" stroke="0" extrusionOk="0">
                <a:moveTo>
                  <a:pt x="0" y="217248"/>
                </a:moveTo>
                <a:cubicBezTo>
                  <a:pt x="5481" y="53828"/>
                  <a:pt x="181125" y="12045"/>
                  <a:pt x="318085" y="0"/>
                </a:cubicBezTo>
                <a:cubicBezTo>
                  <a:pt x="2228390" y="4243"/>
                  <a:pt x="2888652" y="5316"/>
                  <a:pt x="4943936" y="0"/>
                </a:cubicBezTo>
                <a:lnTo>
                  <a:pt x="4943936" y="0"/>
                </a:lnTo>
                <a:cubicBezTo>
                  <a:pt x="5365471" y="-81890"/>
                  <a:pt x="6658624" y="15112"/>
                  <a:pt x="7062765" y="0"/>
                </a:cubicBezTo>
                <a:cubicBezTo>
                  <a:pt x="7309251" y="-63872"/>
                  <a:pt x="7705886" y="20902"/>
                  <a:pt x="8157232" y="0"/>
                </a:cubicBezTo>
                <a:cubicBezTo>
                  <a:pt x="8348352" y="2257"/>
                  <a:pt x="8467614" y="93404"/>
                  <a:pt x="8475318" y="217248"/>
                </a:cubicBezTo>
                <a:cubicBezTo>
                  <a:pt x="8468407" y="291198"/>
                  <a:pt x="8472345" y="650869"/>
                  <a:pt x="8475318" y="760353"/>
                </a:cubicBezTo>
                <a:lnTo>
                  <a:pt x="8475318" y="760353"/>
                </a:lnTo>
                <a:cubicBezTo>
                  <a:pt x="8483518" y="838460"/>
                  <a:pt x="8457729" y="968246"/>
                  <a:pt x="8475318" y="1086218"/>
                </a:cubicBezTo>
                <a:lnTo>
                  <a:pt x="8475318" y="1086213"/>
                </a:lnTo>
                <a:cubicBezTo>
                  <a:pt x="8446853" y="1219168"/>
                  <a:pt x="8319689" y="1317147"/>
                  <a:pt x="8157232" y="1303462"/>
                </a:cubicBezTo>
                <a:cubicBezTo>
                  <a:pt x="7669626" y="1379331"/>
                  <a:pt x="7300944" y="1229243"/>
                  <a:pt x="7062765" y="1303462"/>
                </a:cubicBezTo>
                <a:cubicBezTo>
                  <a:pt x="6474332" y="1510984"/>
                  <a:pt x="6295234" y="1597943"/>
                  <a:pt x="5548789" y="1720308"/>
                </a:cubicBezTo>
                <a:cubicBezTo>
                  <a:pt x="5294675" y="1606994"/>
                  <a:pt x="5163846" y="1456720"/>
                  <a:pt x="4943936" y="1303462"/>
                </a:cubicBezTo>
                <a:cubicBezTo>
                  <a:pt x="3746656" y="1481272"/>
                  <a:pt x="1719730" y="1361204"/>
                  <a:pt x="318085" y="1303462"/>
                </a:cubicBezTo>
                <a:cubicBezTo>
                  <a:pt x="114434" y="1323084"/>
                  <a:pt x="35876" y="1178733"/>
                  <a:pt x="0" y="1086213"/>
                </a:cubicBezTo>
                <a:lnTo>
                  <a:pt x="0" y="1086218"/>
                </a:lnTo>
                <a:cubicBezTo>
                  <a:pt x="13223" y="982557"/>
                  <a:pt x="-10693" y="848323"/>
                  <a:pt x="0" y="760353"/>
                </a:cubicBezTo>
                <a:lnTo>
                  <a:pt x="0" y="760353"/>
                </a:lnTo>
                <a:cubicBezTo>
                  <a:pt x="34958" y="601552"/>
                  <a:pt x="-10345" y="314319"/>
                  <a:pt x="0" y="217248"/>
                </a:cubicBezTo>
                <a:close/>
              </a:path>
              <a:path w="8475318" h="1303462" fill="none" stroke="0" extrusionOk="0">
                <a:moveTo>
                  <a:pt x="0" y="217248"/>
                </a:moveTo>
                <a:cubicBezTo>
                  <a:pt x="-643" y="139226"/>
                  <a:pt x="131403" y="5304"/>
                  <a:pt x="318085" y="0"/>
                </a:cubicBezTo>
                <a:cubicBezTo>
                  <a:pt x="2481719" y="39109"/>
                  <a:pt x="3155371" y="246289"/>
                  <a:pt x="4943936" y="0"/>
                </a:cubicBezTo>
                <a:lnTo>
                  <a:pt x="4943936" y="0"/>
                </a:lnTo>
                <a:cubicBezTo>
                  <a:pt x="5629961" y="-80104"/>
                  <a:pt x="6115945" y="-67306"/>
                  <a:pt x="7062765" y="0"/>
                </a:cubicBezTo>
                <a:cubicBezTo>
                  <a:pt x="7270770" y="-71979"/>
                  <a:pt x="7695705" y="-19472"/>
                  <a:pt x="8157232" y="0"/>
                </a:cubicBezTo>
                <a:cubicBezTo>
                  <a:pt x="8352957" y="-4079"/>
                  <a:pt x="8490107" y="106164"/>
                  <a:pt x="8475318" y="217248"/>
                </a:cubicBezTo>
                <a:cubicBezTo>
                  <a:pt x="8456564" y="255671"/>
                  <a:pt x="8448870" y="676988"/>
                  <a:pt x="8475318" y="760353"/>
                </a:cubicBezTo>
                <a:lnTo>
                  <a:pt x="8475318" y="760353"/>
                </a:lnTo>
                <a:cubicBezTo>
                  <a:pt x="8501106" y="807706"/>
                  <a:pt x="8449959" y="1036158"/>
                  <a:pt x="8475318" y="1086218"/>
                </a:cubicBezTo>
                <a:lnTo>
                  <a:pt x="8475318" y="1086213"/>
                </a:lnTo>
                <a:cubicBezTo>
                  <a:pt x="8489651" y="1203438"/>
                  <a:pt x="8292641" y="1320897"/>
                  <a:pt x="8157232" y="1303462"/>
                </a:cubicBezTo>
                <a:cubicBezTo>
                  <a:pt x="7838970" y="1230398"/>
                  <a:pt x="7589730" y="1272767"/>
                  <a:pt x="7062765" y="1303462"/>
                </a:cubicBezTo>
                <a:cubicBezTo>
                  <a:pt x="6808392" y="1303359"/>
                  <a:pt x="6032708" y="1679862"/>
                  <a:pt x="5548789" y="1720308"/>
                </a:cubicBezTo>
                <a:cubicBezTo>
                  <a:pt x="5510107" y="1626453"/>
                  <a:pt x="5121992" y="1511219"/>
                  <a:pt x="4943936" y="1303462"/>
                </a:cubicBezTo>
                <a:cubicBezTo>
                  <a:pt x="4025005" y="1283483"/>
                  <a:pt x="1459845" y="1320632"/>
                  <a:pt x="318085" y="1303462"/>
                </a:cubicBezTo>
                <a:cubicBezTo>
                  <a:pt x="115816" y="1314241"/>
                  <a:pt x="85" y="1221465"/>
                  <a:pt x="0" y="1086213"/>
                </a:cubicBezTo>
                <a:lnTo>
                  <a:pt x="0" y="1086218"/>
                </a:lnTo>
                <a:cubicBezTo>
                  <a:pt x="-45077" y="922141"/>
                  <a:pt x="-21282" y="843323"/>
                  <a:pt x="0" y="760353"/>
                </a:cubicBezTo>
                <a:lnTo>
                  <a:pt x="0" y="760353"/>
                </a:lnTo>
                <a:cubicBezTo>
                  <a:pt x="-47807" y="573915"/>
                  <a:pt x="38529" y="371089"/>
                  <a:pt x="0" y="217248"/>
                </a:cubicBezTo>
                <a:close/>
              </a:path>
              <a:path w="8475318" h="1303462" fill="none" stroke="0" extrusionOk="0">
                <a:moveTo>
                  <a:pt x="0" y="217248"/>
                </a:moveTo>
                <a:cubicBezTo>
                  <a:pt x="31633" y="118806"/>
                  <a:pt x="123145" y="1865"/>
                  <a:pt x="318085" y="0"/>
                </a:cubicBezTo>
                <a:cubicBezTo>
                  <a:pt x="2271029" y="242578"/>
                  <a:pt x="3206559" y="236198"/>
                  <a:pt x="4943936" y="0"/>
                </a:cubicBezTo>
                <a:lnTo>
                  <a:pt x="4943936" y="0"/>
                </a:lnTo>
                <a:cubicBezTo>
                  <a:pt x="5595454" y="-70455"/>
                  <a:pt x="6130177" y="-82740"/>
                  <a:pt x="7062765" y="0"/>
                </a:cubicBezTo>
                <a:cubicBezTo>
                  <a:pt x="7308350" y="-84940"/>
                  <a:pt x="7676005" y="31031"/>
                  <a:pt x="8157232" y="0"/>
                </a:cubicBezTo>
                <a:cubicBezTo>
                  <a:pt x="8350696" y="21891"/>
                  <a:pt x="8458818" y="97133"/>
                  <a:pt x="8475318" y="217248"/>
                </a:cubicBezTo>
                <a:cubicBezTo>
                  <a:pt x="8461369" y="253600"/>
                  <a:pt x="8465358" y="664895"/>
                  <a:pt x="8475318" y="760353"/>
                </a:cubicBezTo>
                <a:lnTo>
                  <a:pt x="8475318" y="760353"/>
                </a:lnTo>
                <a:cubicBezTo>
                  <a:pt x="8495747" y="811474"/>
                  <a:pt x="8455684" y="1045980"/>
                  <a:pt x="8475318" y="1086218"/>
                </a:cubicBezTo>
                <a:lnTo>
                  <a:pt x="8475318" y="1086213"/>
                </a:lnTo>
                <a:cubicBezTo>
                  <a:pt x="8480261" y="1184637"/>
                  <a:pt x="8313022" y="1332866"/>
                  <a:pt x="8157232" y="1303462"/>
                </a:cubicBezTo>
                <a:cubicBezTo>
                  <a:pt x="7854137" y="1363912"/>
                  <a:pt x="7597010" y="1301445"/>
                  <a:pt x="7062765" y="1303462"/>
                </a:cubicBezTo>
                <a:cubicBezTo>
                  <a:pt x="6704859" y="1352607"/>
                  <a:pt x="5895868" y="1782653"/>
                  <a:pt x="5548789" y="1720308"/>
                </a:cubicBezTo>
                <a:cubicBezTo>
                  <a:pt x="5495129" y="1615163"/>
                  <a:pt x="5120711" y="1477045"/>
                  <a:pt x="4943936" y="1303462"/>
                </a:cubicBezTo>
                <a:cubicBezTo>
                  <a:pt x="3914003" y="1271275"/>
                  <a:pt x="1690953" y="1205832"/>
                  <a:pt x="318085" y="1303462"/>
                </a:cubicBezTo>
                <a:cubicBezTo>
                  <a:pt x="118580" y="1314288"/>
                  <a:pt x="-9753" y="1215757"/>
                  <a:pt x="0" y="1086213"/>
                </a:cubicBezTo>
                <a:lnTo>
                  <a:pt x="0" y="1086218"/>
                </a:lnTo>
                <a:cubicBezTo>
                  <a:pt x="-53020" y="922394"/>
                  <a:pt x="-10819" y="841127"/>
                  <a:pt x="0" y="760353"/>
                </a:cubicBezTo>
                <a:lnTo>
                  <a:pt x="0" y="760353"/>
                </a:lnTo>
                <a:cubicBezTo>
                  <a:pt x="-42766" y="545599"/>
                  <a:pt x="46455" y="344771"/>
                  <a:pt x="0" y="21724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8475318"/>
                      <a:gd name="connsiteY0" fmla="*/ 217248 h 1303462"/>
                      <a:gd name="connsiteX1" fmla="*/ 318085 w 8475318"/>
                      <a:gd name="connsiteY1" fmla="*/ 0 h 1303462"/>
                      <a:gd name="connsiteX2" fmla="*/ 4943936 w 8475318"/>
                      <a:gd name="connsiteY2" fmla="*/ 0 h 1303462"/>
                      <a:gd name="connsiteX3" fmla="*/ 4943936 w 8475318"/>
                      <a:gd name="connsiteY3" fmla="*/ 0 h 1303462"/>
                      <a:gd name="connsiteX4" fmla="*/ 7062765 w 8475318"/>
                      <a:gd name="connsiteY4" fmla="*/ 0 h 1303462"/>
                      <a:gd name="connsiteX5" fmla="*/ 8157232 w 8475318"/>
                      <a:gd name="connsiteY5" fmla="*/ 0 h 1303462"/>
                      <a:gd name="connsiteX6" fmla="*/ 8475318 w 8475318"/>
                      <a:gd name="connsiteY6" fmla="*/ 217248 h 1303462"/>
                      <a:gd name="connsiteX7" fmla="*/ 8475318 w 8475318"/>
                      <a:gd name="connsiteY7" fmla="*/ 760353 h 1303462"/>
                      <a:gd name="connsiteX8" fmla="*/ 8475318 w 8475318"/>
                      <a:gd name="connsiteY8" fmla="*/ 760353 h 1303462"/>
                      <a:gd name="connsiteX9" fmla="*/ 8475318 w 8475318"/>
                      <a:gd name="connsiteY9" fmla="*/ 1086218 h 1303462"/>
                      <a:gd name="connsiteX10" fmla="*/ 8475318 w 8475318"/>
                      <a:gd name="connsiteY10" fmla="*/ 1086213 h 1303462"/>
                      <a:gd name="connsiteX11" fmla="*/ 8157232 w 8475318"/>
                      <a:gd name="connsiteY11" fmla="*/ 1303462 h 1303462"/>
                      <a:gd name="connsiteX12" fmla="*/ 7062765 w 8475318"/>
                      <a:gd name="connsiteY12" fmla="*/ 1303462 h 1303462"/>
                      <a:gd name="connsiteX13" fmla="*/ 5548789 w 8475318"/>
                      <a:gd name="connsiteY13" fmla="*/ 1720308 h 1303462"/>
                      <a:gd name="connsiteX14" fmla="*/ 4943936 w 8475318"/>
                      <a:gd name="connsiteY14" fmla="*/ 1303462 h 1303462"/>
                      <a:gd name="connsiteX15" fmla="*/ 318085 w 8475318"/>
                      <a:gd name="connsiteY15" fmla="*/ 1303462 h 1303462"/>
                      <a:gd name="connsiteX16" fmla="*/ 0 w 8475318"/>
                      <a:gd name="connsiteY16" fmla="*/ 1086213 h 1303462"/>
                      <a:gd name="connsiteX17" fmla="*/ 0 w 8475318"/>
                      <a:gd name="connsiteY17" fmla="*/ 1086218 h 1303462"/>
                      <a:gd name="connsiteX18" fmla="*/ 0 w 8475318"/>
                      <a:gd name="connsiteY18" fmla="*/ 760353 h 1303462"/>
                      <a:gd name="connsiteX19" fmla="*/ 0 w 8475318"/>
                      <a:gd name="connsiteY19" fmla="*/ 760353 h 1303462"/>
                      <a:gd name="connsiteX20" fmla="*/ 0 w 8475318"/>
                      <a:gd name="connsiteY20" fmla="*/ 217248 h 1303462"/>
                      <a:gd name="connsiteX0" fmla="*/ 0 w 8475318"/>
                      <a:gd name="connsiteY0" fmla="*/ 217248 h 1303462"/>
                      <a:gd name="connsiteX1" fmla="*/ 318085 w 8475318"/>
                      <a:gd name="connsiteY1" fmla="*/ 0 h 1303462"/>
                      <a:gd name="connsiteX2" fmla="*/ 4943936 w 8475318"/>
                      <a:gd name="connsiteY2" fmla="*/ 0 h 1303462"/>
                      <a:gd name="connsiteX3" fmla="*/ 4943936 w 8475318"/>
                      <a:gd name="connsiteY3" fmla="*/ 0 h 1303462"/>
                      <a:gd name="connsiteX4" fmla="*/ 7062765 w 8475318"/>
                      <a:gd name="connsiteY4" fmla="*/ 0 h 1303462"/>
                      <a:gd name="connsiteX5" fmla="*/ 8157232 w 8475318"/>
                      <a:gd name="connsiteY5" fmla="*/ 0 h 1303462"/>
                      <a:gd name="connsiteX6" fmla="*/ 8475318 w 8475318"/>
                      <a:gd name="connsiteY6" fmla="*/ 217248 h 1303462"/>
                      <a:gd name="connsiteX7" fmla="*/ 8475318 w 8475318"/>
                      <a:gd name="connsiteY7" fmla="*/ 760353 h 1303462"/>
                      <a:gd name="connsiteX8" fmla="*/ 8475318 w 8475318"/>
                      <a:gd name="connsiteY8" fmla="*/ 760353 h 1303462"/>
                      <a:gd name="connsiteX9" fmla="*/ 8475318 w 8475318"/>
                      <a:gd name="connsiteY9" fmla="*/ 1086218 h 1303462"/>
                      <a:gd name="connsiteX10" fmla="*/ 8475318 w 8475318"/>
                      <a:gd name="connsiteY10" fmla="*/ 1086213 h 1303462"/>
                      <a:gd name="connsiteX11" fmla="*/ 8157232 w 8475318"/>
                      <a:gd name="connsiteY11" fmla="*/ 1303462 h 1303462"/>
                      <a:gd name="connsiteX12" fmla="*/ 7062765 w 8475318"/>
                      <a:gd name="connsiteY12" fmla="*/ 1303462 h 1303462"/>
                      <a:gd name="connsiteX13" fmla="*/ 5548789 w 8475318"/>
                      <a:gd name="connsiteY13" fmla="*/ 1720308 h 1303462"/>
                      <a:gd name="connsiteX14" fmla="*/ 4943936 w 8475318"/>
                      <a:gd name="connsiteY14" fmla="*/ 1303462 h 1303462"/>
                      <a:gd name="connsiteX15" fmla="*/ 318085 w 8475318"/>
                      <a:gd name="connsiteY15" fmla="*/ 1303462 h 1303462"/>
                      <a:gd name="connsiteX16" fmla="*/ 0 w 8475318"/>
                      <a:gd name="connsiteY16" fmla="*/ 1086213 h 1303462"/>
                      <a:gd name="connsiteX17" fmla="*/ 0 w 8475318"/>
                      <a:gd name="connsiteY17" fmla="*/ 1086218 h 1303462"/>
                      <a:gd name="connsiteX18" fmla="*/ 0 w 8475318"/>
                      <a:gd name="connsiteY18" fmla="*/ 760353 h 1303462"/>
                      <a:gd name="connsiteX19" fmla="*/ 0 w 8475318"/>
                      <a:gd name="connsiteY19" fmla="*/ 760353 h 1303462"/>
                      <a:gd name="connsiteX20" fmla="*/ 0 w 8475318"/>
                      <a:gd name="connsiteY20" fmla="*/ 217248 h 1303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75318" h="1303462" fill="none" extrusionOk="0">
                        <a:moveTo>
                          <a:pt x="0" y="217248"/>
                        </a:moveTo>
                        <a:cubicBezTo>
                          <a:pt x="34915" y="113193"/>
                          <a:pt x="114065" y="8005"/>
                          <a:pt x="318085" y="0"/>
                        </a:cubicBezTo>
                        <a:cubicBezTo>
                          <a:pt x="2258476" y="251501"/>
                          <a:pt x="3261554" y="120707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560553" y="-158882"/>
                          <a:pt x="6171140" y="10157"/>
                          <a:pt x="7062765" y="0"/>
                        </a:cubicBezTo>
                        <a:cubicBezTo>
                          <a:pt x="7272736" y="-47262"/>
                          <a:pt x="7735034" y="64732"/>
                          <a:pt x="8157232" y="0"/>
                        </a:cubicBezTo>
                        <a:cubicBezTo>
                          <a:pt x="8352954" y="27214"/>
                          <a:pt x="8455202" y="99936"/>
                          <a:pt x="8475318" y="217248"/>
                        </a:cubicBezTo>
                        <a:cubicBezTo>
                          <a:pt x="8460779" y="273719"/>
                          <a:pt x="8467907" y="65728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2246" y="813937"/>
                          <a:pt x="8454738" y="1038916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54447" y="1187453"/>
                          <a:pt x="8323251" y="1329903"/>
                          <a:pt x="8157232" y="1303462"/>
                        </a:cubicBezTo>
                        <a:cubicBezTo>
                          <a:pt x="7851248" y="1387736"/>
                          <a:pt x="7584702" y="1301845"/>
                          <a:pt x="7062765" y="1303462"/>
                        </a:cubicBezTo>
                        <a:cubicBezTo>
                          <a:pt x="6716382" y="1365341"/>
                          <a:pt x="5972214" y="1755634"/>
                          <a:pt x="5548789" y="1720308"/>
                        </a:cubicBezTo>
                        <a:cubicBezTo>
                          <a:pt x="5470400" y="1616444"/>
                          <a:pt x="5168477" y="1492949"/>
                          <a:pt x="4943936" y="1303462"/>
                        </a:cubicBezTo>
                        <a:cubicBezTo>
                          <a:pt x="3949834" y="1303953"/>
                          <a:pt x="1543076" y="1240451"/>
                          <a:pt x="318085" y="1303462"/>
                        </a:cubicBezTo>
                        <a:cubicBezTo>
                          <a:pt x="141930" y="1309095"/>
                          <a:pt x="-28918" y="1230737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-51348" y="923528"/>
                          <a:pt x="-12289" y="846702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-40744" y="544696"/>
                          <a:pt x="49553" y="363577"/>
                          <a:pt x="0" y="217248"/>
                        </a:cubicBezTo>
                        <a:close/>
                      </a:path>
                      <a:path w="8475318" h="1303462" stroke="0" extrusionOk="0">
                        <a:moveTo>
                          <a:pt x="0" y="217248"/>
                        </a:moveTo>
                        <a:cubicBezTo>
                          <a:pt x="-593" y="77931"/>
                          <a:pt x="173806" y="-1995"/>
                          <a:pt x="318085" y="0"/>
                        </a:cubicBezTo>
                        <a:cubicBezTo>
                          <a:pt x="2168601" y="63296"/>
                          <a:pt x="2861417" y="-3889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400850" y="-70498"/>
                          <a:pt x="6659316" y="-33201"/>
                          <a:pt x="7062765" y="0"/>
                        </a:cubicBezTo>
                        <a:cubicBezTo>
                          <a:pt x="7365761" y="-41438"/>
                          <a:pt x="7693992" y="30704"/>
                          <a:pt x="8157232" y="0"/>
                        </a:cubicBezTo>
                        <a:cubicBezTo>
                          <a:pt x="8339143" y="-3718"/>
                          <a:pt x="8475934" y="94792"/>
                          <a:pt x="8475318" y="217248"/>
                        </a:cubicBezTo>
                        <a:cubicBezTo>
                          <a:pt x="8459311" y="283192"/>
                          <a:pt x="8470808" y="65443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3059" y="848431"/>
                          <a:pt x="8443667" y="955818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59144" y="1214854"/>
                          <a:pt x="8317640" y="1315500"/>
                          <a:pt x="8157232" y="1303462"/>
                        </a:cubicBezTo>
                        <a:cubicBezTo>
                          <a:pt x="7666043" y="1370237"/>
                          <a:pt x="7304596" y="1267951"/>
                          <a:pt x="7062765" y="1303462"/>
                        </a:cubicBezTo>
                        <a:cubicBezTo>
                          <a:pt x="6476882" y="1505001"/>
                          <a:pt x="6255700" y="1590449"/>
                          <a:pt x="5548789" y="1720308"/>
                        </a:cubicBezTo>
                        <a:cubicBezTo>
                          <a:pt x="5291248" y="1584440"/>
                          <a:pt x="5173181" y="1450703"/>
                          <a:pt x="4943936" y="1303462"/>
                        </a:cubicBezTo>
                        <a:cubicBezTo>
                          <a:pt x="3707351" y="1356298"/>
                          <a:pt x="1514286" y="1422654"/>
                          <a:pt x="318085" y="1303462"/>
                        </a:cubicBezTo>
                        <a:cubicBezTo>
                          <a:pt x="120268" y="1308380"/>
                          <a:pt x="29355" y="1187218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17163" y="967142"/>
                          <a:pt x="-10405" y="843202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39259" y="585522"/>
                          <a:pt x="-17923" y="302745"/>
                          <a:pt x="0" y="217248"/>
                        </a:cubicBezTo>
                        <a:close/>
                      </a:path>
                      <a:path w="8475318" h="1303462" fill="none" stroke="0" extrusionOk="0">
                        <a:moveTo>
                          <a:pt x="0" y="217248"/>
                        </a:moveTo>
                        <a:cubicBezTo>
                          <a:pt x="3599" y="127114"/>
                          <a:pt x="135310" y="-5891"/>
                          <a:pt x="318085" y="0"/>
                        </a:cubicBezTo>
                        <a:cubicBezTo>
                          <a:pt x="2517795" y="74476"/>
                          <a:pt x="3159944" y="282635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647675" y="-86080"/>
                          <a:pt x="6131747" y="-70540"/>
                          <a:pt x="7062765" y="0"/>
                        </a:cubicBezTo>
                        <a:cubicBezTo>
                          <a:pt x="7264771" y="-60383"/>
                          <a:pt x="7718251" y="-4979"/>
                          <a:pt x="8157232" y="0"/>
                        </a:cubicBezTo>
                        <a:cubicBezTo>
                          <a:pt x="8338394" y="1059"/>
                          <a:pt x="8476457" y="94192"/>
                          <a:pt x="8475318" y="217248"/>
                        </a:cubicBezTo>
                        <a:cubicBezTo>
                          <a:pt x="8456705" y="257984"/>
                          <a:pt x="8456575" y="676482"/>
                          <a:pt x="8475318" y="760353"/>
                        </a:cubicBezTo>
                        <a:lnTo>
                          <a:pt x="8475318" y="760353"/>
                        </a:lnTo>
                        <a:cubicBezTo>
                          <a:pt x="8491629" y="810334"/>
                          <a:pt x="8456038" y="1040299"/>
                          <a:pt x="8475318" y="1086218"/>
                        </a:cubicBezTo>
                        <a:lnTo>
                          <a:pt x="8475318" y="1086213"/>
                        </a:lnTo>
                        <a:cubicBezTo>
                          <a:pt x="8466957" y="1189143"/>
                          <a:pt x="8321565" y="1316105"/>
                          <a:pt x="8157232" y="1303462"/>
                        </a:cubicBezTo>
                        <a:cubicBezTo>
                          <a:pt x="7870943" y="1274369"/>
                          <a:pt x="7587169" y="1259044"/>
                          <a:pt x="7062765" y="1303462"/>
                        </a:cubicBezTo>
                        <a:cubicBezTo>
                          <a:pt x="6728541" y="1327993"/>
                          <a:pt x="5975378" y="1712127"/>
                          <a:pt x="5548789" y="1720308"/>
                        </a:cubicBezTo>
                        <a:cubicBezTo>
                          <a:pt x="5506728" y="1628511"/>
                          <a:pt x="5117660" y="1492382"/>
                          <a:pt x="4943936" y="1303462"/>
                        </a:cubicBezTo>
                        <a:cubicBezTo>
                          <a:pt x="3963559" y="1227110"/>
                          <a:pt x="1514388" y="1397743"/>
                          <a:pt x="318085" y="1303462"/>
                        </a:cubicBezTo>
                        <a:cubicBezTo>
                          <a:pt x="131661" y="1308243"/>
                          <a:pt x="-7080" y="1210831"/>
                          <a:pt x="0" y="1086213"/>
                        </a:cubicBezTo>
                        <a:lnTo>
                          <a:pt x="0" y="1086218"/>
                        </a:lnTo>
                        <a:cubicBezTo>
                          <a:pt x="-48365" y="920922"/>
                          <a:pt x="-26676" y="838040"/>
                          <a:pt x="0" y="760353"/>
                        </a:cubicBezTo>
                        <a:lnTo>
                          <a:pt x="0" y="760353"/>
                        </a:lnTo>
                        <a:cubicBezTo>
                          <a:pt x="-42638" y="555880"/>
                          <a:pt x="26241" y="361132"/>
                          <a:pt x="0" y="21724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C2E58-6449-A8CA-93EC-753C88F34143}"/>
              </a:ext>
            </a:extLst>
          </p:cNvPr>
          <p:cNvSpPr txBox="1"/>
          <p:nvPr/>
        </p:nvSpPr>
        <p:spPr>
          <a:xfrm>
            <a:off x="3037930" y="2314193"/>
            <a:ext cx="8693088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7030A0"/>
                </a:solidFill>
                <a:latin typeface="UTM Avo" panose="02040603050506020204" pitchFamily="18" charset="0"/>
              </a:rPr>
              <a:t>. </a:t>
            </a:r>
            <a:endParaRPr lang="en-US" sz="3000" kern="100" dirty="0">
              <a:solidFill>
                <a:srgbClr val="7030A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4A808-4758-B10C-1140-00F6D6968ADE}"/>
              </a:ext>
            </a:extLst>
          </p:cNvPr>
          <p:cNvGrpSpPr/>
          <p:nvPr/>
        </p:nvGrpSpPr>
        <p:grpSpPr>
          <a:xfrm>
            <a:off x="118250" y="266628"/>
            <a:ext cx="7086600" cy="1303462"/>
            <a:chOff x="-684085" y="1790606"/>
            <a:chExt cx="5550126" cy="124977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Speech Bubble: Rectangle with Corners Rounded 6">
              <a:extLst>
                <a:ext uri="{FF2B5EF4-FFF2-40B4-BE49-F238E27FC236}">
                  <a16:creationId xmlns:a16="http://schemas.microsoft.com/office/drawing/2014/main" id="{48A382D9-656B-980E-8A7E-AEC3262930D7}"/>
                </a:ext>
              </a:extLst>
            </p:cNvPr>
            <p:cNvSpPr/>
            <p:nvPr/>
          </p:nvSpPr>
          <p:spPr>
            <a:xfrm>
              <a:off x="-684085" y="1790606"/>
              <a:ext cx="5550126" cy="1249779"/>
            </a:xfrm>
            <a:custGeom>
              <a:avLst/>
              <a:gdLst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  <a:gd name="connsiteX0" fmla="*/ 0 w 5550126"/>
                <a:gd name="connsiteY0" fmla="*/ 208300 h 1249779"/>
                <a:gd name="connsiteX1" fmla="*/ 208300 w 5550126"/>
                <a:gd name="connsiteY1" fmla="*/ 0 h 1249779"/>
                <a:gd name="connsiteX2" fmla="*/ 3237573 w 5550126"/>
                <a:gd name="connsiteY2" fmla="*/ 0 h 1249779"/>
                <a:gd name="connsiteX3" fmla="*/ 3237573 w 5550126"/>
                <a:gd name="connsiteY3" fmla="*/ 0 h 1249779"/>
                <a:gd name="connsiteX4" fmla="*/ 4625105 w 5550126"/>
                <a:gd name="connsiteY4" fmla="*/ 0 h 1249779"/>
                <a:gd name="connsiteX5" fmla="*/ 5341824 w 5550126"/>
                <a:gd name="connsiteY5" fmla="*/ 0 h 1249779"/>
                <a:gd name="connsiteX6" fmla="*/ 5550126 w 5550126"/>
                <a:gd name="connsiteY6" fmla="*/ 208300 h 1249779"/>
                <a:gd name="connsiteX7" fmla="*/ 5550126 w 5550126"/>
                <a:gd name="connsiteY7" fmla="*/ 729037 h 1249779"/>
                <a:gd name="connsiteX8" fmla="*/ 5550126 w 5550126"/>
                <a:gd name="connsiteY8" fmla="*/ 729037 h 1249779"/>
                <a:gd name="connsiteX9" fmla="*/ 5550126 w 5550126"/>
                <a:gd name="connsiteY9" fmla="*/ 1041482 h 1249779"/>
                <a:gd name="connsiteX10" fmla="*/ 5550126 w 5550126"/>
                <a:gd name="connsiteY10" fmla="*/ 1041477 h 1249779"/>
                <a:gd name="connsiteX11" fmla="*/ 5341824 w 5550126"/>
                <a:gd name="connsiteY11" fmla="*/ 1249779 h 1249779"/>
                <a:gd name="connsiteX12" fmla="*/ 4625105 w 5550126"/>
                <a:gd name="connsiteY12" fmla="*/ 1249779 h 1249779"/>
                <a:gd name="connsiteX13" fmla="*/ 3633666 w 5550126"/>
                <a:gd name="connsiteY13" fmla="*/ 1649457 h 1249779"/>
                <a:gd name="connsiteX14" fmla="*/ 3237573 w 5550126"/>
                <a:gd name="connsiteY14" fmla="*/ 1249779 h 1249779"/>
                <a:gd name="connsiteX15" fmla="*/ 208300 w 5550126"/>
                <a:gd name="connsiteY15" fmla="*/ 1249779 h 1249779"/>
                <a:gd name="connsiteX16" fmla="*/ 0 w 5550126"/>
                <a:gd name="connsiteY16" fmla="*/ 1041477 h 1249779"/>
                <a:gd name="connsiteX17" fmla="*/ 0 w 5550126"/>
                <a:gd name="connsiteY17" fmla="*/ 1041482 h 1249779"/>
                <a:gd name="connsiteX18" fmla="*/ 0 w 5550126"/>
                <a:gd name="connsiteY18" fmla="*/ 729037 h 1249779"/>
                <a:gd name="connsiteX19" fmla="*/ 0 w 5550126"/>
                <a:gd name="connsiteY19" fmla="*/ 729037 h 1249779"/>
                <a:gd name="connsiteX20" fmla="*/ 0 w 5550126"/>
                <a:gd name="connsiteY20" fmla="*/ 208300 h 124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50126" h="1249779" fill="none" extrusionOk="0">
                  <a:moveTo>
                    <a:pt x="0" y="208300"/>
                  </a:moveTo>
                  <a:cubicBezTo>
                    <a:pt x="23471" y="106789"/>
                    <a:pt x="48867" y="19088"/>
                    <a:pt x="208300" y="0"/>
                  </a:cubicBezTo>
                  <a:cubicBezTo>
                    <a:pt x="1446306" y="249638"/>
                    <a:pt x="2260580" y="-3831"/>
                    <a:pt x="3237573" y="0"/>
                  </a:cubicBezTo>
                  <a:lnTo>
                    <a:pt x="3237573" y="0"/>
                  </a:lnTo>
                  <a:cubicBezTo>
                    <a:pt x="3681962" y="-113861"/>
                    <a:pt x="4054789" y="26798"/>
                    <a:pt x="4625105" y="0"/>
                  </a:cubicBezTo>
                  <a:cubicBezTo>
                    <a:pt x="4768675" y="-44003"/>
                    <a:pt x="5076827" y="38379"/>
                    <a:pt x="5341824" y="0"/>
                  </a:cubicBezTo>
                  <a:cubicBezTo>
                    <a:pt x="5469086" y="19741"/>
                    <a:pt x="5536935" y="95320"/>
                    <a:pt x="5550126" y="208300"/>
                  </a:cubicBezTo>
                  <a:cubicBezTo>
                    <a:pt x="5544277" y="262080"/>
                    <a:pt x="5548698" y="627354"/>
                    <a:pt x="5550126" y="729037"/>
                  </a:cubicBezTo>
                  <a:lnTo>
                    <a:pt x="5550126" y="729037"/>
                  </a:lnTo>
                  <a:cubicBezTo>
                    <a:pt x="5566118" y="779446"/>
                    <a:pt x="5536618" y="998212"/>
                    <a:pt x="5550126" y="1041482"/>
                  </a:cubicBezTo>
                  <a:lnTo>
                    <a:pt x="5550126" y="1041477"/>
                  </a:lnTo>
                  <a:cubicBezTo>
                    <a:pt x="5525430" y="1124964"/>
                    <a:pt x="5444608" y="1291836"/>
                    <a:pt x="5341824" y="1249779"/>
                  </a:cubicBezTo>
                  <a:cubicBezTo>
                    <a:pt x="5140164" y="1324979"/>
                    <a:pt x="4968445" y="1243860"/>
                    <a:pt x="4625105" y="1249779"/>
                  </a:cubicBezTo>
                  <a:cubicBezTo>
                    <a:pt x="4386869" y="1309396"/>
                    <a:pt x="3888714" y="1711944"/>
                    <a:pt x="3633666" y="1649457"/>
                  </a:cubicBezTo>
                  <a:cubicBezTo>
                    <a:pt x="3568695" y="1514129"/>
                    <a:pt x="3408700" y="1408974"/>
                    <a:pt x="3237573" y="1249779"/>
                  </a:cubicBezTo>
                  <a:cubicBezTo>
                    <a:pt x="2424593" y="1249610"/>
                    <a:pt x="1046903" y="1140962"/>
                    <a:pt x="208300" y="1249779"/>
                  </a:cubicBezTo>
                  <a:cubicBezTo>
                    <a:pt x="89817" y="1302200"/>
                    <a:pt x="-26592" y="1187787"/>
                    <a:pt x="0" y="1041477"/>
                  </a:cubicBezTo>
                  <a:lnTo>
                    <a:pt x="0" y="1041482"/>
                  </a:lnTo>
                  <a:cubicBezTo>
                    <a:pt x="-36536" y="885185"/>
                    <a:pt x="1987" y="814208"/>
                    <a:pt x="0" y="729037"/>
                  </a:cubicBezTo>
                  <a:lnTo>
                    <a:pt x="0" y="729037"/>
                  </a:lnTo>
                  <a:cubicBezTo>
                    <a:pt x="-60235" y="499741"/>
                    <a:pt x="50970" y="342294"/>
                    <a:pt x="0" y="208300"/>
                  </a:cubicBezTo>
                  <a:close/>
                </a:path>
                <a:path w="5550126" h="1249779" stroke="0" extrusionOk="0">
                  <a:moveTo>
                    <a:pt x="0" y="208300"/>
                  </a:moveTo>
                  <a:cubicBezTo>
                    <a:pt x="-1268" y="86447"/>
                    <a:pt x="116905" y="2875"/>
                    <a:pt x="208300" y="0"/>
                  </a:cubicBezTo>
                  <a:cubicBezTo>
                    <a:pt x="1451000" y="45578"/>
                    <a:pt x="1930381" y="14857"/>
                    <a:pt x="3237573" y="0"/>
                  </a:cubicBezTo>
                  <a:lnTo>
                    <a:pt x="3237573" y="0"/>
                  </a:lnTo>
                  <a:cubicBezTo>
                    <a:pt x="3495163" y="-80159"/>
                    <a:pt x="4360648" y="-13677"/>
                    <a:pt x="4625105" y="0"/>
                  </a:cubicBezTo>
                  <a:cubicBezTo>
                    <a:pt x="4804969" y="-45252"/>
                    <a:pt x="5072366" y="793"/>
                    <a:pt x="5341824" y="0"/>
                  </a:cubicBezTo>
                  <a:cubicBezTo>
                    <a:pt x="5465394" y="-3261"/>
                    <a:pt x="5521383" y="85882"/>
                    <a:pt x="5550126" y="208300"/>
                  </a:cubicBezTo>
                  <a:cubicBezTo>
                    <a:pt x="5543849" y="273623"/>
                    <a:pt x="5550042" y="622879"/>
                    <a:pt x="5550126" y="729037"/>
                  </a:cubicBezTo>
                  <a:lnTo>
                    <a:pt x="5550126" y="729037"/>
                  </a:lnTo>
                  <a:cubicBezTo>
                    <a:pt x="5540696" y="790565"/>
                    <a:pt x="5540877" y="926270"/>
                    <a:pt x="5550126" y="1041482"/>
                  </a:cubicBezTo>
                  <a:lnTo>
                    <a:pt x="5550126" y="1041477"/>
                  </a:lnTo>
                  <a:cubicBezTo>
                    <a:pt x="5535035" y="1164764"/>
                    <a:pt x="5462726" y="1274579"/>
                    <a:pt x="5341824" y="1249779"/>
                  </a:cubicBezTo>
                  <a:cubicBezTo>
                    <a:pt x="5025004" y="1319515"/>
                    <a:pt x="4779885" y="1176561"/>
                    <a:pt x="4625105" y="1249779"/>
                  </a:cubicBezTo>
                  <a:cubicBezTo>
                    <a:pt x="4232178" y="1464952"/>
                    <a:pt x="4131830" y="1532570"/>
                    <a:pt x="3633666" y="1649457"/>
                  </a:cubicBezTo>
                  <a:cubicBezTo>
                    <a:pt x="3468024" y="1536562"/>
                    <a:pt x="3365790" y="1403405"/>
                    <a:pt x="3237573" y="1249779"/>
                  </a:cubicBezTo>
                  <a:cubicBezTo>
                    <a:pt x="2478221" y="1461447"/>
                    <a:pt x="1050551" y="1351738"/>
                    <a:pt x="208300" y="1249779"/>
                  </a:cubicBezTo>
                  <a:cubicBezTo>
                    <a:pt x="71180" y="1275718"/>
                    <a:pt x="26146" y="1128659"/>
                    <a:pt x="0" y="1041477"/>
                  </a:cubicBezTo>
                  <a:lnTo>
                    <a:pt x="0" y="1041482"/>
                  </a:lnTo>
                  <a:cubicBezTo>
                    <a:pt x="7870" y="941326"/>
                    <a:pt x="-7240" y="814229"/>
                    <a:pt x="0" y="729037"/>
                  </a:cubicBezTo>
                  <a:lnTo>
                    <a:pt x="0" y="729037"/>
                  </a:lnTo>
                  <a:cubicBezTo>
                    <a:pt x="24233" y="565536"/>
                    <a:pt x="-9377" y="291911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-2107" y="132654"/>
                    <a:pt x="85921" y="1348"/>
                    <a:pt x="208300" y="0"/>
                  </a:cubicBezTo>
                  <a:cubicBezTo>
                    <a:pt x="1543881" y="88363"/>
                    <a:pt x="2073379" y="220570"/>
                    <a:pt x="3237573" y="0"/>
                  </a:cubicBezTo>
                  <a:lnTo>
                    <a:pt x="3237573" y="0"/>
                  </a:lnTo>
                  <a:cubicBezTo>
                    <a:pt x="3667442" y="-57975"/>
                    <a:pt x="3977053" y="-47026"/>
                    <a:pt x="4625105" y="0"/>
                  </a:cubicBezTo>
                  <a:cubicBezTo>
                    <a:pt x="4789344" y="-107188"/>
                    <a:pt x="5044099" y="-6823"/>
                    <a:pt x="5341824" y="0"/>
                  </a:cubicBezTo>
                  <a:cubicBezTo>
                    <a:pt x="5460504" y="-1841"/>
                    <a:pt x="5564406" y="97192"/>
                    <a:pt x="5550126" y="208300"/>
                  </a:cubicBezTo>
                  <a:cubicBezTo>
                    <a:pt x="5537484" y="251957"/>
                    <a:pt x="5522691" y="658074"/>
                    <a:pt x="5550126" y="729037"/>
                  </a:cubicBezTo>
                  <a:lnTo>
                    <a:pt x="5550126" y="729037"/>
                  </a:lnTo>
                  <a:cubicBezTo>
                    <a:pt x="5561777" y="778877"/>
                    <a:pt x="5529776" y="990729"/>
                    <a:pt x="5550126" y="1041482"/>
                  </a:cubicBezTo>
                  <a:lnTo>
                    <a:pt x="5550126" y="1041477"/>
                  </a:lnTo>
                  <a:cubicBezTo>
                    <a:pt x="5559086" y="1141324"/>
                    <a:pt x="5432566" y="1266958"/>
                    <a:pt x="5341824" y="1249779"/>
                  </a:cubicBezTo>
                  <a:cubicBezTo>
                    <a:pt x="5152276" y="1224510"/>
                    <a:pt x="4986308" y="1226803"/>
                    <a:pt x="4625105" y="1249779"/>
                  </a:cubicBezTo>
                  <a:cubicBezTo>
                    <a:pt x="4424288" y="1274431"/>
                    <a:pt x="3932504" y="1625965"/>
                    <a:pt x="3633666" y="1649457"/>
                  </a:cubicBezTo>
                  <a:cubicBezTo>
                    <a:pt x="3604541" y="1558025"/>
                    <a:pt x="3373715" y="1455601"/>
                    <a:pt x="3237573" y="1249779"/>
                  </a:cubicBezTo>
                  <a:cubicBezTo>
                    <a:pt x="2562097" y="1148518"/>
                    <a:pt x="957053" y="1319715"/>
                    <a:pt x="208300" y="1249779"/>
                  </a:cubicBezTo>
                  <a:cubicBezTo>
                    <a:pt x="71023" y="1258301"/>
                    <a:pt x="2049" y="1171891"/>
                    <a:pt x="0" y="1041477"/>
                  </a:cubicBezTo>
                  <a:lnTo>
                    <a:pt x="0" y="1041482"/>
                  </a:lnTo>
                  <a:cubicBezTo>
                    <a:pt x="-34368" y="880566"/>
                    <a:pt x="-10187" y="806188"/>
                    <a:pt x="0" y="729037"/>
                  </a:cubicBezTo>
                  <a:lnTo>
                    <a:pt x="0" y="729037"/>
                  </a:lnTo>
                  <a:cubicBezTo>
                    <a:pt x="-33667" y="543544"/>
                    <a:pt x="32471" y="343714"/>
                    <a:pt x="0" y="208300"/>
                  </a:cubicBezTo>
                  <a:close/>
                </a:path>
                <a:path w="5550126" h="1249779" fill="none" stroke="0" extrusionOk="0">
                  <a:moveTo>
                    <a:pt x="0" y="208300"/>
                  </a:moveTo>
                  <a:cubicBezTo>
                    <a:pt x="8857" y="119769"/>
                    <a:pt x="69584" y="8702"/>
                    <a:pt x="208300" y="0"/>
                  </a:cubicBezTo>
                  <a:cubicBezTo>
                    <a:pt x="1579338" y="156831"/>
                    <a:pt x="2166357" y="100574"/>
                    <a:pt x="3237573" y="0"/>
                  </a:cubicBezTo>
                  <a:lnTo>
                    <a:pt x="3237573" y="0"/>
                  </a:lnTo>
                  <a:cubicBezTo>
                    <a:pt x="3697439" y="-85444"/>
                    <a:pt x="4035075" y="-5996"/>
                    <a:pt x="4625105" y="0"/>
                  </a:cubicBezTo>
                  <a:cubicBezTo>
                    <a:pt x="4773187" y="-54381"/>
                    <a:pt x="5074550" y="23517"/>
                    <a:pt x="5341824" y="0"/>
                  </a:cubicBezTo>
                  <a:cubicBezTo>
                    <a:pt x="5461950" y="6992"/>
                    <a:pt x="5552724" y="85730"/>
                    <a:pt x="5550126" y="208300"/>
                  </a:cubicBezTo>
                  <a:cubicBezTo>
                    <a:pt x="5539230" y="254444"/>
                    <a:pt x="5542498" y="641006"/>
                    <a:pt x="5550126" y="729037"/>
                  </a:cubicBezTo>
                  <a:lnTo>
                    <a:pt x="5550126" y="729037"/>
                  </a:lnTo>
                  <a:cubicBezTo>
                    <a:pt x="5570020" y="775370"/>
                    <a:pt x="5537395" y="999122"/>
                    <a:pt x="5550126" y="1041482"/>
                  </a:cubicBezTo>
                  <a:lnTo>
                    <a:pt x="5550126" y="1041477"/>
                  </a:lnTo>
                  <a:cubicBezTo>
                    <a:pt x="5543376" y="1136980"/>
                    <a:pt x="5435121" y="1276332"/>
                    <a:pt x="5341824" y="1249779"/>
                  </a:cubicBezTo>
                  <a:cubicBezTo>
                    <a:pt x="5143964" y="1306175"/>
                    <a:pt x="5001618" y="1232840"/>
                    <a:pt x="4625105" y="1249779"/>
                  </a:cubicBezTo>
                  <a:cubicBezTo>
                    <a:pt x="4404549" y="1297604"/>
                    <a:pt x="3867770" y="1684902"/>
                    <a:pt x="3633666" y="1649457"/>
                  </a:cubicBezTo>
                  <a:cubicBezTo>
                    <a:pt x="3595866" y="1533425"/>
                    <a:pt x="3351954" y="1431394"/>
                    <a:pt x="3237573" y="1249779"/>
                  </a:cubicBezTo>
                  <a:cubicBezTo>
                    <a:pt x="2541434" y="1230616"/>
                    <a:pt x="1052468" y="1204125"/>
                    <a:pt x="208300" y="1249779"/>
                  </a:cubicBezTo>
                  <a:cubicBezTo>
                    <a:pt x="87583" y="1275622"/>
                    <a:pt x="-1331" y="1167164"/>
                    <a:pt x="0" y="1041477"/>
                  </a:cubicBezTo>
                  <a:lnTo>
                    <a:pt x="0" y="1041482"/>
                  </a:lnTo>
                  <a:cubicBezTo>
                    <a:pt x="-47915" y="876574"/>
                    <a:pt x="-8981" y="796686"/>
                    <a:pt x="0" y="729037"/>
                  </a:cubicBezTo>
                  <a:lnTo>
                    <a:pt x="0" y="729037"/>
                  </a:lnTo>
                  <a:cubicBezTo>
                    <a:pt x="-47053" y="517958"/>
                    <a:pt x="22837" y="327015"/>
                    <a:pt x="0" y="208300"/>
                  </a:cubicBezTo>
                  <a:close/>
                </a:path>
              </a:pathLst>
            </a:custGeom>
            <a:grpFill/>
            <a:ln w="38100">
              <a:solidFill>
                <a:schemeClr val="accent6">
                  <a:lumMod val="2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842418190">
                    <a:custGeom>
                      <a:avLst/>
                      <a:gdLst>
                        <a:gd name="connsiteX0" fmla="*/ 0 w 7086600"/>
                        <a:gd name="connsiteY0" fmla="*/ 217248 h 1303462"/>
                        <a:gd name="connsiteX1" fmla="*/ 265966 w 7086600"/>
                        <a:gd name="connsiteY1" fmla="*/ 0 h 1303462"/>
                        <a:gd name="connsiteX2" fmla="*/ 4133850 w 7086600"/>
                        <a:gd name="connsiteY2" fmla="*/ 0 h 1303462"/>
                        <a:gd name="connsiteX3" fmla="*/ 4133850 w 7086600"/>
                        <a:gd name="connsiteY3" fmla="*/ 0 h 1303462"/>
                        <a:gd name="connsiteX4" fmla="*/ 5905500 w 7086600"/>
                        <a:gd name="connsiteY4" fmla="*/ 0 h 1303462"/>
                        <a:gd name="connsiteX5" fmla="*/ 6820633 w 7086600"/>
                        <a:gd name="connsiteY5" fmla="*/ 0 h 1303462"/>
                        <a:gd name="connsiteX6" fmla="*/ 7086600 w 7086600"/>
                        <a:gd name="connsiteY6" fmla="*/ 217248 h 1303462"/>
                        <a:gd name="connsiteX7" fmla="*/ 7086600 w 7086600"/>
                        <a:gd name="connsiteY7" fmla="*/ 760353 h 1303462"/>
                        <a:gd name="connsiteX8" fmla="*/ 7086600 w 7086600"/>
                        <a:gd name="connsiteY8" fmla="*/ 760353 h 1303462"/>
                        <a:gd name="connsiteX9" fmla="*/ 7086600 w 7086600"/>
                        <a:gd name="connsiteY9" fmla="*/ 1086218 h 1303462"/>
                        <a:gd name="connsiteX10" fmla="*/ 7086600 w 7086600"/>
                        <a:gd name="connsiteY10" fmla="*/ 1086213 h 1303462"/>
                        <a:gd name="connsiteX11" fmla="*/ 6820633 w 7086600"/>
                        <a:gd name="connsiteY11" fmla="*/ 1303462 h 1303462"/>
                        <a:gd name="connsiteX12" fmla="*/ 5905500 w 7086600"/>
                        <a:gd name="connsiteY12" fmla="*/ 1303462 h 1303462"/>
                        <a:gd name="connsiteX13" fmla="*/ 4639596 w 7086600"/>
                        <a:gd name="connsiteY13" fmla="*/ 1720308 h 1303462"/>
                        <a:gd name="connsiteX14" fmla="*/ 4133850 w 7086600"/>
                        <a:gd name="connsiteY14" fmla="*/ 1303462 h 1303462"/>
                        <a:gd name="connsiteX15" fmla="*/ 265966 w 7086600"/>
                        <a:gd name="connsiteY15" fmla="*/ 1303462 h 1303462"/>
                        <a:gd name="connsiteX16" fmla="*/ 0 w 7086600"/>
                        <a:gd name="connsiteY16" fmla="*/ 1086213 h 1303462"/>
                        <a:gd name="connsiteX17" fmla="*/ 0 w 7086600"/>
                        <a:gd name="connsiteY17" fmla="*/ 1086218 h 1303462"/>
                        <a:gd name="connsiteX18" fmla="*/ 0 w 7086600"/>
                        <a:gd name="connsiteY18" fmla="*/ 760353 h 1303462"/>
                        <a:gd name="connsiteX19" fmla="*/ 0 w 7086600"/>
                        <a:gd name="connsiteY19" fmla="*/ 760353 h 1303462"/>
                        <a:gd name="connsiteX20" fmla="*/ 0 w 7086600"/>
                        <a:gd name="connsiteY20" fmla="*/ 217248 h 1303462"/>
                        <a:gd name="connsiteX0" fmla="*/ 0 w 7086600"/>
                        <a:gd name="connsiteY0" fmla="*/ 217248 h 1303462"/>
                        <a:gd name="connsiteX1" fmla="*/ 265966 w 7086600"/>
                        <a:gd name="connsiteY1" fmla="*/ 0 h 1303462"/>
                        <a:gd name="connsiteX2" fmla="*/ 4133850 w 7086600"/>
                        <a:gd name="connsiteY2" fmla="*/ 0 h 1303462"/>
                        <a:gd name="connsiteX3" fmla="*/ 4133850 w 7086600"/>
                        <a:gd name="connsiteY3" fmla="*/ 0 h 1303462"/>
                        <a:gd name="connsiteX4" fmla="*/ 5905500 w 7086600"/>
                        <a:gd name="connsiteY4" fmla="*/ 0 h 1303462"/>
                        <a:gd name="connsiteX5" fmla="*/ 6820633 w 7086600"/>
                        <a:gd name="connsiteY5" fmla="*/ 0 h 1303462"/>
                        <a:gd name="connsiteX6" fmla="*/ 7086600 w 7086600"/>
                        <a:gd name="connsiteY6" fmla="*/ 217248 h 1303462"/>
                        <a:gd name="connsiteX7" fmla="*/ 7086600 w 7086600"/>
                        <a:gd name="connsiteY7" fmla="*/ 760353 h 1303462"/>
                        <a:gd name="connsiteX8" fmla="*/ 7086600 w 7086600"/>
                        <a:gd name="connsiteY8" fmla="*/ 760353 h 1303462"/>
                        <a:gd name="connsiteX9" fmla="*/ 7086600 w 7086600"/>
                        <a:gd name="connsiteY9" fmla="*/ 1086218 h 1303462"/>
                        <a:gd name="connsiteX10" fmla="*/ 7086600 w 7086600"/>
                        <a:gd name="connsiteY10" fmla="*/ 1086213 h 1303462"/>
                        <a:gd name="connsiteX11" fmla="*/ 6820633 w 7086600"/>
                        <a:gd name="connsiteY11" fmla="*/ 1303462 h 1303462"/>
                        <a:gd name="connsiteX12" fmla="*/ 5905500 w 7086600"/>
                        <a:gd name="connsiteY12" fmla="*/ 1303462 h 1303462"/>
                        <a:gd name="connsiteX13" fmla="*/ 4639596 w 7086600"/>
                        <a:gd name="connsiteY13" fmla="*/ 1720308 h 1303462"/>
                        <a:gd name="connsiteX14" fmla="*/ 4133850 w 7086600"/>
                        <a:gd name="connsiteY14" fmla="*/ 1303462 h 1303462"/>
                        <a:gd name="connsiteX15" fmla="*/ 265966 w 7086600"/>
                        <a:gd name="connsiteY15" fmla="*/ 1303462 h 1303462"/>
                        <a:gd name="connsiteX16" fmla="*/ 0 w 7086600"/>
                        <a:gd name="connsiteY16" fmla="*/ 1086213 h 1303462"/>
                        <a:gd name="connsiteX17" fmla="*/ 0 w 7086600"/>
                        <a:gd name="connsiteY17" fmla="*/ 1086218 h 1303462"/>
                        <a:gd name="connsiteX18" fmla="*/ 0 w 7086600"/>
                        <a:gd name="connsiteY18" fmla="*/ 760353 h 1303462"/>
                        <a:gd name="connsiteX19" fmla="*/ 0 w 7086600"/>
                        <a:gd name="connsiteY19" fmla="*/ 760353 h 1303462"/>
                        <a:gd name="connsiteX20" fmla="*/ 0 w 7086600"/>
                        <a:gd name="connsiteY20" fmla="*/ 217248 h 13034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7086600" h="1303462" fill="none" extrusionOk="0">
                          <a:moveTo>
                            <a:pt x="0" y="217248"/>
                          </a:moveTo>
                          <a:cubicBezTo>
                            <a:pt x="23157" y="108365"/>
                            <a:pt x="79276" y="14364"/>
                            <a:pt x="265966" y="0"/>
                          </a:cubicBezTo>
                          <a:cubicBezTo>
                            <a:pt x="1885988" y="239381"/>
                            <a:pt x="2783869" y="74385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08429" y="-115178"/>
                            <a:pt x="5156295" y="1464"/>
                            <a:pt x="5905500" y="0"/>
                          </a:cubicBezTo>
                          <a:cubicBezTo>
                            <a:pt x="6073867" y="-38819"/>
                            <a:pt x="6492638" y="30716"/>
                            <a:pt x="6820633" y="0"/>
                          </a:cubicBezTo>
                          <a:cubicBezTo>
                            <a:pt x="6976322" y="11735"/>
                            <a:pt x="7075082" y="98807"/>
                            <a:pt x="7086600" y="217248"/>
                          </a:cubicBezTo>
                          <a:cubicBezTo>
                            <a:pt x="7072374" y="274115"/>
                            <a:pt x="7081017" y="658402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103334" y="813659"/>
                            <a:pt x="7069402" y="1036283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68173" y="1186692"/>
                            <a:pt x="6959728" y="1326430"/>
                            <a:pt x="6820633" y="1303462"/>
                          </a:cubicBezTo>
                          <a:cubicBezTo>
                            <a:pt x="6567430" y="1366105"/>
                            <a:pt x="6338566" y="1287061"/>
                            <a:pt x="5905500" y="1303462"/>
                          </a:cubicBezTo>
                          <a:cubicBezTo>
                            <a:pt x="5643451" y="1371002"/>
                            <a:pt x="4997526" y="1740215"/>
                            <a:pt x="4639596" y="1720308"/>
                          </a:cubicBezTo>
                          <a:cubicBezTo>
                            <a:pt x="4566830" y="1600329"/>
                            <a:pt x="4314715" y="1502349"/>
                            <a:pt x="4133850" y="1303462"/>
                          </a:cubicBezTo>
                          <a:cubicBezTo>
                            <a:pt x="3272403" y="1303894"/>
                            <a:pt x="1291423" y="1265869"/>
                            <a:pt x="265966" y="1303462"/>
                          </a:cubicBezTo>
                          <a:cubicBezTo>
                            <a:pt x="117186" y="1329443"/>
                            <a:pt x="-30149" y="123546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-44362" y="923545"/>
                            <a:pt x="-15662" y="843901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-48838" y="536105"/>
                            <a:pt x="34638" y="368220"/>
                            <a:pt x="0" y="217248"/>
                          </a:cubicBezTo>
                          <a:close/>
                        </a:path>
                        <a:path w="7086600" h="1303462" stroke="0" extrusionOk="0">
                          <a:moveTo>
                            <a:pt x="0" y="217248"/>
                          </a:moveTo>
                          <a:cubicBezTo>
                            <a:pt x="-5915" y="104087"/>
                            <a:pt x="146656" y="-1097"/>
                            <a:pt x="265966" y="0"/>
                          </a:cubicBezTo>
                          <a:cubicBezTo>
                            <a:pt x="1815606" y="77454"/>
                            <a:pt x="2447509" y="10727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493824" y="-75428"/>
                            <a:pt x="5567970" y="-22148"/>
                            <a:pt x="5905500" y="0"/>
                          </a:cubicBezTo>
                          <a:cubicBezTo>
                            <a:pt x="6165294" y="-37423"/>
                            <a:pt x="6448834" y="19503"/>
                            <a:pt x="6820633" y="0"/>
                          </a:cubicBezTo>
                          <a:cubicBezTo>
                            <a:pt x="6962915" y="-11613"/>
                            <a:pt x="7079429" y="93595"/>
                            <a:pt x="7086600" y="217248"/>
                          </a:cubicBezTo>
                          <a:cubicBezTo>
                            <a:pt x="7069213" y="278637"/>
                            <a:pt x="7082881" y="656473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091664" y="839124"/>
                            <a:pt x="7065876" y="959621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75493" y="1212455"/>
                            <a:pt x="6966400" y="1323676"/>
                            <a:pt x="6820633" y="1303462"/>
                          </a:cubicBezTo>
                          <a:cubicBezTo>
                            <a:pt x="6404475" y="1352084"/>
                            <a:pt x="6106264" y="1254236"/>
                            <a:pt x="5905500" y="1303462"/>
                          </a:cubicBezTo>
                          <a:cubicBezTo>
                            <a:pt x="5413019" y="1510208"/>
                            <a:pt x="5262992" y="1596438"/>
                            <a:pt x="4639596" y="1720308"/>
                          </a:cubicBezTo>
                          <a:cubicBezTo>
                            <a:pt x="4423921" y="1580109"/>
                            <a:pt x="4320085" y="1451830"/>
                            <a:pt x="4133850" y="1303462"/>
                          </a:cubicBezTo>
                          <a:cubicBezTo>
                            <a:pt x="3122829" y="1416558"/>
                            <a:pt x="1243531" y="1433708"/>
                            <a:pt x="265966" y="1303462"/>
                          </a:cubicBezTo>
                          <a:cubicBezTo>
                            <a:pt x="95174" y="1321687"/>
                            <a:pt x="31264" y="117939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12096" y="975218"/>
                            <a:pt x="-8776" y="842410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33240" y="582833"/>
                            <a:pt x="-17648" y="297371"/>
                            <a:pt x="0" y="217248"/>
                          </a:cubicBezTo>
                          <a:close/>
                        </a:path>
                        <a:path w="7086600" h="1303462" fill="none" stroke="0" extrusionOk="0">
                          <a:moveTo>
                            <a:pt x="0" y="217248"/>
                          </a:moveTo>
                          <a:cubicBezTo>
                            <a:pt x="5891" y="118343"/>
                            <a:pt x="111398" y="-2551"/>
                            <a:pt x="265966" y="0"/>
                          </a:cubicBezTo>
                          <a:cubicBezTo>
                            <a:pt x="2032703" y="141342"/>
                            <a:pt x="2649918" y="246619"/>
                            <a:pt x="4133850" y="0"/>
                          </a:cubicBezTo>
                          <a:lnTo>
                            <a:pt x="4133850" y="0"/>
                          </a:lnTo>
                          <a:cubicBezTo>
                            <a:pt x="4729025" y="-73224"/>
                            <a:pt x="5128306" y="-57447"/>
                            <a:pt x="5905500" y="0"/>
                          </a:cubicBezTo>
                          <a:cubicBezTo>
                            <a:pt x="6087056" y="-67343"/>
                            <a:pt x="6449267" y="-2506"/>
                            <a:pt x="6820633" y="0"/>
                          </a:cubicBezTo>
                          <a:cubicBezTo>
                            <a:pt x="6970426" y="-1418"/>
                            <a:pt x="7091413" y="91753"/>
                            <a:pt x="7086600" y="217248"/>
                          </a:cubicBezTo>
                          <a:cubicBezTo>
                            <a:pt x="7070829" y="267760"/>
                            <a:pt x="7067509" y="685486"/>
                            <a:pt x="7086600" y="760353"/>
                          </a:cubicBezTo>
                          <a:lnTo>
                            <a:pt x="7086600" y="760353"/>
                          </a:lnTo>
                          <a:cubicBezTo>
                            <a:pt x="7097430" y="813250"/>
                            <a:pt x="7070476" y="1038770"/>
                            <a:pt x="7086600" y="1086218"/>
                          </a:cubicBezTo>
                          <a:lnTo>
                            <a:pt x="7086600" y="1086213"/>
                          </a:lnTo>
                          <a:cubicBezTo>
                            <a:pt x="7093178" y="1187847"/>
                            <a:pt x="6940757" y="1320803"/>
                            <a:pt x="6820633" y="1303462"/>
                          </a:cubicBezTo>
                          <a:cubicBezTo>
                            <a:pt x="6581592" y="1280455"/>
                            <a:pt x="6361916" y="1258570"/>
                            <a:pt x="5905500" y="1303462"/>
                          </a:cubicBezTo>
                          <a:cubicBezTo>
                            <a:pt x="5625674" y="1335074"/>
                            <a:pt x="4965426" y="1721429"/>
                            <a:pt x="4639596" y="1720308"/>
                          </a:cubicBezTo>
                          <a:cubicBezTo>
                            <a:pt x="4593593" y="1629335"/>
                            <a:pt x="4303303" y="1502573"/>
                            <a:pt x="4133850" y="1303462"/>
                          </a:cubicBezTo>
                          <a:cubicBezTo>
                            <a:pt x="3253268" y="1184280"/>
                            <a:pt x="1246320" y="1404487"/>
                            <a:pt x="265966" y="1303462"/>
                          </a:cubicBezTo>
                          <a:cubicBezTo>
                            <a:pt x="92696" y="1311729"/>
                            <a:pt x="-5662" y="1212194"/>
                            <a:pt x="0" y="1086213"/>
                          </a:cubicBezTo>
                          <a:lnTo>
                            <a:pt x="0" y="1086218"/>
                          </a:lnTo>
                          <a:cubicBezTo>
                            <a:pt x="-46278" y="917664"/>
                            <a:pt x="-21174" y="834283"/>
                            <a:pt x="0" y="760353"/>
                          </a:cubicBezTo>
                          <a:lnTo>
                            <a:pt x="0" y="760353"/>
                          </a:lnTo>
                          <a:cubicBezTo>
                            <a:pt x="-39423" y="556736"/>
                            <a:pt x="18695" y="343411"/>
                            <a:pt x="0" y="21724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745968-5B11-96F4-4E91-D1916F9F8A7D}"/>
                </a:ext>
              </a:extLst>
            </p:cNvPr>
            <p:cNvSpPr txBox="1"/>
            <p:nvPr/>
          </p:nvSpPr>
          <p:spPr>
            <a:xfrm>
              <a:off x="-555497" y="1966739"/>
              <a:ext cx="5318022" cy="10328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Theo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như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kern="0" dirty="0">
                  <a:solidFill>
                    <a:srgbClr val="FF0000"/>
                  </a:solidFill>
                  <a:latin typeface="UTM Avo" panose="02040603050506020204" pitchFamily="18" charset="0"/>
                  <a:cs typeface="Calibri" panose="020F0502020204030204" pitchFamily="34" charset="0"/>
                  <a:sym typeface="Arial"/>
                </a:rPr>
                <a:t>?</a:t>
              </a:r>
              <a:endPara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3" name="Speech Bubble: Rectangle with Corners Rounded 6">
            <a:extLst>
              <a:ext uri="{FF2B5EF4-FFF2-40B4-BE49-F238E27FC236}">
                <a16:creationId xmlns:a16="http://schemas.microsoft.com/office/drawing/2014/main" id="{921349DF-9CB5-2D6C-85FA-C6BC0CA357C8}"/>
              </a:ext>
            </a:extLst>
          </p:cNvPr>
          <p:cNvSpPr/>
          <p:nvPr/>
        </p:nvSpPr>
        <p:spPr>
          <a:xfrm>
            <a:off x="3716682" y="5320824"/>
            <a:ext cx="8475318" cy="1077218"/>
          </a:xfrm>
          <a:custGeom>
            <a:avLst/>
            <a:gdLst>
              <a:gd name="connsiteX0" fmla="*/ 0 w 8475318"/>
              <a:gd name="connsiteY0" fmla="*/ 179540 h 1077218"/>
              <a:gd name="connsiteX1" fmla="*/ 318085 w 8475318"/>
              <a:gd name="connsiteY1" fmla="*/ 0 h 1077218"/>
              <a:gd name="connsiteX2" fmla="*/ 4943936 w 8475318"/>
              <a:gd name="connsiteY2" fmla="*/ 0 h 1077218"/>
              <a:gd name="connsiteX3" fmla="*/ 4943936 w 8475318"/>
              <a:gd name="connsiteY3" fmla="*/ 0 h 1077218"/>
              <a:gd name="connsiteX4" fmla="*/ 7062765 w 8475318"/>
              <a:gd name="connsiteY4" fmla="*/ 0 h 1077218"/>
              <a:gd name="connsiteX5" fmla="*/ 8157232 w 8475318"/>
              <a:gd name="connsiteY5" fmla="*/ 0 h 1077218"/>
              <a:gd name="connsiteX6" fmla="*/ 8475318 w 8475318"/>
              <a:gd name="connsiteY6" fmla="*/ 179540 h 1077218"/>
              <a:gd name="connsiteX7" fmla="*/ 8475318 w 8475318"/>
              <a:gd name="connsiteY7" fmla="*/ 628377 h 1077218"/>
              <a:gd name="connsiteX8" fmla="*/ 8475318 w 8475318"/>
              <a:gd name="connsiteY8" fmla="*/ 628377 h 1077218"/>
              <a:gd name="connsiteX9" fmla="*/ 8475318 w 8475318"/>
              <a:gd name="connsiteY9" fmla="*/ 897682 h 1077218"/>
              <a:gd name="connsiteX10" fmla="*/ 8475318 w 8475318"/>
              <a:gd name="connsiteY10" fmla="*/ 897677 h 1077218"/>
              <a:gd name="connsiteX11" fmla="*/ 8157232 w 8475318"/>
              <a:gd name="connsiteY11" fmla="*/ 1077218 h 1077218"/>
              <a:gd name="connsiteX12" fmla="*/ 7062765 w 8475318"/>
              <a:gd name="connsiteY12" fmla="*/ 1077218 h 1077218"/>
              <a:gd name="connsiteX13" fmla="*/ 5548789 w 8475318"/>
              <a:gd name="connsiteY13" fmla="*/ 1421712 h 1077218"/>
              <a:gd name="connsiteX14" fmla="*/ 4943936 w 8475318"/>
              <a:gd name="connsiteY14" fmla="*/ 1077218 h 1077218"/>
              <a:gd name="connsiteX15" fmla="*/ 318085 w 8475318"/>
              <a:gd name="connsiteY15" fmla="*/ 1077218 h 1077218"/>
              <a:gd name="connsiteX16" fmla="*/ 0 w 8475318"/>
              <a:gd name="connsiteY16" fmla="*/ 897677 h 1077218"/>
              <a:gd name="connsiteX17" fmla="*/ 0 w 8475318"/>
              <a:gd name="connsiteY17" fmla="*/ 897682 h 1077218"/>
              <a:gd name="connsiteX18" fmla="*/ 0 w 8475318"/>
              <a:gd name="connsiteY18" fmla="*/ 628377 h 1077218"/>
              <a:gd name="connsiteX19" fmla="*/ 0 w 8475318"/>
              <a:gd name="connsiteY19" fmla="*/ 628377 h 1077218"/>
              <a:gd name="connsiteX20" fmla="*/ 0 w 8475318"/>
              <a:gd name="connsiteY20" fmla="*/ 179540 h 1077218"/>
              <a:gd name="connsiteX0" fmla="*/ 0 w 8475318"/>
              <a:gd name="connsiteY0" fmla="*/ 179540 h 1077218"/>
              <a:gd name="connsiteX1" fmla="*/ 318085 w 8475318"/>
              <a:gd name="connsiteY1" fmla="*/ 0 h 1077218"/>
              <a:gd name="connsiteX2" fmla="*/ 4943936 w 8475318"/>
              <a:gd name="connsiteY2" fmla="*/ 0 h 1077218"/>
              <a:gd name="connsiteX3" fmla="*/ 4943936 w 8475318"/>
              <a:gd name="connsiteY3" fmla="*/ 0 h 1077218"/>
              <a:gd name="connsiteX4" fmla="*/ 7062765 w 8475318"/>
              <a:gd name="connsiteY4" fmla="*/ 0 h 1077218"/>
              <a:gd name="connsiteX5" fmla="*/ 8157232 w 8475318"/>
              <a:gd name="connsiteY5" fmla="*/ 0 h 1077218"/>
              <a:gd name="connsiteX6" fmla="*/ 8475318 w 8475318"/>
              <a:gd name="connsiteY6" fmla="*/ 179540 h 1077218"/>
              <a:gd name="connsiteX7" fmla="*/ 8475318 w 8475318"/>
              <a:gd name="connsiteY7" fmla="*/ 628377 h 1077218"/>
              <a:gd name="connsiteX8" fmla="*/ 8475318 w 8475318"/>
              <a:gd name="connsiteY8" fmla="*/ 628377 h 1077218"/>
              <a:gd name="connsiteX9" fmla="*/ 8475318 w 8475318"/>
              <a:gd name="connsiteY9" fmla="*/ 897682 h 1077218"/>
              <a:gd name="connsiteX10" fmla="*/ 8475318 w 8475318"/>
              <a:gd name="connsiteY10" fmla="*/ 897677 h 1077218"/>
              <a:gd name="connsiteX11" fmla="*/ 8157232 w 8475318"/>
              <a:gd name="connsiteY11" fmla="*/ 1077218 h 1077218"/>
              <a:gd name="connsiteX12" fmla="*/ 7062765 w 8475318"/>
              <a:gd name="connsiteY12" fmla="*/ 1077218 h 1077218"/>
              <a:gd name="connsiteX13" fmla="*/ 5548789 w 8475318"/>
              <a:gd name="connsiteY13" fmla="*/ 1421712 h 1077218"/>
              <a:gd name="connsiteX14" fmla="*/ 4943936 w 8475318"/>
              <a:gd name="connsiteY14" fmla="*/ 1077218 h 1077218"/>
              <a:gd name="connsiteX15" fmla="*/ 318085 w 8475318"/>
              <a:gd name="connsiteY15" fmla="*/ 1077218 h 1077218"/>
              <a:gd name="connsiteX16" fmla="*/ 0 w 8475318"/>
              <a:gd name="connsiteY16" fmla="*/ 897677 h 1077218"/>
              <a:gd name="connsiteX17" fmla="*/ 0 w 8475318"/>
              <a:gd name="connsiteY17" fmla="*/ 897682 h 1077218"/>
              <a:gd name="connsiteX18" fmla="*/ 0 w 8475318"/>
              <a:gd name="connsiteY18" fmla="*/ 628377 h 1077218"/>
              <a:gd name="connsiteX19" fmla="*/ 0 w 8475318"/>
              <a:gd name="connsiteY19" fmla="*/ 628377 h 1077218"/>
              <a:gd name="connsiteX20" fmla="*/ 0 w 8475318"/>
              <a:gd name="connsiteY20" fmla="*/ 179540 h 1077218"/>
              <a:gd name="connsiteX0" fmla="*/ 0 w 8475318"/>
              <a:gd name="connsiteY0" fmla="*/ 179540 h 1077218"/>
              <a:gd name="connsiteX1" fmla="*/ 318085 w 8475318"/>
              <a:gd name="connsiteY1" fmla="*/ 0 h 1077218"/>
              <a:gd name="connsiteX2" fmla="*/ 4943936 w 8475318"/>
              <a:gd name="connsiteY2" fmla="*/ 0 h 1077218"/>
              <a:gd name="connsiteX3" fmla="*/ 4943936 w 8475318"/>
              <a:gd name="connsiteY3" fmla="*/ 0 h 1077218"/>
              <a:gd name="connsiteX4" fmla="*/ 7062765 w 8475318"/>
              <a:gd name="connsiteY4" fmla="*/ 0 h 1077218"/>
              <a:gd name="connsiteX5" fmla="*/ 8157232 w 8475318"/>
              <a:gd name="connsiteY5" fmla="*/ 0 h 1077218"/>
              <a:gd name="connsiteX6" fmla="*/ 8475318 w 8475318"/>
              <a:gd name="connsiteY6" fmla="*/ 179540 h 1077218"/>
              <a:gd name="connsiteX7" fmla="*/ 8475318 w 8475318"/>
              <a:gd name="connsiteY7" fmla="*/ 628377 h 1077218"/>
              <a:gd name="connsiteX8" fmla="*/ 8475318 w 8475318"/>
              <a:gd name="connsiteY8" fmla="*/ 628377 h 1077218"/>
              <a:gd name="connsiteX9" fmla="*/ 8475318 w 8475318"/>
              <a:gd name="connsiteY9" fmla="*/ 897682 h 1077218"/>
              <a:gd name="connsiteX10" fmla="*/ 8475318 w 8475318"/>
              <a:gd name="connsiteY10" fmla="*/ 897677 h 1077218"/>
              <a:gd name="connsiteX11" fmla="*/ 8157232 w 8475318"/>
              <a:gd name="connsiteY11" fmla="*/ 1077218 h 1077218"/>
              <a:gd name="connsiteX12" fmla="*/ 7062765 w 8475318"/>
              <a:gd name="connsiteY12" fmla="*/ 1077218 h 1077218"/>
              <a:gd name="connsiteX13" fmla="*/ 5548789 w 8475318"/>
              <a:gd name="connsiteY13" fmla="*/ 1421712 h 1077218"/>
              <a:gd name="connsiteX14" fmla="*/ 4943936 w 8475318"/>
              <a:gd name="connsiteY14" fmla="*/ 1077218 h 1077218"/>
              <a:gd name="connsiteX15" fmla="*/ 318085 w 8475318"/>
              <a:gd name="connsiteY15" fmla="*/ 1077218 h 1077218"/>
              <a:gd name="connsiteX16" fmla="*/ 0 w 8475318"/>
              <a:gd name="connsiteY16" fmla="*/ 897677 h 1077218"/>
              <a:gd name="connsiteX17" fmla="*/ 0 w 8475318"/>
              <a:gd name="connsiteY17" fmla="*/ 897682 h 1077218"/>
              <a:gd name="connsiteX18" fmla="*/ 0 w 8475318"/>
              <a:gd name="connsiteY18" fmla="*/ 628377 h 1077218"/>
              <a:gd name="connsiteX19" fmla="*/ 0 w 8475318"/>
              <a:gd name="connsiteY19" fmla="*/ 628377 h 1077218"/>
              <a:gd name="connsiteX20" fmla="*/ 0 w 8475318"/>
              <a:gd name="connsiteY20" fmla="*/ 17954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75318" h="1077218" fill="none" extrusionOk="0">
                <a:moveTo>
                  <a:pt x="0" y="179540"/>
                </a:moveTo>
                <a:cubicBezTo>
                  <a:pt x="49486" y="103087"/>
                  <a:pt x="92735" y="15311"/>
                  <a:pt x="318085" y="0"/>
                </a:cubicBezTo>
                <a:cubicBezTo>
                  <a:pt x="2079800" y="339167"/>
                  <a:pt x="3322049" y="35954"/>
                  <a:pt x="4943936" y="0"/>
                </a:cubicBezTo>
                <a:lnTo>
                  <a:pt x="4943936" y="0"/>
                </a:lnTo>
                <a:cubicBezTo>
                  <a:pt x="5515984" y="-166658"/>
                  <a:pt x="6264756" y="156103"/>
                  <a:pt x="7062765" y="0"/>
                </a:cubicBezTo>
                <a:cubicBezTo>
                  <a:pt x="7298428" y="-58468"/>
                  <a:pt x="7734103" y="61391"/>
                  <a:pt x="8157232" y="0"/>
                </a:cubicBezTo>
                <a:cubicBezTo>
                  <a:pt x="8354865" y="28491"/>
                  <a:pt x="8456799" y="82776"/>
                  <a:pt x="8475318" y="179540"/>
                </a:cubicBezTo>
                <a:cubicBezTo>
                  <a:pt x="8472866" y="224397"/>
                  <a:pt x="8466528" y="542983"/>
                  <a:pt x="8475318" y="628377"/>
                </a:cubicBezTo>
                <a:lnTo>
                  <a:pt x="8475318" y="628377"/>
                </a:lnTo>
                <a:cubicBezTo>
                  <a:pt x="8495535" y="671490"/>
                  <a:pt x="8454766" y="856476"/>
                  <a:pt x="8475318" y="897682"/>
                </a:cubicBezTo>
                <a:lnTo>
                  <a:pt x="8475318" y="897677"/>
                </a:lnTo>
                <a:cubicBezTo>
                  <a:pt x="8432623" y="953525"/>
                  <a:pt x="8324322" y="1098305"/>
                  <a:pt x="8157232" y="1077218"/>
                </a:cubicBezTo>
                <a:cubicBezTo>
                  <a:pt x="7853591" y="1146580"/>
                  <a:pt x="7596154" y="1110135"/>
                  <a:pt x="7062765" y="1077218"/>
                </a:cubicBezTo>
                <a:cubicBezTo>
                  <a:pt x="6693449" y="1123337"/>
                  <a:pt x="5961150" y="1479169"/>
                  <a:pt x="5548789" y="1421712"/>
                </a:cubicBezTo>
                <a:cubicBezTo>
                  <a:pt x="5453533" y="1290627"/>
                  <a:pt x="5181006" y="1218261"/>
                  <a:pt x="4943936" y="1077218"/>
                </a:cubicBezTo>
                <a:cubicBezTo>
                  <a:pt x="3815775" y="1076987"/>
                  <a:pt x="1617876" y="842214"/>
                  <a:pt x="318085" y="1077218"/>
                </a:cubicBezTo>
                <a:cubicBezTo>
                  <a:pt x="140228" y="1106301"/>
                  <a:pt x="-33460" y="1023802"/>
                  <a:pt x="0" y="897677"/>
                </a:cubicBezTo>
                <a:lnTo>
                  <a:pt x="0" y="897682"/>
                </a:lnTo>
                <a:cubicBezTo>
                  <a:pt x="-69355" y="759696"/>
                  <a:pt x="-20195" y="697869"/>
                  <a:pt x="0" y="628377"/>
                </a:cubicBezTo>
                <a:lnTo>
                  <a:pt x="0" y="628377"/>
                </a:lnTo>
                <a:cubicBezTo>
                  <a:pt x="-58856" y="437323"/>
                  <a:pt x="49443" y="298850"/>
                  <a:pt x="0" y="179540"/>
                </a:cubicBezTo>
                <a:close/>
              </a:path>
              <a:path w="8475318" h="1077218" stroke="0" extrusionOk="0">
                <a:moveTo>
                  <a:pt x="0" y="179540"/>
                </a:moveTo>
                <a:cubicBezTo>
                  <a:pt x="3015" y="45163"/>
                  <a:pt x="179295" y="10630"/>
                  <a:pt x="318085" y="0"/>
                </a:cubicBezTo>
                <a:cubicBezTo>
                  <a:pt x="2187442" y="16256"/>
                  <a:pt x="2951771" y="31514"/>
                  <a:pt x="4943936" y="0"/>
                </a:cubicBezTo>
                <a:lnTo>
                  <a:pt x="4943936" y="0"/>
                </a:lnTo>
                <a:cubicBezTo>
                  <a:pt x="5325198" y="-84929"/>
                  <a:pt x="6658312" y="44782"/>
                  <a:pt x="7062765" y="0"/>
                </a:cubicBezTo>
                <a:cubicBezTo>
                  <a:pt x="7295103" y="-63840"/>
                  <a:pt x="7758499" y="-29478"/>
                  <a:pt x="8157232" y="0"/>
                </a:cubicBezTo>
                <a:cubicBezTo>
                  <a:pt x="8349153" y="5035"/>
                  <a:pt x="8452411" y="74325"/>
                  <a:pt x="8475318" y="179540"/>
                </a:cubicBezTo>
                <a:cubicBezTo>
                  <a:pt x="8469256" y="243882"/>
                  <a:pt x="8470505" y="539255"/>
                  <a:pt x="8475318" y="628377"/>
                </a:cubicBezTo>
                <a:lnTo>
                  <a:pt x="8475318" y="628377"/>
                </a:lnTo>
                <a:cubicBezTo>
                  <a:pt x="8484620" y="691392"/>
                  <a:pt x="8449792" y="796677"/>
                  <a:pt x="8475318" y="897682"/>
                </a:cubicBezTo>
                <a:lnTo>
                  <a:pt x="8475318" y="897677"/>
                </a:lnTo>
                <a:cubicBezTo>
                  <a:pt x="8454674" y="1007202"/>
                  <a:pt x="8342158" y="1108140"/>
                  <a:pt x="8157232" y="1077218"/>
                </a:cubicBezTo>
                <a:cubicBezTo>
                  <a:pt x="7679698" y="1171623"/>
                  <a:pt x="7300173" y="999324"/>
                  <a:pt x="7062765" y="1077218"/>
                </a:cubicBezTo>
                <a:cubicBezTo>
                  <a:pt x="6457765" y="1289568"/>
                  <a:pt x="6325394" y="1327746"/>
                  <a:pt x="5548789" y="1421712"/>
                </a:cubicBezTo>
                <a:cubicBezTo>
                  <a:pt x="5292844" y="1322196"/>
                  <a:pt x="5157813" y="1211333"/>
                  <a:pt x="4943936" y="1077218"/>
                </a:cubicBezTo>
                <a:cubicBezTo>
                  <a:pt x="3748228" y="1264303"/>
                  <a:pt x="1674889" y="1123146"/>
                  <a:pt x="318085" y="1077218"/>
                </a:cubicBezTo>
                <a:cubicBezTo>
                  <a:pt x="114722" y="1095547"/>
                  <a:pt x="42447" y="963141"/>
                  <a:pt x="0" y="897677"/>
                </a:cubicBezTo>
                <a:lnTo>
                  <a:pt x="0" y="897682"/>
                </a:lnTo>
                <a:cubicBezTo>
                  <a:pt x="15408" y="806922"/>
                  <a:pt x="-9894" y="690008"/>
                  <a:pt x="0" y="628377"/>
                </a:cubicBezTo>
                <a:lnTo>
                  <a:pt x="0" y="628377"/>
                </a:lnTo>
                <a:cubicBezTo>
                  <a:pt x="37189" y="492817"/>
                  <a:pt x="-13286" y="258667"/>
                  <a:pt x="0" y="179540"/>
                </a:cubicBezTo>
                <a:close/>
              </a:path>
              <a:path w="8475318" h="1077218" fill="none" stroke="0" extrusionOk="0">
                <a:moveTo>
                  <a:pt x="0" y="179540"/>
                </a:moveTo>
                <a:cubicBezTo>
                  <a:pt x="178" y="123434"/>
                  <a:pt x="132286" y="3978"/>
                  <a:pt x="318085" y="0"/>
                </a:cubicBezTo>
                <a:cubicBezTo>
                  <a:pt x="2309249" y="14297"/>
                  <a:pt x="3147889" y="185308"/>
                  <a:pt x="4943936" y="0"/>
                </a:cubicBezTo>
                <a:lnTo>
                  <a:pt x="4943936" y="0"/>
                </a:lnTo>
                <a:cubicBezTo>
                  <a:pt x="5587556" y="33928"/>
                  <a:pt x="6111767" y="-42087"/>
                  <a:pt x="7062765" y="0"/>
                </a:cubicBezTo>
                <a:cubicBezTo>
                  <a:pt x="7302194" y="-123747"/>
                  <a:pt x="7727513" y="-5448"/>
                  <a:pt x="8157232" y="0"/>
                </a:cubicBezTo>
                <a:cubicBezTo>
                  <a:pt x="8343912" y="-10430"/>
                  <a:pt x="8478920" y="82228"/>
                  <a:pt x="8475318" y="179540"/>
                </a:cubicBezTo>
                <a:cubicBezTo>
                  <a:pt x="8455708" y="213561"/>
                  <a:pt x="8453536" y="561884"/>
                  <a:pt x="8475318" y="628377"/>
                </a:cubicBezTo>
                <a:lnTo>
                  <a:pt x="8475318" y="628377"/>
                </a:lnTo>
                <a:cubicBezTo>
                  <a:pt x="8485547" y="673264"/>
                  <a:pt x="8452029" y="851837"/>
                  <a:pt x="8475318" y="897682"/>
                </a:cubicBezTo>
                <a:lnTo>
                  <a:pt x="8475318" y="897677"/>
                </a:lnTo>
                <a:cubicBezTo>
                  <a:pt x="8499613" y="987955"/>
                  <a:pt x="8296714" y="1094031"/>
                  <a:pt x="8157232" y="1077218"/>
                </a:cubicBezTo>
                <a:cubicBezTo>
                  <a:pt x="7845382" y="1066045"/>
                  <a:pt x="7610842" y="1057505"/>
                  <a:pt x="7062765" y="1077218"/>
                </a:cubicBezTo>
                <a:cubicBezTo>
                  <a:pt x="6786659" y="1071853"/>
                  <a:pt x="5996619" y="1402615"/>
                  <a:pt x="5548789" y="1421712"/>
                </a:cubicBezTo>
                <a:cubicBezTo>
                  <a:pt x="5520449" y="1334095"/>
                  <a:pt x="5151047" y="1254622"/>
                  <a:pt x="4943936" y="1077218"/>
                </a:cubicBezTo>
                <a:cubicBezTo>
                  <a:pt x="4018986" y="1051648"/>
                  <a:pt x="1445615" y="1092239"/>
                  <a:pt x="318085" y="1077218"/>
                </a:cubicBezTo>
                <a:cubicBezTo>
                  <a:pt x="112386" y="1088542"/>
                  <a:pt x="-3493" y="998038"/>
                  <a:pt x="0" y="897677"/>
                </a:cubicBezTo>
                <a:lnTo>
                  <a:pt x="0" y="897682"/>
                </a:lnTo>
                <a:cubicBezTo>
                  <a:pt x="-38473" y="764666"/>
                  <a:pt x="-20240" y="685321"/>
                  <a:pt x="0" y="628377"/>
                </a:cubicBezTo>
                <a:lnTo>
                  <a:pt x="0" y="628377"/>
                </a:lnTo>
                <a:cubicBezTo>
                  <a:pt x="-47802" y="466734"/>
                  <a:pt x="36280" y="294416"/>
                  <a:pt x="0" y="179540"/>
                </a:cubicBezTo>
                <a:close/>
              </a:path>
              <a:path w="8475318" h="1077218" fill="none" stroke="0" extrusionOk="0">
                <a:moveTo>
                  <a:pt x="0" y="179540"/>
                </a:moveTo>
                <a:cubicBezTo>
                  <a:pt x="28534" y="104627"/>
                  <a:pt x="116084" y="3555"/>
                  <a:pt x="318085" y="0"/>
                </a:cubicBezTo>
                <a:cubicBezTo>
                  <a:pt x="2371450" y="141641"/>
                  <a:pt x="3243495" y="155500"/>
                  <a:pt x="4943936" y="0"/>
                </a:cubicBezTo>
                <a:lnTo>
                  <a:pt x="4943936" y="0"/>
                </a:lnTo>
                <a:cubicBezTo>
                  <a:pt x="5582412" y="-64097"/>
                  <a:pt x="6205854" y="62254"/>
                  <a:pt x="7062765" y="0"/>
                </a:cubicBezTo>
                <a:cubicBezTo>
                  <a:pt x="7295284" y="-72322"/>
                  <a:pt x="7732851" y="13946"/>
                  <a:pt x="8157232" y="0"/>
                </a:cubicBezTo>
                <a:cubicBezTo>
                  <a:pt x="8343955" y="7775"/>
                  <a:pt x="8467566" y="77592"/>
                  <a:pt x="8475318" y="179540"/>
                </a:cubicBezTo>
                <a:cubicBezTo>
                  <a:pt x="8469218" y="217507"/>
                  <a:pt x="8456038" y="563437"/>
                  <a:pt x="8475318" y="628377"/>
                </a:cubicBezTo>
                <a:lnTo>
                  <a:pt x="8475318" y="628377"/>
                </a:lnTo>
                <a:cubicBezTo>
                  <a:pt x="8495646" y="668924"/>
                  <a:pt x="8455789" y="861662"/>
                  <a:pt x="8475318" y="897682"/>
                </a:cubicBezTo>
                <a:lnTo>
                  <a:pt x="8475318" y="897677"/>
                </a:lnTo>
                <a:cubicBezTo>
                  <a:pt x="8464540" y="970868"/>
                  <a:pt x="8317044" y="1092622"/>
                  <a:pt x="8157232" y="1077218"/>
                </a:cubicBezTo>
                <a:cubicBezTo>
                  <a:pt x="7859653" y="1113678"/>
                  <a:pt x="7597777" y="1079331"/>
                  <a:pt x="7062765" y="1077218"/>
                </a:cubicBezTo>
                <a:cubicBezTo>
                  <a:pt x="6675024" y="1097359"/>
                  <a:pt x="5931937" y="1460535"/>
                  <a:pt x="5548789" y="1421712"/>
                </a:cubicBezTo>
                <a:cubicBezTo>
                  <a:pt x="5468762" y="1320182"/>
                  <a:pt x="5152348" y="1224952"/>
                  <a:pt x="4943936" y="1077218"/>
                </a:cubicBezTo>
                <a:cubicBezTo>
                  <a:pt x="3938425" y="1040697"/>
                  <a:pt x="1784018" y="921026"/>
                  <a:pt x="318085" y="1077218"/>
                </a:cubicBezTo>
                <a:cubicBezTo>
                  <a:pt x="123651" y="1090054"/>
                  <a:pt x="-26317" y="1016611"/>
                  <a:pt x="0" y="897677"/>
                </a:cubicBezTo>
                <a:lnTo>
                  <a:pt x="0" y="897682"/>
                </a:lnTo>
                <a:cubicBezTo>
                  <a:pt x="-66959" y="754499"/>
                  <a:pt x="-18643" y="684012"/>
                  <a:pt x="0" y="628377"/>
                </a:cubicBezTo>
                <a:lnTo>
                  <a:pt x="0" y="628377"/>
                </a:lnTo>
                <a:cubicBezTo>
                  <a:pt x="-57455" y="459541"/>
                  <a:pt x="38485" y="289015"/>
                  <a:pt x="0" y="17954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8475318"/>
                      <a:gd name="connsiteY0" fmla="*/ 179540 h 1077218"/>
                      <a:gd name="connsiteX1" fmla="*/ 318085 w 8475318"/>
                      <a:gd name="connsiteY1" fmla="*/ 0 h 1077218"/>
                      <a:gd name="connsiteX2" fmla="*/ 4943936 w 8475318"/>
                      <a:gd name="connsiteY2" fmla="*/ 0 h 1077218"/>
                      <a:gd name="connsiteX3" fmla="*/ 4943936 w 8475318"/>
                      <a:gd name="connsiteY3" fmla="*/ 0 h 1077218"/>
                      <a:gd name="connsiteX4" fmla="*/ 7062765 w 8475318"/>
                      <a:gd name="connsiteY4" fmla="*/ 0 h 1077218"/>
                      <a:gd name="connsiteX5" fmla="*/ 8157232 w 8475318"/>
                      <a:gd name="connsiteY5" fmla="*/ 0 h 1077218"/>
                      <a:gd name="connsiteX6" fmla="*/ 8475318 w 8475318"/>
                      <a:gd name="connsiteY6" fmla="*/ 179540 h 1077218"/>
                      <a:gd name="connsiteX7" fmla="*/ 8475318 w 8475318"/>
                      <a:gd name="connsiteY7" fmla="*/ 628377 h 1077218"/>
                      <a:gd name="connsiteX8" fmla="*/ 8475318 w 8475318"/>
                      <a:gd name="connsiteY8" fmla="*/ 628377 h 1077218"/>
                      <a:gd name="connsiteX9" fmla="*/ 8475318 w 8475318"/>
                      <a:gd name="connsiteY9" fmla="*/ 897682 h 1077218"/>
                      <a:gd name="connsiteX10" fmla="*/ 8475318 w 8475318"/>
                      <a:gd name="connsiteY10" fmla="*/ 897677 h 1077218"/>
                      <a:gd name="connsiteX11" fmla="*/ 8157232 w 8475318"/>
                      <a:gd name="connsiteY11" fmla="*/ 1077218 h 1077218"/>
                      <a:gd name="connsiteX12" fmla="*/ 7062765 w 8475318"/>
                      <a:gd name="connsiteY12" fmla="*/ 1077218 h 1077218"/>
                      <a:gd name="connsiteX13" fmla="*/ 5548789 w 8475318"/>
                      <a:gd name="connsiteY13" fmla="*/ 1421712 h 1077218"/>
                      <a:gd name="connsiteX14" fmla="*/ 4943936 w 8475318"/>
                      <a:gd name="connsiteY14" fmla="*/ 1077218 h 1077218"/>
                      <a:gd name="connsiteX15" fmla="*/ 318085 w 8475318"/>
                      <a:gd name="connsiteY15" fmla="*/ 1077218 h 1077218"/>
                      <a:gd name="connsiteX16" fmla="*/ 0 w 8475318"/>
                      <a:gd name="connsiteY16" fmla="*/ 897677 h 1077218"/>
                      <a:gd name="connsiteX17" fmla="*/ 0 w 8475318"/>
                      <a:gd name="connsiteY17" fmla="*/ 897682 h 1077218"/>
                      <a:gd name="connsiteX18" fmla="*/ 0 w 8475318"/>
                      <a:gd name="connsiteY18" fmla="*/ 628377 h 1077218"/>
                      <a:gd name="connsiteX19" fmla="*/ 0 w 8475318"/>
                      <a:gd name="connsiteY19" fmla="*/ 628377 h 1077218"/>
                      <a:gd name="connsiteX20" fmla="*/ 0 w 8475318"/>
                      <a:gd name="connsiteY20" fmla="*/ 179540 h 1077218"/>
                      <a:gd name="connsiteX0" fmla="*/ 0 w 8475318"/>
                      <a:gd name="connsiteY0" fmla="*/ 179540 h 1077218"/>
                      <a:gd name="connsiteX1" fmla="*/ 318085 w 8475318"/>
                      <a:gd name="connsiteY1" fmla="*/ 0 h 1077218"/>
                      <a:gd name="connsiteX2" fmla="*/ 4943936 w 8475318"/>
                      <a:gd name="connsiteY2" fmla="*/ 0 h 1077218"/>
                      <a:gd name="connsiteX3" fmla="*/ 4943936 w 8475318"/>
                      <a:gd name="connsiteY3" fmla="*/ 0 h 1077218"/>
                      <a:gd name="connsiteX4" fmla="*/ 7062765 w 8475318"/>
                      <a:gd name="connsiteY4" fmla="*/ 0 h 1077218"/>
                      <a:gd name="connsiteX5" fmla="*/ 8157232 w 8475318"/>
                      <a:gd name="connsiteY5" fmla="*/ 0 h 1077218"/>
                      <a:gd name="connsiteX6" fmla="*/ 8475318 w 8475318"/>
                      <a:gd name="connsiteY6" fmla="*/ 179540 h 1077218"/>
                      <a:gd name="connsiteX7" fmla="*/ 8475318 w 8475318"/>
                      <a:gd name="connsiteY7" fmla="*/ 628377 h 1077218"/>
                      <a:gd name="connsiteX8" fmla="*/ 8475318 w 8475318"/>
                      <a:gd name="connsiteY8" fmla="*/ 628377 h 1077218"/>
                      <a:gd name="connsiteX9" fmla="*/ 8475318 w 8475318"/>
                      <a:gd name="connsiteY9" fmla="*/ 897682 h 1077218"/>
                      <a:gd name="connsiteX10" fmla="*/ 8475318 w 8475318"/>
                      <a:gd name="connsiteY10" fmla="*/ 897677 h 1077218"/>
                      <a:gd name="connsiteX11" fmla="*/ 8157232 w 8475318"/>
                      <a:gd name="connsiteY11" fmla="*/ 1077218 h 1077218"/>
                      <a:gd name="connsiteX12" fmla="*/ 7062765 w 8475318"/>
                      <a:gd name="connsiteY12" fmla="*/ 1077218 h 1077218"/>
                      <a:gd name="connsiteX13" fmla="*/ 5548789 w 8475318"/>
                      <a:gd name="connsiteY13" fmla="*/ 1421712 h 1077218"/>
                      <a:gd name="connsiteX14" fmla="*/ 4943936 w 8475318"/>
                      <a:gd name="connsiteY14" fmla="*/ 1077218 h 1077218"/>
                      <a:gd name="connsiteX15" fmla="*/ 318085 w 8475318"/>
                      <a:gd name="connsiteY15" fmla="*/ 1077218 h 1077218"/>
                      <a:gd name="connsiteX16" fmla="*/ 0 w 8475318"/>
                      <a:gd name="connsiteY16" fmla="*/ 897677 h 1077218"/>
                      <a:gd name="connsiteX17" fmla="*/ 0 w 8475318"/>
                      <a:gd name="connsiteY17" fmla="*/ 897682 h 1077218"/>
                      <a:gd name="connsiteX18" fmla="*/ 0 w 8475318"/>
                      <a:gd name="connsiteY18" fmla="*/ 628377 h 1077218"/>
                      <a:gd name="connsiteX19" fmla="*/ 0 w 8475318"/>
                      <a:gd name="connsiteY19" fmla="*/ 628377 h 1077218"/>
                      <a:gd name="connsiteX20" fmla="*/ 0 w 8475318"/>
                      <a:gd name="connsiteY20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75318" h="1077218" fill="none" extrusionOk="0">
                        <a:moveTo>
                          <a:pt x="0" y="179540"/>
                        </a:moveTo>
                        <a:cubicBezTo>
                          <a:pt x="34256" y="94843"/>
                          <a:pt x="107450" y="9394"/>
                          <a:pt x="318085" y="0"/>
                        </a:cubicBezTo>
                        <a:cubicBezTo>
                          <a:pt x="2251175" y="227139"/>
                          <a:pt x="3283030" y="72474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550167" y="-145793"/>
                          <a:pt x="6209892" y="71411"/>
                          <a:pt x="7062765" y="0"/>
                        </a:cubicBezTo>
                        <a:cubicBezTo>
                          <a:pt x="7262536" y="-37676"/>
                          <a:pt x="7762067" y="30626"/>
                          <a:pt x="8157232" y="0"/>
                        </a:cubicBezTo>
                        <a:cubicBezTo>
                          <a:pt x="8348322" y="18067"/>
                          <a:pt x="8461776" y="82080"/>
                          <a:pt x="8475318" y="179540"/>
                        </a:cubicBezTo>
                        <a:cubicBezTo>
                          <a:pt x="8469000" y="224941"/>
                          <a:pt x="8459945" y="551769"/>
                          <a:pt x="8475318" y="628377"/>
                        </a:cubicBezTo>
                        <a:lnTo>
                          <a:pt x="8475318" y="628377"/>
                        </a:lnTo>
                        <a:cubicBezTo>
                          <a:pt x="8490131" y="672805"/>
                          <a:pt x="8454785" y="854160"/>
                          <a:pt x="8475318" y="897682"/>
                        </a:cubicBezTo>
                        <a:lnTo>
                          <a:pt x="8475318" y="897677"/>
                        </a:lnTo>
                        <a:cubicBezTo>
                          <a:pt x="8447919" y="972681"/>
                          <a:pt x="8326948" y="1089752"/>
                          <a:pt x="8157232" y="1077218"/>
                        </a:cubicBezTo>
                        <a:cubicBezTo>
                          <a:pt x="7858167" y="1125936"/>
                          <a:pt x="7583260" y="1079803"/>
                          <a:pt x="7062765" y="1077218"/>
                        </a:cubicBezTo>
                        <a:cubicBezTo>
                          <a:pt x="6699366" y="1124259"/>
                          <a:pt x="5982407" y="1442673"/>
                          <a:pt x="5548789" y="1421712"/>
                        </a:cubicBezTo>
                        <a:cubicBezTo>
                          <a:pt x="5465232" y="1320365"/>
                          <a:pt x="5169425" y="1230638"/>
                          <a:pt x="4943936" y="1077218"/>
                        </a:cubicBezTo>
                        <a:cubicBezTo>
                          <a:pt x="3978972" y="1077675"/>
                          <a:pt x="1553097" y="975086"/>
                          <a:pt x="318085" y="1077218"/>
                        </a:cubicBezTo>
                        <a:cubicBezTo>
                          <a:pt x="141672" y="1086046"/>
                          <a:pt x="-28003" y="1017929"/>
                          <a:pt x="0" y="897677"/>
                        </a:cubicBezTo>
                        <a:lnTo>
                          <a:pt x="0" y="897682"/>
                        </a:lnTo>
                        <a:cubicBezTo>
                          <a:pt x="-55662" y="762162"/>
                          <a:pt x="-22118" y="697186"/>
                          <a:pt x="0" y="628377"/>
                        </a:cubicBezTo>
                        <a:lnTo>
                          <a:pt x="0" y="628377"/>
                        </a:lnTo>
                        <a:cubicBezTo>
                          <a:pt x="-38021" y="450859"/>
                          <a:pt x="40751" y="302772"/>
                          <a:pt x="0" y="179540"/>
                        </a:cubicBezTo>
                        <a:close/>
                      </a:path>
                      <a:path w="8475318" h="1077218" stroke="0" extrusionOk="0">
                        <a:moveTo>
                          <a:pt x="0" y="179540"/>
                        </a:moveTo>
                        <a:cubicBezTo>
                          <a:pt x="-2084" y="65396"/>
                          <a:pt x="171135" y="-5024"/>
                          <a:pt x="318085" y="0"/>
                        </a:cubicBezTo>
                        <a:cubicBezTo>
                          <a:pt x="2125695" y="77243"/>
                          <a:pt x="2916592" y="19624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394594" y="-62583"/>
                          <a:pt x="6659085" y="-9181"/>
                          <a:pt x="7062765" y="0"/>
                        </a:cubicBezTo>
                        <a:cubicBezTo>
                          <a:pt x="7348875" y="-42493"/>
                          <a:pt x="7710926" y="9724"/>
                          <a:pt x="8157232" y="0"/>
                        </a:cubicBezTo>
                        <a:cubicBezTo>
                          <a:pt x="8340775" y="-401"/>
                          <a:pt x="8468547" y="77017"/>
                          <a:pt x="8475318" y="179540"/>
                        </a:cubicBezTo>
                        <a:cubicBezTo>
                          <a:pt x="8461608" y="237150"/>
                          <a:pt x="8467505" y="546209"/>
                          <a:pt x="8475318" y="628377"/>
                        </a:cubicBezTo>
                        <a:lnTo>
                          <a:pt x="8475318" y="628377"/>
                        </a:lnTo>
                        <a:cubicBezTo>
                          <a:pt x="8496223" y="703517"/>
                          <a:pt x="8439386" y="787480"/>
                          <a:pt x="8475318" y="897682"/>
                        </a:cubicBezTo>
                        <a:lnTo>
                          <a:pt x="8475318" y="897677"/>
                        </a:lnTo>
                        <a:cubicBezTo>
                          <a:pt x="8477544" y="999175"/>
                          <a:pt x="8329113" y="1097650"/>
                          <a:pt x="8157232" y="1077218"/>
                        </a:cubicBezTo>
                        <a:cubicBezTo>
                          <a:pt x="7663242" y="1129860"/>
                          <a:pt x="7303151" y="1030890"/>
                          <a:pt x="7062765" y="1077218"/>
                        </a:cubicBezTo>
                        <a:cubicBezTo>
                          <a:pt x="6467028" y="1267836"/>
                          <a:pt x="6292404" y="1321493"/>
                          <a:pt x="5548789" y="1421712"/>
                        </a:cubicBezTo>
                        <a:cubicBezTo>
                          <a:pt x="5289842" y="1302440"/>
                          <a:pt x="5181402" y="1196129"/>
                          <a:pt x="4943936" y="1077218"/>
                        </a:cubicBezTo>
                        <a:cubicBezTo>
                          <a:pt x="3690743" y="1081522"/>
                          <a:pt x="1468872" y="1184767"/>
                          <a:pt x="318085" y="1077218"/>
                        </a:cubicBezTo>
                        <a:cubicBezTo>
                          <a:pt x="115538" y="1093491"/>
                          <a:pt x="34668" y="973263"/>
                          <a:pt x="0" y="897677"/>
                        </a:cubicBezTo>
                        <a:lnTo>
                          <a:pt x="0" y="897682"/>
                        </a:lnTo>
                        <a:cubicBezTo>
                          <a:pt x="17081" y="800377"/>
                          <a:pt x="-9738" y="687227"/>
                          <a:pt x="0" y="628377"/>
                        </a:cubicBezTo>
                        <a:lnTo>
                          <a:pt x="0" y="628377"/>
                        </a:lnTo>
                        <a:cubicBezTo>
                          <a:pt x="38402" y="488296"/>
                          <a:pt x="-20928" y="246995"/>
                          <a:pt x="0" y="179540"/>
                        </a:cubicBezTo>
                        <a:close/>
                      </a:path>
                      <a:path w="8475318" h="1077218" fill="none" stroke="0" extrusionOk="0">
                        <a:moveTo>
                          <a:pt x="0" y="179540"/>
                        </a:moveTo>
                        <a:cubicBezTo>
                          <a:pt x="7570" y="102331"/>
                          <a:pt x="136440" y="-7925"/>
                          <a:pt x="318085" y="0"/>
                        </a:cubicBezTo>
                        <a:cubicBezTo>
                          <a:pt x="2415263" y="118226"/>
                          <a:pt x="3157294" y="260068"/>
                          <a:pt x="4943936" y="0"/>
                        </a:cubicBezTo>
                        <a:lnTo>
                          <a:pt x="4943936" y="0"/>
                        </a:lnTo>
                        <a:cubicBezTo>
                          <a:pt x="5675643" y="4211"/>
                          <a:pt x="6141021" y="-48074"/>
                          <a:pt x="7062765" y="0"/>
                        </a:cubicBezTo>
                        <a:cubicBezTo>
                          <a:pt x="7270826" y="-63111"/>
                          <a:pt x="7746882" y="7002"/>
                          <a:pt x="8157232" y="0"/>
                        </a:cubicBezTo>
                        <a:cubicBezTo>
                          <a:pt x="8335525" y="-7471"/>
                          <a:pt x="8474755" y="78575"/>
                          <a:pt x="8475318" y="179540"/>
                        </a:cubicBezTo>
                        <a:cubicBezTo>
                          <a:pt x="8456317" y="223592"/>
                          <a:pt x="8456115" y="561715"/>
                          <a:pt x="8475318" y="628377"/>
                        </a:cubicBezTo>
                        <a:lnTo>
                          <a:pt x="8475318" y="628377"/>
                        </a:lnTo>
                        <a:cubicBezTo>
                          <a:pt x="8484853" y="673456"/>
                          <a:pt x="8455041" y="853889"/>
                          <a:pt x="8475318" y="897682"/>
                        </a:cubicBezTo>
                        <a:lnTo>
                          <a:pt x="8475318" y="897677"/>
                        </a:lnTo>
                        <a:cubicBezTo>
                          <a:pt x="8487475" y="980309"/>
                          <a:pt x="8306085" y="1092478"/>
                          <a:pt x="8157232" y="1077218"/>
                        </a:cubicBezTo>
                        <a:cubicBezTo>
                          <a:pt x="7864976" y="1092991"/>
                          <a:pt x="7607526" y="1039734"/>
                          <a:pt x="7062765" y="1077218"/>
                        </a:cubicBezTo>
                        <a:cubicBezTo>
                          <a:pt x="6728697" y="1089735"/>
                          <a:pt x="5965338" y="1420220"/>
                          <a:pt x="5548789" y="1421712"/>
                        </a:cubicBezTo>
                        <a:cubicBezTo>
                          <a:pt x="5501133" y="1345859"/>
                          <a:pt x="5147954" y="1241171"/>
                          <a:pt x="4943936" y="1077218"/>
                        </a:cubicBezTo>
                        <a:cubicBezTo>
                          <a:pt x="3947217" y="985805"/>
                          <a:pt x="1492217" y="1158123"/>
                          <a:pt x="318085" y="1077218"/>
                        </a:cubicBezTo>
                        <a:cubicBezTo>
                          <a:pt x="129557" y="1082042"/>
                          <a:pt x="-4302" y="996837"/>
                          <a:pt x="0" y="897677"/>
                        </a:cubicBezTo>
                        <a:lnTo>
                          <a:pt x="0" y="897682"/>
                        </a:lnTo>
                        <a:cubicBezTo>
                          <a:pt x="-46201" y="761801"/>
                          <a:pt x="-23951" y="681687"/>
                          <a:pt x="0" y="628377"/>
                        </a:cubicBezTo>
                        <a:lnTo>
                          <a:pt x="0" y="628377"/>
                        </a:lnTo>
                        <a:cubicBezTo>
                          <a:pt x="-46437" y="461970"/>
                          <a:pt x="24326" y="284730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2F0D8-DA34-6A36-E70B-892DC53CD84D}"/>
              </a:ext>
            </a:extLst>
          </p:cNvPr>
          <p:cNvSpPr txBox="1"/>
          <p:nvPr/>
        </p:nvSpPr>
        <p:spPr>
          <a:xfrm>
            <a:off x="3934819" y="5390966"/>
            <a:ext cx="8257181" cy="713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000" kern="0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kern="0" dirty="0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7030A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000" dirty="0">
                <a:solidFill>
                  <a:srgbClr val="7030A0"/>
                </a:solidFill>
                <a:latin typeface="UTM Avo" panose="02040603050506020204" pitchFamily="18" charset="0"/>
              </a:rPr>
              <a:t>. </a:t>
            </a:r>
            <a:endParaRPr lang="en-US" sz="3000" kern="100" dirty="0">
              <a:solidFill>
                <a:srgbClr val="7030A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8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161" y="685828"/>
            <a:ext cx="8857280" cy="133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  <a:cs typeface="Times New Roman" panose="02020603050405020304" pitchFamily="18" charset="0"/>
              </a:rPr>
              <a:t>Thi đọc diễn cảm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F5638-482B-E1EB-109E-E2D3A1329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038" y="3020458"/>
            <a:ext cx="7620660" cy="30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179" y="1586784"/>
            <a:ext cx="613689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07F2E-6C48-0459-A26D-EE036F399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61" y="1804801"/>
            <a:ext cx="8878529" cy="2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05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110" y="489061"/>
            <a:ext cx="857644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D0E75-2648-8D5A-88A8-77B4408603D6}"/>
              </a:ext>
            </a:extLst>
          </p:cNvPr>
          <p:cNvSpPr txBox="1"/>
          <p:nvPr/>
        </p:nvSpPr>
        <p:spPr>
          <a:xfrm>
            <a:off x="249421" y="2447440"/>
            <a:ext cx="11693158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tabLst>
                <a:tab pos="270510" algn="l"/>
              </a:tabLst>
            </a:pPr>
            <a:r>
              <a:rPr lang="en-US" sz="3600" b="1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/>
              <a:t>Em </a:t>
            </a:r>
            <a:r>
              <a:rPr lang="en-US" sz="3600" b="1" i="1" dirty="0" err="1"/>
              <a:t>hãy</a:t>
            </a:r>
            <a:r>
              <a:rPr lang="en-US" sz="3600" b="1" i="1" dirty="0"/>
              <a:t> </a:t>
            </a:r>
            <a:r>
              <a:rPr lang="en-US" sz="3600" b="1" i="1" dirty="0" err="1"/>
              <a:t>nêu</a:t>
            </a:r>
            <a:r>
              <a:rPr lang="en-US" sz="3600" b="1" i="1" dirty="0"/>
              <a:t> </a:t>
            </a:r>
            <a:r>
              <a:rPr lang="en-US" sz="3600" b="1" i="1" dirty="0" err="1"/>
              <a:t>những</a:t>
            </a:r>
            <a:r>
              <a:rPr lang="en-US" sz="3600" b="1" i="1" dirty="0"/>
              <a:t> </a:t>
            </a:r>
            <a:r>
              <a:rPr lang="en-US" sz="3600" b="1" i="1" dirty="0" err="1"/>
              <a:t>việc</a:t>
            </a:r>
            <a:r>
              <a:rPr lang="en-US" sz="3600" b="1" i="1" dirty="0"/>
              <a:t> </a:t>
            </a:r>
            <a:r>
              <a:rPr lang="en-US" sz="3600" b="1" i="1" dirty="0" err="1"/>
              <a:t>làm</a:t>
            </a:r>
            <a:r>
              <a:rPr lang="en-US" sz="3600" b="1" i="1" dirty="0"/>
              <a:t> </a:t>
            </a:r>
            <a:r>
              <a:rPr lang="en-US" sz="3600" b="1" i="1" dirty="0" err="1"/>
              <a:t>mà</a:t>
            </a:r>
            <a:r>
              <a:rPr lang="en-US" sz="3600" b="1" i="1" dirty="0"/>
              <a:t> </a:t>
            </a:r>
            <a:r>
              <a:rPr lang="en-US" sz="3600" b="1" i="1" dirty="0" err="1"/>
              <a:t>em</a:t>
            </a:r>
            <a:r>
              <a:rPr lang="en-US" sz="3600" b="1" i="1" dirty="0"/>
              <a:t> </a:t>
            </a:r>
            <a:r>
              <a:rPr lang="en-US" sz="3600" b="1" i="1" dirty="0" err="1"/>
              <a:t>biết</a:t>
            </a:r>
            <a:r>
              <a:rPr lang="en-US" sz="3600" b="1" i="1" dirty="0"/>
              <a:t> </a:t>
            </a:r>
            <a:r>
              <a:rPr lang="en-US" sz="3600" b="1" i="1" dirty="0" err="1"/>
              <a:t>của</a:t>
            </a:r>
            <a:r>
              <a:rPr lang="en-US" sz="3600" b="1" i="1" dirty="0"/>
              <a:t> </a:t>
            </a:r>
            <a:r>
              <a:rPr lang="en-US" sz="3600" b="1" i="1" dirty="0" err="1"/>
              <a:t>những</a:t>
            </a:r>
            <a:r>
              <a:rPr lang="en-US" sz="3600" b="1" i="1" dirty="0"/>
              <a:t> </a:t>
            </a:r>
            <a:r>
              <a:rPr lang="en-US" sz="3600" b="1" i="1" dirty="0" err="1"/>
              <a:t>người</a:t>
            </a:r>
            <a:r>
              <a:rPr lang="en-US" sz="3600" b="1" i="1" dirty="0"/>
              <a:t> </a:t>
            </a:r>
            <a:r>
              <a:rPr lang="en-US" sz="3600" b="1" i="1" dirty="0" err="1"/>
              <a:t>xung</a:t>
            </a:r>
            <a:r>
              <a:rPr lang="en-US" sz="3600" b="1" i="1" dirty="0"/>
              <a:t> </a:t>
            </a:r>
            <a:r>
              <a:rPr lang="en-US" sz="3600" b="1" i="1" dirty="0" err="1"/>
              <a:t>quanh</a:t>
            </a:r>
            <a:r>
              <a:rPr lang="en-US" sz="3600" b="1" i="1" dirty="0"/>
              <a:t> </a:t>
            </a:r>
            <a:r>
              <a:rPr lang="en-US" sz="3600" b="1" i="1" dirty="0" err="1"/>
              <a:t>tạo</a:t>
            </a:r>
            <a:r>
              <a:rPr lang="en-US" sz="3600" b="1" i="1" dirty="0"/>
              <a:t> </a:t>
            </a:r>
            <a:r>
              <a:rPr lang="en-US" sz="3600" b="1" i="1" dirty="0" err="1"/>
              <a:t>nên</a:t>
            </a:r>
            <a:r>
              <a:rPr lang="en-US" sz="3600" b="1" i="1" dirty="0"/>
              <a:t> </a:t>
            </a:r>
            <a:r>
              <a:rPr lang="en-US" sz="3600" b="1" i="1" dirty="0" err="1"/>
              <a:t>điều</a:t>
            </a:r>
            <a:r>
              <a:rPr lang="en-US" sz="3600" b="1" i="1" dirty="0"/>
              <a:t> </a:t>
            </a:r>
            <a:r>
              <a:rPr lang="en-US" sz="3600" b="1" i="1" dirty="0" err="1"/>
              <a:t>tốt</a:t>
            </a:r>
            <a:r>
              <a:rPr lang="en-US" sz="3600" b="1" i="1" dirty="0"/>
              <a:t> </a:t>
            </a:r>
            <a:r>
              <a:rPr lang="en-US" sz="3600" b="1" i="1" dirty="0" err="1"/>
              <a:t>đẹp</a:t>
            </a:r>
            <a:r>
              <a:rPr lang="en-US" sz="3600" b="1" i="1" dirty="0"/>
              <a:t> </a:t>
            </a:r>
            <a:r>
              <a:rPr lang="en-US" sz="3600" b="1" i="1" dirty="0" err="1"/>
              <a:t>cho</a:t>
            </a:r>
            <a:r>
              <a:rPr lang="en-US" sz="3600" b="1" i="1" dirty="0"/>
              <a:t> </a:t>
            </a:r>
            <a:r>
              <a:rPr lang="en-US" sz="3600" b="1" i="1" dirty="0" err="1"/>
              <a:t>cuộc</a:t>
            </a:r>
            <a:r>
              <a:rPr lang="en-US" sz="3600" b="1" i="1" dirty="0"/>
              <a:t> </a:t>
            </a:r>
            <a:r>
              <a:rPr lang="en-US" sz="3600" b="1" i="1" dirty="0" err="1"/>
              <a:t>sống</a:t>
            </a:r>
            <a:r>
              <a:rPr lang="en-US" sz="3600" b="1" i="1" dirty="0"/>
              <a:t>?</a:t>
            </a:r>
            <a:endParaRPr lang="en-US" sz="3600" b="1" dirty="0"/>
          </a:p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endParaRPr lang="en-US" sz="3600" b="1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"/>
          <p:cNvSpPr txBox="1"/>
          <p:nvPr/>
        </p:nvSpPr>
        <p:spPr>
          <a:xfrm>
            <a:off x="274918" y="-465"/>
            <a:ext cx="1119392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GB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GB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GB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GB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GB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GB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GB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phượng</a:t>
            </a:r>
            <a:r>
              <a:rPr lang="en-US" altLang="en-GB" sz="36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nở</a:t>
            </a:r>
            <a:endParaRPr lang="en-US" altLang="en-GB" sz="36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1D4BB530-B22F-B631-9AF6-9439A0F20D18}"/>
              </a:ext>
            </a:extLst>
          </p:cNvPr>
          <p:cNvSpPr txBox="1"/>
          <p:nvPr/>
        </p:nvSpPr>
        <p:spPr>
          <a:xfrm>
            <a:off x="122238" y="6050972"/>
            <a:ext cx="496056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GB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DF3A27AA-73D7-859E-981B-3D99F6220735}"/>
              </a:ext>
            </a:extLst>
          </p:cNvPr>
          <p:cNvSpPr txBox="1"/>
          <p:nvPr/>
        </p:nvSpPr>
        <p:spPr>
          <a:xfrm>
            <a:off x="5260274" y="6097138"/>
            <a:ext cx="7109196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phượng</a:t>
            </a:r>
            <a:r>
              <a:rPr lang="en-US" altLang="en-GB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nở</a:t>
            </a:r>
            <a:endParaRPr lang="en-US" altLang="en-GB" sz="3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nline Media 8" title="[KARAOKE] MÙA HOA PHƯỢNG NỞ (Tiết tự chọn) - CD CHUẨN BGD - ÂM NHẠC LỚP 5">
            <a:hlinkClick r:id="" action="ppaction://media"/>
            <a:extLst>
              <a:ext uri="{FF2B5EF4-FFF2-40B4-BE49-F238E27FC236}">
                <a16:creationId xmlns:a16="http://schemas.microsoft.com/office/drawing/2014/main" id="{10AE2B0F-5F8E-7696-0AB5-E4439ABA41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81034" y="877579"/>
            <a:ext cx="8324966" cy="47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4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660F63D-42E1-BBA5-7322-B7818E3F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23074895-F413-E2A0-AAE4-92A6CC12A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82" y="5733620"/>
            <a:ext cx="11073577" cy="11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phượng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xóm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Đông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295D7-3F0E-5F1C-F943-E3D8383BB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664" y="12274"/>
            <a:ext cx="8318522" cy="594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2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827" y="1550567"/>
            <a:ext cx="7665156" cy="187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70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C48C6DD-355D-2E5D-05BB-E44155A5E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370" y="493143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Luyện đọc từ khó</a:t>
            </a:r>
            <a:endParaRPr lang="en-US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3B10CC8B-5F7C-DDF0-A24C-75673EA30E0F}"/>
              </a:ext>
            </a:extLst>
          </p:cNvPr>
          <p:cNvSpPr/>
          <p:nvPr/>
        </p:nvSpPr>
        <p:spPr>
          <a:xfrm>
            <a:off x="1538805" y="2118657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lặng</a:t>
            </a:r>
            <a:r>
              <a:rPr lang="en-US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lẽ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20B68D6F-7609-BD84-B1CA-BD937D930382}"/>
              </a:ext>
            </a:extLst>
          </p:cNvPr>
          <p:cNvSpPr/>
          <p:nvPr/>
        </p:nvSpPr>
        <p:spPr>
          <a:xfrm>
            <a:off x="4133637" y="3368073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nô</a:t>
            </a:r>
            <a:r>
              <a:rPr lang="en-US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đùa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37916720-F050-D67B-D152-CD816F079156}"/>
              </a:ext>
            </a:extLst>
          </p:cNvPr>
          <p:cNvSpPr/>
          <p:nvPr/>
        </p:nvSpPr>
        <p:spPr>
          <a:xfrm>
            <a:off x="6687650" y="4645982"/>
            <a:ext cx="4705563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12700">
            <a:solidFill>
              <a:srgbClr val="FF66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vằng</a:t>
            </a:r>
            <a:r>
              <a:rPr lang="en-US" altLang="vi-VN" sz="4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  <a:latin typeface="UTM Avo" panose="02040603050506020204" pitchFamily="18" charset="0"/>
              </a:rPr>
              <a:t>vặc</a:t>
            </a:r>
            <a:endParaRPr lang="en-US" altLang="vi-VN" sz="4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448" y="289668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859" y="513320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Giải nghĩa từ khó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CEC00-CB43-ACA5-8CBE-E326CD3A704C}"/>
              </a:ext>
            </a:extLst>
          </p:cNvPr>
          <p:cNvSpPr txBox="1"/>
          <p:nvPr/>
        </p:nvSpPr>
        <p:spPr>
          <a:xfrm>
            <a:off x="329284" y="1889996"/>
            <a:ext cx="2386315" cy="83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ằn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</a:t>
            </a: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vặc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effectLst/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9EC6D-F484-C824-E2C5-25D9F8CAEDBC}"/>
              </a:ext>
            </a:extLst>
          </p:cNvPr>
          <p:cNvSpPr txBox="1"/>
          <p:nvPr/>
        </p:nvSpPr>
        <p:spPr>
          <a:xfrm>
            <a:off x="2543124" y="2112676"/>
            <a:ext cx="7460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rất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sáng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thường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nói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về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ánh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trăng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).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B9575-62DB-0BA0-F740-58D61355F182}"/>
              </a:ext>
            </a:extLst>
          </p:cNvPr>
          <p:cNvSpPr txBox="1"/>
          <p:nvPr/>
        </p:nvSpPr>
        <p:spPr>
          <a:xfrm>
            <a:off x="3884668" y="2930290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con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đường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nối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xóm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F0450-C117-D443-2EC5-7E785CF86A50}"/>
              </a:ext>
            </a:extLst>
          </p:cNvPr>
          <p:cNvSpPr txBox="1"/>
          <p:nvPr/>
        </p:nvSpPr>
        <p:spPr>
          <a:xfrm>
            <a:off x="1641627" y="4814773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cho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tặng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cách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tự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nhiên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34EB1-7243-5012-7096-421F29971F32}"/>
              </a:ext>
            </a:extLst>
          </p:cNvPr>
          <p:cNvSpPr txBox="1"/>
          <p:nvPr/>
        </p:nvSpPr>
        <p:spPr>
          <a:xfrm>
            <a:off x="313318" y="5005915"/>
            <a:ext cx="3610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Hiến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C62181-D588-485A-3169-8524A39557F0}"/>
              </a:ext>
            </a:extLst>
          </p:cNvPr>
          <p:cNvSpPr txBox="1"/>
          <p:nvPr/>
        </p:nvSpPr>
        <p:spPr>
          <a:xfrm>
            <a:off x="329284" y="2930290"/>
            <a:ext cx="361061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Đường</a:t>
            </a: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liên</a:t>
            </a:r>
            <a:r>
              <a:rPr lang="en-US" sz="3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xóm</a:t>
            </a:r>
            <a:r>
              <a:rPr lang="en-US" sz="36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3F05B3-BB58-CCBE-4078-43E1BA9CC668}"/>
              </a:ext>
            </a:extLst>
          </p:cNvPr>
          <p:cNvSpPr txBox="1"/>
          <p:nvPr/>
        </p:nvSpPr>
        <p:spPr>
          <a:xfrm>
            <a:off x="313318" y="3825465"/>
            <a:ext cx="361061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dưỡng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lão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2444FE-55E1-9471-9ADE-3FDA0B2EDBF4}"/>
              </a:ext>
            </a:extLst>
          </p:cNvPr>
          <p:cNvSpPr txBox="1"/>
          <p:nvPr/>
        </p:nvSpPr>
        <p:spPr>
          <a:xfrm>
            <a:off x="3628964" y="3825465"/>
            <a:ext cx="7460046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nơi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chăm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sóc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cao</a:t>
            </a:r>
            <a:r>
              <a:rPr lang="en-US" sz="3600" b="1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Calibri" panose="020F0502020204030204" pitchFamily="34" charset="0"/>
              </a:rPr>
              <a:t>tuổi</a:t>
            </a:r>
            <a:r>
              <a:rPr lang="en-US" sz="3600" b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99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8" grpId="0"/>
      <p:bldP spid="10" grpId="0"/>
      <p:bldP spid="12" grpId="0"/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415" y="-63554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đoạn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97C1DF-FEBD-1BCA-5CCD-647C02F10EF3}"/>
              </a:ext>
            </a:extLst>
          </p:cNvPr>
          <p:cNvGrpSpPr/>
          <p:nvPr/>
        </p:nvGrpSpPr>
        <p:grpSpPr>
          <a:xfrm>
            <a:off x="167544" y="1167320"/>
            <a:ext cx="11753284" cy="731520"/>
            <a:chOff x="5753100" y="1905000"/>
            <a:chExt cx="4876464" cy="460318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69553BDB-4DBC-5E99-E843-749F18466F7A}"/>
                </a:ext>
              </a:extLst>
            </p:cNvPr>
            <p:cNvSpPr/>
            <p:nvPr/>
          </p:nvSpPr>
          <p:spPr>
            <a:xfrm>
              <a:off x="5753100" y="1905000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67A672-E78F-2E5B-1E4F-63454F28C778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“…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sp>
        <p:nvSpPr>
          <p:cNvPr id="8" name="Hexagon 7">
            <a:extLst>
              <a:ext uri="{FF2B5EF4-FFF2-40B4-BE49-F238E27FC236}">
                <a16:creationId xmlns:a16="http://schemas.microsoft.com/office/drawing/2014/main" id="{DA2FA103-49B7-775F-3414-78D452918DE6}"/>
              </a:ext>
            </a:extLst>
          </p:cNvPr>
          <p:cNvSpPr/>
          <p:nvPr/>
        </p:nvSpPr>
        <p:spPr>
          <a:xfrm>
            <a:off x="15765" y="1188510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UVF Salome" panose="02000503040000020003" pitchFamily="50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08C93064-E08E-D6A8-87A9-5D416A2D5DA9}"/>
              </a:ext>
            </a:extLst>
          </p:cNvPr>
          <p:cNvSpPr/>
          <p:nvPr/>
        </p:nvSpPr>
        <p:spPr>
          <a:xfrm>
            <a:off x="88714" y="1255595"/>
            <a:ext cx="2146901" cy="559926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 1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17D01-BD2C-3EF9-CAA0-3740D7D295C7}"/>
              </a:ext>
            </a:extLst>
          </p:cNvPr>
          <p:cNvGrpSpPr/>
          <p:nvPr/>
        </p:nvGrpSpPr>
        <p:grpSpPr>
          <a:xfrm>
            <a:off x="183309" y="2485361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02EE91B3-DF4F-309D-3D40-2CC9033573C0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98DABD-510B-1DAD-1A0C-AC7B460D5187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phượng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…”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“…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phượng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”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Hexagon 17">
            <a:extLst>
              <a:ext uri="{FF2B5EF4-FFF2-40B4-BE49-F238E27FC236}">
                <a16:creationId xmlns:a16="http://schemas.microsoft.com/office/drawing/2014/main" id="{E93D9961-D31D-1E46-BCE5-969991AA87F4}"/>
              </a:ext>
            </a:extLst>
          </p:cNvPr>
          <p:cNvSpPr/>
          <p:nvPr/>
        </p:nvSpPr>
        <p:spPr>
          <a:xfrm>
            <a:off x="15765" y="2464171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UVF Salome" panose="02000503040000020003" pitchFamily="50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A7E39F6C-9E47-876E-D129-F4DBF867941F}"/>
              </a:ext>
            </a:extLst>
          </p:cNvPr>
          <p:cNvSpPr/>
          <p:nvPr/>
        </p:nvSpPr>
        <p:spPr>
          <a:xfrm>
            <a:off x="98650" y="2547491"/>
            <a:ext cx="2146901" cy="559926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 2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6A69DE-8167-37E1-1CAA-ECAC410ECCF4}"/>
              </a:ext>
            </a:extLst>
          </p:cNvPr>
          <p:cNvGrpSpPr/>
          <p:nvPr/>
        </p:nvGrpSpPr>
        <p:grpSpPr>
          <a:xfrm>
            <a:off x="115730" y="3796424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6C64A28-2DDE-E7F7-96DE-392603D5DE34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808040-5544-1155-888F-3B2A1846E253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…”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“…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i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”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Hexagon 11">
            <a:extLst>
              <a:ext uri="{FF2B5EF4-FFF2-40B4-BE49-F238E27FC236}">
                <a16:creationId xmlns:a16="http://schemas.microsoft.com/office/drawing/2014/main" id="{2D18FF19-C22A-3793-A1DF-8A76F7CE14FC}"/>
              </a:ext>
            </a:extLst>
          </p:cNvPr>
          <p:cNvSpPr/>
          <p:nvPr/>
        </p:nvSpPr>
        <p:spPr>
          <a:xfrm>
            <a:off x="-51814" y="3775234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UVF Salome" panose="02000503040000020003" pitchFamily="50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5F9DFB6E-A62E-11E3-B5FC-F7E8D53ADADF}"/>
              </a:ext>
            </a:extLst>
          </p:cNvPr>
          <p:cNvSpPr/>
          <p:nvPr/>
        </p:nvSpPr>
        <p:spPr>
          <a:xfrm>
            <a:off x="31071" y="3858554"/>
            <a:ext cx="2146901" cy="559926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B17E8F-DEE8-C09D-8662-DF39F0A88CA4}"/>
              </a:ext>
            </a:extLst>
          </p:cNvPr>
          <p:cNvGrpSpPr/>
          <p:nvPr/>
        </p:nvGrpSpPr>
        <p:grpSpPr>
          <a:xfrm>
            <a:off x="198615" y="5159740"/>
            <a:ext cx="11737519" cy="778818"/>
            <a:chOff x="5759641" y="1875237"/>
            <a:chExt cx="4869923" cy="490081"/>
          </a:xfrm>
          <a:solidFill>
            <a:schemeClr val="accent2">
              <a:lumMod val="20000"/>
              <a:lumOff val="80000"/>
              <a:alpha val="67000"/>
            </a:schemeClr>
          </a:solidFill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468E4001-28EC-C63C-B5D2-340CAABC9396}"/>
                </a:ext>
              </a:extLst>
            </p:cNvPr>
            <p:cNvSpPr/>
            <p:nvPr/>
          </p:nvSpPr>
          <p:spPr>
            <a:xfrm>
              <a:off x="5759641" y="1875237"/>
              <a:ext cx="953468" cy="457200"/>
            </a:xfrm>
            <a:prstGeom prst="hexagon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UVF Salome" panose="02000503040000020003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BD66D9-0DBC-F5A9-F67C-75604C4BE7E3}"/>
                </a:ext>
              </a:extLst>
            </p:cNvPr>
            <p:cNvSpPr/>
            <p:nvPr/>
          </p:nvSpPr>
          <p:spPr>
            <a:xfrm>
              <a:off x="6748862" y="1908118"/>
              <a:ext cx="3880702" cy="45720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lại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Hexagon 21">
            <a:extLst>
              <a:ext uri="{FF2B5EF4-FFF2-40B4-BE49-F238E27FC236}">
                <a16:creationId xmlns:a16="http://schemas.microsoft.com/office/drawing/2014/main" id="{80724AC2-18E8-92F9-D0DF-9D303C306874}"/>
              </a:ext>
            </a:extLst>
          </p:cNvPr>
          <p:cNvSpPr/>
          <p:nvPr/>
        </p:nvSpPr>
        <p:spPr>
          <a:xfrm>
            <a:off x="31071" y="5138550"/>
            <a:ext cx="2360575" cy="726565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UVF Salome" panose="02000503040000020003" pitchFamily="50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5E0AE06D-00BE-97FA-3797-DC05429E9131}"/>
              </a:ext>
            </a:extLst>
          </p:cNvPr>
          <p:cNvSpPr/>
          <p:nvPr/>
        </p:nvSpPr>
        <p:spPr>
          <a:xfrm>
            <a:off x="113956" y="5221870"/>
            <a:ext cx="2146901" cy="559926"/>
          </a:xfrm>
          <a:prstGeom prst="hexagon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7647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8" grpId="0" animBg="1"/>
      <p:bldP spid="19" grpId="0" animBg="1"/>
      <p:bldP spid="12" grpId="0" animBg="1"/>
      <p:bldP spid="13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16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503" y="734037"/>
            <a:ext cx="8576441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ĐỌC THEO NHÓM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6F464680-90FC-7CC1-640B-8BD8B6976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4" y="1905000"/>
            <a:ext cx="3404056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: Rounded Corners 34">
            <a:extLst>
              <a:ext uri="{FF2B5EF4-FFF2-40B4-BE49-F238E27FC236}">
                <a16:creationId xmlns:a16="http://schemas.microsoft.com/office/drawing/2014/main" id="{DDE22D18-D7F0-6B4F-3D53-66B11D020E0D}"/>
              </a:ext>
            </a:extLst>
          </p:cNvPr>
          <p:cNvSpPr/>
          <p:nvPr/>
        </p:nvSpPr>
        <p:spPr>
          <a:xfrm>
            <a:off x="3600520" y="2267607"/>
            <a:ext cx="8328152" cy="2824655"/>
          </a:xfrm>
          <a:custGeom>
            <a:avLst/>
            <a:gdLst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757072 w 8328152"/>
              <a:gd name="connsiteY2" fmla="*/ 0 h 2824655"/>
              <a:gd name="connsiteX3" fmla="*/ 2585081 w 8328152"/>
              <a:gd name="connsiteY3" fmla="*/ 0 h 2824655"/>
              <a:gd name="connsiteX4" fmla="*/ 3413091 w 8328152"/>
              <a:gd name="connsiteY4" fmla="*/ 0 h 2824655"/>
              <a:gd name="connsiteX5" fmla="*/ 4443288 w 8328152"/>
              <a:gd name="connsiteY5" fmla="*/ 0 h 2824655"/>
              <a:gd name="connsiteX6" fmla="*/ 5203901 w 8328152"/>
              <a:gd name="connsiteY6" fmla="*/ 0 h 2824655"/>
              <a:gd name="connsiteX7" fmla="*/ 6031910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148332 h 2824655"/>
              <a:gd name="connsiteX11" fmla="*/ 8328152 w 8328152"/>
              <a:gd name="connsiteY11" fmla="*/ 1710024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571079 w 8328152"/>
              <a:gd name="connsiteY14" fmla="*/ 2824655 h 2824655"/>
              <a:gd name="connsiteX15" fmla="*/ 5608279 w 8328152"/>
              <a:gd name="connsiteY15" fmla="*/ 2824655 h 2824655"/>
              <a:gd name="connsiteX16" fmla="*/ 4578079 w 8328152"/>
              <a:gd name="connsiteY16" fmla="*/ 2824655 h 2824655"/>
              <a:gd name="connsiteX17" fmla="*/ 4087051 w 8328152"/>
              <a:gd name="connsiteY17" fmla="*/ 2824655 h 2824655"/>
              <a:gd name="connsiteX18" fmla="*/ 3615279 w 8328152"/>
              <a:gd name="connsiteY18" fmla="*/ 2824655 h 2824655"/>
              <a:gd name="connsiteX19" fmla="*/ 2719872 w 8328152"/>
              <a:gd name="connsiteY19" fmla="*/ 2824655 h 2824655"/>
              <a:gd name="connsiteX20" fmla="*/ 1824467 w 8328152"/>
              <a:gd name="connsiteY20" fmla="*/ 2824655 h 2824655"/>
              <a:gd name="connsiteX21" fmla="*/ 794270 w 8328152"/>
              <a:gd name="connsiteY21" fmla="*/ 2824655 h 2824655"/>
              <a:gd name="connsiteX22" fmla="*/ 0 w 8328152"/>
              <a:gd name="connsiteY22" fmla="*/ 2254865 h 2824655"/>
              <a:gd name="connsiteX23" fmla="*/ 0 w 8328152"/>
              <a:gd name="connsiteY23" fmla="*/ 1693173 h 2824655"/>
              <a:gd name="connsiteX24" fmla="*/ 0 w 8328152"/>
              <a:gd name="connsiteY24" fmla="*/ 1097779 h 2824655"/>
              <a:gd name="connsiteX25" fmla="*/ 0 w 8328152"/>
              <a:gd name="connsiteY25" fmla="*/ 569789 h 2824655"/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824467 w 8328152"/>
              <a:gd name="connsiteY2" fmla="*/ 0 h 2824655"/>
              <a:gd name="connsiteX3" fmla="*/ 2652477 w 8328152"/>
              <a:gd name="connsiteY3" fmla="*/ 0 h 2824655"/>
              <a:gd name="connsiteX4" fmla="*/ 3480486 w 8328152"/>
              <a:gd name="connsiteY4" fmla="*/ 0 h 2824655"/>
              <a:gd name="connsiteX5" fmla="*/ 4510684 w 8328152"/>
              <a:gd name="connsiteY5" fmla="*/ 0 h 2824655"/>
              <a:gd name="connsiteX6" fmla="*/ 5406089 w 8328152"/>
              <a:gd name="connsiteY6" fmla="*/ 0 h 2824655"/>
              <a:gd name="connsiteX7" fmla="*/ 6503684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097779 h 2824655"/>
              <a:gd name="connsiteX11" fmla="*/ 8328152 w 8328152"/>
              <a:gd name="connsiteY11" fmla="*/ 1693173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773267 w 8328152"/>
              <a:gd name="connsiteY14" fmla="*/ 2824655 h 2824655"/>
              <a:gd name="connsiteX15" fmla="*/ 5675674 w 8328152"/>
              <a:gd name="connsiteY15" fmla="*/ 2824655 h 2824655"/>
              <a:gd name="connsiteX16" fmla="*/ 4780269 w 8328152"/>
              <a:gd name="connsiteY16" fmla="*/ 2824655 h 2824655"/>
              <a:gd name="connsiteX17" fmla="*/ 3884863 w 8328152"/>
              <a:gd name="connsiteY17" fmla="*/ 2824655 h 2824655"/>
              <a:gd name="connsiteX18" fmla="*/ 2787269 w 8328152"/>
              <a:gd name="connsiteY18" fmla="*/ 2824655 h 2824655"/>
              <a:gd name="connsiteX19" fmla="*/ 1757072 w 8328152"/>
              <a:gd name="connsiteY19" fmla="*/ 2824655 h 2824655"/>
              <a:gd name="connsiteX20" fmla="*/ 794270 w 8328152"/>
              <a:gd name="connsiteY20" fmla="*/ 2824655 h 2824655"/>
              <a:gd name="connsiteX21" fmla="*/ 0 w 8328152"/>
              <a:gd name="connsiteY21" fmla="*/ 2254865 h 2824655"/>
              <a:gd name="connsiteX22" fmla="*/ 0 w 8328152"/>
              <a:gd name="connsiteY22" fmla="*/ 1693173 h 2824655"/>
              <a:gd name="connsiteX23" fmla="*/ 0 w 8328152"/>
              <a:gd name="connsiteY23" fmla="*/ 1148332 h 2824655"/>
              <a:gd name="connsiteX24" fmla="*/ 0 w 8328152"/>
              <a:gd name="connsiteY24" fmla="*/ 569789 h 2824655"/>
              <a:gd name="connsiteX0" fmla="*/ 0 w 8328152"/>
              <a:gd name="connsiteY0" fmla="*/ 569789 h 2824655"/>
              <a:gd name="connsiteX1" fmla="*/ 794270 w 8328152"/>
              <a:gd name="connsiteY1" fmla="*/ 0 h 2824655"/>
              <a:gd name="connsiteX2" fmla="*/ 1757072 w 8328152"/>
              <a:gd name="connsiteY2" fmla="*/ 0 h 2824655"/>
              <a:gd name="connsiteX3" fmla="*/ 2585081 w 8328152"/>
              <a:gd name="connsiteY3" fmla="*/ 0 h 2824655"/>
              <a:gd name="connsiteX4" fmla="*/ 3413091 w 8328152"/>
              <a:gd name="connsiteY4" fmla="*/ 0 h 2824655"/>
              <a:gd name="connsiteX5" fmla="*/ 4443288 w 8328152"/>
              <a:gd name="connsiteY5" fmla="*/ 0 h 2824655"/>
              <a:gd name="connsiteX6" fmla="*/ 5203901 w 8328152"/>
              <a:gd name="connsiteY6" fmla="*/ 0 h 2824655"/>
              <a:gd name="connsiteX7" fmla="*/ 6031910 w 8328152"/>
              <a:gd name="connsiteY7" fmla="*/ 0 h 2824655"/>
              <a:gd name="connsiteX8" fmla="*/ 7533881 w 8328152"/>
              <a:gd name="connsiteY8" fmla="*/ 0 h 2824655"/>
              <a:gd name="connsiteX9" fmla="*/ 8328152 w 8328152"/>
              <a:gd name="connsiteY9" fmla="*/ 569789 h 2824655"/>
              <a:gd name="connsiteX10" fmla="*/ 8328152 w 8328152"/>
              <a:gd name="connsiteY10" fmla="*/ 1148332 h 2824655"/>
              <a:gd name="connsiteX11" fmla="*/ 8328152 w 8328152"/>
              <a:gd name="connsiteY11" fmla="*/ 1710024 h 2824655"/>
              <a:gd name="connsiteX12" fmla="*/ 8328152 w 8328152"/>
              <a:gd name="connsiteY12" fmla="*/ 2254865 h 2824655"/>
              <a:gd name="connsiteX13" fmla="*/ 7533881 w 8328152"/>
              <a:gd name="connsiteY13" fmla="*/ 2824655 h 2824655"/>
              <a:gd name="connsiteX14" fmla="*/ 6571079 w 8328152"/>
              <a:gd name="connsiteY14" fmla="*/ 2824655 h 2824655"/>
              <a:gd name="connsiteX15" fmla="*/ 5608279 w 8328152"/>
              <a:gd name="connsiteY15" fmla="*/ 2824655 h 2824655"/>
              <a:gd name="connsiteX16" fmla="*/ 4578079 w 8328152"/>
              <a:gd name="connsiteY16" fmla="*/ 2824655 h 2824655"/>
              <a:gd name="connsiteX17" fmla="*/ 3615279 w 8328152"/>
              <a:gd name="connsiteY17" fmla="*/ 2824655 h 2824655"/>
              <a:gd name="connsiteX18" fmla="*/ 2719872 w 8328152"/>
              <a:gd name="connsiteY18" fmla="*/ 2824655 h 2824655"/>
              <a:gd name="connsiteX19" fmla="*/ 1824467 w 8328152"/>
              <a:gd name="connsiteY19" fmla="*/ 2824655 h 2824655"/>
              <a:gd name="connsiteX20" fmla="*/ 794270 w 8328152"/>
              <a:gd name="connsiteY20" fmla="*/ 2824655 h 2824655"/>
              <a:gd name="connsiteX21" fmla="*/ 0 w 8328152"/>
              <a:gd name="connsiteY21" fmla="*/ 2254865 h 2824655"/>
              <a:gd name="connsiteX22" fmla="*/ 0 w 8328152"/>
              <a:gd name="connsiteY22" fmla="*/ 1693173 h 2824655"/>
              <a:gd name="connsiteX23" fmla="*/ 0 w 8328152"/>
              <a:gd name="connsiteY23" fmla="*/ 1097779 h 2824655"/>
              <a:gd name="connsiteX24" fmla="*/ 0 w 8328152"/>
              <a:gd name="connsiteY24" fmla="*/ 569789 h 28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328152" h="2824655" fill="none" extrusionOk="0">
                <a:moveTo>
                  <a:pt x="0" y="569789"/>
                </a:moveTo>
                <a:cubicBezTo>
                  <a:pt x="39348" y="233944"/>
                  <a:pt x="382938" y="28481"/>
                  <a:pt x="794270" y="0"/>
                </a:cubicBezTo>
                <a:cubicBezTo>
                  <a:pt x="1040769" y="1422"/>
                  <a:pt x="1444198" y="-12643"/>
                  <a:pt x="1757072" y="0"/>
                </a:cubicBezTo>
                <a:cubicBezTo>
                  <a:pt x="2119653" y="23080"/>
                  <a:pt x="2194318" y="22234"/>
                  <a:pt x="2585081" y="0"/>
                </a:cubicBezTo>
                <a:cubicBezTo>
                  <a:pt x="2979472" y="-37518"/>
                  <a:pt x="3122971" y="55112"/>
                  <a:pt x="3413091" y="0"/>
                </a:cubicBezTo>
                <a:cubicBezTo>
                  <a:pt x="3772337" y="-24429"/>
                  <a:pt x="4197602" y="48373"/>
                  <a:pt x="4443288" y="0"/>
                </a:cubicBezTo>
                <a:cubicBezTo>
                  <a:pt x="4666497" y="5915"/>
                  <a:pt x="5010282" y="-39465"/>
                  <a:pt x="5203901" y="0"/>
                </a:cubicBezTo>
                <a:cubicBezTo>
                  <a:pt x="5310510" y="9967"/>
                  <a:pt x="5735140" y="-49105"/>
                  <a:pt x="6031910" y="0"/>
                </a:cubicBezTo>
                <a:cubicBezTo>
                  <a:pt x="6261049" y="-96973"/>
                  <a:pt x="7185236" y="31892"/>
                  <a:pt x="7533881" y="0"/>
                </a:cubicBezTo>
                <a:cubicBezTo>
                  <a:pt x="7967092" y="-73230"/>
                  <a:pt x="8221313" y="250204"/>
                  <a:pt x="8328152" y="569789"/>
                </a:cubicBezTo>
                <a:cubicBezTo>
                  <a:pt x="8360801" y="848341"/>
                  <a:pt x="8343091" y="938631"/>
                  <a:pt x="8328152" y="1148332"/>
                </a:cubicBezTo>
                <a:cubicBezTo>
                  <a:pt x="8284957" y="1342879"/>
                  <a:pt x="8349048" y="1469200"/>
                  <a:pt x="8328152" y="1710024"/>
                </a:cubicBezTo>
                <a:cubicBezTo>
                  <a:pt x="8272569" y="1957337"/>
                  <a:pt x="8353163" y="2054537"/>
                  <a:pt x="8328152" y="2254865"/>
                </a:cubicBezTo>
                <a:cubicBezTo>
                  <a:pt x="8358363" y="2590354"/>
                  <a:pt x="7986183" y="2773184"/>
                  <a:pt x="7533881" y="2824655"/>
                </a:cubicBezTo>
                <a:cubicBezTo>
                  <a:pt x="7095033" y="2803473"/>
                  <a:pt x="6944375" y="2834681"/>
                  <a:pt x="6571079" y="2824655"/>
                </a:cubicBezTo>
                <a:cubicBezTo>
                  <a:pt x="6142160" y="2777586"/>
                  <a:pt x="5891133" y="2828464"/>
                  <a:pt x="5608279" y="2824655"/>
                </a:cubicBezTo>
                <a:cubicBezTo>
                  <a:pt x="5242598" y="2829321"/>
                  <a:pt x="5063828" y="2862330"/>
                  <a:pt x="4578079" y="2824655"/>
                </a:cubicBezTo>
                <a:cubicBezTo>
                  <a:pt x="4367870" y="2841948"/>
                  <a:pt x="4235937" y="2824366"/>
                  <a:pt x="4087051" y="2824655"/>
                </a:cubicBezTo>
                <a:cubicBezTo>
                  <a:pt x="3938165" y="2824944"/>
                  <a:pt x="3769784" y="2812042"/>
                  <a:pt x="3615279" y="2824655"/>
                </a:cubicBezTo>
                <a:cubicBezTo>
                  <a:pt x="3370020" y="2869440"/>
                  <a:pt x="2923854" y="2833505"/>
                  <a:pt x="2719872" y="2824655"/>
                </a:cubicBezTo>
                <a:cubicBezTo>
                  <a:pt x="2526738" y="2795309"/>
                  <a:pt x="2116541" y="2820746"/>
                  <a:pt x="1824467" y="2824655"/>
                </a:cubicBezTo>
                <a:cubicBezTo>
                  <a:pt x="1621500" y="2843217"/>
                  <a:pt x="1297657" y="2876649"/>
                  <a:pt x="794270" y="2824655"/>
                </a:cubicBezTo>
                <a:cubicBezTo>
                  <a:pt x="419219" y="2752048"/>
                  <a:pt x="150068" y="2564796"/>
                  <a:pt x="0" y="2254865"/>
                </a:cubicBezTo>
                <a:cubicBezTo>
                  <a:pt x="73058" y="2064459"/>
                  <a:pt x="-32795" y="1885641"/>
                  <a:pt x="0" y="1693173"/>
                </a:cubicBezTo>
                <a:cubicBezTo>
                  <a:pt x="51761" y="1499237"/>
                  <a:pt x="21350" y="1318373"/>
                  <a:pt x="0" y="1097779"/>
                </a:cubicBezTo>
                <a:cubicBezTo>
                  <a:pt x="-10103" y="860248"/>
                  <a:pt x="-65887" y="703058"/>
                  <a:pt x="0" y="569789"/>
                </a:cubicBezTo>
                <a:close/>
              </a:path>
              <a:path w="8328152" h="2824655" stroke="0" extrusionOk="0">
                <a:moveTo>
                  <a:pt x="0" y="569789"/>
                </a:moveTo>
                <a:cubicBezTo>
                  <a:pt x="32550" y="207208"/>
                  <a:pt x="411602" y="-106709"/>
                  <a:pt x="794270" y="0"/>
                </a:cubicBezTo>
                <a:cubicBezTo>
                  <a:pt x="1080818" y="-23663"/>
                  <a:pt x="1600010" y="-24450"/>
                  <a:pt x="1824467" y="0"/>
                </a:cubicBezTo>
                <a:cubicBezTo>
                  <a:pt x="2025499" y="-10540"/>
                  <a:pt x="2359770" y="-50547"/>
                  <a:pt x="2652477" y="0"/>
                </a:cubicBezTo>
                <a:cubicBezTo>
                  <a:pt x="2939049" y="46615"/>
                  <a:pt x="3278929" y="-4422"/>
                  <a:pt x="3480486" y="0"/>
                </a:cubicBezTo>
                <a:cubicBezTo>
                  <a:pt x="3650321" y="-2480"/>
                  <a:pt x="4176160" y="50788"/>
                  <a:pt x="4510684" y="0"/>
                </a:cubicBezTo>
                <a:cubicBezTo>
                  <a:pt x="4846424" y="47079"/>
                  <a:pt x="5146990" y="-9021"/>
                  <a:pt x="5406089" y="0"/>
                </a:cubicBezTo>
                <a:cubicBezTo>
                  <a:pt x="5678159" y="38923"/>
                  <a:pt x="6250332" y="-5555"/>
                  <a:pt x="6503684" y="0"/>
                </a:cubicBezTo>
                <a:cubicBezTo>
                  <a:pt x="6796718" y="39747"/>
                  <a:pt x="7196392" y="33125"/>
                  <a:pt x="7533881" y="0"/>
                </a:cubicBezTo>
                <a:cubicBezTo>
                  <a:pt x="7893363" y="-35320"/>
                  <a:pt x="8404216" y="251005"/>
                  <a:pt x="8328152" y="569789"/>
                </a:cubicBezTo>
                <a:cubicBezTo>
                  <a:pt x="8349373" y="739371"/>
                  <a:pt x="8293966" y="955731"/>
                  <a:pt x="8328152" y="1097779"/>
                </a:cubicBezTo>
                <a:cubicBezTo>
                  <a:pt x="8369185" y="1179594"/>
                  <a:pt x="8279851" y="1520158"/>
                  <a:pt x="8328152" y="1693173"/>
                </a:cubicBezTo>
                <a:cubicBezTo>
                  <a:pt x="8367880" y="1929393"/>
                  <a:pt x="8311002" y="1993392"/>
                  <a:pt x="8328152" y="2254865"/>
                </a:cubicBezTo>
                <a:cubicBezTo>
                  <a:pt x="8288666" y="2492034"/>
                  <a:pt x="7864805" y="2817090"/>
                  <a:pt x="7533881" y="2824655"/>
                </a:cubicBezTo>
                <a:cubicBezTo>
                  <a:pt x="7407275" y="2794670"/>
                  <a:pt x="6944113" y="2824820"/>
                  <a:pt x="6773267" y="2824655"/>
                </a:cubicBezTo>
                <a:cubicBezTo>
                  <a:pt x="6502511" y="2837463"/>
                  <a:pt x="6094395" y="2943199"/>
                  <a:pt x="5675674" y="2824655"/>
                </a:cubicBezTo>
                <a:cubicBezTo>
                  <a:pt x="5277896" y="2783228"/>
                  <a:pt x="5115180" y="2790458"/>
                  <a:pt x="4780269" y="2824655"/>
                </a:cubicBezTo>
                <a:cubicBezTo>
                  <a:pt x="4458226" y="2865360"/>
                  <a:pt x="4130174" y="2865860"/>
                  <a:pt x="3884863" y="2824655"/>
                </a:cubicBezTo>
                <a:cubicBezTo>
                  <a:pt x="3655472" y="2778052"/>
                  <a:pt x="3352160" y="2819681"/>
                  <a:pt x="2787269" y="2824655"/>
                </a:cubicBezTo>
                <a:cubicBezTo>
                  <a:pt x="2253170" y="2824698"/>
                  <a:pt x="2261146" y="2856477"/>
                  <a:pt x="1757072" y="2824655"/>
                </a:cubicBezTo>
                <a:cubicBezTo>
                  <a:pt x="1259354" y="2775843"/>
                  <a:pt x="963305" y="2888989"/>
                  <a:pt x="794270" y="2824655"/>
                </a:cubicBezTo>
                <a:cubicBezTo>
                  <a:pt x="349231" y="2856638"/>
                  <a:pt x="21487" y="2615462"/>
                  <a:pt x="0" y="2254865"/>
                </a:cubicBezTo>
                <a:cubicBezTo>
                  <a:pt x="26158" y="2076045"/>
                  <a:pt x="-38850" y="2007877"/>
                  <a:pt x="0" y="1693173"/>
                </a:cubicBezTo>
                <a:cubicBezTo>
                  <a:pt x="20228" y="1417003"/>
                  <a:pt x="9367" y="1420099"/>
                  <a:pt x="0" y="1148332"/>
                </a:cubicBezTo>
                <a:cubicBezTo>
                  <a:pt x="19149" y="873715"/>
                  <a:pt x="-7371" y="723358"/>
                  <a:pt x="0" y="569789"/>
                </a:cubicBezTo>
                <a:close/>
              </a:path>
              <a:path w="8328152" h="2824655" fill="none" stroke="0" extrusionOk="0">
                <a:moveTo>
                  <a:pt x="0" y="569789"/>
                </a:moveTo>
                <a:cubicBezTo>
                  <a:pt x="-38725" y="159982"/>
                  <a:pt x="439060" y="63655"/>
                  <a:pt x="794270" y="0"/>
                </a:cubicBezTo>
                <a:cubicBezTo>
                  <a:pt x="952342" y="26690"/>
                  <a:pt x="1292970" y="65929"/>
                  <a:pt x="1757072" y="0"/>
                </a:cubicBezTo>
                <a:cubicBezTo>
                  <a:pt x="2140175" y="24277"/>
                  <a:pt x="2178992" y="17902"/>
                  <a:pt x="2585081" y="0"/>
                </a:cubicBezTo>
                <a:cubicBezTo>
                  <a:pt x="2955155" y="-29975"/>
                  <a:pt x="3159843" y="-23132"/>
                  <a:pt x="3413091" y="0"/>
                </a:cubicBezTo>
                <a:cubicBezTo>
                  <a:pt x="3716066" y="-38169"/>
                  <a:pt x="4175284" y="18409"/>
                  <a:pt x="4443288" y="0"/>
                </a:cubicBezTo>
                <a:cubicBezTo>
                  <a:pt x="4674852" y="-31985"/>
                  <a:pt x="4935955" y="8330"/>
                  <a:pt x="5203901" y="0"/>
                </a:cubicBezTo>
                <a:cubicBezTo>
                  <a:pt x="5404689" y="-37822"/>
                  <a:pt x="5676511" y="4000"/>
                  <a:pt x="6031910" y="0"/>
                </a:cubicBezTo>
                <a:cubicBezTo>
                  <a:pt x="6356614" y="12569"/>
                  <a:pt x="7155231" y="58223"/>
                  <a:pt x="7533881" y="0"/>
                </a:cubicBezTo>
                <a:cubicBezTo>
                  <a:pt x="7860323" y="-92878"/>
                  <a:pt x="8348631" y="114970"/>
                  <a:pt x="8328152" y="569789"/>
                </a:cubicBezTo>
                <a:cubicBezTo>
                  <a:pt x="8365807" y="824271"/>
                  <a:pt x="8364497" y="960661"/>
                  <a:pt x="8328152" y="1148332"/>
                </a:cubicBezTo>
                <a:cubicBezTo>
                  <a:pt x="8295270" y="1366683"/>
                  <a:pt x="8320351" y="1458750"/>
                  <a:pt x="8328152" y="1710024"/>
                </a:cubicBezTo>
                <a:cubicBezTo>
                  <a:pt x="8315866" y="1911040"/>
                  <a:pt x="8338339" y="2046506"/>
                  <a:pt x="8328152" y="2254865"/>
                </a:cubicBezTo>
                <a:cubicBezTo>
                  <a:pt x="8403580" y="2619570"/>
                  <a:pt x="7955678" y="2792289"/>
                  <a:pt x="7533881" y="2824655"/>
                </a:cubicBezTo>
                <a:cubicBezTo>
                  <a:pt x="7111656" y="2794513"/>
                  <a:pt x="6951716" y="2861564"/>
                  <a:pt x="6571079" y="2824655"/>
                </a:cubicBezTo>
                <a:cubicBezTo>
                  <a:pt x="6239828" y="2814278"/>
                  <a:pt x="5967986" y="2807967"/>
                  <a:pt x="5608279" y="2824655"/>
                </a:cubicBezTo>
                <a:cubicBezTo>
                  <a:pt x="5246935" y="2789326"/>
                  <a:pt x="5075208" y="2759309"/>
                  <a:pt x="4578079" y="2824655"/>
                </a:cubicBezTo>
                <a:cubicBezTo>
                  <a:pt x="4069808" y="2843111"/>
                  <a:pt x="3879450" y="2762236"/>
                  <a:pt x="3615279" y="2824655"/>
                </a:cubicBezTo>
                <a:cubicBezTo>
                  <a:pt x="3418027" y="2872627"/>
                  <a:pt x="2902209" y="2787470"/>
                  <a:pt x="2719872" y="2824655"/>
                </a:cubicBezTo>
                <a:cubicBezTo>
                  <a:pt x="2553154" y="2818691"/>
                  <a:pt x="2049007" y="2813330"/>
                  <a:pt x="1824467" y="2824655"/>
                </a:cubicBezTo>
                <a:cubicBezTo>
                  <a:pt x="1582564" y="2817349"/>
                  <a:pt x="1243877" y="2808535"/>
                  <a:pt x="794270" y="2824655"/>
                </a:cubicBezTo>
                <a:cubicBezTo>
                  <a:pt x="368247" y="2809403"/>
                  <a:pt x="160929" y="2569111"/>
                  <a:pt x="0" y="2254865"/>
                </a:cubicBezTo>
                <a:cubicBezTo>
                  <a:pt x="49842" y="2031358"/>
                  <a:pt x="18907" y="1850553"/>
                  <a:pt x="0" y="1693173"/>
                </a:cubicBezTo>
                <a:cubicBezTo>
                  <a:pt x="14163" y="1537523"/>
                  <a:pt x="43405" y="1279071"/>
                  <a:pt x="0" y="1097779"/>
                </a:cubicBezTo>
                <a:cubicBezTo>
                  <a:pt x="-12541" y="890969"/>
                  <a:pt x="-87416" y="701880"/>
                  <a:pt x="0" y="569789"/>
                </a:cubicBezTo>
                <a:close/>
              </a:path>
              <a:path w="8328152" h="2824655" fill="none" stroke="0" extrusionOk="0">
                <a:moveTo>
                  <a:pt x="0" y="569789"/>
                </a:moveTo>
                <a:cubicBezTo>
                  <a:pt x="-18976" y="315204"/>
                  <a:pt x="362263" y="12209"/>
                  <a:pt x="794270" y="0"/>
                </a:cubicBezTo>
                <a:cubicBezTo>
                  <a:pt x="974412" y="11908"/>
                  <a:pt x="1358671" y="39341"/>
                  <a:pt x="1757072" y="0"/>
                </a:cubicBezTo>
                <a:cubicBezTo>
                  <a:pt x="2135450" y="17458"/>
                  <a:pt x="2188731" y="18658"/>
                  <a:pt x="2585081" y="0"/>
                </a:cubicBezTo>
                <a:cubicBezTo>
                  <a:pt x="2947574" y="-26483"/>
                  <a:pt x="3149066" y="27443"/>
                  <a:pt x="3413091" y="0"/>
                </a:cubicBezTo>
                <a:cubicBezTo>
                  <a:pt x="3794668" y="-61438"/>
                  <a:pt x="4222111" y="19425"/>
                  <a:pt x="4443288" y="0"/>
                </a:cubicBezTo>
                <a:cubicBezTo>
                  <a:pt x="4677310" y="-36209"/>
                  <a:pt x="4976752" y="24192"/>
                  <a:pt x="5203901" y="0"/>
                </a:cubicBezTo>
                <a:cubicBezTo>
                  <a:pt x="5390748" y="-8182"/>
                  <a:pt x="5716221" y="-22950"/>
                  <a:pt x="6031910" y="0"/>
                </a:cubicBezTo>
                <a:cubicBezTo>
                  <a:pt x="6280241" y="-51091"/>
                  <a:pt x="7165629" y="-4126"/>
                  <a:pt x="7533881" y="0"/>
                </a:cubicBezTo>
                <a:cubicBezTo>
                  <a:pt x="7893821" y="-121327"/>
                  <a:pt x="8307460" y="207650"/>
                  <a:pt x="8328152" y="569789"/>
                </a:cubicBezTo>
                <a:cubicBezTo>
                  <a:pt x="8371767" y="844531"/>
                  <a:pt x="8363723" y="947543"/>
                  <a:pt x="8328152" y="1148332"/>
                </a:cubicBezTo>
                <a:cubicBezTo>
                  <a:pt x="8285759" y="1340917"/>
                  <a:pt x="8338618" y="1449563"/>
                  <a:pt x="8328152" y="1710024"/>
                </a:cubicBezTo>
                <a:cubicBezTo>
                  <a:pt x="8296692" y="1946952"/>
                  <a:pt x="8342616" y="2074512"/>
                  <a:pt x="8328152" y="2254865"/>
                </a:cubicBezTo>
                <a:cubicBezTo>
                  <a:pt x="8419192" y="2549663"/>
                  <a:pt x="7966202" y="2878453"/>
                  <a:pt x="7533881" y="2824655"/>
                </a:cubicBezTo>
                <a:cubicBezTo>
                  <a:pt x="7085816" y="2836116"/>
                  <a:pt x="6960117" y="2816548"/>
                  <a:pt x="6571079" y="2824655"/>
                </a:cubicBezTo>
                <a:cubicBezTo>
                  <a:pt x="6215399" y="2793509"/>
                  <a:pt x="5877828" y="2828896"/>
                  <a:pt x="5608279" y="2824655"/>
                </a:cubicBezTo>
                <a:cubicBezTo>
                  <a:pt x="5231413" y="2817730"/>
                  <a:pt x="5076120" y="2817388"/>
                  <a:pt x="4578079" y="2824655"/>
                </a:cubicBezTo>
                <a:cubicBezTo>
                  <a:pt x="4439762" y="2816887"/>
                  <a:pt x="4334447" y="2828725"/>
                  <a:pt x="4096679" y="2824655"/>
                </a:cubicBezTo>
                <a:cubicBezTo>
                  <a:pt x="3858911" y="2820585"/>
                  <a:pt x="3854107" y="2823681"/>
                  <a:pt x="3615279" y="2824655"/>
                </a:cubicBezTo>
                <a:cubicBezTo>
                  <a:pt x="3420145" y="2907406"/>
                  <a:pt x="2870717" y="2784509"/>
                  <a:pt x="2719872" y="2824655"/>
                </a:cubicBezTo>
                <a:cubicBezTo>
                  <a:pt x="2497749" y="2852911"/>
                  <a:pt x="2106317" y="2869281"/>
                  <a:pt x="1824467" y="2824655"/>
                </a:cubicBezTo>
                <a:cubicBezTo>
                  <a:pt x="1572885" y="2824028"/>
                  <a:pt x="1351006" y="2832104"/>
                  <a:pt x="794270" y="2824655"/>
                </a:cubicBezTo>
                <a:cubicBezTo>
                  <a:pt x="390477" y="2727333"/>
                  <a:pt x="187159" y="2603443"/>
                  <a:pt x="0" y="2254865"/>
                </a:cubicBezTo>
                <a:cubicBezTo>
                  <a:pt x="29330" y="2068534"/>
                  <a:pt x="-48324" y="1858279"/>
                  <a:pt x="0" y="1693173"/>
                </a:cubicBezTo>
                <a:cubicBezTo>
                  <a:pt x="26033" y="1564725"/>
                  <a:pt x="9379" y="1339113"/>
                  <a:pt x="0" y="1097779"/>
                </a:cubicBezTo>
                <a:cubicBezTo>
                  <a:pt x="-24929" y="902948"/>
                  <a:pt x="-55586" y="692444"/>
                  <a:pt x="0" y="569789"/>
                </a:cubicBezTo>
                <a:close/>
              </a:path>
            </a:pathLst>
          </a:custGeom>
          <a:solidFill>
            <a:srgbClr val="FFFF00">
              <a:alpha val="94902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757072 w 8328152"/>
                      <a:gd name="connsiteY2" fmla="*/ 0 h 2824655"/>
                      <a:gd name="connsiteX3" fmla="*/ 2585081 w 8328152"/>
                      <a:gd name="connsiteY3" fmla="*/ 0 h 2824655"/>
                      <a:gd name="connsiteX4" fmla="*/ 3413091 w 8328152"/>
                      <a:gd name="connsiteY4" fmla="*/ 0 h 2824655"/>
                      <a:gd name="connsiteX5" fmla="*/ 4443288 w 8328152"/>
                      <a:gd name="connsiteY5" fmla="*/ 0 h 2824655"/>
                      <a:gd name="connsiteX6" fmla="*/ 5203901 w 8328152"/>
                      <a:gd name="connsiteY6" fmla="*/ 0 h 2824655"/>
                      <a:gd name="connsiteX7" fmla="*/ 6031910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148332 h 2824655"/>
                      <a:gd name="connsiteX11" fmla="*/ 8328152 w 8328152"/>
                      <a:gd name="connsiteY11" fmla="*/ 1710024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571079 w 8328152"/>
                      <a:gd name="connsiteY14" fmla="*/ 2824655 h 2824655"/>
                      <a:gd name="connsiteX15" fmla="*/ 5608279 w 8328152"/>
                      <a:gd name="connsiteY15" fmla="*/ 2824655 h 2824655"/>
                      <a:gd name="connsiteX16" fmla="*/ 4578079 w 8328152"/>
                      <a:gd name="connsiteY16" fmla="*/ 2824655 h 2824655"/>
                      <a:gd name="connsiteX17" fmla="*/ 3615279 w 8328152"/>
                      <a:gd name="connsiteY17" fmla="*/ 2824655 h 2824655"/>
                      <a:gd name="connsiteX18" fmla="*/ 2719872 w 8328152"/>
                      <a:gd name="connsiteY18" fmla="*/ 2824655 h 2824655"/>
                      <a:gd name="connsiteX19" fmla="*/ 1824467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097779 h 2824655"/>
                      <a:gd name="connsiteX24" fmla="*/ 0 w 8328152"/>
                      <a:gd name="connsiteY24" fmla="*/ 569789 h 2824655"/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824467 w 8328152"/>
                      <a:gd name="connsiteY2" fmla="*/ 0 h 2824655"/>
                      <a:gd name="connsiteX3" fmla="*/ 2652477 w 8328152"/>
                      <a:gd name="connsiteY3" fmla="*/ 0 h 2824655"/>
                      <a:gd name="connsiteX4" fmla="*/ 3480486 w 8328152"/>
                      <a:gd name="connsiteY4" fmla="*/ 0 h 2824655"/>
                      <a:gd name="connsiteX5" fmla="*/ 4510684 w 8328152"/>
                      <a:gd name="connsiteY5" fmla="*/ 0 h 2824655"/>
                      <a:gd name="connsiteX6" fmla="*/ 5406089 w 8328152"/>
                      <a:gd name="connsiteY6" fmla="*/ 0 h 2824655"/>
                      <a:gd name="connsiteX7" fmla="*/ 6503684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097779 h 2824655"/>
                      <a:gd name="connsiteX11" fmla="*/ 8328152 w 8328152"/>
                      <a:gd name="connsiteY11" fmla="*/ 1693173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773267 w 8328152"/>
                      <a:gd name="connsiteY14" fmla="*/ 2824655 h 2824655"/>
                      <a:gd name="connsiteX15" fmla="*/ 5675674 w 8328152"/>
                      <a:gd name="connsiteY15" fmla="*/ 2824655 h 2824655"/>
                      <a:gd name="connsiteX16" fmla="*/ 4780269 w 8328152"/>
                      <a:gd name="connsiteY16" fmla="*/ 2824655 h 2824655"/>
                      <a:gd name="connsiteX17" fmla="*/ 3884863 w 8328152"/>
                      <a:gd name="connsiteY17" fmla="*/ 2824655 h 2824655"/>
                      <a:gd name="connsiteX18" fmla="*/ 2787269 w 8328152"/>
                      <a:gd name="connsiteY18" fmla="*/ 2824655 h 2824655"/>
                      <a:gd name="connsiteX19" fmla="*/ 1757072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148332 h 2824655"/>
                      <a:gd name="connsiteX24" fmla="*/ 0 w 8328152"/>
                      <a:gd name="connsiteY24" fmla="*/ 569789 h 2824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8328152" h="2824655" fill="none" extrusionOk="0">
                        <a:moveTo>
                          <a:pt x="0" y="569789"/>
                        </a:moveTo>
                        <a:cubicBezTo>
                          <a:pt x="-21173" y="248015"/>
                          <a:pt x="350344" y="-9090"/>
                          <a:pt x="794270" y="0"/>
                        </a:cubicBezTo>
                        <a:cubicBezTo>
                          <a:pt x="1032902" y="10698"/>
                          <a:pt x="1423440" y="-4390"/>
                          <a:pt x="1757072" y="0"/>
                        </a:cubicBezTo>
                        <a:cubicBezTo>
                          <a:pt x="2122947" y="24800"/>
                          <a:pt x="2193602" y="16728"/>
                          <a:pt x="2585081" y="0"/>
                        </a:cubicBezTo>
                        <a:cubicBezTo>
                          <a:pt x="2966687" y="-27930"/>
                          <a:pt x="3134466" y="40816"/>
                          <a:pt x="3413091" y="0"/>
                        </a:cubicBezTo>
                        <a:cubicBezTo>
                          <a:pt x="3736167" y="-46266"/>
                          <a:pt x="4192265" y="44495"/>
                          <a:pt x="4443288" y="0"/>
                        </a:cubicBezTo>
                        <a:cubicBezTo>
                          <a:pt x="4693118" y="-6120"/>
                          <a:pt x="5003799" y="-8121"/>
                          <a:pt x="5203901" y="0"/>
                        </a:cubicBezTo>
                        <a:cubicBezTo>
                          <a:pt x="5374082" y="42398"/>
                          <a:pt x="5696635" y="-42277"/>
                          <a:pt x="6031910" y="0"/>
                        </a:cubicBezTo>
                        <a:cubicBezTo>
                          <a:pt x="6304211" y="-51668"/>
                          <a:pt x="7195172" y="9147"/>
                          <a:pt x="7533881" y="0"/>
                        </a:cubicBezTo>
                        <a:cubicBezTo>
                          <a:pt x="7926784" y="-121037"/>
                          <a:pt x="8300925" y="212482"/>
                          <a:pt x="8328152" y="569789"/>
                        </a:cubicBezTo>
                        <a:cubicBezTo>
                          <a:pt x="8369739" y="857797"/>
                          <a:pt x="8345508" y="943735"/>
                          <a:pt x="8328152" y="1148332"/>
                        </a:cubicBezTo>
                        <a:cubicBezTo>
                          <a:pt x="8289250" y="1339501"/>
                          <a:pt x="8336594" y="1475806"/>
                          <a:pt x="8328152" y="1710024"/>
                        </a:cubicBezTo>
                        <a:cubicBezTo>
                          <a:pt x="8299854" y="1952954"/>
                          <a:pt x="8346878" y="2054940"/>
                          <a:pt x="8328152" y="2254865"/>
                        </a:cubicBezTo>
                        <a:cubicBezTo>
                          <a:pt x="8366639" y="2565017"/>
                          <a:pt x="7961120" y="2792378"/>
                          <a:pt x="7533881" y="2824655"/>
                        </a:cubicBezTo>
                        <a:cubicBezTo>
                          <a:pt x="7108471" y="2822375"/>
                          <a:pt x="6950721" y="2836035"/>
                          <a:pt x="6571079" y="2824655"/>
                        </a:cubicBezTo>
                        <a:cubicBezTo>
                          <a:pt x="6187562" y="2757023"/>
                          <a:pt x="5882839" y="2838391"/>
                          <a:pt x="5608279" y="2824655"/>
                        </a:cubicBezTo>
                        <a:cubicBezTo>
                          <a:pt x="5257301" y="2801491"/>
                          <a:pt x="5075371" y="2827093"/>
                          <a:pt x="4578079" y="2824655"/>
                        </a:cubicBezTo>
                        <a:cubicBezTo>
                          <a:pt x="4084837" y="2821269"/>
                          <a:pt x="3841667" y="2829443"/>
                          <a:pt x="3615279" y="2824655"/>
                        </a:cubicBezTo>
                        <a:cubicBezTo>
                          <a:pt x="3403042" y="2870273"/>
                          <a:pt x="2912631" y="2800265"/>
                          <a:pt x="2719872" y="2824655"/>
                        </a:cubicBezTo>
                        <a:cubicBezTo>
                          <a:pt x="2518682" y="2810346"/>
                          <a:pt x="2082604" y="2835693"/>
                          <a:pt x="1824467" y="2824655"/>
                        </a:cubicBezTo>
                        <a:cubicBezTo>
                          <a:pt x="1598074" y="2800973"/>
                          <a:pt x="1313564" y="2861756"/>
                          <a:pt x="794270" y="2824655"/>
                        </a:cubicBezTo>
                        <a:cubicBezTo>
                          <a:pt x="410074" y="2785777"/>
                          <a:pt x="151877" y="2551791"/>
                          <a:pt x="0" y="2254865"/>
                        </a:cubicBezTo>
                        <a:cubicBezTo>
                          <a:pt x="46874" y="2058585"/>
                          <a:pt x="-26974" y="1860053"/>
                          <a:pt x="0" y="1693173"/>
                        </a:cubicBezTo>
                        <a:cubicBezTo>
                          <a:pt x="13242" y="1528939"/>
                          <a:pt x="24445" y="1327176"/>
                          <a:pt x="0" y="1097779"/>
                        </a:cubicBezTo>
                        <a:cubicBezTo>
                          <a:pt x="-21818" y="877607"/>
                          <a:pt x="-37698" y="712246"/>
                          <a:pt x="0" y="569789"/>
                        </a:cubicBezTo>
                        <a:close/>
                      </a:path>
                      <a:path w="8328152" h="2824655" stroke="0" extrusionOk="0">
                        <a:moveTo>
                          <a:pt x="0" y="569789"/>
                        </a:moveTo>
                        <a:cubicBezTo>
                          <a:pt x="34415" y="275985"/>
                          <a:pt x="348985" y="-53183"/>
                          <a:pt x="794270" y="0"/>
                        </a:cubicBezTo>
                        <a:cubicBezTo>
                          <a:pt x="1082723" y="-34369"/>
                          <a:pt x="1578243" y="-34258"/>
                          <a:pt x="1824467" y="0"/>
                        </a:cubicBezTo>
                        <a:cubicBezTo>
                          <a:pt x="2051421" y="-2579"/>
                          <a:pt x="2399427" y="-48796"/>
                          <a:pt x="2652477" y="0"/>
                        </a:cubicBezTo>
                        <a:cubicBezTo>
                          <a:pt x="2944535" y="32276"/>
                          <a:pt x="3296586" y="7314"/>
                          <a:pt x="3480486" y="0"/>
                        </a:cubicBezTo>
                        <a:cubicBezTo>
                          <a:pt x="3622670" y="-15082"/>
                          <a:pt x="4166589" y="29412"/>
                          <a:pt x="4510684" y="0"/>
                        </a:cubicBezTo>
                        <a:cubicBezTo>
                          <a:pt x="4818115" y="18466"/>
                          <a:pt x="5147218" y="-16320"/>
                          <a:pt x="5406089" y="0"/>
                        </a:cubicBezTo>
                        <a:cubicBezTo>
                          <a:pt x="5707135" y="31899"/>
                          <a:pt x="6244562" y="36736"/>
                          <a:pt x="6503684" y="0"/>
                        </a:cubicBezTo>
                        <a:cubicBezTo>
                          <a:pt x="6812881" y="35646"/>
                          <a:pt x="7187069" y="38439"/>
                          <a:pt x="7533881" y="0"/>
                        </a:cubicBezTo>
                        <a:cubicBezTo>
                          <a:pt x="7877295" y="31761"/>
                          <a:pt x="8401388" y="161441"/>
                          <a:pt x="8328152" y="569789"/>
                        </a:cubicBezTo>
                        <a:cubicBezTo>
                          <a:pt x="8332545" y="713122"/>
                          <a:pt x="8295783" y="968102"/>
                          <a:pt x="8328152" y="1097779"/>
                        </a:cubicBezTo>
                        <a:cubicBezTo>
                          <a:pt x="8371827" y="1190391"/>
                          <a:pt x="8307772" y="1512969"/>
                          <a:pt x="8328152" y="1693173"/>
                        </a:cubicBezTo>
                        <a:cubicBezTo>
                          <a:pt x="8358573" y="1930417"/>
                          <a:pt x="8327272" y="1994917"/>
                          <a:pt x="8328152" y="2254865"/>
                        </a:cubicBezTo>
                        <a:cubicBezTo>
                          <a:pt x="8327817" y="2471685"/>
                          <a:pt x="7886114" y="2768397"/>
                          <a:pt x="7533881" y="2824655"/>
                        </a:cubicBezTo>
                        <a:cubicBezTo>
                          <a:pt x="7404336" y="2800848"/>
                          <a:pt x="6943392" y="2828713"/>
                          <a:pt x="6773267" y="2824655"/>
                        </a:cubicBezTo>
                        <a:cubicBezTo>
                          <a:pt x="6511970" y="2848596"/>
                          <a:pt x="6051666" y="2909113"/>
                          <a:pt x="5675674" y="2824655"/>
                        </a:cubicBezTo>
                        <a:cubicBezTo>
                          <a:pt x="5272624" y="2803444"/>
                          <a:pt x="5099847" y="2804585"/>
                          <a:pt x="4780269" y="2824655"/>
                        </a:cubicBezTo>
                        <a:cubicBezTo>
                          <a:pt x="4443722" y="2818938"/>
                          <a:pt x="4152954" y="2859352"/>
                          <a:pt x="3884863" y="2824655"/>
                        </a:cubicBezTo>
                        <a:cubicBezTo>
                          <a:pt x="3639990" y="2763942"/>
                          <a:pt x="3345889" y="2806915"/>
                          <a:pt x="2787269" y="2824655"/>
                        </a:cubicBezTo>
                        <a:cubicBezTo>
                          <a:pt x="2248853" y="2828114"/>
                          <a:pt x="2266690" y="2851637"/>
                          <a:pt x="1757072" y="2824655"/>
                        </a:cubicBezTo>
                        <a:cubicBezTo>
                          <a:pt x="1264520" y="2816040"/>
                          <a:pt x="997560" y="2861455"/>
                          <a:pt x="794270" y="2824655"/>
                        </a:cubicBezTo>
                        <a:cubicBezTo>
                          <a:pt x="368098" y="2772367"/>
                          <a:pt x="8740" y="2610462"/>
                          <a:pt x="0" y="2254865"/>
                        </a:cubicBezTo>
                        <a:cubicBezTo>
                          <a:pt x="13735" y="2078112"/>
                          <a:pt x="-42837" y="1987533"/>
                          <a:pt x="0" y="1693173"/>
                        </a:cubicBezTo>
                        <a:cubicBezTo>
                          <a:pt x="20169" y="1417708"/>
                          <a:pt x="8293" y="1420339"/>
                          <a:pt x="0" y="1148332"/>
                        </a:cubicBezTo>
                        <a:cubicBezTo>
                          <a:pt x="11665" y="873472"/>
                          <a:pt x="-816" y="731187"/>
                          <a:pt x="0" y="569789"/>
                        </a:cubicBezTo>
                        <a:close/>
                      </a:path>
                      <a:path w="8328152" h="2824655" fill="none" stroke="0" extrusionOk="0">
                        <a:moveTo>
                          <a:pt x="0" y="569789"/>
                        </a:moveTo>
                        <a:cubicBezTo>
                          <a:pt x="-17066" y="229733"/>
                          <a:pt x="435984" y="101292"/>
                          <a:pt x="794270" y="0"/>
                        </a:cubicBezTo>
                        <a:cubicBezTo>
                          <a:pt x="951837" y="16931"/>
                          <a:pt x="1335097" y="9457"/>
                          <a:pt x="1757072" y="0"/>
                        </a:cubicBezTo>
                        <a:cubicBezTo>
                          <a:pt x="2130699" y="24501"/>
                          <a:pt x="2177339" y="23180"/>
                          <a:pt x="2585081" y="0"/>
                        </a:cubicBezTo>
                        <a:cubicBezTo>
                          <a:pt x="2949801" y="-16818"/>
                          <a:pt x="3150624" y="-2419"/>
                          <a:pt x="3413091" y="0"/>
                        </a:cubicBezTo>
                        <a:cubicBezTo>
                          <a:pt x="3719670" y="-21802"/>
                          <a:pt x="4226532" y="7168"/>
                          <a:pt x="4443288" y="0"/>
                        </a:cubicBezTo>
                        <a:cubicBezTo>
                          <a:pt x="4649804" y="-62610"/>
                          <a:pt x="4951204" y="20889"/>
                          <a:pt x="5203901" y="0"/>
                        </a:cubicBezTo>
                        <a:cubicBezTo>
                          <a:pt x="5442205" y="-41593"/>
                          <a:pt x="5691790" y="20272"/>
                          <a:pt x="6031910" y="0"/>
                        </a:cubicBezTo>
                        <a:cubicBezTo>
                          <a:pt x="6301828" y="-11789"/>
                          <a:pt x="7044373" y="8744"/>
                          <a:pt x="7533881" y="0"/>
                        </a:cubicBezTo>
                        <a:cubicBezTo>
                          <a:pt x="7915480" y="-67307"/>
                          <a:pt x="8319901" y="188843"/>
                          <a:pt x="8328152" y="569789"/>
                        </a:cubicBezTo>
                        <a:cubicBezTo>
                          <a:pt x="8359585" y="826763"/>
                          <a:pt x="8369103" y="944493"/>
                          <a:pt x="8328152" y="1148332"/>
                        </a:cubicBezTo>
                        <a:cubicBezTo>
                          <a:pt x="8292525" y="1360758"/>
                          <a:pt x="8339417" y="1475148"/>
                          <a:pt x="8328152" y="1710024"/>
                        </a:cubicBezTo>
                        <a:cubicBezTo>
                          <a:pt x="8306592" y="1918834"/>
                          <a:pt x="8326359" y="2070763"/>
                          <a:pt x="8328152" y="2254865"/>
                        </a:cubicBezTo>
                        <a:cubicBezTo>
                          <a:pt x="8401186" y="2556341"/>
                          <a:pt x="7935224" y="2846357"/>
                          <a:pt x="7533881" y="2824655"/>
                        </a:cubicBezTo>
                        <a:cubicBezTo>
                          <a:pt x="7096916" y="2811548"/>
                          <a:pt x="6939729" y="2828243"/>
                          <a:pt x="6571079" y="2824655"/>
                        </a:cubicBezTo>
                        <a:cubicBezTo>
                          <a:pt x="6232958" y="2819139"/>
                          <a:pt x="5943116" y="2841464"/>
                          <a:pt x="5608279" y="2824655"/>
                        </a:cubicBezTo>
                        <a:cubicBezTo>
                          <a:pt x="5247843" y="2809223"/>
                          <a:pt x="5068993" y="2796212"/>
                          <a:pt x="4578079" y="2824655"/>
                        </a:cubicBezTo>
                        <a:cubicBezTo>
                          <a:pt x="4067407" y="2850349"/>
                          <a:pt x="3864857" y="2803602"/>
                          <a:pt x="3615279" y="2824655"/>
                        </a:cubicBezTo>
                        <a:cubicBezTo>
                          <a:pt x="3422035" y="2861759"/>
                          <a:pt x="2927009" y="2832508"/>
                          <a:pt x="2719872" y="2824655"/>
                        </a:cubicBezTo>
                        <a:cubicBezTo>
                          <a:pt x="2543651" y="2863435"/>
                          <a:pt x="2009563" y="2836182"/>
                          <a:pt x="1824467" y="2824655"/>
                        </a:cubicBezTo>
                        <a:cubicBezTo>
                          <a:pt x="1588703" y="2839814"/>
                          <a:pt x="1305414" y="2823569"/>
                          <a:pt x="794270" y="2824655"/>
                        </a:cubicBezTo>
                        <a:cubicBezTo>
                          <a:pt x="354245" y="2866136"/>
                          <a:pt x="144588" y="2532945"/>
                          <a:pt x="0" y="2254865"/>
                        </a:cubicBezTo>
                        <a:cubicBezTo>
                          <a:pt x="24290" y="2006971"/>
                          <a:pt x="-1622" y="1855306"/>
                          <a:pt x="0" y="1693173"/>
                        </a:cubicBezTo>
                        <a:cubicBezTo>
                          <a:pt x="-16225" y="1557229"/>
                          <a:pt x="9283" y="1317445"/>
                          <a:pt x="0" y="1097779"/>
                        </a:cubicBezTo>
                        <a:cubicBezTo>
                          <a:pt x="-16805" y="901394"/>
                          <a:pt x="-56029" y="721660"/>
                          <a:pt x="0" y="5697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4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trước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lớp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cầu</a:t>
            </a:r>
            <a:r>
              <a:rPr lang="en-US" sz="3200" b="1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93941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928</TotalTime>
  <Words>802</Words>
  <Application>Microsoft Office PowerPoint</Application>
  <PresentationFormat>Widescreen</PresentationFormat>
  <Paragraphs>63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UTM Avo</vt:lpstr>
      <vt:lpstr>UTM Azuki</vt:lpstr>
      <vt:lpstr>UTM Bebas</vt:lpstr>
      <vt:lpstr>UTM Bienvenue</vt:lpstr>
      <vt:lpstr>UTM LinotypeZapfino KT</vt:lpstr>
      <vt:lpstr>UTM Ong Do Tre</vt:lpstr>
      <vt:lpstr>UTM Showcard</vt:lpstr>
      <vt:lpstr>UVF Salome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105</cp:revision>
  <dcterms:created xsi:type="dcterms:W3CDTF">2023-03-05T01:12:00Z</dcterms:created>
  <dcterms:modified xsi:type="dcterms:W3CDTF">2024-07-08T16:22:43Z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2057-12.2.0.13190</vt:lpwstr>
  </property>
</Properties>
</file>