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2" r:id="rId4"/>
    <p:sldMasterId id="2147483704" r:id="rId5"/>
  </p:sldMasterIdLst>
  <p:notesMasterIdLst>
    <p:notesMasterId r:id="rId43"/>
  </p:notesMasterIdLst>
  <p:sldIdLst>
    <p:sldId id="2007577193" r:id="rId6"/>
    <p:sldId id="2007577192" r:id="rId7"/>
    <p:sldId id="2007577194" r:id="rId8"/>
    <p:sldId id="2007577195" r:id="rId9"/>
    <p:sldId id="2007577196" r:id="rId10"/>
    <p:sldId id="2007577197" r:id="rId11"/>
    <p:sldId id="2007577198" r:id="rId12"/>
    <p:sldId id="2007577199" r:id="rId13"/>
    <p:sldId id="2007577200" r:id="rId14"/>
    <p:sldId id="2007577201" r:id="rId15"/>
    <p:sldId id="2007577202" r:id="rId16"/>
    <p:sldId id="2007577203" r:id="rId17"/>
    <p:sldId id="2007577204" r:id="rId18"/>
    <p:sldId id="2007577205" r:id="rId19"/>
    <p:sldId id="2007577206" r:id="rId20"/>
    <p:sldId id="2007577207" r:id="rId21"/>
    <p:sldId id="2007577215" r:id="rId22"/>
    <p:sldId id="2007577217" r:id="rId23"/>
    <p:sldId id="2007577218" r:id="rId24"/>
    <p:sldId id="2007577220" r:id="rId25"/>
    <p:sldId id="2007577221" r:id="rId26"/>
    <p:sldId id="2007577209" r:id="rId27"/>
    <p:sldId id="2007577210" r:id="rId28"/>
    <p:sldId id="2007577211" r:id="rId29"/>
    <p:sldId id="2007577212" r:id="rId30"/>
    <p:sldId id="2007577213" r:id="rId31"/>
    <p:sldId id="2007577214" r:id="rId32"/>
    <p:sldId id="2007577222" r:id="rId33"/>
    <p:sldId id="2007577223" r:id="rId34"/>
    <p:sldId id="2007577224" r:id="rId35"/>
    <p:sldId id="2007577225" r:id="rId36"/>
    <p:sldId id="2007577227" r:id="rId37"/>
    <p:sldId id="2007577229" r:id="rId38"/>
    <p:sldId id="2007577228" r:id="rId39"/>
    <p:sldId id="2007577230" r:id="rId40"/>
    <p:sldId id="2007577231" r:id="rId41"/>
    <p:sldId id="34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13543-2162-4F5A-9E28-635081F906CF}" v="1" dt="2024-11-03T00:09:57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8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ÔNG VŨ" userId="16d7361ce9402b54" providerId="LiveId" clId="{1CF13543-2162-4F5A-9E28-635081F906CF}"/>
    <pc:docChg chg="undo custSel modSld modMainMaster">
      <pc:chgData name="ĐÔNG VŨ" userId="16d7361ce9402b54" providerId="LiveId" clId="{1CF13543-2162-4F5A-9E28-635081F906CF}" dt="2024-11-03T00:09:57.501" v="10" actId="27636"/>
      <pc:docMkLst>
        <pc:docMk/>
      </pc:docMkLst>
      <pc:sldChg chg="modSp mod">
        <pc:chgData name="ĐÔNG VŨ" userId="16d7361ce9402b54" providerId="LiveId" clId="{1CF13543-2162-4F5A-9E28-635081F906CF}" dt="2024-11-03T00:09:57.501" v="10" actId="27636"/>
        <pc:sldMkLst>
          <pc:docMk/>
          <pc:sldMk cId="3051973262" sldId="290"/>
        </pc:sldMkLst>
        <pc:spChg chg="mod">
          <ac:chgData name="ĐÔNG VŨ" userId="16d7361ce9402b54" providerId="LiveId" clId="{1CF13543-2162-4F5A-9E28-635081F906CF}" dt="2024-11-03T00:09:57.501" v="10" actId="27636"/>
          <ac:spMkLst>
            <pc:docMk/>
            <pc:sldMk cId="3051973262" sldId="290"/>
            <ac:spMk id="5" creationId="{5607AC88-6F99-C241-B202-935D5F325892}"/>
          </ac:spMkLst>
        </pc:spChg>
      </pc:sldChg>
      <pc:sldChg chg="modNotesTx">
        <pc:chgData name="ĐÔNG VŨ" userId="16d7361ce9402b54" providerId="LiveId" clId="{1CF13543-2162-4F5A-9E28-635081F906CF}" dt="2024-11-03T00:09:38.680" v="8" actId="6549"/>
        <pc:sldMkLst>
          <pc:docMk/>
          <pc:sldMk cId="1702530975" sldId="341"/>
        </pc:sldMkLst>
      </pc:sldChg>
      <pc:sldChg chg="modNotesTx">
        <pc:chgData name="ĐÔNG VŨ" userId="16d7361ce9402b54" providerId="LiveId" clId="{1CF13543-2162-4F5A-9E28-635081F906CF}" dt="2024-11-03T00:09:48.268" v="9" actId="6549"/>
        <pc:sldMkLst>
          <pc:docMk/>
          <pc:sldMk cId="235998382" sldId="346"/>
        </pc:sldMkLst>
      </pc:sldChg>
      <pc:sldMasterChg chg="modSp mod">
        <pc:chgData name="ĐÔNG VŨ" userId="16d7361ce9402b54" providerId="LiveId" clId="{1CF13543-2162-4F5A-9E28-635081F906CF}" dt="2024-11-03T00:08:09.660" v="7" actId="1076"/>
        <pc:sldMasterMkLst>
          <pc:docMk/>
          <pc:sldMasterMk cId="1522292617" sldId="2147483684"/>
        </pc:sldMasterMkLst>
        <pc:picChg chg="mod">
          <ac:chgData name="ĐÔNG VŨ" userId="16d7361ce9402b54" providerId="LiveId" clId="{1CF13543-2162-4F5A-9E28-635081F906CF}" dt="2024-11-03T00:08:09.660" v="7" actId="1076"/>
          <ac:picMkLst>
            <pc:docMk/>
            <pc:sldMasterMk cId="1522292617" sldId="2147483684"/>
            <ac:picMk id="7" creationId="{00000000-0000-0000-0000-000000000000}"/>
          </ac:picMkLst>
        </pc:picChg>
      </pc:sldMasterChg>
      <pc:sldMasterChg chg="modSldLayout">
        <pc:chgData name="ĐÔNG VŨ" userId="16d7361ce9402b54" providerId="LiveId" clId="{1CF13543-2162-4F5A-9E28-635081F906CF}" dt="2024-11-03T00:07:41.087" v="3" actId="478"/>
        <pc:sldMasterMkLst>
          <pc:docMk/>
          <pc:sldMasterMk cId="3052364269" sldId="2147483704"/>
        </pc:sldMasterMkLst>
        <pc:sldLayoutChg chg="delSp modSp mod">
          <pc:chgData name="ĐÔNG VŨ" userId="16d7361ce9402b54" providerId="LiveId" clId="{1CF13543-2162-4F5A-9E28-635081F906CF}" dt="2024-11-03T00:07:41.087" v="3" actId="478"/>
          <pc:sldLayoutMkLst>
            <pc:docMk/>
            <pc:sldMasterMk cId="3052364269" sldId="2147483704"/>
            <pc:sldLayoutMk cId="3158590457" sldId="2147483706"/>
          </pc:sldLayoutMkLst>
          <pc:spChg chg="del mod">
            <ac:chgData name="ĐÔNG VŨ" userId="16d7361ce9402b54" providerId="LiveId" clId="{1CF13543-2162-4F5A-9E28-635081F906CF}" dt="2024-11-03T00:07:38.623" v="2" actId="478"/>
            <ac:spMkLst>
              <pc:docMk/>
              <pc:sldMasterMk cId="3052364269" sldId="2147483704"/>
              <pc:sldLayoutMk cId="3158590457" sldId="2147483706"/>
              <ac:spMk id="2" creationId="{D1F3D884-A6B1-BB6D-47F1-72EF167B3B7B}"/>
            </ac:spMkLst>
          </pc:spChg>
          <pc:picChg chg="del">
            <ac:chgData name="ĐÔNG VŨ" userId="16d7361ce9402b54" providerId="LiveId" clId="{1CF13543-2162-4F5A-9E28-635081F906CF}" dt="2024-11-03T00:07:41.087" v="3" actId="478"/>
            <ac:picMkLst>
              <pc:docMk/>
              <pc:sldMasterMk cId="3052364269" sldId="2147483704"/>
              <pc:sldLayoutMk cId="3158590457" sldId="2147483706"/>
              <ac:picMk id="10" creationId="{F5B1BA3C-0332-C8F0-D23D-E5BBBCA7B96A}"/>
            </ac:picMkLst>
          </pc:picChg>
        </pc:sldLayoutChg>
        <pc:sldLayoutChg chg="modSp mod">
          <pc:chgData name="ĐÔNG VŨ" userId="16d7361ce9402b54" providerId="LiveId" clId="{1CF13543-2162-4F5A-9E28-635081F906CF}" dt="2024-11-03T00:07:17.798" v="0" actId="1076"/>
          <pc:sldLayoutMkLst>
            <pc:docMk/>
            <pc:sldMasterMk cId="3052364269" sldId="2147483704"/>
            <pc:sldLayoutMk cId="1862103889" sldId="2147483709"/>
          </pc:sldLayoutMkLst>
          <pc:spChg chg="mod">
            <ac:chgData name="ĐÔNG VŨ" userId="16d7361ce9402b54" providerId="LiveId" clId="{1CF13543-2162-4F5A-9E28-635081F906CF}" dt="2024-11-03T00:07:17.798" v="0" actId="1076"/>
            <ac:spMkLst>
              <pc:docMk/>
              <pc:sldMasterMk cId="3052364269" sldId="2147483704"/>
              <pc:sldLayoutMk cId="1862103889" sldId="2147483709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CEE2-92DD-42FA-AD79-B2E82BB88C5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27572-1D5F-4CBB-8C45-90B334A4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Bài soan của kênh Hiền trần zalo 0353095025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27572-1D5F-4CBB-8C45-90B334A424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Bài soan của kênh Hiền trần zalo 0353095025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27572-1D5F-4CBB-8C45-90B334A424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1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Bài soan của kênh Hiền trần zalo 0353095025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27572-1D5F-4CBB-8C45-90B334A424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2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1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1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29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6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1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3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8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4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0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17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04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80A3012-D26C-4D37-AE6C-1BCF8B566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230C292-4FCB-4F0D-9B99-667E1032F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8527" y="-236046"/>
            <a:ext cx="12697036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D05D83-12F7-4801-84F5-69B5D0F0F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2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0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0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1488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46075" y="803910"/>
            <a:ext cx="11524615" cy="54692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椭圆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7515" y="241935"/>
            <a:ext cx="5868670" cy="5447030"/>
          </a:xfrm>
          <a:prstGeom prst="rect">
            <a:avLst/>
          </a:prstGeom>
        </p:spPr>
      </p:pic>
      <p:pic>
        <p:nvPicPr>
          <p:cNvPr id="16" name="图片 15" descr="椭圆 1 拷贝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3830" y="2498725"/>
            <a:ext cx="5321300" cy="319024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 userDrawn="1"/>
        </p:nvPicPr>
        <p:blipFill>
          <a:blip r:embed="rId5"/>
          <a:srcRect t="64676"/>
          <a:stretch>
            <a:fillRect/>
          </a:stretch>
        </p:blipFill>
        <p:spPr>
          <a:xfrm>
            <a:off x="0" y="4076700"/>
            <a:ext cx="12204065" cy="27813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7FF49411-0DAF-9565-5240-68A4B9684943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A4D92C-2B4B-7ABB-50E3-655D1A11A6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4FA208-E84B-F0C2-5E98-BBF7990B09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EFC8C5-C2A1-A5E1-83D1-B09F2583B4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6A5413-2100-9DB3-1B01-A8F0E19CF9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B736BDB-6CA0-DCBB-EC06-277AF7996E0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08D34B9-9D51-C114-B5AC-781394598050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578340-275B-A2AB-3183-0E3368C52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90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434465" y="1610360"/>
            <a:ext cx="8517890" cy="4233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4000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9028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5366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27345"/>
            <a:ext cx="1914525" cy="1390650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920480" y="5269865"/>
            <a:ext cx="2131695" cy="15481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C87004-CA66-DB1D-59A9-0A92D3C21BD6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BE46DD-DEDF-51C2-F24D-C3018ADE14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CCBD91-C510-F646-EBCF-6FDBFD317D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AA071C-9FAC-FEBE-33A8-C0C4C53C26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BE5AD5-648A-F3F6-BE66-2CCA48C9DC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301AC42-512B-816D-1231-7A6289469635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23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53853"/>
            <a:ext cx="12216506" cy="6897883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5397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7631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3969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13375"/>
            <a:ext cx="1914525" cy="139065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237490" y="537210"/>
            <a:ext cx="11524615" cy="5728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02"/>
          <p:cNvPicPr>
            <a:picLocks noChangeAspect="1"/>
          </p:cNvPicPr>
          <p:nvPr userDrawn="1"/>
        </p:nvPicPr>
        <p:blipFill>
          <a:blip r:embed="rId3"/>
          <a:srcRect t="60806" r="60696" b="-488"/>
          <a:stretch>
            <a:fillRect/>
          </a:stretch>
        </p:blipFill>
        <p:spPr>
          <a:xfrm>
            <a:off x="-835025" y="4512945"/>
            <a:ext cx="4043680" cy="2345055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061210" y="5621655"/>
            <a:ext cx="1628775" cy="1182370"/>
          </a:xfrm>
          <a:prstGeom prst="rect">
            <a:avLst/>
          </a:prstGeom>
        </p:spPr>
      </p:pic>
      <p:pic>
        <p:nvPicPr>
          <p:cNvPr id="16" name="图片 15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3540" y="5179695"/>
            <a:ext cx="4750435" cy="1664335"/>
          </a:xfrm>
          <a:prstGeom prst="rect">
            <a:avLst/>
          </a:prstGeom>
        </p:spPr>
      </p:pic>
      <p:pic>
        <p:nvPicPr>
          <p:cNvPr id="17" name="图片 16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8950" y="5219700"/>
            <a:ext cx="2254885" cy="1638300"/>
          </a:xfrm>
          <a:prstGeom prst="rect">
            <a:avLst/>
          </a:prstGeom>
        </p:spPr>
      </p:pic>
      <p:pic>
        <p:nvPicPr>
          <p:cNvPr id="23" name="图片 22" descr="02"/>
          <p:cNvPicPr>
            <a:picLocks noChangeAspect="1"/>
          </p:cNvPicPr>
          <p:nvPr userDrawn="1"/>
        </p:nvPicPr>
        <p:blipFill>
          <a:blip r:embed="rId3"/>
          <a:srcRect l="43349" t="64262" r="16065" b="661"/>
          <a:stretch>
            <a:fillRect/>
          </a:stretch>
        </p:blipFill>
        <p:spPr>
          <a:xfrm>
            <a:off x="5883910" y="3352165"/>
            <a:ext cx="6308090" cy="3491865"/>
          </a:xfrm>
          <a:prstGeom prst="rect">
            <a:avLst/>
          </a:prstGeom>
        </p:spPr>
      </p:pic>
      <p:pic>
        <p:nvPicPr>
          <p:cNvPr id="24" name="图片 23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466705" y="4757420"/>
            <a:ext cx="2816225" cy="2046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B1CFC8-6C23-AE10-DB2D-205D268F73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BCDBCB-CEDA-AFDC-DAEB-4415315734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C21192-6C89-93E1-215D-138866F4C6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B6FB04-A220-0CA1-D17A-6A0E4E5EBA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78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444800" y="2268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03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59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759" y="206062"/>
            <a:ext cx="1424849" cy="13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5980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50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0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664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026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1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201" y="3488559"/>
            <a:ext cx="1659731" cy="15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62835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4D2-C01F-4EA8-81EF-09692B85756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AE68-675A-43D3-9322-235CD1ABF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2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0523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73AAFC-17C8-ECC9-C738-41CEA3F71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xmlns="" id="{01C3138A-7917-1F2B-9159-D75EDCD7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308" y="240700"/>
            <a:ext cx="11055926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778FA0F5-5123-0355-0540-B175296D7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476">
            <a:off x="10015773" y="3541623"/>
            <a:ext cx="632232" cy="71538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16D8660B-7C57-89DF-3203-4740EBDA8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96" y="820734"/>
            <a:ext cx="632232" cy="715382"/>
          </a:xfrm>
          <a:prstGeom prst="rect">
            <a:avLst/>
          </a:prstGeom>
        </p:spPr>
      </p:pic>
      <p:pic>
        <p:nvPicPr>
          <p:cNvPr id="17" name="Hình ảnh 12">
            <a:extLst>
              <a:ext uri="{FF2B5EF4-FFF2-40B4-BE49-F238E27FC236}">
                <a16:creationId xmlns:a16="http://schemas.microsoft.com/office/drawing/2014/main" xmlns="" id="{F3C6505E-6162-034F-04BA-F1EAED197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90">
            <a:off x="7492428" y="4797850"/>
            <a:ext cx="441756" cy="4998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63D72D3-0655-742A-1739-650672E1426A}"/>
              </a:ext>
            </a:extLst>
          </p:cNvPr>
          <p:cNvSpPr txBox="1">
            <a:spLocks/>
          </p:cNvSpPr>
          <p:nvPr/>
        </p:nvSpPr>
        <p:spPr>
          <a:xfrm>
            <a:off x="2527531" y="1238518"/>
            <a:ext cx="9144000" cy="12421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1F60"/>
                </a:solidFill>
                <a:latin typeface="UTM Avo" panose="02040603050506020204" pitchFamily="18" charset="0"/>
              </a:rPr>
              <a:t>Tuần 10</a:t>
            </a:r>
            <a:endParaRPr lang="en-US" sz="5400" b="1" dirty="0">
              <a:solidFill>
                <a:srgbClr val="001F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2B695205-2C54-FA03-4CF6-6BFEC220057E}"/>
              </a:ext>
            </a:extLst>
          </p:cNvPr>
          <p:cNvSpPr txBox="1">
            <a:spLocks/>
          </p:cNvSpPr>
          <p:nvPr/>
        </p:nvSpPr>
        <p:spPr>
          <a:xfrm>
            <a:off x="2333828" y="2105781"/>
            <a:ext cx="8638972" cy="29897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</a:p>
          <a:p>
            <a:pPr>
              <a:lnSpc>
                <a:spcPct val="13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16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5BC07C9-08B7-4A1E-E64B-397DAA24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C2ED7E60-E708-C6BA-1D9F-3545B362EAC0}"/>
              </a:ext>
            </a:extLst>
          </p:cNvPr>
          <p:cNvSpPr/>
          <p:nvPr/>
        </p:nvSpPr>
        <p:spPr>
          <a:xfrm>
            <a:off x="242341" y="589146"/>
            <a:ext cx="11707318" cy="4675909"/>
          </a:xfrm>
          <a:custGeom>
            <a:avLst/>
            <a:gdLst>
              <a:gd name="connsiteX0" fmla="*/ 0 w 11707318"/>
              <a:gd name="connsiteY0" fmla="*/ 466282 h 4675909"/>
              <a:gd name="connsiteX1" fmla="*/ 466282 w 11707318"/>
              <a:gd name="connsiteY1" fmla="*/ 0 h 4675909"/>
              <a:gd name="connsiteX2" fmla="*/ 11241036 w 11707318"/>
              <a:gd name="connsiteY2" fmla="*/ 0 h 4675909"/>
              <a:gd name="connsiteX3" fmla="*/ 11707318 w 11707318"/>
              <a:gd name="connsiteY3" fmla="*/ 466282 h 4675909"/>
              <a:gd name="connsiteX4" fmla="*/ 11707318 w 11707318"/>
              <a:gd name="connsiteY4" fmla="*/ 4209627 h 4675909"/>
              <a:gd name="connsiteX5" fmla="*/ 11241036 w 11707318"/>
              <a:gd name="connsiteY5" fmla="*/ 4675909 h 4675909"/>
              <a:gd name="connsiteX6" fmla="*/ 466282 w 11707318"/>
              <a:gd name="connsiteY6" fmla="*/ 4675909 h 4675909"/>
              <a:gd name="connsiteX7" fmla="*/ 0 w 11707318"/>
              <a:gd name="connsiteY7" fmla="*/ 4209627 h 4675909"/>
              <a:gd name="connsiteX8" fmla="*/ 0 w 11707318"/>
              <a:gd name="connsiteY8" fmla="*/ 466282 h 46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318" h="4675909" fill="none" extrusionOk="0">
                <a:moveTo>
                  <a:pt x="0" y="466282"/>
                </a:moveTo>
                <a:cubicBezTo>
                  <a:pt x="235" y="215127"/>
                  <a:pt x="225407" y="27935"/>
                  <a:pt x="466282" y="0"/>
                </a:cubicBezTo>
                <a:cubicBezTo>
                  <a:pt x="2145849" y="72427"/>
                  <a:pt x="6429105" y="61419"/>
                  <a:pt x="11241036" y="0"/>
                </a:cubicBezTo>
                <a:cubicBezTo>
                  <a:pt x="11492495" y="-41725"/>
                  <a:pt x="11693706" y="204645"/>
                  <a:pt x="11707318" y="466282"/>
                </a:cubicBezTo>
                <a:cubicBezTo>
                  <a:pt x="11808194" y="1936601"/>
                  <a:pt x="11600005" y="3676389"/>
                  <a:pt x="11707318" y="4209627"/>
                </a:cubicBezTo>
                <a:cubicBezTo>
                  <a:pt x="11709634" y="4455392"/>
                  <a:pt x="11477379" y="4652169"/>
                  <a:pt x="11241036" y="4675909"/>
                </a:cubicBezTo>
                <a:cubicBezTo>
                  <a:pt x="7869135" y="4705736"/>
                  <a:pt x="2456661" y="4596603"/>
                  <a:pt x="466282" y="4675909"/>
                </a:cubicBezTo>
                <a:cubicBezTo>
                  <a:pt x="254016" y="4670793"/>
                  <a:pt x="-41595" y="4475372"/>
                  <a:pt x="0" y="4209627"/>
                </a:cubicBezTo>
                <a:cubicBezTo>
                  <a:pt x="50037" y="3231685"/>
                  <a:pt x="770" y="2329297"/>
                  <a:pt x="0" y="466282"/>
                </a:cubicBezTo>
                <a:close/>
              </a:path>
              <a:path w="11707318" h="4675909" stroke="0" extrusionOk="0">
                <a:moveTo>
                  <a:pt x="0" y="466282"/>
                </a:moveTo>
                <a:cubicBezTo>
                  <a:pt x="44254" y="220825"/>
                  <a:pt x="228338" y="40786"/>
                  <a:pt x="466282" y="0"/>
                </a:cubicBezTo>
                <a:cubicBezTo>
                  <a:pt x="2796252" y="123000"/>
                  <a:pt x="6808369" y="-96860"/>
                  <a:pt x="11241036" y="0"/>
                </a:cubicBezTo>
                <a:cubicBezTo>
                  <a:pt x="11473536" y="-19069"/>
                  <a:pt x="11717197" y="188845"/>
                  <a:pt x="11707318" y="466282"/>
                </a:cubicBezTo>
                <a:cubicBezTo>
                  <a:pt x="11710491" y="1096068"/>
                  <a:pt x="11801585" y="3409463"/>
                  <a:pt x="11707318" y="4209627"/>
                </a:cubicBezTo>
                <a:cubicBezTo>
                  <a:pt x="11673841" y="4479275"/>
                  <a:pt x="11484931" y="4673679"/>
                  <a:pt x="11241036" y="4675909"/>
                </a:cubicBezTo>
                <a:cubicBezTo>
                  <a:pt x="6167501" y="4515202"/>
                  <a:pt x="5495582" y="4715576"/>
                  <a:pt x="466282" y="4675909"/>
                </a:cubicBezTo>
                <a:cubicBezTo>
                  <a:pt x="188628" y="4671842"/>
                  <a:pt x="-4736" y="4465001"/>
                  <a:pt x="0" y="4209627"/>
                </a:cubicBezTo>
                <a:cubicBezTo>
                  <a:pt x="32216" y="2358517"/>
                  <a:pt x="57206" y="944228"/>
                  <a:pt x="0" y="4662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5703074-3EBB-C859-DF8A-D37144C4F8DA}"/>
              </a:ext>
            </a:extLst>
          </p:cNvPr>
          <p:cNvSpPr txBox="1">
            <a:spLocks/>
          </p:cNvSpPr>
          <p:nvPr/>
        </p:nvSpPr>
        <p:spPr>
          <a:xfrm>
            <a:off x="2753882" y="901202"/>
            <a:ext cx="6087879" cy="1175678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zh-CN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vi-VN" altLang="zh-CN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</a:p>
          <a:p>
            <a:pPr algn="just">
              <a:spcBef>
                <a:spcPts val="600"/>
              </a:spcBef>
            </a:pP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2952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Hình chữ nhật: Góc Tròn 12">
            <a:extLst>
              <a:ext uri="{FF2B5EF4-FFF2-40B4-BE49-F238E27FC236}">
                <a16:creationId xmlns:a16="http://schemas.microsoft.com/office/drawing/2014/main" xmlns="" id="{068B2E41-9821-5205-84F6-FA953F115D5A}"/>
              </a:ext>
            </a:extLst>
          </p:cNvPr>
          <p:cNvSpPr/>
          <p:nvPr/>
        </p:nvSpPr>
        <p:spPr>
          <a:xfrm>
            <a:off x="548342" y="420189"/>
            <a:ext cx="6780713" cy="895992"/>
          </a:xfrm>
          <a:custGeom>
            <a:avLst/>
            <a:gdLst>
              <a:gd name="connsiteX0" fmla="*/ 0 w 11409527"/>
              <a:gd name="connsiteY0" fmla="*/ 360016 h 2160059"/>
              <a:gd name="connsiteX1" fmla="*/ 1006644 w 11409527"/>
              <a:gd name="connsiteY1" fmla="*/ 0 h 2160059"/>
              <a:gd name="connsiteX2" fmla="*/ 1583841 w 11409527"/>
              <a:gd name="connsiteY2" fmla="*/ 0 h 2160059"/>
              <a:gd name="connsiteX3" fmla="*/ 2255001 w 11409527"/>
              <a:gd name="connsiteY3" fmla="*/ 0 h 2160059"/>
              <a:gd name="connsiteX4" fmla="*/ 2644274 w 11409527"/>
              <a:gd name="connsiteY4" fmla="*/ 0 h 2160059"/>
              <a:gd name="connsiteX5" fmla="*/ 3315433 w 11409527"/>
              <a:gd name="connsiteY5" fmla="*/ 0 h 2160059"/>
              <a:gd name="connsiteX6" fmla="*/ 4174518 w 11409527"/>
              <a:gd name="connsiteY6" fmla="*/ 0 h 2160059"/>
              <a:gd name="connsiteX7" fmla="*/ 4845677 w 11409527"/>
              <a:gd name="connsiteY7" fmla="*/ 0 h 2160059"/>
              <a:gd name="connsiteX8" fmla="*/ 5235890 w 11409527"/>
              <a:gd name="connsiteY8" fmla="*/ 0 h 2160059"/>
              <a:gd name="connsiteX9" fmla="*/ 5610800 w 11409527"/>
              <a:gd name="connsiteY9" fmla="*/ 0 h 2160059"/>
              <a:gd name="connsiteX10" fmla="*/ 6187997 w 11409527"/>
              <a:gd name="connsiteY10" fmla="*/ 0 h 2160059"/>
              <a:gd name="connsiteX11" fmla="*/ 6953120 w 11409527"/>
              <a:gd name="connsiteY11" fmla="*/ 0 h 2160059"/>
              <a:gd name="connsiteX12" fmla="*/ 7342393 w 11409527"/>
              <a:gd name="connsiteY12" fmla="*/ 0 h 2160059"/>
              <a:gd name="connsiteX13" fmla="*/ 7731665 w 11409527"/>
              <a:gd name="connsiteY13" fmla="*/ 0 h 2160059"/>
              <a:gd name="connsiteX14" fmla="*/ 8496787 w 11409527"/>
              <a:gd name="connsiteY14" fmla="*/ 0 h 2160059"/>
              <a:gd name="connsiteX15" fmla="*/ 9167947 w 11409527"/>
              <a:gd name="connsiteY15" fmla="*/ 0 h 2160059"/>
              <a:gd name="connsiteX16" fmla="*/ 9557220 w 11409527"/>
              <a:gd name="connsiteY16" fmla="*/ 0 h 2160059"/>
              <a:gd name="connsiteX17" fmla="*/ 10402881 w 11409527"/>
              <a:gd name="connsiteY17" fmla="*/ 0 h 2160059"/>
              <a:gd name="connsiteX18" fmla="*/ 11409526 w 11409527"/>
              <a:gd name="connsiteY18" fmla="*/ 360016 h 2160059"/>
              <a:gd name="connsiteX19" fmla="*/ 11409526 w 11409527"/>
              <a:gd name="connsiteY19" fmla="*/ 556818 h 2160059"/>
              <a:gd name="connsiteX20" fmla="*/ 11409526 w 11409527"/>
              <a:gd name="connsiteY20" fmla="*/ 768023 h 2160059"/>
              <a:gd name="connsiteX21" fmla="*/ 11409526 w 11409527"/>
              <a:gd name="connsiteY21" fmla="*/ 1022428 h 2160059"/>
              <a:gd name="connsiteX22" fmla="*/ 11409526 w 11409527"/>
              <a:gd name="connsiteY22" fmla="*/ 1276832 h 2160059"/>
              <a:gd name="connsiteX23" fmla="*/ 11409526 w 11409527"/>
              <a:gd name="connsiteY23" fmla="*/ 1516836 h 2160059"/>
              <a:gd name="connsiteX24" fmla="*/ 11409526 w 11409527"/>
              <a:gd name="connsiteY24" fmla="*/ 1800040 h 2160059"/>
              <a:gd name="connsiteX25" fmla="*/ 10402881 w 11409527"/>
              <a:gd name="connsiteY25" fmla="*/ 2160059 h 2160059"/>
              <a:gd name="connsiteX26" fmla="*/ 9731721 w 11409527"/>
              <a:gd name="connsiteY26" fmla="*/ 2160059 h 2160059"/>
              <a:gd name="connsiteX27" fmla="*/ 9154525 w 11409527"/>
              <a:gd name="connsiteY27" fmla="*/ 2160059 h 2160059"/>
              <a:gd name="connsiteX28" fmla="*/ 8295439 w 11409527"/>
              <a:gd name="connsiteY28" fmla="*/ 2160059 h 2160059"/>
              <a:gd name="connsiteX29" fmla="*/ 7624280 w 11409527"/>
              <a:gd name="connsiteY29" fmla="*/ 2160059 h 2160059"/>
              <a:gd name="connsiteX30" fmla="*/ 6859157 w 11409527"/>
              <a:gd name="connsiteY30" fmla="*/ 2160059 h 2160059"/>
              <a:gd name="connsiteX31" fmla="*/ 6375922 w 11409527"/>
              <a:gd name="connsiteY31" fmla="*/ 2160059 h 2160059"/>
              <a:gd name="connsiteX32" fmla="*/ 5610800 w 11409527"/>
              <a:gd name="connsiteY32" fmla="*/ 2160059 h 2160059"/>
              <a:gd name="connsiteX33" fmla="*/ 5198440 w 11409527"/>
              <a:gd name="connsiteY33" fmla="*/ 2160059 h 2160059"/>
              <a:gd name="connsiteX34" fmla="*/ 4751716 w 11409527"/>
              <a:gd name="connsiteY34" fmla="*/ 2160059 h 2160059"/>
              <a:gd name="connsiteX35" fmla="*/ 4268480 w 11409527"/>
              <a:gd name="connsiteY35" fmla="*/ 2160059 h 2160059"/>
              <a:gd name="connsiteX36" fmla="*/ 3691284 w 11409527"/>
              <a:gd name="connsiteY36" fmla="*/ 2160059 h 2160059"/>
              <a:gd name="connsiteX37" fmla="*/ 3208049 w 11409527"/>
              <a:gd name="connsiteY37" fmla="*/ 2160059 h 2160059"/>
              <a:gd name="connsiteX38" fmla="*/ 2536888 w 11409527"/>
              <a:gd name="connsiteY38" fmla="*/ 2160059 h 2160059"/>
              <a:gd name="connsiteX39" fmla="*/ 1677804 w 11409527"/>
              <a:gd name="connsiteY39" fmla="*/ 2160059 h 2160059"/>
              <a:gd name="connsiteX40" fmla="*/ 1006644 w 11409527"/>
              <a:gd name="connsiteY40" fmla="*/ 2160059 h 2160059"/>
              <a:gd name="connsiteX41" fmla="*/ 0 w 11409527"/>
              <a:gd name="connsiteY41" fmla="*/ 1800040 h 2160059"/>
              <a:gd name="connsiteX42" fmla="*/ 0 w 11409527"/>
              <a:gd name="connsiteY42" fmla="*/ 1574437 h 2160059"/>
              <a:gd name="connsiteX43" fmla="*/ 0 w 11409527"/>
              <a:gd name="connsiteY43" fmla="*/ 1348832 h 2160059"/>
              <a:gd name="connsiteX44" fmla="*/ 0 w 11409527"/>
              <a:gd name="connsiteY44" fmla="*/ 1123229 h 2160059"/>
              <a:gd name="connsiteX45" fmla="*/ 0 w 11409527"/>
              <a:gd name="connsiteY45" fmla="*/ 897624 h 2160059"/>
              <a:gd name="connsiteX46" fmla="*/ 0 w 11409527"/>
              <a:gd name="connsiteY46" fmla="*/ 686421 h 2160059"/>
              <a:gd name="connsiteX47" fmla="*/ 0 w 11409527"/>
              <a:gd name="connsiteY47" fmla="*/ 360016 h 2160059"/>
              <a:gd name="connsiteX0" fmla="*/ 0 w 11409527"/>
              <a:gd name="connsiteY0" fmla="*/ 360016 h 2160059"/>
              <a:gd name="connsiteX1" fmla="*/ 1006644 w 11409527"/>
              <a:gd name="connsiteY1" fmla="*/ 0 h 2160059"/>
              <a:gd name="connsiteX2" fmla="*/ 1489879 w 11409527"/>
              <a:gd name="connsiteY2" fmla="*/ 0 h 2160059"/>
              <a:gd name="connsiteX3" fmla="*/ 1973113 w 11409527"/>
              <a:gd name="connsiteY3" fmla="*/ 0 h 2160059"/>
              <a:gd name="connsiteX4" fmla="*/ 2738236 w 11409527"/>
              <a:gd name="connsiteY4" fmla="*/ 0 h 2160059"/>
              <a:gd name="connsiteX5" fmla="*/ 3597321 w 11409527"/>
              <a:gd name="connsiteY5" fmla="*/ 0 h 2160059"/>
              <a:gd name="connsiteX6" fmla="*/ 4268480 w 11409527"/>
              <a:gd name="connsiteY6" fmla="*/ 0 h 2160059"/>
              <a:gd name="connsiteX7" fmla="*/ 4845677 w 11409527"/>
              <a:gd name="connsiteY7" fmla="*/ 0 h 2160059"/>
              <a:gd name="connsiteX8" fmla="*/ 5234951 w 11409527"/>
              <a:gd name="connsiteY8" fmla="*/ 0 h 2160059"/>
              <a:gd name="connsiteX9" fmla="*/ 5906110 w 11409527"/>
              <a:gd name="connsiteY9" fmla="*/ 0 h 2160059"/>
              <a:gd name="connsiteX10" fmla="*/ 6577270 w 11409527"/>
              <a:gd name="connsiteY10" fmla="*/ 0 h 2160059"/>
              <a:gd name="connsiteX11" fmla="*/ 7060506 w 11409527"/>
              <a:gd name="connsiteY11" fmla="*/ 0 h 2160059"/>
              <a:gd name="connsiteX12" fmla="*/ 7449778 w 11409527"/>
              <a:gd name="connsiteY12" fmla="*/ 0 h 2160059"/>
              <a:gd name="connsiteX13" fmla="*/ 7839051 w 11409527"/>
              <a:gd name="connsiteY13" fmla="*/ 0 h 2160059"/>
              <a:gd name="connsiteX14" fmla="*/ 8698134 w 11409527"/>
              <a:gd name="connsiteY14" fmla="*/ 0 h 2160059"/>
              <a:gd name="connsiteX15" fmla="*/ 9275332 w 11409527"/>
              <a:gd name="connsiteY15" fmla="*/ 0 h 2160059"/>
              <a:gd name="connsiteX16" fmla="*/ 9758567 w 11409527"/>
              <a:gd name="connsiteY16" fmla="*/ 0 h 2160059"/>
              <a:gd name="connsiteX17" fmla="*/ 10402881 w 11409527"/>
              <a:gd name="connsiteY17" fmla="*/ 0 h 2160059"/>
              <a:gd name="connsiteX18" fmla="*/ 11409526 w 11409527"/>
              <a:gd name="connsiteY18" fmla="*/ 360016 h 2160059"/>
              <a:gd name="connsiteX19" fmla="*/ 11409526 w 11409527"/>
              <a:gd name="connsiteY19" fmla="*/ 628820 h 2160059"/>
              <a:gd name="connsiteX20" fmla="*/ 11409526 w 11409527"/>
              <a:gd name="connsiteY20" fmla="*/ 897624 h 2160059"/>
              <a:gd name="connsiteX21" fmla="*/ 11409526 w 11409527"/>
              <a:gd name="connsiteY21" fmla="*/ 1108829 h 2160059"/>
              <a:gd name="connsiteX22" fmla="*/ 11409526 w 11409527"/>
              <a:gd name="connsiteY22" fmla="*/ 1363234 h 2160059"/>
              <a:gd name="connsiteX23" fmla="*/ 11409526 w 11409527"/>
              <a:gd name="connsiteY23" fmla="*/ 1560037 h 2160059"/>
              <a:gd name="connsiteX24" fmla="*/ 11409526 w 11409527"/>
              <a:gd name="connsiteY24" fmla="*/ 1800040 h 2160059"/>
              <a:gd name="connsiteX25" fmla="*/ 10402881 w 11409527"/>
              <a:gd name="connsiteY25" fmla="*/ 2160059 h 2160059"/>
              <a:gd name="connsiteX26" fmla="*/ 9825684 w 11409527"/>
              <a:gd name="connsiteY26" fmla="*/ 2160059 h 2160059"/>
              <a:gd name="connsiteX27" fmla="*/ 9466076 w 11409527"/>
              <a:gd name="connsiteY27" fmla="*/ 2160059 h 2160059"/>
              <a:gd name="connsiteX28" fmla="*/ 9060561 w 11409527"/>
              <a:gd name="connsiteY28" fmla="*/ 2160059 h 2160059"/>
              <a:gd name="connsiteX29" fmla="*/ 8483364 w 11409527"/>
              <a:gd name="connsiteY29" fmla="*/ 2160059 h 2160059"/>
              <a:gd name="connsiteX30" fmla="*/ 7624280 w 11409527"/>
              <a:gd name="connsiteY30" fmla="*/ 2160059 h 2160059"/>
              <a:gd name="connsiteX31" fmla="*/ 7235007 w 11409527"/>
              <a:gd name="connsiteY31" fmla="*/ 2160059 h 2160059"/>
              <a:gd name="connsiteX32" fmla="*/ 6751771 w 11409527"/>
              <a:gd name="connsiteY32" fmla="*/ 2160059 h 2160059"/>
              <a:gd name="connsiteX33" fmla="*/ 6080612 w 11409527"/>
              <a:gd name="connsiteY33" fmla="*/ 2160059 h 2160059"/>
              <a:gd name="connsiteX34" fmla="*/ 5503415 w 11409527"/>
              <a:gd name="connsiteY34" fmla="*/ 2160059 h 2160059"/>
              <a:gd name="connsiteX35" fmla="*/ 5020179 w 11409527"/>
              <a:gd name="connsiteY35" fmla="*/ 2160059 h 2160059"/>
              <a:gd name="connsiteX36" fmla="*/ 4161095 w 11409527"/>
              <a:gd name="connsiteY36" fmla="*/ 2160059 h 2160059"/>
              <a:gd name="connsiteX37" fmla="*/ 3771823 w 11409527"/>
              <a:gd name="connsiteY37" fmla="*/ 2160059 h 2160059"/>
              <a:gd name="connsiteX38" fmla="*/ 3288587 w 11409527"/>
              <a:gd name="connsiteY38" fmla="*/ 2160059 h 2160059"/>
              <a:gd name="connsiteX39" fmla="*/ 2899314 w 11409527"/>
              <a:gd name="connsiteY39" fmla="*/ 2160059 h 2160059"/>
              <a:gd name="connsiteX40" fmla="*/ 2501451 w 11409527"/>
              <a:gd name="connsiteY40" fmla="*/ 2160059 h 2160059"/>
              <a:gd name="connsiteX41" fmla="*/ 2134193 w 11409527"/>
              <a:gd name="connsiteY41" fmla="*/ 2160059 h 2160059"/>
              <a:gd name="connsiteX42" fmla="*/ 1604245 w 11409527"/>
              <a:gd name="connsiteY42" fmla="*/ 2160059 h 2160059"/>
              <a:gd name="connsiteX43" fmla="*/ 1006644 w 11409527"/>
              <a:gd name="connsiteY43" fmla="*/ 2160059 h 2160059"/>
              <a:gd name="connsiteX44" fmla="*/ 0 w 11409527"/>
              <a:gd name="connsiteY44" fmla="*/ 1800040 h 2160059"/>
              <a:gd name="connsiteX45" fmla="*/ 0 w 11409527"/>
              <a:gd name="connsiteY45" fmla="*/ 1560037 h 2160059"/>
              <a:gd name="connsiteX46" fmla="*/ 0 w 11409527"/>
              <a:gd name="connsiteY46" fmla="*/ 1334432 h 2160059"/>
              <a:gd name="connsiteX47" fmla="*/ 0 w 11409527"/>
              <a:gd name="connsiteY47" fmla="*/ 1094428 h 2160059"/>
              <a:gd name="connsiteX48" fmla="*/ 0 w 11409527"/>
              <a:gd name="connsiteY48" fmla="*/ 840024 h 2160059"/>
              <a:gd name="connsiteX49" fmla="*/ 0 w 11409527"/>
              <a:gd name="connsiteY49" fmla="*/ 628820 h 2160059"/>
              <a:gd name="connsiteX50" fmla="*/ 0 w 11409527"/>
              <a:gd name="connsiteY50" fmla="*/ 360016 h 2160059"/>
              <a:gd name="connsiteX0" fmla="*/ 0 w 11409527"/>
              <a:gd name="connsiteY0" fmla="*/ 360016 h 2160059"/>
              <a:gd name="connsiteX1" fmla="*/ 1006644 w 11409527"/>
              <a:gd name="connsiteY1" fmla="*/ 0 h 2160059"/>
              <a:gd name="connsiteX2" fmla="*/ 1583841 w 11409527"/>
              <a:gd name="connsiteY2" fmla="*/ 0 h 2160059"/>
              <a:gd name="connsiteX3" fmla="*/ 2255001 w 11409527"/>
              <a:gd name="connsiteY3" fmla="*/ 0 h 2160059"/>
              <a:gd name="connsiteX4" fmla="*/ 2644274 w 11409527"/>
              <a:gd name="connsiteY4" fmla="*/ 0 h 2160059"/>
              <a:gd name="connsiteX5" fmla="*/ 3315433 w 11409527"/>
              <a:gd name="connsiteY5" fmla="*/ 0 h 2160059"/>
              <a:gd name="connsiteX6" fmla="*/ 4174518 w 11409527"/>
              <a:gd name="connsiteY6" fmla="*/ 0 h 2160059"/>
              <a:gd name="connsiteX7" fmla="*/ 4845677 w 11409527"/>
              <a:gd name="connsiteY7" fmla="*/ 0 h 2160059"/>
              <a:gd name="connsiteX8" fmla="*/ 5243541 w 11409527"/>
              <a:gd name="connsiteY8" fmla="*/ 0 h 2160059"/>
              <a:gd name="connsiteX9" fmla="*/ 5610800 w 11409527"/>
              <a:gd name="connsiteY9" fmla="*/ 0 h 2160059"/>
              <a:gd name="connsiteX10" fmla="*/ 6187997 w 11409527"/>
              <a:gd name="connsiteY10" fmla="*/ 0 h 2160059"/>
              <a:gd name="connsiteX11" fmla="*/ 6953120 w 11409527"/>
              <a:gd name="connsiteY11" fmla="*/ 0 h 2160059"/>
              <a:gd name="connsiteX12" fmla="*/ 7342393 w 11409527"/>
              <a:gd name="connsiteY12" fmla="*/ 0 h 2160059"/>
              <a:gd name="connsiteX13" fmla="*/ 7731665 w 11409527"/>
              <a:gd name="connsiteY13" fmla="*/ 0 h 2160059"/>
              <a:gd name="connsiteX14" fmla="*/ 8496787 w 11409527"/>
              <a:gd name="connsiteY14" fmla="*/ 0 h 2160059"/>
              <a:gd name="connsiteX15" fmla="*/ 9167947 w 11409527"/>
              <a:gd name="connsiteY15" fmla="*/ 0 h 2160059"/>
              <a:gd name="connsiteX16" fmla="*/ 9557220 w 11409527"/>
              <a:gd name="connsiteY16" fmla="*/ 0 h 2160059"/>
              <a:gd name="connsiteX17" fmla="*/ 10402881 w 11409527"/>
              <a:gd name="connsiteY17" fmla="*/ 0 h 2160059"/>
              <a:gd name="connsiteX18" fmla="*/ 11409526 w 11409527"/>
              <a:gd name="connsiteY18" fmla="*/ 360016 h 2160059"/>
              <a:gd name="connsiteX19" fmla="*/ 11409526 w 11409527"/>
              <a:gd name="connsiteY19" fmla="*/ 556818 h 2160059"/>
              <a:gd name="connsiteX20" fmla="*/ 11409526 w 11409527"/>
              <a:gd name="connsiteY20" fmla="*/ 768023 h 2160059"/>
              <a:gd name="connsiteX21" fmla="*/ 11409526 w 11409527"/>
              <a:gd name="connsiteY21" fmla="*/ 1022428 h 2160059"/>
              <a:gd name="connsiteX22" fmla="*/ 11409526 w 11409527"/>
              <a:gd name="connsiteY22" fmla="*/ 1276832 h 2160059"/>
              <a:gd name="connsiteX23" fmla="*/ 11409526 w 11409527"/>
              <a:gd name="connsiteY23" fmla="*/ 1516836 h 2160059"/>
              <a:gd name="connsiteX24" fmla="*/ 11409526 w 11409527"/>
              <a:gd name="connsiteY24" fmla="*/ 1800040 h 2160059"/>
              <a:gd name="connsiteX25" fmla="*/ 10402881 w 11409527"/>
              <a:gd name="connsiteY25" fmla="*/ 2160059 h 2160059"/>
              <a:gd name="connsiteX26" fmla="*/ 9731721 w 11409527"/>
              <a:gd name="connsiteY26" fmla="*/ 2160059 h 2160059"/>
              <a:gd name="connsiteX27" fmla="*/ 9154525 w 11409527"/>
              <a:gd name="connsiteY27" fmla="*/ 2160059 h 2160059"/>
              <a:gd name="connsiteX28" fmla="*/ 8295439 w 11409527"/>
              <a:gd name="connsiteY28" fmla="*/ 2160059 h 2160059"/>
              <a:gd name="connsiteX29" fmla="*/ 7624280 w 11409527"/>
              <a:gd name="connsiteY29" fmla="*/ 2160059 h 2160059"/>
              <a:gd name="connsiteX30" fmla="*/ 6859157 w 11409527"/>
              <a:gd name="connsiteY30" fmla="*/ 2160059 h 2160059"/>
              <a:gd name="connsiteX31" fmla="*/ 6375922 w 11409527"/>
              <a:gd name="connsiteY31" fmla="*/ 2160059 h 2160059"/>
              <a:gd name="connsiteX32" fmla="*/ 5610800 w 11409527"/>
              <a:gd name="connsiteY32" fmla="*/ 2160059 h 2160059"/>
              <a:gd name="connsiteX33" fmla="*/ 4751716 w 11409527"/>
              <a:gd name="connsiteY33" fmla="*/ 2160059 h 2160059"/>
              <a:gd name="connsiteX34" fmla="*/ 4268480 w 11409527"/>
              <a:gd name="connsiteY34" fmla="*/ 2160059 h 2160059"/>
              <a:gd name="connsiteX35" fmla="*/ 3691284 w 11409527"/>
              <a:gd name="connsiteY35" fmla="*/ 2160059 h 2160059"/>
              <a:gd name="connsiteX36" fmla="*/ 3208049 w 11409527"/>
              <a:gd name="connsiteY36" fmla="*/ 2160059 h 2160059"/>
              <a:gd name="connsiteX37" fmla="*/ 2536888 w 11409527"/>
              <a:gd name="connsiteY37" fmla="*/ 2160059 h 2160059"/>
              <a:gd name="connsiteX38" fmla="*/ 1677804 w 11409527"/>
              <a:gd name="connsiteY38" fmla="*/ 2160059 h 2160059"/>
              <a:gd name="connsiteX39" fmla="*/ 1006644 w 11409527"/>
              <a:gd name="connsiteY39" fmla="*/ 2160059 h 2160059"/>
              <a:gd name="connsiteX40" fmla="*/ 0 w 11409527"/>
              <a:gd name="connsiteY40" fmla="*/ 1800040 h 2160059"/>
              <a:gd name="connsiteX41" fmla="*/ 0 w 11409527"/>
              <a:gd name="connsiteY41" fmla="*/ 1574437 h 2160059"/>
              <a:gd name="connsiteX42" fmla="*/ 0 w 11409527"/>
              <a:gd name="connsiteY42" fmla="*/ 1348832 h 2160059"/>
              <a:gd name="connsiteX43" fmla="*/ 0 w 11409527"/>
              <a:gd name="connsiteY43" fmla="*/ 1123229 h 2160059"/>
              <a:gd name="connsiteX44" fmla="*/ 0 w 11409527"/>
              <a:gd name="connsiteY44" fmla="*/ 897624 h 2160059"/>
              <a:gd name="connsiteX45" fmla="*/ 0 w 11409527"/>
              <a:gd name="connsiteY45" fmla="*/ 686421 h 2160059"/>
              <a:gd name="connsiteX46" fmla="*/ 0 w 11409527"/>
              <a:gd name="connsiteY46" fmla="*/ 360016 h 2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09527" h="2160059" fill="none" extrusionOk="0">
                <a:moveTo>
                  <a:pt x="0" y="360016"/>
                </a:moveTo>
                <a:cubicBezTo>
                  <a:pt x="-26527" y="78605"/>
                  <a:pt x="352458" y="-173161"/>
                  <a:pt x="1006644" y="0"/>
                </a:cubicBezTo>
                <a:cubicBezTo>
                  <a:pt x="1217812" y="-43135"/>
                  <a:pt x="1375728" y="-51256"/>
                  <a:pt x="1583841" y="0"/>
                </a:cubicBezTo>
                <a:cubicBezTo>
                  <a:pt x="1824935" y="24178"/>
                  <a:pt x="2081368" y="-25617"/>
                  <a:pt x="2255001" y="0"/>
                </a:cubicBezTo>
                <a:cubicBezTo>
                  <a:pt x="2341023" y="-1337"/>
                  <a:pt x="2497419" y="-15197"/>
                  <a:pt x="2644274" y="0"/>
                </a:cubicBezTo>
                <a:cubicBezTo>
                  <a:pt x="2903878" y="-42642"/>
                  <a:pt x="3013788" y="-27201"/>
                  <a:pt x="3315433" y="0"/>
                </a:cubicBezTo>
                <a:cubicBezTo>
                  <a:pt x="3475386" y="-13955"/>
                  <a:pt x="3702406" y="-51248"/>
                  <a:pt x="4174518" y="0"/>
                </a:cubicBezTo>
                <a:cubicBezTo>
                  <a:pt x="4588755" y="-11330"/>
                  <a:pt x="4602960" y="-4519"/>
                  <a:pt x="4845677" y="0"/>
                </a:cubicBezTo>
                <a:cubicBezTo>
                  <a:pt x="4941322" y="-28671"/>
                  <a:pt x="5150787" y="16462"/>
                  <a:pt x="5235890" y="0"/>
                </a:cubicBezTo>
                <a:cubicBezTo>
                  <a:pt x="5313411" y="-8757"/>
                  <a:pt x="5454333" y="2844"/>
                  <a:pt x="5610800" y="0"/>
                </a:cubicBezTo>
                <a:cubicBezTo>
                  <a:pt x="5862774" y="-2455"/>
                  <a:pt x="5931597" y="3573"/>
                  <a:pt x="6187997" y="0"/>
                </a:cubicBezTo>
                <a:cubicBezTo>
                  <a:pt x="6493219" y="-57362"/>
                  <a:pt x="6816861" y="29218"/>
                  <a:pt x="6953120" y="0"/>
                </a:cubicBezTo>
                <a:cubicBezTo>
                  <a:pt x="7112252" y="-13179"/>
                  <a:pt x="7169972" y="8761"/>
                  <a:pt x="7342393" y="0"/>
                </a:cubicBezTo>
                <a:cubicBezTo>
                  <a:pt x="7509486" y="457"/>
                  <a:pt x="7589897" y="16644"/>
                  <a:pt x="7731665" y="0"/>
                </a:cubicBezTo>
                <a:cubicBezTo>
                  <a:pt x="7827207" y="24308"/>
                  <a:pt x="8304705" y="16794"/>
                  <a:pt x="8496787" y="0"/>
                </a:cubicBezTo>
                <a:cubicBezTo>
                  <a:pt x="8666609" y="-26596"/>
                  <a:pt x="8977282" y="49477"/>
                  <a:pt x="9167947" y="0"/>
                </a:cubicBezTo>
                <a:cubicBezTo>
                  <a:pt x="9299932" y="-24197"/>
                  <a:pt x="9469951" y="20479"/>
                  <a:pt x="9557220" y="0"/>
                </a:cubicBezTo>
                <a:cubicBezTo>
                  <a:pt x="9624013" y="43344"/>
                  <a:pt x="10160966" y="25029"/>
                  <a:pt x="10402881" y="0"/>
                </a:cubicBezTo>
                <a:cubicBezTo>
                  <a:pt x="11049977" y="-19906"/>
                  <a:pt x="11426581" y="196096"/>
                  <a:pt x="11409526" y="360016"/>
                </a:cubicBezTo>
                <a:cubicBezTo>
                  <a:pt x="11415893" y="405414"/>
                  <a:pt x="11381047" y="472564"/>
                  <a:pt x="11409526" y="556818"/>
                </a:cubicBezTo>
                <a:cubicBezTo>
                  <a:pt x="11436785" y="638558"/>
                  <a:pt x="11396415" y="693696"/>
                  <a:pt x="11409526" y="768023"/>
                </a:cubicBezTo>
                <a:cubicBezTo>
                  <a:pt x="11421958" y="825929"/>
                  <a:pt x="11435075" y="913522"/>
                  <a:pt x="11409526" y="1022428"/>
                </a:cubicBezTo>
                <a:cubicBezTo>
                  <a:pt x="11399568" y="1125254"/>
                  <a:pt x="11381473" y="1172294"/>
                  <a:pt x="11409526" y="1276832"/>
                </a:cubicBezTo>
                <a:cubicBezTo>
                  <a:pt x="11451917" y="1381301"/>
                  <a:pt x="11403212" y="1423347"/>
                  <a:pt x="11409526" y="1516836"/>
                </a:cubicBezTo>
                <a:cubicBezTo>
                  <a:pt x="11403948" y="1606782"/>
                  <a:pt x="11404599" y="1707648"/>
                  <a:pt x="11409526" y="1800040"/>
                </a:cubicBezTo>
                <a:cubicBezTo>
                  <a:pt x="11343373" y="1956625"/>
                  <a:pt x="11010703" y="2140788"/>
                  <a:pt x="10402881" y="2160059"/>
                </a:cubicBezTo>
                <a:cubicBezTo>
                  <a:pt x="10245678" y="2196334"/>
                  <a:pt x="9944475" y="2110305"/>
                  <a:pt x="9731721" y="2160059"/>
                </a:cubicBezTo>
                <a:cubicBezTo>
                  <a:pt x="9448831" y="2190255"/>
                  <a:pt x="9386736" y="2151261"/>
                  <a:pt x="9154525" y="2160059"/>
                </a:cubicBezTo>
                <a:cubicBezTo>
                  <a:pt x="8892790" y="2151816"/>
                  <a:pt x="8547465" y="2208652"/>
                  <a:pt x="8295439" y="2160059"/>
                </a:cubicBezTo>
                <a:cubicBezTo>
                  <a:pt x="8021652" y="2137560"/>
                  <a:pt x="7822733" y="2203984"/>
                  <a:pt x="7624280" y="2160059"/>
                </a:cubicBezTo>
                <a:cubicBezTo>
                  <a:pt x="7396796" y="2145246"/>
                  <a:pt x="7108233" y="2206639"/>
                  <a:pt x="6859157" y="2160059"/>
                </a:cubicBezTo>
                <a:cubicBezTo>
                  <a:pt x="6563743" y="2164010"/>
                  <a:pt x="6511757" y="2171821"/>
                  <a:pt x="6375922" y="2160059"/>
                </a:cubicBezTo>
                <a:cubicBezTo>
                  <a:pt x="6254299" y="2140433"/>
                  <a:pt x="5803841" y="2085170"/>
                  <a:pt x="5610800" y="2160059"/>
                </a:cubicBezTo>
                <a:cubicBezTo>
                  <a:pt x="5525126" y="2145347"/>
                  <a:pt x="5343395" y="2148887"/>
                  <a:pt x="5198440" y="2160059"/>
                </a:cubicBezTo>
                <a:cubicBezTo>
                  <a:pt x="5053485" y="2171231"/>
                  <a:pt x="4885949" y="2152744"/>
                  <a:pt x="4751716" y="2160059"/>
                </a:cubicBezTo>
                <a:cubicBezTo>
                  <a:pt x="4620323" y="2162761"/>
                  <a:pt x="4422372" y="2179104"/>
                  <a:pt x="4268480" y="2160059"/>
                </a:cubicBezTo>
                <a:cubicBezTo>
                  <a:pt x="4107382" y="2136612"/>
                  <a:pt x="3838750" y="2111101"/>
                  <a:pt x="3691284" y="2160059"/>
                </a:cubicBezTo>
                <a:cubicBezTo>
                  <a:pt x="3558791" y="2160647"/>
                  <a:pt x="3349551" y="2180114"/>
                  <a:pt x="3208049" y="2160059"/>
                </a:cubicBezTo>
                <a:cubicBezTo>
                  <a:pt x="2996351" y="2082479"/>
                  <a:pt x="2746811" y="2169751"/>
                  <a:pt x="2536888" y="2160059"/>
                </a:cubicBezTo>
                <a:cubicBezTo>
                  <a:pt x="2386192" y="2087166"/>
                  <a:pt x="1929779" y="2253749"/>
                  <a:pt x="1677804" y="2160059"/>
                </a:cubicBezTo>
                <a:cubicBezTo>
                  <a:pt x="1375255" y="2183460"/>
                  <a:pt x="1173870" y="2171349"/>
                  <a:pt x="1006644" y="2160059"/>
                </a:cubicBezTo>
                <a:cubicBezTo>
                  <a:pt x="529147" y="2150189"/>
                  <a:pt x="-16449" y="1980023"/>
                  <a:pt x="0" y="1800040"/>
                </a:cubicBezTo>
                <a:cubicBezTo>
                  <a:pt x="4458" y="1733917"/>
                  <a:pt x="-14335" y="1678671"/>
                  <a:pt x="0" y="1574437"/>
                </a:cubicBezTo>
                <a:cubicBezTo>
                  <a:pt x="13817" y="1468518"/>
                  <a:pt x="1597" y="1384314"/>
                  <a:pt x="0" y="1348832"/>
                </a:cubicBezTo>
                <a:cubicBezTo>
                  <a:pt x="-2684" y="1303267"/>
                  <a:pt x="-20923" y="1228157"/>
                  <a:pt x="0" y="1123229"/>
                </a:cubicBezTo>
                <a:cubicBezTo>
                  <a:pt x="12996" y="1052340"/>
                  <a:pt x="36279" y="955179"/>
                  <a:pt x="0" y="897624"/>
                </a:cubicBezTo>
                <a:cubicBezTo>
                  <a:pt x="-50391" y="812498"/>
                  <a:pt x="24675" y="775176"/>
                  <a:pt x="0" y="686421"/>
                </a:cubicBezTo>
                <a:cubicBezTo>
                  <a:pt x="-3793" y="590411"/>
                  <a:pt x="-23133" y="462645"/>
                  <a:pt x="0" y="360016"/>
                </a:cubicBezTo>
                <a:close/>
              </a:path>
              <a:path w="11409527" h="2160059" stroke="0" extrusionOk="0">
                <a:moveTo>
                  <a:pt x="0" y="360016"/>
                </a:moveTo>
                <a:cubicBezTo>
                  <a:pt x="49297" y="133088"/>
                  <a:pt x="423034" y="-121652"/>
                  <a:pt x="1006644" y="0"/>
                </a:cubicBezTo>
                <a:cubicBezTo>
                  <a:pt x="1239394" y="5978"/>
                  <a:pt x="1340186" y="-47488"/>
                  <a:pt x="1489879" y="0"/>
                </a:cubicBezTo>
                <a:cubicBezTo>
                  <a:pt x="1639180" y="30035"/>
                  <a:pt x="1886389" y="13368"/>
                  <a:pt x="1973113" y="0"/>
                </a:cubicBezTo>
                <a:cubicBezTo>
                  <a:pt x="2102577" y="32901"/>
                  <a:pt x="2499931" y="-9161"/>
                  <a:pt x="2738236" y="0"/>
                </a:cubicBezTo>
                <a:cubicBezTo>
                  <a:pt x="2953119" y="7932"/>
                  <a:pt x="3444008" y="50864"/>
                  <a:pt x="3597321" y="0"/>
                </a:cubicBezTo>
                <a:cubicBezTo>
                  <a:pt x="3819412" y="3511"/>
                  <a:pt x="4109892" y="26577"/>
                  <a:pt x="4268480" y="0"/>
                </a:cubicBezTo>
                <a:cubicBezTo>
                  <a:pt x="4466230" y="-21591"/>
                  <a:pt x="4710379" y="14050"/>
                  <a:pt x="4845677" y="0"/>
                </a:cubicBezTo>
                <a:cubicBezTo>
                  <a:pt x="4999005" y="-4455"/>
                  <a:pt x="5042659" y="4425"/>
                  <a:pt x="5234951" y="0"/>
                </a:cubicBezTo>
                <a:cubicBezTo>
                  <a:pt x="5442068" y="-32456"/>
                  <a:pt x="5761890" y="15726"/>
                  <a:pt x="5906110" y="0"/>
                </a:cubicBezTo>
                <a:cubicBezTo>
                  <a:pt x="6072071" y="51188"/>
                  <a:pt x="6309325" y="-51656"/>
                  <a:pt x="6577270" y="0"/>
                </a:cubicBezTo>
                <a:cubicBezTo>
                  <a:pt x="6788825" y="-3112"/>
                  <a:pt x="6956267" y="-10692"/>
                  <a:pt x="7060506" y="0"/>
                </a:cubicBezTo>
                <a:cubicBezTo>
                  <a:pt x="7188906" y="47025"/>
                  <a:pt x="7296806" y="24633"/>
                  <a:pt x="7449778" y="0"/>
                </a:cubicBezTo>
                <a:cubicBezTo>
                  <a:pt x="7625081" y="12031"/>
                  <a:pt x="7688220" y="-15730"/>
                  <a:pt x="7839051" y="0"/>
                </a:cubicBezTo>
                <a:cubicBezTo>
                  <a:pt x="8052599" y="141353"/>
                  <a:pt x="8442916" y="26346"/>
                  <a:pt x="8698134" y="0"/>
                </a:cubicBezTo>
                <a:cubicBezTo>
                  <a:pt x="8897702" y="4804"/>
                  <a:pt x="9071269" y="-69003"/>
                  <a:pt x="9275332" y="0"/>
                </a:cubicBezTo>
                <a:cubicBezTo>
                  <a:pt x="9468501" y="18297"/>
                  <a:pt x="9648876" y="17204"/>
                  <a:pt x="9758567" y="0"/>
                </a:cubicBezTo>
                <a:cubicBezTo>
                  <a:pt x="9827423" y="-20109"/>
                  <a:pt x="10174897" y="10257"/>
                  <a:pt x="10402881" y="0"/>
                </a:cubicBezTo>
                <a:cubicBezTo>
                  <a:pt x="11009259" y="68172"/>
                  <a:pt x="11327066" y="214532"/>
                  <a:pt x="11409526" y="360016"/>
                </a:cubicBezTo>
                <a:cubicBezTo>
                  <a:pt x="11417064" y="432792"/>
                  <a:pt x="11433849" y="580119"/>
                  <a:pt x="11409526" y="628820"/>
                </a:cubicBezTo>
                <a:cubicBezTo>
                  <a:pt x="11376781" y="695384"/>
                  <a:pt x="11392240" y="791945"/>
                  <a:pt x="11409526" y="897624"/>
                </a:cubicBezTo>
                <a:cubicBezTo>
                  <a:pt x="11430517" y="1013422"/>
                  <a:pt x="11408678" y="1027012"/>
                  <a:pt x="11409526" y="1108829"/>
                </a:cubicBezTo>
                <a:cubicBezTo>
                  <a:pt x="11419362" y="1180894"/>
                  <a:pt x="11430269" y="1267226"/>
                  <a:pt x="11409526" y="1363234"/>
                </a:cubicBezTo>
                <a:cubicBezTo>
                  <a:pt x="11394334" y="1461486"/>
                  <a:pt x="11419243" y="1507056"/>
                  <a:pt x="11409526" y="1560037"/>
                </a:cubicBezTo>
                <a:cubicBezTo>
                  <a:pt x="11410235" y="1635987"/>
                  <a:pt x="11420822" y="1704575"/>
                  <a:pt x="11409526" y="1800040"/>
                </a:cubicBezTo>
                <a:cubicBezTo>
                  <a:pt x="11505417" y="2037627"/>
                  <a:pt x="10959872" y="2208706"/>
                  <a:pt x="10402881" y="2160059"/>
                </a:cubicBezTo>
                <a:cubicBezTo>
                  <a:pt x="10259305" y="2197422"/>
                  <a:pt x="10023241" y="2129911"/>
                  <a:pt x="9825684" y="2160059"/>
                </a:cubicBezTo>
                <a:cubicBezTo>
                  <a:pt x="9712829" y="2172226"/>
                  <a:pt x="9616378" y="2176439"/>
                  <a:pt x="9466076" y="2160059"/>
                </a:cubicBezTo>
                <a:cubicBezTo>
                  <a:pt x="9311754" y="2131940"/>
                  <a:pt x="9204799" y="2151917"/>
                  <a:pt x="9060561" y="2160059"/>
                </a:cubicBezTo>
                <a:cubicBezTo>
                  <a:pt x="8831736" y="2166330"/>
                  <a:pt x="8623432" y="2160234"/>
                  <a:pt x="8483364" y="2160059"/>
                </a:cubicBezTo>
                <a:cubicBezTo>
                  <a:pt x="8362282" y="2085425"/>
                  <a:pt x="7963900" y="2179164"/>
                  <a:pt x="7624280" y="2160059"/>
                </a:cubicBezTo>
                <a:cubicBezTo>
                  <a:pt x="7479007" y="2168336"/>
                  <a:pt x="7325456" y="2113595"/>
                  <a:pt x="7235007" y="2160059"/>
                </a:cubicBezTo>
                <a:cubicBezTo>
                  <a:pt x="7021483" y="2157961"/>
                  <a:pt x="6912544" y="2189217"/>
                  <a:pt x="6751771" y="2160059"/>
                </a:cubicBezTo>
                <a:cubicBezTo>
                  <a:pt x="6473814" y="2149568"/>
                  <a:pt x="6309515" y="2171560"/>
                  <a:pt x="6080612" y="2160059"/>
                </a:cubicBezTo>
                <a:cubicBezTo>
                  <a:pt x="5852324" y="2135044"/>
                  <a:pt x="5672356" y="2215257"/>
                  <a:pt x="5503415" y="2160059"/>
                </a:cubicBezTo>
                <a:cubicBezTo>
                  <a:pt x="5402281" y="2176015"/>
                  <a:pt x="5140607" y="2150509"/>
                  <a:pt x="5020179" y="2160059"/>
                </a:cubicBezTo>
                <a:cubicBezTo>
                  <a:pt x="4840803" y="2211407"/>
                  <a:pt x="4541339" y="2181229"/>
                  <a:pt x="4161095" y="2160059"/>
                </a:cubicBezTo>
                <a:cubicBezTo>
                  <a:pt x="3862487" y="2146645"/>
                  <a:pt x="3906708" y="2151355"/>
                  <a:pt x="3771823" y="2160059"/>
                </a:cubicBezTo>
                <a:cubicBezTo>
                  <a:pt x="3629513" y="2158165"/>
                  <a:pt x="3520090" y="2141380"/>
                  <a:pt x="3288587" y="2160059"/>
                </a:cubicBezTo>
                <a:cubicBezTo>
                  <a:pt x="3057848" y="2166082"/>
                  <a:pt x="3070685" y="2160801"/>
                  <a:pt x="2899314" y="2160059"/>
                </a:cubicBezTo>
                <a:cubicBezTo>
                  <a:pt x="2743429" y="2124229"/>
                  <a:pt x="2638656" y="2198157"/>
                  <a:pt x="2501451" y="2160059"/>
                </a:cubicBezTo>
                <a:cubicBezTo>
                  <a:pt x="2346056" y="2136638"/>
                  <a:pt x="2307880" y="2172826"/>
                  <a:pt x="2134193" y="2160059"/>
                </a:cubicBezTo>
                <a:cubicBezTo>
                  <a:pt x="1890537" y="2182890"/>
                  <a:pt x="1701931" y="2201735"/>
                  <a:pt x="1604245" y="2160059"/>
                </a:cubicBezTo>
                <a:cubicBezTo>
                  <a:pt x="1444860" y="2112177"/>
                  <a:pt x="1237718" y="2170453"/>
                  <a:pt x="1006644" y="2160059"/>
                </a:cubicBezTo>
                <a:cubicBezTo>
                  <a:pt x="379525" y="2169850"/>
                  <a:pt x="-12762" y="2033658"/>
                  <a:pt x="0" y="1800040"/>
                </a:cubicBezTo>
                <a:cubicBezTo>
                  <a:pt x="-26337" y="1744390"/>
                  <a:pt x="7949" y="1628691"/>
                  <a:pt x="0" y="1560037"/>
                </a:cubicBezTo>
                <a:cubicBezTo>
                  <a:pt x="-964" y="1506964"/>
                  <a:pt x="31187" y="1381083"/>
                  <a:pt x="0" y="1334432"/>
                </a:cubicBezTo>
                <a:cubicBezTo>
                  <a:pt x="-20309" y="1278401"/>
                  <a:pt x="9970" y="1206839"/>
                  <a:pt x="0" y="1094428"/>
                </a:cubicBezTo>
                <a:cubicBezTo>
                  <a:pt x="-13711" y="1002420"/>
                  <a:pt x="16021" y="949254"/>
                  <a:pt x="0" y="840024"/>
                </a:cubicBezTo>
                <a:cubicBezTo>
                  <a:pt x="-16068" y="729638"/>
                  <a:pt x="3251" y="671554"/>
                  <a:pt x="0" y="628820"/>
                </a:cubicBezTo>
                <a:cubicBezTo>
                  <a:pt x="6937" y="572885"/>
                  <a:pt x="-29161" y="465302"/>
                  <a:pt x="0" y="360016"/>
                </a:cubicBezTo>
                <a:close/>
              </a:path>
              <a:path w="11409527" h="2160059" fill="none" stroke="0" extrusionOk="0">
                <a:moveTo>
                  <a:pt x="0" y="360016"/>
                </a:moveTo>
                <a:cubicBezTo>
                  <a:pt x="93412" y="256066"/>
                  <a:pt x="429004" y="24251"/>
                  <a:pt x="1006644" y="0"/>
                </a:cubicBezTo>
                <a:cubicBezTo>
                  <a:pt x="1183585" y="27318"/>
                  <a:pt x="1344280" y="-13348"/>
                  <a:pt x="1583841" y="0"/>
                </a:cubicBezTo>
                <a:cubicBezTo>
                  <a:pt x="1791878" y="14189"/>
                  <a:pt x="2087177" y="-27803"/>
                  <a:pt x="2255001" y="0"/>
                </a:cubicBezTo>
                <a:cubicBezTo>
                  <a:pt x="2432049" y="9549"/>
                  <a:pt x="2466210" y="7183"/>
                  <a:pt x="2644274" y="0"/>
                </a:cubicBezTo>
                <a:cubicBezTo>
                  <a:pt x="2952362" y="-2893"/>
                  <a:pt x="3136497" y="-59738"/>
                  <a:pt x="3315433" y="0"/>
                </a:cubicBezTo>
                <a:cubicBezTo>
                  <a:pt x="3483597" y="41330"/>
                  <a:pt x="3782390" y="79008"/>
                  <a:pt x="4174518" y="0"/>
                </a:cubicBezTo>
                <a:cubicBezTo>
                  <a:pt x="4594036" y="-16124"/>
                  <a:pt x="4603510" y="-6369"/>
                  <a:pt x="4845677" y="0"/>
                </a:cubicBezTo>
                <a:cubicBezTo>
                  <a:pt x="4980221" y="-38004"/>
                  <a:pt x="5117631" y="-673"/>
                  <a:pt x="5243541" y="0"/>
                </a:cubicBezTo>
                <a:cubicBezTo>
                  <a:pt x="5356821" y="5809"/>
                  <a:pt x="5450333" y="-26475"/>
                  <a:pt x="5610800" y="0"/>
                </a:cubicBezTo>
                <a:cubicBezTo>
                  <a:pt x="5856391" y="14310"/>
                  <a:pt x="5946304" y="-4388"/>
                  <a:pt x="6187997" y="0"/>
                </a:cubicBezTo>
                <a:cubicBezTo>
                  <a:pt x="6482589" y="41693"/>
                  <a:pt x="6773110" y="12943"/>
                  <a:pt x="6953120" y="0"/>
                </a:cubicBezTo>
                <a:cubicBezTo>
                  <a:pt x="7113507" y="-3908"/>
                  <a:pt x="7166964" y="-1897"/>
                  <a:pt x="7342393" y="0"/>
                </a:cubicBezTo>
                <a:cubicBezTo>
                  <a:pt x="7530920" y="1298"/>
                  <a:pt x="7628789" y="18892"/>
                  <a:pt x="7731665" y="0"/>
                </a:cubicBezTo>
                <a:cubicBezTo>
                  <a:pt x="7863543" y="4758"/>
                  <a:pt x="8371806" y="-48891"/>
                  <a:pt x="8496787" y="0"/>
                </a:cubicBezTo>
                <a:cubicBezTo>
                  <a:pt x="8673517" y="7246"/>
                  <a:pt x="9040656" y="12803"/>
                  <a:pt x="9167947" y="0"/>
                </a:cubicBezTo>
                <a:cubicBezTo>
                  <a:pt x="9310058" y="288"/>
                  <a:pt x="9421627" y="-12984"/>
                  <a:pt x="9557220" y="0"/>
                </a:cubicBezTo>
                <a:cubicBezTo>
                  <a:pt x="9663951" y="-10297"/>
                  <a:pt x="10183975" y="55828"/>
                  <a:pt x="10402881" y="0"/>
                </a:cubicBezTo>
                <a:cubicBezTo>
                  <a:pt x="10950682" y="-2438"/>
                  <a:pt x="11462422" y="197361"/>
                  <a:pt x="11409526" y="360016"/>
                </a:cubicBezTo>
                <a:cubicBezTo>
                  <a:pt x="11415936" y="416649"/>
                  <a:pt x="11387437" y="462942"/>
                  <a:pt x="11409526" y="556818"/>
                </a:cubicBezTo>
                <a:cubicBezTo>
                  <a:pt x="11425511" y="649676"/>
                  <a:pt x="11408848" y="694860"/>
                  <a:pt x="11409526" y="768023"/>
                </a:cubicBezTo>
                <a:cubicBezTo>
                  <a:pt x="11424257" y="821245"/>
                  <a:pt x="11435678" y="923625"/>
                  <a:pt x="11409526" y="1022428"/>
                </a:cubicBezTo>
                <a:cubicBezTo>
                  <a:pt x="11387313" y="1119732"/>
                  <a:pt x="11377585" y="1159011"/>
                  <a:pt x="11409526" y="1276832"/>
                </a:cubicBezTo>
                <a:cubicBezTo>
                  <a:pt x="11431053" y="1390137"/>
                  <a:pt x="11416875" y="1434235"/>
                  <a:pt x="11409526" y="1516836"/>
                </a:cubicBezTo>
                <a:cubicBezTo>
                  <a:pt x="11421046" y="1617429"/>
                  <a:pt x="11405943" y="1708011"/>
                  <a:pt x="11409526" y="1800040"/>
                </a:cubicBezTo>
                <a:cubicBezTo>
                  <a:pt x="11448132" y="1878133"/>
                  <a:pt x="11006168" y="2265022"/>
                  <a:pt x="10402881" y="2160059"/>
                </a:cubicBezTo>
                <a:cubicBezTo>
                  <a:pt x="10175887" y="2205182"/>
                  <a:pt x="9894061" y="2235422"/>
                  <a:pt x="9731721" y="2160059"/>
                </a:cubicBezTo>
                <a:cubicBezTo>
                  <a:pt x="9441699" y="2200743"/>
                  <a:pt x="9370889" y="2143810"/>
                  <a:pt x="9154525" y="2160059"/>
                </a:cubicBezTo>
                <a:cubicBezTo>
                  <a:pt x="8938887" y="2073790"/>
                  <a:pt x="8519789" y="2166871"/>
                  <a:pt x="8295439" y="2160059"/>
                </a:cubicBezTo>
                <a:cubicBezTo>
                  <a:pt x="8038799" y="2129157"/>
                  <a:pt x="7772979" y="2096066"/>
                  <a:pt x="7624280" y="2160059"/>
                </a:cubicBezTo>
                <a:cubicBezTo>
                  <a:pt x="7532500" y="2189536"/>
                  <a:pt x="7154482" y="2066784"/>
                  <a:pt x="6859157" y="2160059"/>
                </a:cubicBezTo>
                <a:cubicBezTo>
                  <a:pt x="6693143" y="2163348"/>
                  <a:pt x="6481853" y="2148185"/>
                  <a:pt x="6375922" y="2160059"/>
                </a:cubicBezTo>
                <a:cubicBezTo>
                  <a:pt x="6151805" y="2141725"/>
                  <a:pt x="5810971" y="2105671"/>
                  <a:pt x="5610800" y="2160059"/>
                </a:cubicBezTo>
                <a:cubicBezTo>
                  <a:pt x="5499270" y="2142326"/>
                  <a:pt x="5054806" y="2106769"/>
                  <a:pt x="4751716" y="2160059"/>
                </a:cubicBezTo>
                <a:cubicBezTo>
                  <a:pt x="4402238" y="2176388"/>
                  <a:pt x="4464230" y="2186008"/>
                  <a:pt x="4268480" y="2160059"/>
                </a:cubicBezTo>
                <a:cubicBezTo>
                  <a:pt x="4071957" y="2168011"/>
                  <a:pt x="3776140" y="2154525"/>
                  <a:pt x="3691284" y="2160059"/>
                </a:cubicBezTo>
                <a:cubicBezTo>
                  <a:pt x="3528289" y="2159752"/>
                  <a:pt x="3421681" y="2163775"/>
                  <a:pt x="3208049" y="2160059"/>
                </a:cubicBezTo>
                <a:cubicBezTo>
                  <a:pt x="3011711" y="2199544"/>
                  <a:pt x="2743873" y="2196708"/>
                  <a:pt x="2536888" y="2160059"/>
                </a:cubicBezTo>
                <a:cubicBezTo>
                  <a:pt x="2367257" y="2031269"/>
                  <a:pt x="1998697" y="2245180"/>
                  <a:pt x="1677804" y="2160059"/>
                </a:cubicBezTo>
                <a:cubicBezTo>
                  <a:pt x="1380005" y="2160308"/>
                  <a:pt x="1332159" y="2159530"/>
                  <a:pt x="1006644" y="2160059"/>
                </a:cubicBezTo>
                <a:cubicBezTo>
                  <a:pt x="514908" y="2162980"/>
                  <a:pt x="-23359" y="1943905"/>
                  <a:pt x="0" y="1800040"/>
                </a:cubicBezTo>
                <a:cubicBezTo>
                  <a:pt x="11391" y="1736979"/>
                  <a:pt x="-9900" y="1668557"/>
                  <a:pt x="0" y="1574437"/>
                </a:cubicBezTo>
                <a:cubicBezTo>
                  <a:pt x="4871" y="1468213"/>
                  <a:pt x="-3015" y="1383728"/>
                  <a:pt x="0" y="1348832"/>
                </a:cubicBezTo>
                <a:cubicBezTo>
                  <a:pt x="10265" y="1276345"/>
                  <a:pt x="-16757" y="1227974"/>
                  <a:pt x="0" y="1123229"/>
                </a:cubicBezTo>
                <a:cubicBezTo>
                  <a:pt x="7691" y="1036757"/>
                  <a:pt x="27859" y="950269"/>
                  <a:pt x="0" y="897624"/>
                </a:cubicBezTo>
                <a:cubicBezTo>
                  <a:pt x="-31005" y="829022"/>
                  <a:pt x="46549" y="783906"/>
                  <a:pt x="0" y="686421"/>
                </a:cubicBezTo>
                <a:cubicBezTo>
                  <a:pt x="3614" y="626671"/>
                  <a:pt x="-46194" y="465395"/>
                  <a:pt x="0" y="360016"/>
                </a:cubicBezTo>
                <a:close/>
              </a:path>
              <a:path w="11409527" h="2160059" fill="none" stroke="0" extrusionOk="0">
                <a:moveTo>
                  <a:pt x="0" y="360016"/>
                </a:moveTo>
                <a:cubicBezTo>
                  <a:pt x="94615" y="189675"/>
                  <a:pt x="345484" y="-202396"/>
                  <a:pt x="1006644" y="0"/>
                </a:cubicBezTo>
                <a:cubicBezTo>
                  <a:pt x="1190669" y="-52392"/>
                  <a:pt x="1355255" y="-24131"/>
                  <a:pt x="1583841" y="0"/>
                </a:cubicBezTo>
                <a:cubicBezTo>
                  <a:pt x="1792693" y="6506"/>
                  <a:pt x="2095935" y="-14366"/>
                  <a:pt x="2255001" y="0"/>
                </a:cubicBezTo>
                <a:cubicBezTo>
                  <a:pt x="2438377" y="-18530"/>
                  <a:pt x="2522339" y="-8673"/>
                  <a:pt x="2644274" y="0"/>
                </a:cubicBezTo>
                <a:cubicBezTo>
                  <a:pt x="2877849" y="-33952"/>
                  <a:pt x="2992466" y="3999"/>
                  <a:pt x="3315433" y="0"/>
                </a:cubicBezTo>
                <a:cubicBezTo>
                  <a:pt x="3470757" y="32144"/>
                  <a:pt x="3745378" y="4557"/>
                  <a:pt x="4174518" y="0"/>
                </a:cubicBezTo>
                <a:cubicBezTo>
                  <a:pt x="4591879" y="-14138"/>
                  <a:pt x="4601430" y="-6004"/>
                  <a:pt x="4845677" y="0"/>
                </a:cubicBezTo>
                <a:cubicBezTo>
                  <a:pt x="4961723" y="-23246"/>
                  <a:pt x="5158916" y="20093"/>
                  <a:pt x="5235890" y="0"/>
                </a:cubicBezTo>
                <a:cubicBezTo>
                  <a:pt x="5318864" y="-1846"/>
                  <a:pt x="5462839" y="643"/>
                  <a:pt x="5610800" y="0"/>
                </a:cubicBezTo>
                <a:cubicBezTo>
                  <a:pt x="5850892" y="9035"/>
                  <a:pt x="5943025" y="507"/>
                  <a:pt x="6187997" y="0"/>
                </a:cubicBezTo>
                <a:cubicBezTo>
                  <a:pt x="6473537" y="-28518"/>
                  <a:pt x="6788666" y="12020"/>
                  <a:pt x="6953120" y="0"/>
                </a:cubicBezTo>
                <a:cubicBezTo>
                  <a:pt x="7117099" y="-12033"/>
                  <a:pt x="7175903" y="6025"/>
                  <a:pt x="7342393" y="0"/>
                </a:cubicBezTo>
                <a:cubicBezTo>
                  <a:pt x="7533992" y="-5490"/>
                  <a:pt x="7628357" y="16370"/>
                  <a:pt x="7731665" y="0"/>
                </a:cubicBezTo>
                <a:cubicBezTo>
                  <a:pt x="7877034" y="27019"/>
                  <a:pt x="8327346" y="5188"/>
                  <a:pt x="8496787" y="0"/>
                </a:cubicBezTo>
                <a:cubicBezTo>
                  <a:pt x="8659384" y="2711"/>
                  <a:pt x="9028057" y="40144"/>
                  <a:pt x="9167947" y="0"/>
                </a:cubicBezTo>
                <a:cubicBezTo>
                  <a:pt x="9298253" y="-33674"/>
                  <a:pt x="9444518" y="19528"/>
                  <a:pt x="9557220" y="0"/>
                </a:cubicBezTo>
                <a:cubicBezTo>
                  <a:pt x="9614080" y="4127"/>
                  <a:pt x="10184451" y="37452"/>
                  <a:pt x="10402881" y="0"/>
                </a:cubicBezTo>
                <a:cubicBezTo>
                  <a:pt x="11056585" y="-32394"/>
                  <a:pt x="11445875" y="186456"/>
                  <a:pt x="11409526" y="360016"/>
                </a:cubicBezTo>
                <a:cubicBezTo>
                  <a:pt x="11425554" y="424547"/>
                  <a:pt x="11381183" y="481407"/>
                  <a:pt x="11409526" y="556818"/>
                </a:cubicBezTo>
                <a:cubicBezTo>
                  <a:pt x="11430589" y="630508"/>
                  <a:pt x="11403502" y="697870"/>
                  <a:pt x="11409526" y="768023"/>
                </a:cubicBezTo>
                <a:cubicBezTo>
                  <a:pt x="11421939" y="834560"/>
                  <a:pt x="11425313" y="919001"/>
                  <a:pt x="11409526" y="1022428"/>
                </a:cubicBezTo>
                <a:cubicBezTo>
                  <a:pt x="11393501" y="1117913"/>
                  <a:pt x="11383697" y="1171203"/>
                  <a:pt x="11409526" y="1276832"/>
                </a:cubicBezTo>
                <a:cubicBezTo>
                  <a:pt x="11439253" y="1394665"/>
                  <a:pt x="11408751" y="1417539"/>
                  <a:pt x="11409526" y="1516836"/>
                </a:cubicBezTo>
                <a:cubicBezTo>
                  <a:pt x="11393738" y="1609038"/>
                  <a:pt x="11385183" y="1730284"/>
                  <a:pt x="11409526" y="1800040"/>
                </a:cubicBezTo>
                <a:cubicBezTo>
                  <a:pt x="11283788" y="1923602"/>
                  <a:pt x="11086292" y="2154924"/>
                  <a:pt x="10402881" y="2160059"/>
                </a:cubicBezTo>
                <a:cubicBezTo>
                  <a:pt x="10238083" y="2234131"/>
                  <a:pt x="9950593" y="2149830"/>
                  <a:pt x="9731721" y="2160059"/>
                </a:cubicBezTo>
                <a:cubicBezTo>
                  <a:pt x="9459849" y="2190526"/>
                  <a:pt x="9398629" y="2146514"/>
                  <a:pt x="9154525" y="2160059"/>
                </a:cubicBezTo>
                <a:cubicBezTo>
                  <a:pt x="8958009" y="2198178"/>
                  <a:pt x="8622780" y="2228076"/>
                  <a:pt x="8295439" y="2160059"/>
                </a:cubicBezTo>
                <a:cubicBezTo>
                  <a:pt x="7988777" y="2138696"/>
                  <a:pt x="7821484" y="2173334"/>
                  <a:pt x="7624280" y="2160059"/>
                </a:cubicBezTo>
                <a:cubicBezTo>
                  <a:pt x="7405898" y="2232600"/>
                  <a:pt x="7117468" y="2159159"/>
                  <a:pt x="6859157" y="2160059"/>
                </a:cubicBezTo>
                <a:cubicBezTo>
                  <a:pt x="6558000" y="2172349"/>
                  <a:pt x="6507466" y="2173932"/>
                  <a:pt x="6375922" y="2160059"/>
                </a:cubicBezTo>
                <a:cubicBezTo>
                  <a:pt x="6229165" y="2145868"/>
                  <a:pt x="5830648" y="2108132"/>
                  <a:pt x="5610800" y="2160059"/>
                </a:cubicBezTo>
                <a:cubicBezTo>
                  <a:pt x="5437762" y="2165884"/>
                  <a:pt x="5337924" y="2179775"/>
                  <a:pt x="5207031" y="2160059"/>
                </a:cubicBezTo>
                <a:cubicBezTo>
                  <a:pt x="5076138" y="2140343"/>
                  <a:pt x="4858706" y="2162934"/>
                  <a:pt x="4751716" y="2160059"/>
                </a:cubicBezTo>
                <a:cubicBezTo>
                  <a:pt x="4525440" y="2150527"/>
                  <a:pt x="4467018" y="2175505"/>
                  <a:pt x="4268480" y="2160059"/>
                </a:cubicBezTo>
                <a:cubicBezTo>
                  <a:pt x="4072830" y="2157103"/>
                  <a:pt x="3831250" y="2130661"/>
                  <a:pt x="3691284" y="2160059"/>
                </a:cubicBezTo>
                <a:cubicBezTo>
                  <a:pt x="3558969" y="2113791"/>
                  <a:pt x="3352832" y="2199253"/>
                  <a:pt x="3208049" y="2160059"/>
                </a:cubicBezTo>
                <a:cubicBezTo>
                  <a:pt x="3043394" y="2084677"/>
                  <a:pt x="2701612" y="2153875"/>
                  <a:pt x="2536888" y="2160059"/>
                </a:cubicBezTo>
                <a:cubicBezTo>
                  <a:pt x="2407084" y="2135397"/>
                  <a:pt x="1935176" y="2196267"/>
                  <a:pt x="1677804" y="2160059"/>
                </a:cubicBezTo>
                <a:cubicBezTo>
                  <a:pt x="1504284" y="2188926"/>
                  <a:pt x="1264866" y="2147864"/>
                  <a:pt x="1006644" y="2160059"/>
                </a:cubicBezTo>
                <a:cubicBezTo>
                  <a:pt x="568654" y="2145188"/>
                  <a:pt x="-4157" y="1949403"/>
                  <a:pt x="0" y="1800040"/>
                </a:cubicBezTo>
                <a:cubicBezTo>
                  <a:pt x="-7087" y="1729257"/>
                  <a:pt x="-950" y="1669726"/>
                  <a:pt x="0" y="1574437"/>
                </a:cubicBezTo>
                <a:cubicBezTo>
                  <a:pt x="6793" y="1465451"/>
                  <a:pt x="-558" y="1393214"/>
                  <a:pt x="0" y="1348832"/>
                </a:cubicBezTo>
                <a:cubicBezTo>
                  <a:pt x="23742" y="1294445"/>
                  <a:pt x="-27155" y="1217185"/>
                  <a:pt x="0" y="1123229"/>
                </a:cubicBezTo>
                <a:cubicBezTo>
                  <a:pt x="39368" y="1040376"/>
                  <a:pt x="37258" y="953061"/>
                  <a:pt x="0" y="897624"/>
                </a:cubicBezTo>
                <a:cubicBezTo>
                  <a:pt x="-38762" y="833741"/>
                  <a:pt x="26831" y="797953"/>
                  <a:pt x="0" y="686421"/>
                </a:cubicBezTo>
                <a:cubicBezTo>
                  <a:pt x="-31148" y="592239"/>
                  <a:pt x="-34405" y="467150"/>
                  <a:pt x="0" y="360016"/>
                </a:cubicBezTo>
                <a:close/>
              </a:path>
            </a:pathLst>
          </a:custGeom>
          <a:ln w="38100">
            <a:solidFill>
              <a:srgbClr val="FF66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620565 w 11674071"/>
                      <a:gd name="connsiteY2" fmla="*/ 0 h 1289009"/>
                      <a:gd name="connsiteX3" fmla="*/ 2307286 w 11674071"/>
                      <a:gd name="connsiteY3" fmla="*/ 0 h 1289009"/>
                      <a:gd name="connsiteX4" fmla="*/ 2705585 w 11674071"/>
                      <a:gd name="connsiteY4" fmla="*/ 0 h 1289009"/>
                      <a:gd name="connsiteX5" fmla="*/ 3392306 w 11674071"/>
                      <a:gd name="connsiteY5" fmla="*/ 0 h 1289009"/>
                      <a:gd name="connsiteX6" fmla="*/ 4271310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7291 w 11674071"/>
                      <a:gd name="connsiteY8" fmla="*/ 0 h 1289009"/>
                      <a:gd name="connsiteX9" fmla="*/ 5740894 w 11674071"/>
                      <a:gd name="connsiteY9" fmla="*/ 0 h 1289009"/>
                      <a:gd name="connsiteX10" fmla="*/ 6331474 w 11674071"/>
                      <a:gd name="connsiteY10" fmla="*/ 0 h 1289009"/>
                      <a:gd name="connsiteX11" fmla="*/ 7114337 w 11674071"/>
                      <a:gd name="connsiteY11" fmla="*/ 0 h 1289009"/>
                      <a:gd name="connsiteX12" fmla="*/ 7512636 w 11674071"/>
                      <a:gd name="connsiteY12" fmla="*/ 0 h 1289009"/>
                      <a:gd name="connsiteX13" fmla="*/ 7910934 w 11674071"/>
                      <a:gd name="connsiteY13" fmla="*/ 0 h 1289009"/>
                      <a:gd name="connsiteX14" fmla="*/ 8693796 w 11674071"/>
                      <a:gd name="connsiteY14" fmla="*/ 0 h 1289009"/>
                      <a:gd name="connsiteX15" fmla="*/ 9380518 w 11674071"/>
                      <a:gd name="connsiteY15" fmla="*/ 0 h 1289009"/>
                      <a:gd name="connsiteX16" fmla="*/ 9778816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32280 h 1289009"/>
                      <a:gd name="connsiteX20" fmla="*/ 11674070 w 11674071"/>
                      <a:gd name="connsiteY20" fmla="*/ 458316 h 1289009"/>
                      <a:gd name="connsiteX21" fmla="*/ 11674070 w 11674071"/>
                      <a:gd name="connsiteY21" fmla="*/ 610131 h 1289009"/>
                      <a:gd name="connsiteX22" fmla="*/ 11674070 w 11674071"/>
                      <a:gd name="connsiteY22" fmla="*/ 761946 h 1289009"/>
                      <a:gd name="connsiteX23" fmla="*/ 11674070 w 11674071"/>
                      <a:gd name="connsiteY23" fmla="*/ 90516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9957364 w 11674071"/>
                      <a:gd name="connsiteY26" fmla="*/ 1289009 h 1289009"/>
                      <a:gd name="connsiteX27" fmla="*/ 9366784 w 11674071"/>
                      <a:gd name="connsiteY27" fmla="*/ 1289009 h 1289009"/>
                      <a:gd name="connsiteX28" fmla="*/ 8487780 w 11674071"/>
                      <a:gd name="connsiteY28" fmla="*/ 1289009 h 1289009"/>
                      <a:gd name="connsiteX29" fmla="*/ 7801059 w 11674071"/>
                      <a:gd name="connsiteY29" fmla="*/ 1289009 h 1289009"/>
                      <a:gd name="connsiteX30" fmla="*/ 7018196 w 11674071"/>
                      <a:gd name="connsiteY30" fmla="*/ 1289009 h 1289009"/>
                      <a:gd name="connsiteX31" fmla="*/ 6523756 w 11674071"/>
                      <a:gd name="connsiteY31" fmla="*/ 1289009 h 1289009"/>
                      <a:gd name="connsiteX32" fmla="*/ 5740894 w 11674071"/>
                      <a:gd name="connsiteY32" fmla="*/ 1289009 h 1289009"/>
                      <a:gd name="connsiteX33" fmla="*/ 4861891 w 11674071"/>
                      <a:gd name="connsiteY33" fmla="*/ 1289009 h 1289009"/>
                      <a:gd name="connsiteX34" fmla="*/ 4367451 w 11674071"/>
                      <a:gd name="connsiteY34" fmla="*/ 1289009 h 1289009"/>
                      <a:gd name="connsiteX35" fmla="*/ 3776871 w 11674071"/>
                      <a:gd name="connsiteY35" fmla="*/ 1289009 h 1289009"/>
                      <a:gd name="connsiteX36" fmla="*/ 3282432 w 11674071"/>
                      <a:gd name="connsiteY36" fmla="*/ 1289009 h 1289009"/>
                      <a:gd name="connsiteX37" fmla="*/ 2595709 w 11674071"/>
                      <a:gd name="connsiteY37" fmla="*/ 1289009 h 1289009"/>
                      <a:gd name="connsiteX38" fmla="*/ 1716706 w 11674071"/>
                      <a:gd name="connsiteY38" fmla="*/ 1289009 h 1289009"/>
                      <a:gd name="connsiteX39" fmla="*/ 1029985 w 11674071"/>
                      <a:gd name="connsiteY39" fmla="*/ 1289009 h 1289009"/>
                      <a:gd name="connsiteX40" fmla="*/ 0 w 11674071"/>
                      <a:gd name="connsiteY40" fmla="*/ 1074169 h 1289009"/>
                      <a:gd name="connsiteX41" fmla="*/ 0 w 11674071"/>
                      <a:gd name="connsiteY41" fmla="*/ 939541 h 1289009"/>
                      <a:gd name="connsiteX42" fmla="*/ 0 w 11674071"/>
                      <a:gd name="connsiteY42" fmla="*/ 804912 h 1289009"/>
                      <a:gd name="connsiteX43" fmla="*/ 0 w 11674071"/>
                      <a:gd name="connsiteY43" fmla="*/ 670284 h 1289009"/>
                      <a:gd name="connsiteX44" fmla="*/ 0 w 11674071"/>
                      <a:gd name="connsiteY44" fmla="*/ 535655 h 1289009"/>
                      <a:gd name="connsiteX45" fmla="*/ 0 w 11674071"/>
                      <a:gd name="connsiteY45" fmla="*/ 409620 h 1289009"/>
                      <a:gd name="connsiteX46" fmla="*/ 0 w 11674071"/>
                      <a:gd name="connsiteY46" fmla="*/ 214839 h 1289009"/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524424 w 11674071"/>
                      <a:gd name="connsiteY2" fmla="*/ 0 h 1289009"/>
                      <a:gd name="connsiteX3" fmla="*/ 2018863 w 11674071"/>
                      <a:gd name="connsiteY3" fmla="*/ 0 h 1289009"/>
                      <a:gd name="connsiteX4" fmla="*/ 2801726 w 11674071"/>
                      <a:gd name="connsiteY4" fmla="*/ 0 h 1289009"/>
                      <a:gd name="connsiteX5" fmla="*/ 3680730 w 11674071"/>
                      <a:gd name="connsiteY5" fmla="*/ 0 h 1289009"/>
                      <a:gd name="connsiteX6" fmla="*/ 4367451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6330 w 11674071"/>
                      <a:gd name="connsiteY8" fmla="*/ 0 h 1289009"/>
                      <a:gd name="connsiteX9" fmla="*/ 6043051 w 11674071"/>
                      <a:gd name="connsiteY9" fmla="*/ 0 h 1289009"/>
                      <a:gd name="connsiteX10" fmla="*/ 6729773 w 11674071"/>
                      <a:gd name="connsiteY10" fmla="*/ 0 h 1289009"/>
                      <a:gd name="connsiteX11" fmla="*/ 7224213 w 11674071"/>
                      <a:gd name="connsiteY11" fmla="*/ 0 h 1289009"/>
                      <a:gd name="connsiteX12" fmla="*/ 7622511 w 11674071"/>
                      <a:gd name="connsiteY12" fmla="*/ 0 h 1289009"/>
                      <a:gd name="connsiteX13" fmla="*/ 8020810 w 11674071"/>
                      <a:gd name="connsiteY13" fmla="*/ 0 h 1289009"/>
                      <a:gd name="connsiteX14" fmla="*/ 8899812 w 11674071"/>
                      <a:gd name="connsiteY14" fmla="*/ 0 h 1289009"/>
                      <a:gd name="connsiteX15" fmla="*/ 9490393 w 11674071"/>
                      <a:gd name="connsiteY15" fmla="*/ 0 h 1289009"/>
                      <a:gd name="connsiteX16" fmla="*/ 9984832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75247 h 1289009"/>
                      <a:gd name="connsiteX20" fmla="*/ 11674070 w 11674071"/>
                      <a:gd name="connsiteY20" fmla="*/ 535655 h 1289009"/>
                      <a:gd name="connsiteX21" fmla="*/ 11674070 w 11674071"/>
                      <a:gd name="connsiteY21" fmla="*/ 661691 h 1289009"/>
                      <a:gd name="connsiteX22" fmla="*/ 11674070 w 11674071"/>
                      <a:gd name="connsiteY22" fmla="*/ 813506 h 1289009"/>
                      <a:gd name="connsiteX23" fmla="*/ 11674070 w 11674071"/>
                      <a:gd name="connsiteY23" fmla="*/ 93094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10053505 w 11674071"/>
                      <a:gd name="connsiteY26" fmla="*/ 1289009 h 1289009"/>
                      <a:gd name="connsiteX27" fmla="*/ 9685559 w 11674071"/>
                      <a:gd name="connsiteY27" fmla="*/ 1289009 h 1289009"/>
                      <a:gd name="connsiteX28" fmla="*/ 9270642 w 11674071"/>
                      <a:gd name="connsiteY28" fmla="*/ 1289009 h 1289009"/>
                      <a:gd name="connsiteX29" fmla="*/ 8680062 w 11674071"/>
                      <a:gd name="connsiteY29" fmla="*/ 1289009 h 1289009"/>
                      <a:gd name="connsiteX30" fmla="*/ 7801059 w 11674071"/>
                      <a:gd name="connsiteY30" fmla="*/ 1289009 h 1289009"/>
                      <a:gd name="connsiteX31" fmla="*/ 7402760 w 11674071"/>
                      <a:gd name="connsiteY31" fmla="*/ 1289009 h 1289009"/>
                      <a:gd name="connsiteX32" fmla="*/ 6908320 w 11674071"/>
                      <a:gd name="connsiteY32" fmla="*/ 1289009 h 1289009"/>
                      <a:gd name="connsiteX33" fmla="*/ 6221599 w 11674071"/>
                      <a:gd name="connsiteY33" fmla="*/ 1289009 h 1289009"/>
                      <a:gd name="connsiteX34" fmla="*/ 5631019 w 11674071"/>
                      <a:gd name="connsiteY34" fmla="*/ 1289009 h 1289009"/>
                      <a:gd name="connsiteX35" fmla="*/ 5136579 w 11674071"/>
                      <a:gd name="connsiteY35" fmla="*/ 1289009 h 1289009"/>
                      <a:gd name="connsiteX36" fmla="*/ 4257576 w 11674071"/>
                      <a:gd name="connsiteY36" fmla="*/ 1289009 h 1289009"/>
                      <a:gd name="connsiteX37" fmla="*/ 3859278 w 11674071"/>
                      <a:gd name="connsiteY37" fmla="*/ 1289009 h 1289009"/>
                      <a:gd name="connsiteX38" fmla="*/ 3364837 w 11674071"/>
                      <a:gd name="connsiteY38" fmla="*/ 1289009 h 1289009"/>
                      <a:gd name="connsiteX39" fmla="*/ 2966539 w 11674071"/>
                      <a:gd name="connsiteY39" fmla="*/ 1289009 h 1289009"/>
                      <a:gd name="connsiteX40" fmla="*/ 2559451 w 11674071"/>
                      <a:gd name="connsiteY40" fmla="*/ 1289009 h 1289009"/>
                      <a:gd name="connsiteX41" fmla="*/ 2183677 w 11674071"/>
                      <a:gd name="connsiteY41" fmla="*/ 1289009 h 1289009"/>
                      <a:gd name="connsiteX42" fmla="*/ 1641442 w 11674071"/>
                      <a:gd name="connsiteY42" fmla="*/ 1289009 h 1289009"/>
                      <a:gd name="connsiteX43" fmla="*/ 1029985 w 11674071"/>
                      <a:gd name="connsiteY43" fmla="*/ 1289009 h 1289009"/>
                      <a:gd name="connsiteX44" fmla="*/ 0 w 11674071"/>
                      <a:gd name="connsiteY44" fmla="*/ 1074169 h 1289009"/>
                      <a:gd name="connsiteX45" fmla="*/ 0 w 11674071"/>
                      <a:gd name="connsiteY45" fmla="*/ 930948 h 1289009"/>
                      <a:gd name="connsiteX46" fmla="*/ 0 w 11674071"/>
                      <a:gd name="connsiteY46" fmla="*/ 796319 h 1289009"/>
                      <a:gd name="connsiteX47" fmla="*/ 0 w 11674071"/>
                      <a:gd name="connsiteY47" fmla="*/ 653097 h 1289009"/>
                      <a:gd name="connsiteX48" fmla="*/ 0 w 11674071"/>
                      <a:gd name="connsiteY48" fmla="*/ 501282 h 1289009"/>
                      <a:gd name="connsiteX49" fmla="*/ 0 w 11674071"/>
                      <a:gd name="connsiteY49" fmla="*/ 375247 h 1289009"/>
                      <a:gd name="connsiteX50" fmla="*/ 0 w 11674071"/>
                      <a:gd name="connsiteY50" fmla="*/ 214839 h 128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674071" h="1289009" fill="none" extrusionOk="0">
                        <a:moveTo>
                          <a:pt x="0" y="214839"/>
                        </a:moveTo>
                        <a:cubicBezTo>
                          <a:pt x="-10249" y="90705"/>
                          <a:pt x="369797" y="-66014"/>
                          <a:pt x="1029985" y="0"/>
                        </a:cubicBezTo>
                        <a:cubicBezTo>
                          <a:pt x="1218455" y="-36533"/>
                          <a:pt x="1392578" y="-36562"/>
                          <a:pt x="1620565" y="0"/>
                        </a:cubicBezTo>
                        <a:cubicBezTo>
                          <a:pt x="1865211" y="20008"/>
                          <a:pt x="2133832" y="499"/>
                          <a:pt x="2307286" y="0"/>
                        </a:cubicBezTo>
                        <a:cubicBezTo>
                          <a:pt x="2485394" y="-778"/>
                          <a:pt x="2527453" y="111"/>
                          <a:pt x="2705585" y="0"/>
                        </a:cubicBezTo>
                        <a:cubicBezTo>
                          <a:pt x="2959018" y="-23374"/>
                          <a:pt x="3080587" y="-9317"/>
                          <a:pt x="3392306" y="0"/>
                        </a:cubicBezTo>
                        <a:cubicBezTo>
                          <a:pt x="3579742" y="-9759"/>
                          <a:pt x="3848750" y="-17200"/>
                          <a:pt x="4271310" y="0"/>
                        </a:cubicBezTo>
                        <a:cubicBezTo>
                          <a:pt x="4698352" y="-8026"/>
                          <a:pt x="4709233" y="-1511"/>
                          <a:pt x="4958031" y="0"/>
                        </a:cubicBezTo>
                        <a:cubicBezTo>
                          <a:pt x="5059967" y="-11464"/>
                          <a:pt x="5273688" y="8920"/>
                          <a:pt x="5357291" y="0"/>
                        </a:cubicBezTo>
                        <a:cubicBezTo>
                          <a:pt x="5440894" y="-8920"/>
                          <a:pt x="5566199" y="3720"/>
                          <a:pt x="5740894" y="0"/>
                        </a:cubicBezTo>
                        <a:cubicBezTo>
                          <a:pt x="5993787" y="3408"/>
                          <a:pt x="6068005" y="1025"/>
                          <a:pt x="6331474" y="0"/>
                        </a:cubicBezTo>
                        <a:cubicBezTo>
                          <a:pt x="6617972" y="-23999"/>
                          <a:pt x="6949972" y="6037"/>
                          <a:pt x="7114337" y="0"/>
                        </a:cubicBezTo>
                        <a:cubicBezTo>
                          <a:pt x="7285364" y="-5583"/>
                          <a:pt x="7339129" y="4715"/>
                          <a:pt x="7512636" y="0"/>
                        </a:cubicBezTo>
                        <a:cubicBezTo>
                          <a:pt x="7684725" y="-4227"/>
                          <a:pt x="7783436" y="4086"/>
                          <a:pt x="7910934" y="0"/>
                        </a:cubicBezTo>
                        <a:cubicBezTo>
                          <a:pt x="8032196" y="22610"/>
                          <a:pt x="8509634" y="5545"/>
                          <a:pt x="8693796" y="0"/>
                        </a:cubicBezTo>
                        <a:cubicBezTo>
                          <a:pt x="8865995" y="-7485"/>
                          <a:pt x="9206980" y="15354"/>
                          <a:pt x="9380518" y="0"/>
                        </a:cubicBezTo>
                        <a:cubicBezTo>
                          <a:pt x="9534676" y="-21152"/>
                          <a:pt x="9685135" y="12046"/>
                          <a:pt x="9778816" y="0"/>
                        </a:cubicBezTo>
                        <a:cubicBezTo>
                          <a:pt x="9819097" y="26540"/>
                          <a:pt x="10411802" y="-6234"/>
                          <a:pt x="10644085" y="0"/>
                        </a:cubicBezTo>
                        <a:cubicBezTo>
                          <a:pt x="11271695" y="-10566"/>
                          <a:pt x="11699109" y="107176"/>
                          <a:pt x="11674070" y="214839"/>
                        </a:cubicBezTo>
                        <a:cubicBezTo>
                          <a:pt x="11689973" y="250625"/>
                          <a:pt x="11649044" y="289235"/>
                          <a:pt x="11674070" y="332280"/>
                        </a:cubicBezTo>
                        <a:cubicBezTo>
                          <a:pt x="11690041" y="376541"/>
                          <a:pt x="11668048" y="417515"/>
                          <a:pt x="11674070" y="458316"/>
                        </a:cubicBezTo>
                        <a:cubicBezTo>
                          <a:pt x="11684915" y="500253"/>
                          <a:pt x="11684101" y="543662"/>
                          <a:pt x="11674070" y="610131"/>
                        </a:cubicBezTo>
                        <a:cubicBezTo>
                          <a:pt x="11659048" y="667837"/>
                          <a:pt x="11647544" y="701413"/>
                          <a:pt x="11674070" y="761946"/>
                        </a:cubicBezTo>
                        <a:cubicBezTo>
                          <a:pt x="11711775" y="830087"/>
                          <a:pt x="11669558" y="843533"/>
                          <a:pt x="11674070" y="905168"/>
                        </a:cubicBezTo>
                        <a:cubicBezTo>
                          <a:pt x="11677326" y="958918"/>
                          <a:pt x="11664467" y="1026291"/>
                          <a:pt x="11674070" y="1074169"/>
                        </a:cubicBezTo>
                        <a:cubicBezTo>
                          <a:pt x="11604171" y="1176945"/>
                          <a:pt x="11280912" y="1274328"/>
                          <a:pt x="10644085" y="1289009"/>
                        </a:cubicBezTo>
                        <a:cubicBezTo>
                          <a:pt x="10504846" y="1315208"/>
                          <a:pt x="10185904" y="1269635"/>
                          <a:pt x="9957364" y="1289009"/>
                        </a:cubicBezTo>
                        <a:cubicBezTo>
                          <a:pt x="9681865" y="1303996"/>
                          <a:pt x="9613056" y="1275347"/>
                          <a:pt x="9366784" y="1289009"/>
                        </a:cubicBezTo>
                        <a:cubicBezTo>
                          <a:pt x="9161606" y="1289439"/>
                          <a:pt x="8759700" y="1313966"/>
                          <a:pt x="8487780" y="1289009"/>
                        </a:cubicBezTo>
                        <a:cubicBezTo>
                          <a:pt x="8209608" y="1270424"/>
                          <a:pt x="8004561" y="1300924"/>
                          <a:pt x="7801059" y="1289009"/>
                        </a:cubicBezTo>
                        <a:cubicBezTo>
                          <a:pt x="7583545" y="1302100"/>
                          <a:pt x="7289693" y="1297480"/>
                          <a:pt x="7018196" y="1289009"/>
                        </a:cubicBezTo>
                        <a:cubicBezTo>
                          <a:pt x="6712641" y="1296786"/>
                          <a:pt x="6657595" y="1295997"/>
                          <a:pt x="6523756" y="1289009"/>
                        </a:cubicBezTo>
                        <a:cubicBezTo>
                          <a:pt x="6382751" y="1274791"/>
                          <a:pt x="5951082" y="1269471"/>
                          <a:pt x="5740894" y="1289009"/>
                        </a:cubicBezTo>
                        <a:cubicBezTo>
                          <a:pt x="5539528" y="1289610"/>
                          <a:pt x="5234804" y="1288467"/>
                          <a:pt x="4861891" y="1289009"/>
                        </a:cubicBezTo>
                        <a:cubicBezTo>
                          <a:pt x="4498790" y="1286586"/>
                          <a:pt x="4568416" y="1287709"/>
                          <a:pt x="4367451" y="1289009"/>
                        </a:cubicBezTo>
                        <a:cubicBezTo>
                          <a:pt x="4178452" y="1279511"/>
                          <a:pt x="3932657" y="1269082"/>
                          <a:pt x="3776871" y="1289009"/>
                        </a:cubicBezTo>
                        <a:cubicBezTo>
                          <a:pt x="3639537" y="1274182"/>
                          <a:pt x="3446687" y="1303897"/>
                          <a:pt x="3282432" y="1289009"/>
                        </a:cubicBezTo>
                        <a:cubicBezTo>
                          <a:pt x="3071952" y="1249110"/>
                          <a:pt x="2777863" y="1296627"/>
                          <a:pt x="2595709" y="1289009"/>
                        </a:cubicBezTo>
                        <a:cubicBezTo>
                          <a:pt x="2446744" y="1270090"/>
                          <a:pt x="1987848" y="1340663"/>
                          <a:pt x="1716706" y="1289009"/>
                        </a:cubicBezTo>
                        <a:cubicBezTo>
                          <a:pt x="1411306" y="1290162"/>
                          <a:pt x="1361744" y="1288577"/>
                          <a:pt x="1029985" y="1289009"/>
                        </a:cubicBezTo>
                        <a:cubicBezTo>
                          <a:pt x="553364" y="1289724"/>
                          <a:pt x="-21143" y="1186329"/>
                          <a:pt x="0" y="1074169"/>
                        </a:cubicBezTo>
                        <a:cubicBezTo>
                          <a:pt x="-2297" y="1032861"/>
                          <a:pt x="-10881" y="1000526"/>
                          <a:pt x="0" y="939541"/>
                        </a:cubicBezTo>
                        <a:cubicBezTo>
                          <a:pt x="7443" y="876209"/>
                          <a:pt x="-1647" y="829861"/>
                          <a:pt x="0" y="804912"/>
                        </a:cubicBezTo>
                        <a:cubicBezTo>
                          <a:pt x="10049" y="780744"/>
                          <a:pt x="-31383" y="726736"/>
                          <a:pt x="0" y="670284"/>
                        </a:cubicBezTo>
                        <a:cubicBezTo>
                          <a:pt x="23748" y="620170"/>
                          <a:pt x="35093" y="569748"/>
                          <a:pt x="0" y="535655"/>
                        </a:cubicBezTo>
                        <a:cubicBezTo>
                          <a:pt x="-41545" y="490656"/>
                          <a:pt x="30890" y="473022"/>
                          <a:pt x="0" y="409620"/>
                        </a:cubicBezTo>
                        <a:cubicBezTo>
                          <a:pt x="-27087" y="354914"/>
                          <a:pt x="-22994" y="283006"/>
                          <a:pt x="0" y="214839"/>
                        </a:cubicBezTo>
                        <a:close/>
                      </a:path>
                      <a:path w="11674071" h="1289009" stroke="0" extrusionOk="0">
                        <a:moveTo>
                          <a:pt x="0" y="214839"/>
                        </a:moveTo>
                        <a:cubicBezTo>
                          <a:pt x="-24856" y="60213"/>
                          <a:pt x="428844" y="-79883"/>
                          <a:pt x="1029985" y="0"/>
                        </a:cubicBezTo>
                        <a:cubicBezTo>
                          <a:pt x="1264940" y="2165"/>
                          <a:pt x="1383664" y="-21022"/>
                          <a:pt x="1524424" y="0"/>
                        </a:cubicBezTo>
                        <a:cubicBezTo>
                          <a:pt x="1687163" y="6973"/>
                          <a:pt x="1915680" y="3250"/>
                          <a:pt x="2018863" y="0"/>
                        </a:cubicBezTo>
                        <a:cubicBezTo>
                          <a:pt x="2144733" y="18095"/>
                          <a:pt x="2551628" y="-6434"/>
                          <a:pt x="2801726" y="0"/>
                        </a:cubicBezTo>
                        <a:cubicBezTo>
                          <a:pt x="3032439" y="4267"/>
                          <a:pt x="3510699" y="29325"/>
                          <a:pt x="3680730" y="0"/>
                        </a:cubicBezTo>
                        <a:cubicBezTo>
                          <a:pt x="3914222" y="3533"/>
                          <a:pt x="4220040" y="12492"/>
                          <a:pt x="4367451" y="0"/>
                        </a:cubicBezTo>
                        <a:cubicBezTo>
                          <a:pt x="4535518" y="-997"/>
                          <a:pt x="4812789" y="131"/>
                          <a:pt x="4958031" y="0"/>
                        </a:cubicBezTo>
                        <a:cubicBezTo>
                          <a:pt x="5118645" y="-811"/>
                          <a:pt x="5168777" y="3097"/>
                          <a:pt x="5356330" y="0"/>
                        </a:cubicBezTo>
                        <a:cubicBezTo>
                          <a:pt x="5578214" y="-33481"/>
                          <a:pt x="5895976" y="488"/>
                          <a:pt x="6043051" y="0"/>
                        </a:cubicBezTo>
                        <a:cubicBezTo>
                          <a:pt x="6239042" y="9720"/>
                          <a:pt x="6418715" y="-28816"/>
                          <a:pt x="6729773" y="0"/>
                        </a:cubicBezTo>
                        <a:cubicBezTo>
                          <a:pt x="6935949" y="623"/>
                          <a:pt x="7111063" y="-19101"/>
                          <a:pt x="7224213" y="0"/>
                        </a:cubicBezTo>
                        <a:cubicBezTo>
                          <a:pt x="7359565" y="24527"/>
                          <a:pt x="7450212" y="12068"/>
                          <a:pt x="7622511" y="0"/>
                        </a:cubicBezTo>
                        <a:cubicBezTo>
                          <a:pt x="7779610" y="6955"/>
                          <a:pt x="7866396" y="-14448"/>
                          <a:pt x="8020810" y="0"/>
                        </a:cubicBezTo>
                        <a:cubicBezTo>
                          <a:pt x="8191821" y="54447"/>
                          <a:pt x="8616345" y="10573"/>
                          <a:pt x="8899812" y="0"/>
                        </a:cubicBezTo>
                        <a:cubicBezTo>
                          <a:pt x="9102385" y="10035"/>
                          <a:pt x="9318677" y="-29523"/>
                          <a:pt x="9490393" y="0"/>
                        </a:cubicBezTo>
                        <a:cubicBezTo>
                          <a:pt x="9685031" y="10231"/>
                          <a:pt x="9877018" y="-1959"/>
                          <a:pt x="9984832" y="0"/>
                        </a:cubicBezTo>
                        <a:cubicBezTo>
                          <a:pt x="10071199" y="-14441"/>
                          <a:pt x="10404786" y="6663"/>
                          <a:pt x="10644085" y="0"/>
                        </a:cubicBezTo>
                        <a:cubicBezTo>
                          <a:pt x="11273663" y="34159"/>
                          <a:pt x="11580984" y="101771"/>
                          <a:pt x="11674070" y="214839"/>
                        </a:cubicBezTo>
                        <a:cubicBezTo>
                          <a:pt x="11676501" y="259589"/>
                          <a:pt x="11703662" y="345293"/>
                          <a:pt x="11674070" y="375247"/>
                        </a:cubicBezTo>
                        <a:cubicBezTo>
                          <a:pt x="11637184" y="416343"/>
                          <a:pt x="11660631" y="461775"/>
                          <a:pt x="11674070" y="535655"/>
                        </a:cubicBezTo>
                        <a:cubicBezTo>
                          <a:pt x="11695573" y="605795"/>
                          <a:pt x="11666522" y="613036"/>
                          <a:pt x="11674070" y="661691"/>
                        </a:cubicBezTo>
                        <a:cubicBezTo>
                          <a:pt x="11683939" y="710041"/>
                          <a:pt x="11698767" y="749197"/>
                          <a:pt x="11674070" y="813506"/>
                        </a:cubicBezTo>
                        <a:cubicBezTo>
                          <a:pt x="11655596" y="871245"/>
                          <a:pt x="11676069" y="894937"/>
                          <a:pt x="11674070" y="930948"/>
                        </a:cubicBezTo>
                        <a:cubicBezTo>
                          <a:pt x="11668807" y="974341"/>
                          <a:pt x="11669205" y="1018191"/>
                          <a:pt x="11674070" y="1074169"/>
                        </a:cubicBezTo>
                        <a:cubicBezTo>
                          <a:pt x="11798370" y="1202823"/>
                          <a:pt x="11227214" y="1326938"/>
                          <a:pt x="10644085" y="1289009"/>
                        </a:cubicBezTo>
                        <a:cubicBezTo>
                          <a:pt x="10508456" y="1311507"/>
                          <a:pt x="10244864" y="1269688"/>
                          <a:pt x="10053505" y="1289009"/>
                        </a:cubicBezTo>
                        <a:cubicBezTo>
                          <a:pt x="9921376" y="1290606"/>
                          <a:pt x="9842348" y="1302098"/>
                          <a:pt x="9685559" y="1289009"/>
                        </a:cubicBezTo>
                        <a:cubicBezTo>
                          <a:pt x="9528770" y="1275920"/>
                          <a:pt x="9423696" y="1285544"/>
                          <a:pt x="9270642" y="1289009"/>
                        </a:cubicBezTo>
                        <a:cubicBezTo>
                          <a:pt x="9040690" y="1287612"/>
                          <a:pt x="8805330" y="1294818"/>
                          <a:pt x="8680062" y="1289009"/>
                        </a:cubicBezTo>
                        <a:cubicBezTo>
                          <a:pt x="8573451" y="1252846"/>
                          <a:pt x="8087290" y="1304033"/>
                          <a:pt x="7801059" y="1289009"/>
                        </a:cubicBezTo>
                        <a:cubicBezTo>
                          <a:pt x="7646474" y="1293445"/>
                          <a:pt x="7489431" y="1270189"/>
                          <a:pt x="7402760" y="1289009"/>
                        </a:cubicBezTo>
                        <a:cubicBezTo>
                          <a:pt x="7203844" y="1279784"/>
                          <a:pt x="7078903" y="1297633"/>
                          <a:pt x="6908320" y="1289009"/>
                        </a:cubicBezTo>
                        <a:cubicBezTo>
                          <a:pt x="6634246" y="1280724"/>
                          <a:pt x="6449852" y="1312321"/>
                          <a:pt x="6221599" y="1289009"/>
                        </a:cubicBezTo>
                        <a:cubicBezTo>
                          <a:pt x="6003357" y="1260541"/>
                          <a:pt x="5821509" y="1318285"/>
                          <a:pt x="5631019" y="1289009"/>
                        </a:cubicBezTo>
                        <a:cubicBezTo>
                          <a:pt x="5417754" y="1287208"/>
                          <a:pt x="5250575" y="1288014"/>
                          <a:pt x="5136579" y="1289009"/>
                        </a:cubicBezTo>
                        <a:cubicBezTo>
                          <a:pt x="5008873" y="1297101"/>
                          <a:pt x="4611367" y="1268501"/>
                          <a:pt x="4257576" y="1289009"/>
                        </a:cubicBezTo>
                        <a:cubicBezTo>
                          <a:pt x="3952078" y="1283655"/>
                          <a:pt x="3989642" y="1284345"/>
                          <a:pt x="3859278" y="1289009"/>
                        </a:cubicBezTo>
                        <a:cubicBezTo>
                          <a:pt x="3711573" y="1301184"/>
                          <a:pt x="3605857" y="1293022"/>
                          <a:pt x="3364837" y="1289009"/>
                        </a:cubicBezTo>
                        <a:cubicBezTo>
                          <a:pt x="3129223" y="1292147"/>
                          <a:pt x="3139888" y="1289223"/>
                          <a:pt x="2966539" y="1289009"/>
                        </a:cubicBezTo>
                        <a:cubicBezTo>
                          <a:pt x="2808733" y="1269753"/>
                          <a:pt x="2721549" y="1303574"/>
                          <a:pt x="2559451" y="1289009"/>
                        </a:cubicBezTo>
                        <a:cubicBezTo>
                          <a:pt x="2397353" y="1274444"/>
                          <a:pt x="2361375" y="1299162"/>
                          <a:pt x="2183677" y="1289009"/>
                        </a:cubicBezTo>
                        <a:cubicBezTo>
                          <a:pt x="1927523" y="1300561"/>
                          <a:pt x="1760190" y="1310162"/>
                          <a:pt x="1641442" y="1289009"/>
                        </a:cubicBezTo>
                        <a:cubicBezTo>
                          <a:pt x="1522694" y="1267856"/>
                          <a:pt x="1302008" y="1274367"/>
                          <a:pt x="1029985" y="1289009"/>
                        </a:cubicBezTo>
                        <a:cubicBezTo>
                          <a:pt x="388280" y="1298405"/>
                          <a:pt x="-899" y="1228652"/>
                          <a:pt x="0" y="1074169"/>
                        </a:cubicBezTo>
                        <a:cubicBezTo>
                          <a:pt x="-17273" y="1032638"/>
                          <a:pt x="5623" y="973196"/>
                          <a:pt x="0" y="930948"/>
                        </a:cubicBezTo>
                        <a:cubicBezTo>
                          <a:pt x="370" y="896503"/>
                          <a:pt x="22911" y="827212"/>
                          <a:pt x="0" y="796319"/>
                        </a:cubicBezTo>
                        <a:cubicBezTo>
                          <a:pt x="-17649" y="772778"/>
                          <a:pt x="8475" y="712888"/>
                          <a:pt x="0" y="653097"/>
                        </a:cubicBezTo>
                        <a:cubicBezTo>
                          <a:pt x="-15577" y="593051"/>
                          <a:pt x="16606" y="571370"/>
                          <a:pt x="0" y="501282"/>
                        </a:cubicBezTo>
                        <a:cubicBezTo>
                          <a:pt x="-18936" y="432498"/>
                          <a:pt x="4105" y="404337"/>
                          <a:pt x="0" y="375247"/>
                        </a:cubicBezTo>
                        <a:cubicBezTo>
                          <a:pt x="14988" y="343247"/>
                          <a:pt x="-26336" y="286268"/>
                          <a:pt x="0" y="214839"/>
                        </a:cubicBezTo>
                        <a:close/>
                      </a:path>
                      <a:path w="11674071" h="1289009" fill="none" stroke="0" extrusionOk="0">
                        <a:moveTo>
                          <a:pt x="0" y="214839"/>
                        </a:moveTo>
                        <a:cubicBezTo>
                          <a:pt x="92425" y="137583"/>
                          <a:pt x="459223" y="-34684"/>
                          <a:pt x="1029985" y="0"/>
                        </a:cubicBezTo>
                        <a:cubicBezTo>
                          <a:pt x="1227545" y="11979"/>
                          <a:pt x="1394585" y="9481"/>
                          <a:pt x="1620565" y="0"/>
                        </a:cubicBezTo>
                        <a:cubicBezTo>
                          <a:pt x="1835922" y="-1468"/>
                          <a:pt x="2137651" y="-13616"/>
                          <a:pt x="2307286" y="0"/>
                        </a:cubicBezTo>
                        <a:cubicBezTo>
                          <a:pt x="2485902" y="6092"/>
                          <a:pt x="2525665" y="3985"/>
                          <a:pt x="2705585" y="0"/>
                        </a:cubicBezTo>
                        <a:cubicBezTo>
                          <a:pt x="2992051" y="-4999"/>
                          <a:pt x="3207715" y="-29955"/>
                          <a:pt x="3392306" y="0"/>
                        </a:cubicBezTo>
                        <a:cubicBezTo>
                          <a:pt x="3537786" y="39868"/>
                          <a:pt x="3829961" y="33410"/>
                          <a:pt x="4271310" y="0"/>
                        </a:cubicBezTo>
                        <a:cubicBezTo>
                          <a:pt x="4700471" y="-9909"/>
                          <a:pt x="4709276" y="-3950"/>
                          <a:pt x="4958031" y="0"/>
                        </a:cubicBezTo>
                        <a:cubicBezTo>
                          <a:pt x="5076689" y="-18807"/>
                          <a:pt x="5254567" y="983"/>
                          <a:pt x="5365120" y="0"/>
                        </a:cubicBezTo>
                        <a:cubicBezTo>
                          <a:pt x="5475673" y="-983"/>
                          <a:pt x="5573770" y="-10145"/>
                          <a:pt x="5740894" y="0"/>
                        </a:cubicBezTo>
                        <a:cubicBezTo>
                          <a:pt x="5981766" y="7998"/>
                          <a:pt x="6070029" y="2384"/>
                          <a:pt x="6331474" y="0"/>
                        </a:cubicBezTo>
                        <a:cubicBezTo>
                          <a:pt x="6620120" y="26255"/>
                          <a:pt x="6928700" y="12055"/>
                          <a:pt x="7114337" y="0"/>
                        </a:cubicBezTo>
                        <a:cubicBezTo>
                          <a:pt x="7275343" y="-7091"/>
                          <a:pt x="7336400" y="1090"/>
                          <a:pt x="7512636" y="0"/>
                        </a:cubicBezTo>
                        <a:cubicBezTo>
                          <a:pt x="7704434" y="-754"/>
                          <a:pt x="7801635" y="10376"/>
                          <a:pt x="7910934" y="0"/>
                        </a:cubicBezTo>
                        <a:cubicBezTo>
                          <a:pt x="8053889" y="-10595"/>
                          <a:pt x="8549639" y="-10824"/>
                          <a:pt x="8693796" y="0"/>
                        </a:cubicBezTo>
                        <a:cubicBezTo>
                          <a:pt x="8863338" y="24285"/>
                          <a:pt x="9231622" y="3592"/>
                          <a:pt x="9380518" y="0"/>
                        </a:cubicBezTo>
                        <a:cubicBezTo>
                          <a:pt x="9512464" y="-293"/>
                          <a:pt x="9695378" y="-1814"/>
                          <a:pt x="9778816" y="0"/>
                        </a:cubicBezTo>
                        <a:cubicBezTo>
                          <a:pt x="9862710" y="-3898"/>
                          <a:pt x="10393835" y="23914"/>
                          <a:pt x="10644085" y="0"/>
                        </a:cubicBezTo>
                        <a:cubicBezTo>
                          <a:pt x="11250162" y="-11603"/>
                          <a:pt x="11706051" y="98804"/>
                          <a:pt x="11674070" y="214839"/>
                        </a:cubicBezTo>
                        <a:cubicBezTo>
                          <a:pt x="11684543" y="252935"/>
                          <a:pt x="11651885" y="279080"/>
                          <a:pt x="11674070" y="332280"/>
                        </a:cubicBezTo>
                        <a:cubicBezTo>
                          <a:pt x="11697824" y="384177"/>
                          <a:pt x="11668610" y="416427"/>
                          <a:pt x="11674070" y="458316"/>
                        </a:cubicBezTo>
                        <a:cubicBezTo>
                          <a:pt x="11682176" y="490540"/>
                          <a:pt x="11692312" y="551746"/>
                          <a:pt x="11674070" y="610131"/>
                        </a:cubicBezTo>
                        <a:cubicBezTo>
                          <a:pt x="11655341" y="669182"/>
                          <a:pt x="11641544" y="698464"/>
                          <a:pt x="11674070" y="761946"/>
                        </a:cubicBezTo>
                        <a:cubicBezTo>
                          <a:pt x="11705202" y="824169"/>
                          <a:pt x="11675514" y="851196"/>
                          <a:pt x="11674070" y="905168"/>
                        </a:cubicBezTo>
                        <a:cubicBezTo>
                          <a:pt x="11672015" y="962610"/>
                          <a:pt x="11660983" y="1026711"/>
                          <a:pt x="11674070" y="1074169"/>
                        </a:cubicBezTo>
                        <a:cubicBezTo>
                          <a:pt x="11634396" y="1110681"/>
                          <a:pt x="11375476" y="1342729"/>
                          <a:pt x="10644085" y="1289009"/>
                        </a:cubicBezTo>
                        <a:cubicBezTo>
                          <a:pt x="10417187" y="1318013"/>
                          <a:pt x="10135386" y="1312561"/>
                          <a:pt x="9957364" y="1289009"/>
                        </a:cubicBezTo>
                        <a:cubicBezTo>
                          <a:pt x="9682380" y="1306311"/>
                          <a:pt x="9595475" y="1273985"/>
                          <a:pt x="9366784" y="1289009"/>
                        </a:cubicBezTo>
                        <a:cubicBezTo>
                          <a:pt x="9169036" y="1256584"/>
                          <a:pt x="8753648" y="1295343"/>
                          <a:pt x="8487780" y="1289009"/>
                        </a:cubicBezTo>
                        <a:cubicBezTo>
                          <a:pt x="8236723" y="1268232"/>
                          <a:pt x="7964002" y="1256958"/>
                          <a:pt x="7801059" y="1289009"/>
                        </a:cubicBezTo>
                        <a:cubicBezTo>
                          <a:pt x="7646979" y="1293013"/>
                          <a:pt x="7353724" y="1229509"/>
                          <a:pt x="7018196" y="1289009"/>
                        </a:cubicBezTo>
                        <a:cubicBezTo>
                          <a:pt x="6706251" y="1288688"/>
                          <a:pt x="6667890" y="1290670"/>
                          <a:pt x="6523756" y="1289009"/>
                        </a:cubicBezTo>
                        <a:cubicBezTo>
                          <a:pt x="6346397" y="1275328"/>
                          <a:pt x="5954513" y="1281484"/>
                          <a:pt x="5740894" y="1289009"/>
                        </a:cubicBezTo>
                        <a:cubicBezTo>
                          <a:pt x="5554004" y="1269670"/>
                          <a:pt x="5199229" y="1263844"/>
                          <a:pt x="4861891" y="1289009"/>
                        </a:cubicBezTo>
                        <a:cubicBezTo>
                          <a:pt x="4507997" y="1299968"/>
                          <a:pt x="4566111" y="1306727"/>
                          <a:pt x="4367451" y="1289009"/>
                        </a:cubicBezTo>
                        <a:cubicBezTo>
                          <a:pt x="4167428" y="1289021"/>
                          <a:pt x="3886511" y="1280393"/>
                          <a:pt x="3776871" y="1289009"/>
                        </a:cubicBezTo>
                        <a:cubicBezTo>
                          <a:pt x="3622149" y="1300622"/>
                          <a:pt x="3510850" y="1286076"/>
                          <a:pt x="3282432" y="1289009"/>
                        </a:cubicBezTo>
                        <a:cubicBezTo>
                          <a:pt x="3090230" y="1288037"/>
                          <a:pt x="2793373" y="1299869"/>
                          <a:pt x="2595709" y="1289009"/>
                        </a:cubicBezTo>
                        <a:cubicBezTo>
                          <a:pt x="2455781" y="1242993"/>
                          <a:pt x="2045930" y="1344811"/>
                          <a:pt x="1716706" y="1289009"/>
                        </a:cubicBezTo>
                        <a:cubicBezTo>
                          <a:pt x="1411138" y="1284852"/>
                          <a:pt x="1362148" y="1290162"/>
                          <a:pt x="1029985" y="1289009"/>
                        </a:cubicBezTo>
                        <a:cubicBezTo>
                          <a:pt x="520546" y="1291021"/>
                          <a:pt x="5726" y="1166641"/>
                          <a:pt x="0" y="1074169"/>
                        </a:cubicBezTo>
                        <a:cubicBezTo>
                          <a:pt x="2334" y="1031119"/>
                          <a:pt x="-6170" y="994411"/>
                          <a:pt x="0" y="939541"/>
                        </a:cubicBezTo>
                        <a:cubicBezTo>
                          <a:pt x="6089" y="876816"/>
                          <a:pt x="517" y="829872"/>
                          <a:pt x="0" y="804912"/>
                        </a:cubicBezTo>
                        <a:cubicBezTo>
                          <a:pt x="1451" y="768473"/>
                          <a:pt x="-17048" y="727949"/>
                          <a:pt x="0" y="670284"/>
                        </a:cubicBezTo>
                        <a:cubicBezTo>
                          <a:pt x="22315" y="617831"/>
                          <a:pt x="38014" y="575455"/>
                          <a:pt x="0" y="535655"/>
                        </a:cubicBezTo>
                        <a:cubicBezTo>
                          <a:pt x="-29331" y="494841"/>
                          <a:pt x="33123" y="462284"/>
                          <a:pt x="0" y="409620"/>
                        </a:cubicBezTo>
                        <a:cubicBezTo>
                          <a:pt x="-22342" y="369575"/>
                          <a:pt x="-43597" y="284804"/>
                          <a:pt x="0" y="21483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xmlns="" id="{4C1B9136-CD9F-1CAA-2A94-DEA765860417}"/>
              </a:ext>
            </a:extLst>
          </p:cNvPr>
          <p:cNvSpPr/>
          <p:nvPr/>
        </p:nvSpPr>
        <p:spPr>
          <a:xfrm>
            <a:off x="738522" y="2916324"/>
            <a:ext cx="6074131" cy="2282924"/>
          </a:xfrm>
          <a:prstGeom prst="wedgeRoundRectCallout">
            <a:avLst>
              <a:gd name="adj1" fmla="val 3853"/>
              <a:gd name="adj2" fmla="val -7072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Những dòng đồng hồ quả quýt có thiết kế được ưa chuộng theo thời gian">
            <a:extLst>
              <a:ext uri="{FF2B5EF4-FFF2-40B4-BE49-F238E27FC236}">
                <a16:creationId xmlns:a16="http://schemas.microsoft.com/office/drawing/2014/main" xmlns="" id="{2774B3AE-4E0A-A27B-4E4D-DDA5C240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28" y="2373572"/>
            <a:ext cx="3324602" cy="36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ình chữ nhật: Góc Tròn 12">
            <a:extLst>
              <a:ext uri="{FF2B5EF4-FFF2-40B4-BE49-F238E27FC236}">
                <a16:creationId xmlns:a16="http://schemas.microsoft.com/office/drawing/2014/main" xmlns="" id="{068B2E41-9821-5205-84F6-FA953F115D5A}"/>
              </a:ext>
            </a:extLst>
          </p:cNvPr>
          <p:cNvSpPr/>
          <p:nvPr/>
        </p:nvSpPr>
        <p:spPr>
          <a:xfrm>
            <a:off x="510975" y="1489374"/>
            <a:ext cx="7889076" cy="711005"/>
          </a:xfrm>
          <a:custGeom>
            <a:avLst/>
            <a:gdLst>
              <a:gd name="connsiteX0" fmla="*/ 0 w 11409527"/>
              <a:gd name="connsiteY0" fmla="*/ 360016 h 2160059"/>
              <a:gd name="connsiteX1" fmla="*/ 1006644 w 11409527"/>
              <a:gd name="connsiteY1" fmla="*/ 0 h 2160059"/>
              <a:gd name="connsiteX2" fmla="*/ 1583841 w 11409527"/>
              <a:gd name="connsiteY2" fmla="*/ 0 h 2160059"/>
              <a:gd name="connsiteX3" fmla="*/ 2255001 w 11409527"/>
              <a:gd name="connsiteY3" fmla="*/ 0 h 2160059"/>
              <a:gd name="connsiteX4" fmla="*/ 2644274 w 11409527"/>
              <a:gd name="connsiteY4" fmla="*/ 0 h 2160059"/>
              <a:gd name="connsiteX5" fmla="*/ 3315433 w 11409527"/>
              <a:gd name="connsiteY5" fmla="*/ 0 h 2160059"/>
              <a:gd name="connsiteX6" fmla="*/ 4174518 w 11409527"/>
              <a:gd name="connsiteY6" fmla="*/ 0 h 2160059"/>
              <a:gd name="connsiteX7" fmla="*/ 4845677 w 11409527"/>
              <a:gd name="connsiteY7" fmla="*/ 0 h 2160059"/>
              <a:gd name="connsiteX8" fmla="*/ 5235890 w 11409527"/>
              <a:gd name="connsiteY8" fmla="*/ 0 h 2160059"/>
              <a:gd name="connsiteX9" fmla="*/ 5610800 w 11409527"/>
              <a:gd name="connsiteY9" fmla="*/ 0 h 2160059"/>
              <a:gd name="connsiteX10" fmla="*/ 6187997 w 11409527"/>
              <a:gd name="connsiteY10" fmla="*/ 0 h 2160059"/>
              <a:gd name="connsiteX11" fmla="*/ 6953120 w 11409527"/>
              <a:gd name="connsiteY11" fmla="*/ 0 h 2160059"/>
              <a:gd name="connsiteX12" fmla="*/ 7342393 w 11409527"/>
              <a:gd name="connsiteY12" fmla="*/ 0 h 2160059"/>
              <a:gd name="connsiteX13" fmla="*/ 7731665 w 11409527"/>
              <a:gd name="connsiteY13" fmla="*/ 0 h 2160059"/>
              <a:gd name="connsiteX14" fmla="*/ 8496787 w 11409527"/>
              <a:gd name="connsiteY14" fmla="*/ 0 h 2160059"/>
              <a:gd name="connsiteX15" fmla="*/ 9167947 w 11409527"/>
              <a:gd name="connsiteY15" fmla="*/ 0 h 2160059"/>
              <a:gd name="connsiteX16" fmla="*/ 9557220 w 11409527"/>
              <a:gd name="connsiteY16" fmla="*/ 0 h 2160059"/>
              <a:gd name="connsiteX17" fmla="*/ 10402881 w 11409527"/>
              <a:gd name="connsiteY17" fmla="*/ 0 h 2160059"/>
              <a:gd name="connsiteX18" fmla="*/ 11409526 w 11409527"/>
              <a:gd name="connsiteY18" fmla="*/ 360016 h 2160059"/>
              <a:gd name="connsiteX19" fmla="*/ 11409526 w 11409527"/>
              <a:gd name="connsiteY19" fmla="*/ 556818 h 2160059"/>
              <a:gd name="connsiteX20" fmla="*/ 11409526 w 11409527"/>
              <a:gd name="connsiteY20" fmla="*/ 768023 h 2160059"/>
              <a:gd name="connsiteX21" fmla="*/ 11409526 w 11409527"/>
              <a:gd name="connsiteY21" fmla="*/ 1022428 h 2160059"/>
              <a:gd name="connsiteX22" fmla="*/ 11409526 w 11409527"/>
              <a:gd name="connsiteY22" fmla="*/ 1276832 h 2160059"/>
              <a:gd name="connsiteX23" fmla="*/ 11409526 w 11409527"/>
              <a:gd name="connsiteY23" fmla="*/ 1516836 h 2160059"/>
              <a:gd name="connsiteX24" fmla="*/ 11409526 w 11409527"/>
              <a:gd name="connsiteY24" fmla="*/ 1800040 h 2160059"/>
              <a:gd name="connsiteX25" fmla="*/ 10402881 w 11409527"/>
              <a:gd name="connsiteY25" fmla="*/ 2160059 h 2160059"/>
              <a:gd name="connsiteX26" fmla="*/ 9731721 w 11409527"/>
              <a:gd name="connsiteY26" fmla="*/ 2160059 h 2160059"/>
              <a:gd name="connsiteX27" fmla="*/ 9154525 w 11409527"/>
              <a:gd name="connsiteY27" fmla="*/ 2160059 h 2160059"/>
              <a:gd name="connsiteX28" fmla="*/ 8295439 w 11409527"/>
              <a:gd name="connsiteY28" fmla="*/ 2160059 h 2160059"/>
              <a:gd name="connsiteX29" fmla="*/ 7624280 w 11409527"/>
              <a:gd name="connsiteY29" fmla="*/ 2160059 h 2160059"/>
              <a:gd name="connsiteX30" fmla="*/ 6859157 w 11409527"/>
              <a:gd name="connsiteY30" fmla="*/ 2160059 h 2160059"/>
              <a:gd name="connsiteX31" fmla="*/ 6375922 w 11409527"/>
              <a:gd name="connsiteY31" fmla="*/ 2160059 h 2160059"/>
              <a:gd name="connsiteX32" fmla="*/ 5610800 w 11409527"/>
              <a:gd name="connsiteY32" fmla="*/ 2160059 h 2160059"/>
              <a:gd name="connsiteX33" fmla="*/ 5198440 w 11409527"/>
              <a:gd name="connsiteY33" fmla="*/ 2160059 h 2160059"/>
              <a:gd name="connsiteX34" fmla="*/ 4751716 w 11409527"/>
              <a:gd name="connsiteY34" fmla="*/ 2160059 h 2160059"/>
              <a:gd name="connsiteX35" fmla="*/ 4268480 w 11409527"/>
              <a:gd name="connsiteY35" fmla="*/ 2160059 h 2160059"/>
              <a:gd name="connsiteX36" fmla="*/ 3691284 w 11409527"/>
              <a:gd name="connsiteY36" fmla="*/ 2160059 h 2160059"/>
              <a:gd name="connsiteX37" fmla="*/ 3208049 w 11409527"/>
              <a:gd name="connsiteY37" fmla="*/ 2160059 h 2160059"/>
              <a:gd name="connsiteX38" fmla="*/ 2536888 w 11409527"/>
              <a:gd name="connsiteY38" fmla="*/ 2160059 h 2160059"/>
              <a:gd name="connsiteX39" fmla="*/ 1677804 w 11409527"/>
              <a:gd name="connsiteY39" fmla="*/ 2160059 h 2160059"/>
              <a:gd name="connsiteX40" fmla="*/ 1006644 w 11409527"/>
              <a:gd name="connsiteY40" fmla="*/ 2160059 h 2160059"/>
              <a:gd name="connsiteX41" fmla="*/ 0 w 11409527"/>
              <a:gd name="connsiteY41" fmla="*/ 1800040 h 2160059"/>
              <a:gd name="connsiteX42" fmla="*/ 0 w 11409527"/>
              <a:gd name="connsiteY42" fmla="*/ 1574437 h 2160059"/>
              <a:gd name="connsiteX43" fmla="*/ 0 w 11409527"/>
              <a:gd name="connsiteY43" fmla="*/ 1348832 h 2160059"/>
              <a:gd name="connsiteX44" fmla="*/ 0 w 11409527"/>
              <a:gd name="connsiteY44" fmla="*/ 1123229 h 2160059"/>
              <a:gd name="connsiteX45" fmla="*/ 0 w 11409527"/>
              <a:gd name="connsiteY45" fmla="*/ 897624 h 2160059"/>
              <a:gd name="connsiteX46" fmla="*/ 0 w 11409527"/>
              <a:gd name="connsiteY46" fmla="*/ 686421 h 2160059"/>
              <a:gd name="connsiteX47" fmla="*/ 0 w 11409527"/>
              <a:gd name="connsiteY47" fmla="*/ 360016 h 2160059"/>
              <a:gd name="connsiteX0" fmla="*/ 0 w 11409527"/>
              <a:gd name="connsiteY0" fmla="*/ 360016 h 2160059"/>
              <a:gd name="connsiteX1" fmla="*/ 1006644 w 11409527"/>
              <a:gd name="connsiteY1" fmla="*/ 0 h 2160059"/>
              <a:gd name="connsiteX2" fmla="*/ 1489879 w 11409527"/>
              <a:gd name="connsiteY2" fmla="*/ 0 h 2160059"/>
              <a:gd name="connsiteX3" fmla="*/ 1973113 w 11409527"/>
              <a:gd name="connsiteY3" fmla="*/ 0 h 2160059"/>
              <a:gd name="connsiteX4" fmla="*/ 2738236 w 11409527"/>
              <a:gd name="connsiteY4" fmla="*/ 0 h 2160059"/>
              <a:gd name="connsiteX5" fmla="*/ 3597321 w 11409527"/>
              <a:gd name="connsiteY5" fmla="*/ 0 h 2160059"/>
              <a:gd name="connsiteX6" fmla="*/ 4268480 w 11409527"/>
              <a:gd name="connsiteY6" fmla="*/ 0 h 2160059"/>
              <a:gd name="connsiteX7" fmla="*/ 4845677 w 11409527"/>
              <a:gd name="connsiteY7" fmla="*/ 0 h 2160059"/>
              <a:gd name="connsiteX8" fmla="*/ 5234951 w 11409527"/>
              <a:gd name="connsiteY8" fmla="*/ 0 h 2160059"/>
              <a:gd name="connsiteX9" fmla="*/ 5906110 w 11409527"/>
              <a:gd name="connsiteY9" fmla="*/ 0 h 2160059"/>
              <a:gd name="connsiteX10" fmla="*/ 6577270 w 11409527"/>
              <a:gd name="connsiteY10" fmla="*/ 0 h 2160059"/>
              <a:gd name="connsiteX11" fmla="*/ 7060506 w 11409527"/>
              <a:gd name="connsiteY11" fmla="*/ 0 h 2160059"/>
              <a:gd name="connsiteX12" fmla="*/ 7449778 w 11409527"/>
              <a:gd name="connsiteY12" fmla="*/ 0 h 2160059"/>
              <a:gd name="connsiteX13" fmla="*/ 7839051 w 11409527"/>
              <a:gd name="connsiteY13" fmla="*/ 0 h 2160059"/>
              <a:gd name="connsiteX14" fmla="*/ 8698134 w 11409527"/>
              <a:gd name="connsiteY14" fmla="*/ 0 h 2160059"/>
              <a:gd name="connsiteX15" fmla="*/ 9275332 w 11409527"/>
              <a:gd name="connsiteY15" fmla="*/ 0 h 2160059"/>
              <a:gd name="connsiteX16" fmla="*/ 9758567 w 11409527"/>
              <a:gd name="connsiteY16" fmla="*/ 0 h 2160059"/>
              <a:gd name="connsiteX17" fmla="*/ 10402881 w 11409527"/>
              <a:gd name="connsiteY17" fmla="*/ 0 h 2160059"/>
              <a:gd name="connsiteX18" fmla="*/ 11409526 w 11409527"/>
              <a:gd name="connsiteY18" fmla="*/ 360016 h 2160059"/>
              <a:gd name="connsiteX19" fmla="*/ 11409526 w 11409527"/>
              <a:gd name="connsiteY19" fmla="*/ 628820 h 2160059"/>
              <a:gd name="connsiteX20" fmla="*/ 11409526 w 11409527"/>
              <a:gd name="connsiteY20" fmla="*/ 897624 h 2160059"/>
              <a:gd name="connsiteX21" fmla="*/ 11409526 w 11409527"/>
              <a:gd name="connsiteY21" fmla="*/ 1108829 h 2160059"/>
              <a:gd name="connsiteX22" fmla="*/ 11409526 w 11409527"/>
              <a:gd name="connsiteY22" fmla="*/ 1363234 h 2160059"/>
              <a:gd name="connsiteX23" fmla="*/ 11409526 w 11409527"/>
              <a:gd name="connsiteY23" fmla="*/ 1560037 h 2160059"/>
              <a:gd name="connsiteX24" fmla="*/ 11409526 w 11409527"/>
              <a:gd name="connsiteY24" fmla="*/ 1800040 h 2160059"/>
              <a:gd name="connsiteX25" fmla="*/ 10402881 w 11409527"/>
              <a:gd name="connsiteY25" fmla="*/ 2160059 h 2160059"/>
              <a:gd name="connsiteX26" fmla="*/ 9825684 w 11409527"/>
              <a:gd name="connsiteY26" fmla="*/ 2160059 h 2160059"/>
              <a:gd name="connsiteX27" fmla="*/ 9466076 w 11409527"/>
              <a:gd name="connsiteY27" fmla="*/ 2160059 h 2160059"/>
              <a:gd name="connsiteX28" fmla="*/ 9060561 w 11409527"/>
              <a:gd name="connsiteY28" fmla="*/ 2160059 h 2160059"/>
              <a:gd name="connsiteX29" fmla="*/ 8483364 w 11409527"/>
              <a:gd name="connsiteY29" fmla="*/ 2160059 h 2160059"/>
              <a:gd name="connsiteX30" fmla="*/ 7624280 w 11409527"/>
              <a:gd name="connsiteY30" fmla="*/ 2160059 h 2160059"/>
              <a:gd name="connsiteX31" fmla="*/ 7235007 w 11409527"/>
              <a:gd name="connsiteY31" fmla="*/ 2160059 h 2160059"/>
              <a:gd name="connsiteX32" fmla="*/ 6751771 w 11409527"/>
              <a:gd name="connsiteY32" fmla="*/ 2160059 h 2160059"/>
              <a:gd name="connsiteX33" fmla="*/ 6080612 w 11409527"/>
              <a:gd name="connsiteY33" fmla="*/ 2160059 h 2160059"/>
              <a:gd name="connsiteX34" fmla="*/ 5503415 w 11409527"/>
              <a:gd name="connsiteY34" fmla="*/ 2160059 h 2160059"/>
              <a:gd name="connsiteX35" fmla="*/ 5020179 w 11409527"/>
              <a:gd name="connsiteY35" fmla="*/ 2160059 h 2160059"/>
              <a:gd name="connsiteX36" fmla="*/ 4161095 w 11409527"/>
              <a:gd name="connsiteY36" fmla="*/ 2160059 h 2160059"/>
              <a:gd name="connsiteX37" fmla="*/ 3771823 w 11409527"/>
              <a:gd name="connsiteY37" fmla="*/ 2160059 h 2160059"/>
              <a:gd name="connsiteX38" fmla="*/ 3288587 w 11409527"/>
              <a:gd name="connsiteY38" fmla="*/ 2160059 h 2160059"/>
              <a:gd name="connsiteX39" fmla="*/ 2899314 w 11409527"/>
              <a:gd name="connsiteY39" fmla="*/ 2160059 h 2160059"/>
              <a:gd name="connsiteX40" fmla="*/ 2501451 w 11409527"/>
              <a:gd name="connsiteY40" fmla="*/ 2160059 h 2160059"/>
              <a:gd name="connsiteX41" fmla="*/ 2134193 w 11409527"/>
              <a:gd name="connsiteY41" fmla="*/ 2160059 h 2160059"/>
              <a:gd name="connsiteX42" fmla="*/ 1604245 w 11409527"/>
              <a:gd name="connsiteY42" fmla="*/ 2160059 h 2160059"/>
              <a:gd name="connsiteX43" fmla="*/ 1006644 w 11409527"/>
              <a:gd name="connsiteY43" fmla="*/ 2160059 h 2160059"/>
              <a:gd name="connsiteX44" fmla="*/ 0 w 11409527"/>
              <a:gd name="connsiteY44" fmla="*/ 1800040 h 2160059"/>
              <a:gd name="connsiteX45" fmla="*/ 0 w 11409527"/>
              <a:gd name="connsiteY45" fmla="*/ 1560037 h 2160059"/>
              <a:gd name="connsiteX46" fmla="*/ 0 w 11409527"/>
              <a:gd name="connsiteY46" fmla="*/ 1334432 h 2160059"/>
              <a:gd name="connsiteX47" fmla="*/ 0 w 11409527"/>
              <a:gd name="connsiteY47" fmla="*/ 1094428 h 2160059"/>
              <a:gd name="connsiteX48" fmla="*/ 0 w 11409527"/>
              <a:gd name="connsiteY48" fmla="*/ 840024 h 2160059"/>
              <a:gd name="connsiteX49" fmla="*/ 0 w 11409527"/>
              <a:gd name="connsiteY49" fmla="*/ 628820 h 2160059"/>
              <a:gd name="connsiteX50" fmla="*/ 0 w 11409527"/>
              <a:gd name="connsiteY50" fmla="*/ 360016 h 2160059"/>
              <a:gd name="connsiteX0" fmla="*/ 0 w 11409527"/>
              <a:gd name="connsiteY0" fmla="*/ 360016 h 2160059"/>
              <a:gd name="connsiteX1" fmla="*/ 1006644 w 11409527"/>
              <a:gd name="connsiteY1" fmla="*/ 0 h 2160059"/>
              <a:gd name="connsiteX2" fmla="*/ 1583841 w 11409527"/>
              <a:gd name="connsiteY2" fmla="*/ 0 h 2160059"/>
              <a:gd name="connsiteX3" fmla="*/ 2255001 w 11409527"/>
              <a:gd name="connsiteY3" fmla="*/ 0 h 2160059"/>
              <a:gd name="connsiteX4" fmla="*/ 2644274 w 11409527"/>
              <a:gd name="connsiteY4" fmla="*/ 0 h 2160059"/>
              <a:gd name="connsiteX5" fmla="*/ 3315433 w 11409527"/>
              <a:gd name="connsiteY5" fmla="*/ 0 h 2160059"/>
              <a:gd name="connsiteX6" fmla="*/ 4174518 w 11409527"/>
              <a:gd name="connsiteY6" fmla="*/ 0 h 2160059"/>
              <a:gd name="connsiteX7" fmla="*/ 4845677 w 11409527"/>
              <a:gd name="connsiteY7" fmla="*/ 0 h 2160059"/>
              <a:gd name="connsiteX8" fmla="*/ 5243541 w 11409527"/>
              <a:gd name="connsiteY8" fmla="*/ 0 h 2160059"/>
              <a:gd name="connsiteX9" fmla="*/ 5610800 w 11409527"/>
              <a:gd name="connsiteY9" fmla="*/ 0 h 2160059"/>
              <a:gd name="connsiteX10" fmla="*/ 6187997 w 11409527"/>
              <a:gd name="connsiteY10" fmla="*/ 0 h 2160059"/>
              <a:gd name="connsiteX11" fmla="*/ 6953120 w 11409527"/>
              <a:gd name="connsiteY11" fmla="*/ 0 h 2160059"/>
              <a:gd name="connsiteX12" fmla="*/ 7342393 w 11409527"/>
              <a:gd name="connsiteY12" fmla="*/ 0 h 2160059"/>
              <a:gd name="connsiteX13" fmla="*/ 7731665 w 11409527"/>
              <a:gd name="connsiteY13" fmla="*/ 0 h 2160059"/>
              <a:gd name="connsiteX14" fmla="*/ 8496787 w 11409527"/>
              <a:gd name="connsiteY14" fmla="*/ 0 h 2160059"/>
              <a:gd name="connsiteX15" fmla="*/ 9167947 w 11409527"/>
              <a:gd name="connsiteY15" fmla="*/ 0 h 2160059"/>
              <a:gd name="connsiteX16" fmla="*/ 9557220 w 11409527"/>
              <a:gd name="connsiteY16" fmla="*/ 0 h 2160059"/>
              <a:gd name="connsiteX17" fmla="*/ 10402881 w 11409527"/>
              <a:gd name="connsiteY17" fmla="*/ 0 h 2160059"/>
              <a:gd name="connsiteX18" fmla="*/ 11409526 w 11409527"/>
              <a:gd name="connsiteY18" fmla="*/ 360016 h 2160059"/>
              <a:gd name="connsiteX19" fmla="*/ 11409526 w 11409527"/>
              <a:gd name="connsiteY19" fmla="*/ 556818 h 2160059"/>
              <a:gd name="connsiteX20" fmla="*/ 11409526 w 11409527"/>
              <a:gd name="connsiteY20" fmla="*/ 768023 h 2160059"/>
              <a:gd name="connsiteX21" fmla="*/ 11409526 w 11409527"/>
              <a:gd name="connsiteY21" fmla="*/ 1022428 h 2160059"/>
              <a:gd name="connsiteX22" fmla="*/ 11409526 w 11409527"/>
              <a:gd name="connsiteY22" fmla="*/ 1276832 h 2160059"/>
              <a:gd name="connsiteX23" fmla="*/ 11409526 w 11409527"/>
              <a:gd name="connsiteY23" fmla="*/ 1516836 h 2160059"/>
              <a:gd name="connsiteX24" fmla="*/ 11409526 w 11409527"/>
              <a:gd name="connsiteY24" fmla="*/ 1800040 h 2160059"/>
              <a:gd name="connsiteX25" fmla="*/ 10402881 w 11409527"/>
              <a:gd name="connsiteY25" fmla="*/ 2160059 h 2160059"/>
              <a:gd name="connsiteX26" fmla="*/ 9731721 w 11409527"/>
              <a:gd name="connsiteY26" fmla="*/ 2160059 h 2160059"/>
              <a:gd name="connsiteX27" fmla="*/ 9154525 w 11409527"/>
              <a:gd name="connsiteY27" fmla="*/ 2160059 h 2160059"/>
              <a:gd name="connsiteX28" fmla="*/ 8295439 w 11409527"/>
              <a:gd name="connsiteY28" fmla="*/ 2160059 h 2160059"/>
              <a:gd name="connsiteX29" fmla="*/ 7624280 w 11409527"/>
              <a:gd name="connsiteY29" fmla="*/ 2160059 h 2160059"/>
              <a:gd name="connsiteX30" fmla="*/ 6859157 w 11409527"/>
              <a:gd name="connsiteY30" fmla="*/ 2160059 h 2160059"/>
              <a:gd name="connsiteX31" fmla="*/ 6375922 w 11409527"/>
              <a:gd name="connsiteY31" fmla="*/ 2160059 h 2160059"/>
              <a:gd name="connsiteX32" fmla="*/ 5610800 w 11409527"/>
              <a:gd name="connsiteY32" fmla="*/ 2160059 h 2160059"/>
              <a:gd name="connsiteX33" fmla="*/ 4751716 w 11409527"/>
              <a:gd name="connsiteY33" fmla="*/ 2160059 h 2160059"/>
              <a:gd name="connsiteX34" fmla="*/ 4268480 w 11409527"/>
              <a:gd name="connsiteY34" fmla="*/ 2160059 h 2160059"/>
              <a:gd name="connsiteX35" fmla="*/ 3691284 w 11409527"/>
              <a:gd name="connsiteY35" fmla="*/ 2160059 h 2160059"/>
              <a:gd name="connsiteX36" fmla="*/ 3208049 w 11409527"/>
              <a:gd name="connsiteY36" fmla="*/ 2160059 h 2160059"/>
              <a:gd name="connsiteX37" fmla="*/ 2536888 w 11409527"/>
              <a:gd name="connsiteY37" fmla="*/ 2160059 h 2160059"/>
              <a:gd name="connsiteX38" fmla="*/ 1677804 w 11409527"/>
              <a:gd name="connsiteY38" fmla="*/ 2160059 h 2160059"/>
              <a:gd name="connsiteX39" fmla="*/ 1006644 w 11409527"/>
              <a:gd name="connsiteY39" fmla="*/ 2160059 h 2160059"/>
              <a:gd name="connsiteX40" fmla="*/ 0 w 11409527"/>
              <a:gd name="connsiteY40" fmla="*/ 1800040 h 2160059"/>
              <a:gd name="connsiteX41" fmla="*/ 0 w 11409527"/>
              <a:gd name="connsiteY41" fmla="*/ 1574437 h 2160059"/>
              <a:gd name="connsiteX42" fmla="*/ 0 w 11409527"/>
              <a:gd name="connsiteY42" fmla="*/ 1348832 h 2160059"/>
              <a:gd name="connsiteX43" fmla="*/ 0 w 11409527"/>
              <a:gd name="connsiteY43" fmla="*/ 1123229 h 2160059"/>
              <a:gd name="connsiteX44" fmla="*/ 0 w 11409527"/>
              <a:gd name="connsiteY44" fmla="*/ 897624 h 2160059"/>
              <a:gd name="connsiteX45" fmla="*/ 0 w 11409527"/>
              <a:gd name="connsiteY45" fmla="*/ 686421 h 2160059"/>
              <a:gd name="connsiteX46" fmla="*/ 0 w 11409527"/>
              <a:gd name="connsiteY46" fmla="*/ 360016 h 21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09527" h="2160059" fill="none" extrusionOk="0">
                <a:moveTo>
                  <a:pt x="0" y="360016"/>
                </a:moveTo>
                <a:cubicBezTo>
                  <a:pt x="-26527" y="78605"/>
                  <a:pt x="352458" y="-173161"/>
                  <a:pt x="1006644" y="0"/>
                </a:cubicBezTo>
                <a:cubicBezTo>
                  <a:pt x="1217812" y="-43135"/>
                  <a:pt x="1375728" y="-51256"/>
                  <a:pt x="1583841" y="0"/>
                </a:cubicBezTo>
                <a:cubicBezTo>
                  <a:pt x="1824935" y="24178"/>
                  <a:pt x="2081368" y="-25617"/>
                  <a:pt x="2255001" y="0"/>
                </a:cubicBezTo>
                <a:cubicBezTo>
                  <a:pt x="2341023" y="-1337"/>
                  <a:pt x="2497419" y="-15197"/>
                  <a:pt x="2644274" y="0"/>
                </a:cubicBezTo>
                <a:cubicBezTo>
                  <a:pt x="2903878" y="-42642"/>
                  <a:pt x="3013788" y="-27201"/>
                  <a:pt x="3315433" y="0"/>
                </a:cubicBezTo>
                <a:cubicBezTo>
                  <a:pt x="3475386" y="-13955"/>
                  <a:pt x="3702406" y="-51248"/>
                  <a:pt x="4174518" y="0"/>
                </a:cubicBezTo>
                <a:cubicBezTo>
                  <a:pt x="4588755" y="-11330"/>
                  <a:pt x="4602960" y="-4519"/>
                  <a:pt x="4845677" y="0"/>
                </a:cubicBezTo>
                <a:cubicBezTo>
                  <a:pt x="4941322" y="-28671"/>
                  <a:pt x="5150787" y="16462"/>
                  <a:pt x="5235890" y="0"/>
                </a:cubicBezTo>
                <a:cubicBezTo>
                  <a:pt x="5313411" y="-8757"/>
                  <a:pt x="5454333" y="2844"/>
                  <a:pt x="5610800" y="0"/>
                </a:cubicBezTo>
                <a:cubicBezTo>
                  <a:pt x="5862774" y="-2455"/>
                  <a:pt x="5931597" y="3573"/>
                  <a:pt x="6187997" y="0"/>
                </a:cubicBezTo>
                <a:cubicBezTo>
                  <a:pt x="6493219" y="-57362"/>
                  <a:pt x="6816861" y="29218"/>
                  <a:pt x="6953120" y="0"/>
                </a:cubicBezTo>
                <a:cubicBezTo>
                  <a:pt x="7112252" y="-13179"/>
                  <a:pt x="7169972" y="8761"/>
                  <a:pt x="7342393" y="0"/>
                </a:cubicBezTo>
                <a:cubicBezTo>
                  <a:pt x="7509486" y="457"/>
                  <a:pt x="7589897" y="16644"/>
                  <a:pt x="7731665" y="0"/>
                </a:cubicBezTo>
                <a:cubicBezTo>
                  <a:pt x="7827207" y="24308"/>
                  <a:pt x="8304705" y="16794"/>
                  <a:pt x="8496787" y="0"/>
                </a:cubicBezTo>
                <a:cubicBezTo>
                  <a:pt x="8666609" y="-26596"/>
                  <a:pt x="8977282" y="49477"/>
                  <a:pt x="9167947" y="0"/>
                </a:cubicBezTo>
                <a:cubicBezTo>
                  <a:pt x="9299932" y="-24197"/>
                  <a:pt x="9469951" y="20479"/>
                  <a:pt x="9557220" y="0"/>
                </a:cubicBezTo>
                <a:cubicBezTo>
                  <a:pt x="9624013" y="43344"/>
                  <a:pt x="10160966" y="25029"/>
                  <a:pt x="10402881" y="0"/>
                </a:cubicBezTo>
                <a:cubicBezTo>
                  <a:pt x="11049977" y="-19906"/>
                  <a:pt x="11426581" y="196096"/>
                  <a:pt x="11409526" y="360016"/>
                </a:cubicBezTo>
                <a:cubicBezTo>
                  <a:pt x="11415893" y="405414"/>
                  <a:pt x="11381047" y="472564"/>
                  <a:pt x="11409526" y="556818"/>
                </a:cubicBezTo>
                <a:cubicBezTo>
                  <a:pt x="11436785" y="638558"/>
                  <a:pt x="11396415" y="693696"/>
                  <a:pt x="11409526" y="768023"/>
                </a:cubicBezTo>
                <a:cubicBezTo>
                  <a:pt x="11421958" y="825929"/>
                  <a:pt x="11435075" y="913522"/>
                  <a:pt x="11409526" y="1022428"/>
                </a:cubicBezTo>
                <a:cubicBezTo>
                  <a:pt x="11399568" y="1125254"/>
                  <a:pt x="11381473" y="1172294"/>
                  <a:pt x="11409526" y="1276832"/>
                </a:cubicBezTo>
                <a:cubicBezTo>
                  <a:pt x="11451917" y="1381301"/>
                  <a:pt x="11403212" y="1423347"/>
                  <a:pt x="11409526" y="1516836"/>
                </a:cubicBezTo>
                <a:cubicBezTo>
                  <a:pt x="11403948" y="1606782"/>
                  <a:pt x="11404599" y="1707648"/>
                  <a:pt x="11409526" y="1800040"/>
                </a:cubicBezTo>
                <a:cubicBezTo>
                  <a:pt x="11343373" y="1956625"/>
                  <a:pt x="11010703" y="2140788"/>
                  <a:pt x="10402881" y="2160059"/>
                </a:cubicBezTo>
                <a:cubicBezTo>
                  <a:pt x="10245678" y="2196334"/>
                  <a:pt x="9944475" y="2110305"/>
                  <a:pt x="9731721" y="2160059"/>
                </a:cubicBezTo>
                <a:cubicBezTo>
                  <a:pt x="9448831" y="2190255"/>
                  <a:pt x="9386736" y="2151261"/>
                  <a:pt x="9154525" y="2160059"/>
                </a:cubicBezTo>
                <a:cubicBezTo>
                  <a:pt x="8892790" y="2151816"/>
                  <a:pt x="8547465" y="2208652"/>
                  <a:pt x="8295439" y="2160059"/>
                </a:cubicBezTo>
                <a:cubicBezTo>
                  <a:pt x="8021652" y="2137560"/>
                  <a:pt x="7822733" y="2203984"/>
                  <a:pt x="7624280" y="2160059"/>
                </a:cubicBezTo>
                <a:cubicBezTo>
                  <a:pt x="7396796" y="2145246"/>
                  <a:pt x="7108233" y="2206639"/>
                  <a:pt x="6859157" y="2160059"/>
                </a:cubicBezTo>
                <a:cubicBezTo>
                  <a:pt x="6563743" y="2164010"/>
                  <a:pt x="6511757" y="2171821"/>
                  <a:pt x="6375922" y="2160059"/>
                </a:cubicBezTo>
                <a:cubicBezTo>
                  <a:pt x="6254299" y="2140433"/>
                  <a:pt x="5803841" y="2085170"/>
                  <a:pt x="5610800" y="2160059"/>
                </a:cubicBezTo>
                <a:cubicBezTo>
                  <a:pt x="5525126" y="2145347"/>
                  <a:pt x="5343395" y="2148887"/>
                  <a:pt x="5198440" y="2160059"/>
                </a:cubicBezTo>
                <a:cubicBezTo>
                  <a:pt x="5053485" y="2171231"/>
                  <a:pt x="4885949" y="2152744"/>
                  <a:pt x="4751716" y="2160059"/>
                </a:cubicBezTo>
                <a:cubicBezTo>
                  <a:pt x="4620323" y="2162761"/>
                  <a:pt x="4422372" y="2179104"/>
                  <a:pt x="4268480" y="2160059"/>
                </a:cubicBezTo>
                <a:cubicBezTo>
                  <a:pt x="4107382" y="2136612"/>
                  <a:pt x="3838750" y="2111101"/>
                  <a:pt x="3691284" y="2160059"/>
                </a:cubicBezTo>
                <a:cubicBezTo>
                  <a:pt x="3558791" y="2160647"/>
                  <a:pt x="3349551" y="2180114"/>
                  <a:pt x="3208049" y="2160059"/>
                </a:cubicBezTo>
                <a:cubicBezTo>
                  <a:pt x="2996351" y="2082479"/>
                  <a:pt x="2746811" y="2169751"/>
                  <a:pt x="2536888" y="2160059"/>
                </a:cubicBezTo>
                <a:cubicBezTo>
                  <a:pt x="2386192" y="2087166"/>
                  <a:pt x="1929779" y="2253749"/>
                  <a:pt x="1677804" y="2160059"/>
                </a:cubicBezTo>
                <a:cubicBezTo>
                  <a:pt x="1375255" y="2183460"/>
                  <a:pt x="1173870" y="2171349"/>
                  <a:pt x="1006644" y="2160059"/>
                </a:cubicBezTo>
                <a:cubicBezTo>
                  <a:pt x="529147" y="2150189"/>
                  <a:pt x="-16449" y="1980023"/>
                  <a:pt x="0" y="1800040"/>
                </a:cubicBezTo>
                <a:cubicBezTo>
                  <a:pt x="4458" y="1733917"/>
                  <a:pt x="-14335" y="1678671"/>
                  <a:pt x="0" y="1574437"/>
                </a:cubicBezTo>
                <a:cubicBezTo>
                  <a:pt x="13817" y="1468518"/>
                  <a:pt x="1597" y="1384314"/>
                  <a:pt x="0" y="1348832"/>
                </a:cubicBezTo>
                <a:cubicBezTo>
                  <a:pt x="-2684" y="1303267"/>
                  <a:pt x="-20923" y="1228157"/>
                  <a:pt x="0" y="1123229"/>
                </a:cubicBezTo>
                <a:cubicBezTo>
                  <a:pt x="12996" y="1052340"/>
                  <a:pt x="36279" y="955179"/>
                  <a:pt x="0" y="897624"/>
                </a:cubicBezTo>
                <a:cubicBezTo>
                  <a:pt x="-50391" y="812498"/>
                  <a:pt x="24675" y="775176"/>
                  <a:pt x="0" y="686421"/>
                </a:cubicBezTo>
                <a:cubicBezTo>
                  <a:pt x="-3793" y="590411"/>
                  <a:pt x="-23133" y="462645"/>
                  <a:pt x="0" y="360016"/>
                </a:cubicBezTo>
                <a:close/>
              </a:path>
              <a:path w="11409527" h="2160059" stroke="0" extrusionOk="0">
                <a:moveTo>
                  <a:pt x="0" y="360016"/>
                </a:moveTo>
                <a:cubicBezTo>
                  <a:pt x="49297" y="133088"/>
                  <a:pt x="423034" y="-121652"/>
                  <a:pt x="1006644" y="0"/>
                </a:cubicBezTo>
                <a:cubicBezTo>
                  <a:pt x="1239394" y="5978"/>
                  <a:pt x="1340186" y="-47488"/>
                  <a:pt x="1489879" y="0"/>
                </a:cubicBezTo>
                <a:cubicBezTo>
                  <a:pt x="1639180" y="30035"/>
                  <a:pt x="1886389" y="13368"/>
                  <a:pt x="1973113" y="0"/>
                </a:cubicBezTo>
                <a:cubicBezTo>
                  <a:pt x="2102577" y="32901"/>
                  <a:pt x="2499931" y="-9161"/>
                  <a:pt x="2738236" y="0"/>
                </a:cubicBezTo>
                <a:cubicBezTo>
                  <a:pt x="2953119" y="7932"/>
                  <a:pt x="3444008" y="50864"/>
                  <a:pt x="3597321" y="0"/>
                </a:cubicBezTo>
                <a:cubicBezTo>
                  <a:pt x="3819412" y="3511"/>
                  <a:pt x="4109892" y="26577"/>
                  <a:pt x="4268480" y="0"/>
                </a:cubicBezTo>
                <a:cubicBezTo>
                  <a:pt x="4466230" y="-21591"/>
                  <a:pt x="4710379" y="14050"/>
                  <a:pt x="4845677" y="0"/>
                </a:cubicBezTo>
                <a:cubicBezTo>
                  <a:pt x="4999005" y="-4455"/>
                  <a:pt x="5042659" y="4425"/>
                  <a:pt x="5234951" y="0"/>
                </a:cubicBezTo>
                <a:cubicBezTo>
                  <a:pt x="5442068" y="-32456"/>
                  <a:pt x="5761890" y="15726"/>
                  <a:pt x="5906110" y="0"/>
                </a:cubicBezTo>
                <a:cubicBezTo>
                  <a:pt x="6072071" y="51188"/>
                  <a:pt x="6309325" y="-51656"/>
                  <a:pt x="6577270" y="0"/>
                </a:cubicBezTo>
                <a:cubicBezTo>
                  <a:pt x="6788825" y="-3112"/>
                  <a:pt x="6956267" y="-10692"/>
                  <a:pt x="7060506" y="0"/>
                </a:cubicBezTo>
                <a:cubicBezTo>
                  <a:pt x="7188906" y="47025"/>
                  <a:pt x="7296806" y="24633"/>
                  <a:pt x="7449778" y="0"/>
                </a:cubicBezTo>
                <a:cubicBezTo>
                  <a:pt x="7625081" y="12031"/>
                  <a:pt x="7688220" y="-15730"/>
                  <a:pt x="7839051" y="0"/>
                </a:cubicBezTo>
                <a:cubicBezTo>
                  <a:pt x="8052599" y="141353"/>
                  <a:pt x="8442916" y="26346"/>
                  <a:pt x="8698134" y="0"/>
                </a:cubicBezTo>
                <a:cubicBezTo>
                  <a:pt x="8897702" y="4804"/>
                  <a:pt x="9071269" y="-69003"/>
                  <a:pt x="9275332" y="0"/>
                </a:cubicBezTo>
                <a:cubicBezTo>
                  <a:pt x="9468501" y="18297"/>
                  <a:pt x="9648876" y="17204"/>
                  <a:pt x="9758567" y="0"/>
                </a:cubicBezTo>
                <a:cubicBezTo>
                  <a:pt x="9827423" y="-20109"/>
                  <a:pt x="10174897" y="10257"/>
                  <a:pt x="10402881" y="0"/>
                </a:cubicBezTo>
                <a:cubicBezTo>
                  <a:pt x="11009259" y="68172"/>
                  <a:pt x="11327066" y="214532"/>
                  <a:pt x="11409526" y="360016"/>
                </a:cubicBezTo>
                <a:cubicBezTo>
                  <a:pt x="11417064" y="432792"/>
                  <a:pt x="11433849" y="580119"/>
                  <a:pt x="11409526" y="628820"/>
                </a:cubicBezTo>
                <a:cubicBezTo>
                  <a:pt x="11376781" y="695384"/>
                  <a:pt x="11392240" y="791945"/>
                  <a:pt x="11409526" y="897624"/>
                </a:cubicBezTo>
                <a:cubicBezTo>
                  <a:pt x="11430517" y="1013422"/>
                  <a:pt x="11408678" y="1027012"/>
                  <a:pt x="11409526" y="1108829"/>
                </a:cubicBezTo>
                <a:cubicBezTo>
                  <a:pt x="11419362" y="1180894"/>
                  <a:pt x="11430269" y="1267226"/>
                  <a:pt x="11409526" y="1363234"/>
                </a:cubicBezTo>
                <a:cubicBezTo>
                  <a:pt x="11394334" y="1461486"/>
                  <a:pt x="11419243" y="1507056"/>
                  <a:pt x="11409526" y="1560037"/>
                </a:cubicBezTo>
                <a:cubicBezTo>
                  <a:pt x="11410235" y="1635987"/>
                  <a:pt x="11420822" y="1704575"/>
                  <a:pt x="11409526" y="1800040"/>
                </a:cubicBezTo>
                <a:cubicBezTo>
                  <a:pt x="11505417" y="2037627"/>
                  <a:pt x="10959872" y="2208706"/>
                  <a:pt x="10402881" y="2160059"/>
                </a:cubicBezTo>
                <a:cubicBezTo>
                  <a:pt x="10259305" y="2197422"/>
                  <a:pt x="10023241" y="2129911"/>
                  <a:pt x="9825684" y="2160059"/>
                </a:cubicBezTo>
                <a:cubicBezTo>
                  <a:pt x="9712829" y="2172226"/>
                  <a:pt x="9616378" y="2176439"/>
                  <a:pt x="9466076" y="2160059"/>
                </a:cubicBezTo>
                <a:cubicBezTo>
                  <a:pt x="9311754" y="2131940"/>
                  <a:pt x="9204799" y="2151917"/>
                  <a:pt x="9060561" y="2160059"/>
                </a:cubicBezTo>
                <a:cubicBezTo>
                  <a:pt x="8831736" y="2166330"/>
                  <a:pt x="8623432" y="2160234"/>
                  <a:pt x="8483364" y="2160059"/>
                </a:cubicBezTo>
                <a:cubicBezTo>
                  <a:pt x="8362282" y="2085425"/>
                  <a:pt x="7963900" y="2179164"/>
                  <a:pt x="7624280" y="2160059"/>
                </a:cubicBezTo>
                <a:cubicBezTo>
                  <a:pt x="7479007" y="2168336"/>
                  <a:pt x="7325456" y="2113595"/>
                  <a:pt x="7235007" y="2160059"/>
                </a:cubicBezTo>
                <a:cubicBezTo>
                  <a:pt x="7021483" y="2157961"/>
                  <a:pt x="6912544" y="2189217"/>
                  <a:pt x="6751771" y="2160059"/>
                </a:cubicBezTo>
                <a:cubicBezTo>
                  <a:pt x="6473814" y="2149568"/>
                  <a:pt x="6309515" y="2171560"/>
                  <a:pt x="6080612" y="2160059"/>
                </a:cubicBezTo>
                <a:cubicBezTo>
                  <a:pt x="5852324" y="2135044"/>
                  <a:pt x="5672356" y="2215257"/>
                  <a:pt x="5503415" y="2160059"/>
                </a:cubicBezTo>
                <a:cubicBezTo>
                  <a:pt x="5402281" y="2176015"/>
                  <a:pt x="5140607" y="2150509"/>
                  <a:pt x="5020179" y="2160059"/>
                </a:cubicBezTo>
                <a:cubicBezTo>
                  <a:pt x="4840803" y="2211407"/>
                  <a:pt x="4541339" y="2181229"/>
                  <a:pt x="4161095" y="2160059"/>
                </a:cubicBezTo>
                <a:cubicBezTo>
                  <a:pt x="3862487" y="2146645"/>
                  <a:pt x="3906708" y="2151355"/>
                  <a:pt x="3771823" y="2160059"/>
                </a:cubicBezTo>
                <a:cubicBezTo>
                  <a:pt x="3629513" y="2158165"/>
                  <a:pt x="3520090" y="2141380"/>
                  <a:pt x="3288587" y="2160059"/>
                </a:cubicBezTo>
                <a:cubicBezTo>
                  <a:pt x="3057848" y="2166082"/>
                  <a:pt x="3070685" y="2160801"/>
                  <a:pt x="2899314" y="2160059"/>
                </a:cubicBezTo>
                <a:cubicBezTo>
                  <a:pt x="2743429" y="2124229"/>
                  <a:pt x="2638656" y="2198157"/>
                  <a:pt x="2501451" y="2160059"/>
                </a:cubicBezTo>
                <a:cubicBezTo>
                  <a:pt x="2346056" y="2136638"/>
                  <a:pt x="2307880" y="2172826"/>
                  <a:pt x="2134193" y="2160059"/>
                </a:cubicBezTo>
                <a:cubicBezTo>
                  <a:pt x="1890537" y="2182890"/>
                  <a:pt x="1701931" y="2201735"/>
                  <a:pt x="1604245" y="2160059"/>
                </a:cubicBezTo>
                <a:cubicBezTo>
                  <a:pt x="1444860" y="2112177"/>
                  <a:pt x="1237718" y="2170453"/>
                  <a:pt x="1006644" y="2160059"/>
                </a:cubicBezTo>
                <a:cubicBezTo>
                  <a:pt x="379525" y="2169850"/>
                  <a:pt x="-12762" y="2033658"/>
                  <a:pt x="0" y="1800040"/>
                </a:cubicBezTo>
                <a:cubicBezTo>
                  <a:pt x="-26337" y="1744390"/>
                  <a:pt x="7949" y="1628691"/>
                  <a:pt x="0" y="1560037"/>
                </a:cubicBezTo>
                <a:cubicBezTo>
                  <a:pt x="-964" y="1506964"/>
                  <a:pt x="31187" y="1381083"/>
                  <a:pt x="0" y="1334432"/>
                </a:cubicBezTo>
                <a:cubicBezTo>
                  <a:pt x="-20309" y="1278401"/>
                  <a:pt x="9970" y="1206839"/>
                  <a:pt x="0" y="1094428"/>
                </a:cubicBezTo>
                <a:cubicBezTo>
                  <a:pt x="-13711" y="1002420"/>
                  <a:pt x="16021" y="949254"/>
                  <a:pt x="0" y="840024"/>
                </a:cubicBezTo>
                <a:cubicBezTo>
                  <a:pt x="-16068" y="729638"/>
                  <a:pt x="3251" y="671554"/>
                  <a:pt x="0" y="628820"/>
                </a:cubicBezTo>
                <a:cubicBezTo>
                  <a:pt x="6937" y="572885"/>
                  <a:pt x="-29161" y="465302"/>
                  <a:pt x="0" y="360016"/>
                </a:cubicBezTo>
                <a:close/>
              </a:path>
              <a:path w="11409527" h="2160059" fill="none" stroke="0" extrusionOk="0">
                <a:moveTo>
                  <a:pt x="0" y="360016"/>
                </a:moveTo>
                <a:cubicBezTo>
                  <a:pt x="93412" y="256066"/>
                  <a:pt x="429004" y="24251"/>
                  <a:pt x="1006644" y="0"/>
                </a:cubicBezTo>
                <a:cubicBezTo>
                  <a:pt x="1183585" y="27318"/>
                  <a:pt x="1344280" y="-13348"/>
                  <a:pt x="1583841" y="0"/>
                </a:cubicBezTo>
                <a:cubicBezTo>
                  <a:pt x="1791878" y="14189"/>
                  <a:pt x="2087177" y="-27803"/>
                  <a:pt x="2255001" y="0"/>
                </a:cubicBezTo>
                <a:cubicBezTo>
                  <a:pt x="2432049" y="9549"/>
                  <a:pt x="2466210" y="7183"/>
                  <a:pt x="2644274" y="0"/>
                </a:cubicBezTo>
                <a:cubicBezTo>
                  <a:pt x="2952362" y="-2893"/>
                  <a:pt x="3136497" y="-59738"/>
                  <a:pt x="3315433" y="0"/>
                </a:cubicBezTo>
                <a:cubicBezTo>
                  <a:pt x="3483597" y="41330"/>
                  <a:pt x="3782390" y="79008"/>
                  <a:pt x="4174518" y="0"/>
                </a:cubicBezTo>
                <a:cubicBezTo>
                  <a:pt x="4594036" y="-16124"/>
                  <a:pt x="4603510" y="-6369"/>
                  <a:pt x="4845677" y="0"/>
                </a:cubicBezTo>
                <a:cubicBezTo>
                  <a:pt x="4980221" y="-38004"/>
                  <a:pt x="5117631" y="-673"/>
                  <a:pt x="5243541" y="0"/>
                </a:cubicBezTo>
                <a:cubicBezTo>
                  <a:pt x="5356821" y="5809"/>
                  <a:pt x="5450333" y="-26475"/>
                  <a:pt x="5610800" y="0"/>
                </a:cubicBezTo>
                <a:cubicBezTo>
                  <a:pt x="5856391" y="14310"/>
                  <a:pt x="5946304" y="-4388"/>
                  <a:pt x="6187997" y="0"/>
                </a:cubicBezTo>
                <a:cubicBezTo>
                  <a:pt x="6482589" y="41693"/>
                  <a:pt x="6773110" y="12943"/>
                  <a:pt x="6953120" y="0"/>
                </a:cubicBezTo>
                <a:cubicBezTo>
                  <a:pt x="7113507" y="-3908"/>
                  <a:pt x="7166964" y="-1897"/>
                  <a:pt x="7342393" y="0"/>
                </a:cubicBezTo>
                <a:cubicBezTo>
                  <a:pt x="7530920" y="1298"/>
                  <a:pt x="7628789" y="18892"/>
                  <a:pt x="7731665" y="0"/>
                </a:cubicBezTo>
                <a:cubicBezTo>
                  <a:pt x="7863543" y="4758"/>
                  <a:pt x="8371806" y="-48891"/>
                  <a:pt x="8496787" y="0"/>
                </a:cubicBezTo>
                <a:cubicBezTo>
                  <a:pt x="8673517" y="7246"/>
                  <a:pt x="9040656" y="12803"/>
                  <a:pt x="9167947" y="0"/>
                </a:cubicBezTo>
                <a:cubicBezTo>
                  <a:pt x="9310058" y="288"/>
                  <a:pt x="9421627" y="-12984"/>
                  <a:pt x="9557220" y="0"/>
                </a:cubicBezTo>
                <a:cubicBezTo>
                  <a:pt x="9663951" y="-10297"/>
                  <a:pt x="10183975" y="55828"/>
                  <a:pt x="10402881" y="0"/>
                </a:cubicBezTo>
                <a:cubicBezTo>
                  <a:pt x="10950682" y="-2438"/>
                  <a:pt x="11462422" y="197361"/>
                  <a:pt x="11409526" y="360016"/>
                </a:cubicBezTo>
                <a:cubicBezTo>
                  <a:pt x="11415936" y="416649"/>
                  <a:pt x="11387437" y="462942"/>
                  <a:pt x="11409526" y="556818"/>
                </a:cubicBezTo>
                <a:cubicBezTo>
                  <a:pt x="11425511" y="649676"/>
                  <a:pt x="11408848" y="694860"/>
                  <a:pt x="11409526" y="768023"/>
                </a:cubicBezTo>
                <a:cubicBezTo>
                  <a:pt x="11424257" y="821245"/>
                  <a:pt x="11435678" y="923625"/>
                  <a:pt x="11409526" y="1022428"/>
                </a:cubicBezTo>
                <a:cubicBezTo>
                  <a:pt x="11387313" y="1119732"/>
                  <a:pt x="11377585" y="1159011"/>
                  <a:pt x="11409526" y="1276832"/>
                </a:cubicBezTo>
                <a:cubicBezTo>
                  <a:pt x="11431053" y="1390137"/>
                  <a:pt x="11416875" y="1434235"/>
                  <a:pt x="11409526" y="1516836"/>
                </a:cubicBezTo>
                <a:cubicBezTo>
                  <a:pt x="11421046" y="1617429"/>
                  <a:pt x="11405943" y="1708011"/>
                  <a:pt x="11409526" y="1800040"/>
                </a:cubicBezTo>
                <a:cubicBezTo>
                  <a:pt x="11448132" y="1878133"/>
                  <a:pt x="11006168" y="2265022"/>
                  <a:pt x="10402881" y="2160059"/>
                </a:cubicBezTo>
                <a:cubicBezTo>
                  <a:pt x="10175887" y="2205182"/>
                  <a:pt x="9894061" y="2235422"/>
                  <a:pt x="9731721" y="2160059"/>
                </a:cubicBezTo>
                <a:cubicBezTo>
                  <a:pt x="9441699" y="2200743"/>
                  <a:pt x="9370889" y="2143810"/>
                  <a:pt x="9154525" y="2160059"/>
                </a:cubicBezTo>
                <a:cubicBezTo>
                  <a:pt x="8938887" y="2073790"/>
                  <a:pt x="8519789" y="2166871"/>
                  <a:pt x="8295439" y="2160059"/>
                </a:cubicBezTo>
                <a:cubicBezTo>
                  <a:pt x="8038799" y="2129157"/>
                  <a:pt x="7772979" y="2096066"/>
                  <a:pt x="7624280" y="2160059"/>
                </a:cubicBezTo>
                <a:cubicBezTo>
                  <a:pt x="7532500" y="2189536"/>
                  <a:pt x="7154482" y="2066784"/>
                  <a:pt x="6859157" y="2160059"/>
                </a:cubicBezTo>
                <a:cubicBezTo>
                  <a:pt x="6693143" y="2163348"/>
                  <a:pt x="6481853" y="2148185"/>
                  <a:pt x="6375922" y="2160059"/>
                </a:cubicBezTo>
                <a:cubicBezTo>
                  <a:pt x="6151805" y="2141725"/>
                  <a:pt x="5810971" y="2105671"/>
                  <a:pt x="5610800" y="2160059"/>
                </a:cubicBezTo>
                <a:cubicBezTo>
                  <a:pt x="5499270" y="2142326"/>
                  <a:pt x="5054806" y="2106769"/>
                  <a:pt x="4751716" y="2160059"/>
                </a:cubicBezTo>
                <a:cubicBezTo>
                  <a:pt x="4402238" y="2176388"/>
                  <a:pt x="4464230" y="2186008"/>
                  <a:pt x="4268480" y="2160059"/>
                </a:cubicBezTo>
                <a:cubicBezTo>
                  <a:pt x="4071957" y="2168011"/>
                  <a:pt x="3776140" y="2154525"/>
                  <a:pt x="3691284" y="2160059"/>
                </a:cubicBezTo>
                <a:cubicBezTo>
                  <a:pt x="3528289" y="2159752"/>
                  <a:pt x="3421681" y="2163775"/>
                  <a:pt x="3208049" y="2160059"/>
                </a:cubicBezTo>
                <a:cubicBezTo>
                  <a:pt x="3011711" y="2199544"/>
                  <a:pt x="2743873" y="2196708"/>
                  <a:pt x="2536888" y="2160059"/>
                </a:cubicBezTo>
                <a:cubicBezTo>
                  <a:pt x="2367257" y="2031269"/>
                  <a:pt x="1998697" y="2245180"/>
                  <a:pt x="1677804" y="2160059"/>
                </a:cubicBezTo>
                <a:cubicBezTo>
                  <a:pt x="1380005" y="2160308"/>
                  <a:pt x="1332159" y="2159530"/>
                  <a:pt x="1006644" y="2160059"/>
                </a:cubicBezTo>
                <a:cubicBezTo>
                  <a:pt x="514908" y="2162980"/>
                  <a:pt x="-23359" y="1943905"/>
                  <a:pt x="0" y="1800040"/>
                </a:cubicBezTo>
                <a:cubicBezTo>
                  <a:pt x="11391" y="1736979"/>
                  <a:pt x="-9900" y="1668557"/>
                  <a:pt x="0" y="1574437"/>
                </a:cubicBezTo>
                <a:cubicBezTo>
                  <a:pt x="4871" y="1468213"/>
                  <a:pt x="-3015" y="1383728"/>
                  <a:pt x="0" y="1348832"/>
                </a:cubicBezTo>
                <a:cubicBezTo>
                  <a:pt x="10265" y="1276345"/>
                  <a:pt x="-16757" y="1227974"/>
                  <a:pt x="0" y="1123229"/>
                </a:cubicBezTo>
                <a:cubicBezTo>
                  <a:pt x="7691" y="1036757"/>
                  <a:pt x="27859" y="950269"/>
                  <a:pt x="0" y="897624"/>
                </a:cubicBezTo>
                <a:cubicBezTo>
                  <a:pt x="-31005" y="829022"/>
                  <a:pt x="46549" y="783906"/>
                  <a:pt x="0" y="686421"/>
                </a:cubicBezTo>
                <a:cubicBezTo>
                  <a:pt x="3614" y="626671"/>
                  <a:pt x="-46194" y="465395"/>
                  <a:pt x="0" y="360016"/>
                </a:cubicBezTo>
                <a:close/>
              </a:path>
              <a:path w="11409527" h="2160059" fill="none" stroke="0" extrusionOk="0">
                <a:moveTo>
                  <a:pt x="0" y="360016"/>
                </a:moveTo>
                <a:cubicBezTo>
                  <a:pt x="94615" y="189675"/>
                  <a:pt x="345484" y="-202396"/>
                  <a:pt x="1006644" y="0"/>
                </a:cubicBezTo>
                <a:cubicBezTo>
                  <a:pt x="1190669" y="-52392"/>
                  <a:pt x="1355255" y="-24131"/>
                  <a:pt x="1583841" y="0"/>
                </a:cubicBezTo>
                <a:cubicBezTo>
                  <a:pt x="1792693" y="6506"/>
                  <a:pt x="2095935" y="-14366"/>
                  <a:pt x="2255001" y="0"/>
                </a:cubicBezTo>
                <a:cubicBezTo>
                  <a:pt x="2438377" y="-18530"/>
                  <a:pt x="2522339" y="-8673"/>
                  <a:pt x="2644274" y="0"/>
                </a:cubicBezTo>
                <a:cubicBezTo>
                  <a:pt x="2877849" y="-33952"/>
                  <a:pt x="2992466" y="3999"/>
                  <a:pt x="3315433" y="0"/>
                </a:cubicBezTo>
                <a:cubicBezTo>
                  <a:pt x="3470757" y="32144"/>
                  <a:pt x="3745378" y="4557"/>
                  <a:pt x="4174518" y="0"/>
                </a:cubicBezTo>
                <a:cubicBezTo>
                  <a:pt x="4591879" y="-14138"/>
                  <a:pt x="4601430" y="-6004"/>
                  <a:pt x="4845677" y="0"/>
                </a:cubicBezTo>
                <a:cubicBezTo>
                  <a:pt x="4961723" y="-23246"/>
                  <a:pt x="5158916" y="20093"/>
                  <a:pt x="5235890" y="0"/>
                </a:cubicBezTo>
                <a:cubicBezTo>
                  <a:pt x="5318864" y="-1846"/>
                  <a:pt x="5462839" y="643"/>
                  <a:pt x="5610800" y="0"/>
                </a:cubicBezTo>
                <a:cubicBezTo>
                  <a:pt x="5850892" y="9035"/>
                  <a:pt x="5943025" y="507"/>
                  <a:pt x="6187997" y="0"/>
                </a:cubicBezTo>
                <a:cubicBezTo>
                  <a:pt x="6473537" y="-28518"/>
                  <a:pt x="6788666" y="12020"/>
                  <a:pt x="6953120" y="0"/>
                </a:cubicBezTo>
                <a:cubicBezTo>
                  <a:pt x="7117099" y="-12033"/>
                  <a:pt x="7175903" y="6025"/>
                  <a:pt x="7342393" y="0"/>
                </a:cubicBezTo>
                <a:cubicBezTo>
                  <a:pt x="7533992" y="-5490"/>
                  <a:pt x="7628357" y="16370"/>
                  <a:pt x="7731665" y="0"/>
                </a:cubicBezTo>
                <a:cubicBezTo>
                  <a:pt x="7877034" y="27019"/>
                  <a:pt x="8327346" y="5188"/>
                  <a:pt x="8496787" y="0"/>
                </a:cubicBezTo>
                <a:cubicBezTo>
                  <a:pt x="8659384" y="2711"/>
                  <a:pt x="9028057" y="40144"/>
                  <a:pt x="9167947" y="0"/>
                </a:cubicBezTo>
                <a:cubicBezTo>
                  <a:pt x="9298253" y="-33674"/>
                  <a:pt x="9444518" y="19528"/>
                  <a:pt x="9557220" y="0"/>
                </a:cubicBezTo>
                <a:cubicBezTo>
                  <a:pt x="9614080" y="4127"/>
                  <a:pt x="10184451" y="37452"/>
                  <a:pt x="10402881" y="0"/>
                </a:cubicBezTo>
                <a:cubicBezTo>
                  <a:pt x="11056585" y="-32394"/>
                  <a:pt x="11445875" y="186456"/>
                  <a:pt x="11409526" y="360016"/>
                </a:cubicBezTo>
                <a:cubicBezTo>
                  <a:pt x="11425554" y="424547"/>
                  <a:pt x="11381183" y="481407"/>
                  <a:pt x="11409526" y="556818"/>
                </a:cubicBezTo>
                <a:cubicBezTo>
                  <a:pt x="11430589" y="630508"/>
                  <a:pt x="11403502" y="697870"/>
                  <a:pt x="11409526" y="768023"/>
                </a:cubicBezTo>
                <a:cubicBezTo>
                  <a:pt x="11421939" y="834560"/>
                  <a:pt x="11425313" y="919001"/>
                  <a:pt x="11409526" y="1022428"/>
                </a:cubicBezTo>
                <a:cubicBezTo>
                  <a:pt x="11393501" y="1117913"/>
                  <a:pt x="11383697" y="1171203"/>
                  <a:pt x="11409526" y="1276832"/>
                </a:cubicBezTo>
                <a:cubicBezTo>
                  <a:pt x="11439253" y="1394665"/>
                  <a:pt x="11408751" y="1417539"/>
                  <a:pt x="11409526" y="1516836"/>
                </a:cubicBezTo>
                <a:cubicBezTo>
                  <a:pt x="11393738" y="1609038"/>
                  <a:pt x="11385183" y="1730284"/>
                  <a:pt x="11409526" y="1800040"/>
                </a:cubicBezTo>
                <a:cubicBezTo>
                  <a:pt x="11283788" y="1923602"/>
                  <a:pt x="11086292" y="2154924"/>
                  <a:pt x="10402881" y="2160059"/>
                </a:cubicBezTo>
                <a:cubicBezTo>
                  <a:pt x="10238083" y="2234131"/>
                  <a:pt x="9950593" y="2149830"/>
                  <a:pt x="9731721" y="2160059"/>
                </a:cubicBezTo>
                <a:cubicBezTo>
                  <a:pt x="9459849" y="2190526"/>
                  <a:pt x="9398629" y="2146514"/>
                  <a:pt x="9154525" y="2160059"/>
                </a:cubicBezTo>
                <a:cubicBezTo>
                  <a:pt x="8958009" y="2198178"/>
                  <a:pt x="8622780" y="2228076"/>
                  <a:pt x="8295439" y="2160059"/>
                </a:cubicBezTo>
                <a:cubicBezTo>
                  <a:pt x="7988777" y="2138696"/>
                  <a:pt x="7821484" y="2173334"/>
                  <a:pt x="7624280" y="2160059"/>
                </a:cubicBezTo>
                <a:cubicBezTo>
                  <a:pt x="7405898" y="2232600"/>
                  <a:pt x="7117468" y="2159159"/>
                  <a:pt x="6859157" y="2160059"/>
                </a:cubicBezTo>
                <a:cubicBezTo>
                  <a:pt x="6558000" y="2172349"/>
                  <a:pt x="6507466" y="2173932"/>
                  <a:pt x="6375922" y="2160059"/>
                </a:cubicBezTo>
                <a:cubicBezTo>
                  <a:pt x="6229165" y="2145868"/>
                  <a:pt x="5830648" y="2108132"/>
                  <a:pt x="5610800" y="2160059"/>
                </a:cubicBezTo>
                <a:cubicBezTo>
                  <a:pt x="5437762" y="2165884"/>
                  <a:pt x="5337924" y="2179775"/>
                  <a:pt x="5207031" y="2160059"/>
                </a:cubicBezTo>
                <a:cubicBezTo>
                  <a:pt x="5076138" y="2140343"/>
                  <a:pt x="4858706" y="2162934"/>
                  <a:pt x="4751716" y="2160059"/>
                </a:cubicBezTo>
                <a:cubicBezTo>
                  <a:pt x="4525440" y="2150527"/>
                  <a:pt x="4467018" y="2175505"/>
                  <a:pt x="4268480" y="2160059"/>
                </a:cubicBezTo>
                <a:cubicBezTo>
                  <a:pt x="4072830" y="2157103"/>
                  <a:pt x="3831250" y="2130661"/>
                  <a:pt x="3691284" y="2160059"/>
                </a:cubicBezTo>
                <a:cubicBezTo>
                  <a:pt x="3558969" y="2113791"/>
                  <a:pt x="3352832" y="2199253"/>
                  <a:pt x="3208049" y="2160059"/>
                </a:cubicBezTo>
                <a:cubicBezTo>
                  <a:pt x="3043394" y="2084677"/>
                  <a:pt x="2701612" y="2153875"/>
                  <a:pt x="2536888" y="2160059"/>
                </a:cubicBezTo>
                <a:cubicBezTo>
                  <a:pt x="2407084" y="2135397"/>
                  <a:pt x="1935176" y="2196267"/>
                  <a:pt x="1677804" y="2160059"/>
                </a:cubicBezTo>
                <a:cubicBezTo>
                  <a:pt x="1504284" y="2188926"/>
                  <a:pt x="1264866" y="2147864"/>
                  <a:pt x="1006644" y="2160059"/>
                </a:cubicBezTo>
                <a:cubicBezTo>
                  <a:pt x="568654" y="2145188"/>
                  <a:pt x="-4157" y="1949403"/>
                  <a:pt x="0" y="1800040"/>
                </a:cubicBezTo>
                <a:cubicBezTo>
                  <a:pt x="-7087" y="1729257"/>
                  <a:pt x="-950" y="1669726"/>
                  <a:pt x="0" y="1574437"/>
                </a:cubicBezTo>
                <a:cubicBezTo>
                  <a:pt x="6793" y="1465451"/>
                  <a:pt x="-558" y="1393214"/>
                  <a:pt x="0" y="1348832"/>
                </a:cubicBezTo>
                <a:cubicBezTo>
                  <a:pt x="23742" y="1294445"/>
                  <a:pt x="-27155" y="1217185"/>
                  <a:pt x="0" y="1123229"/>
                </a:cubicBezTo>
                <a:cubicBezTo>
                  <a:pt x="39368" y="1040376"/>
                  <a:pt x="37258" y="953061"/>
                  <a:pt x="0" y="897624"/>
                </a:cubicBezTo>
                <a:cubicBezTo>
                  <a:pt x="-38762" y="833741"/>
                  <a:pt x="26831" y="797953"/>
                  <a:pt x="0" y="686421"/>
                </a:cubicBezTo>
                <a:cubicBezTo>
                  <a:pt x="-31148" y="592239"/>
                  <a:pt x="-34405" y="467150"/>
                  <a:pt x="0" y="360016"/>
                </a:cubicBezTo>
                <a:close/>
              </a:path>
            </a:pathLst>
          </a:custGeom>
          <a:ln w="38100">
            <a:solidFill>
              <a:srgbClr val="FF66C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24309558">
                  <a:custGeom>
                    <a:avLst/>
                    <a:gdLst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620565 w 11674071"/>
                      <a:gd name="connsiteY2" fmla="*/ 0 h 1289009"/>
                      <a:gd name="connsiteX3" fmla="*/ 2307286 w 11674071"/>
                      <a:gd name="connsiteY3" fmla="*/ 0 h 1289009"/>
                      <a:gd name="connsiteX4" fmla="*/ 2705585 w 11674071"/>
                      <a:gd name="connsiteY4" fmla="*/ 0 h 1289009"/>
                      <a:gd name="connsiteX5" fmla="*/ 3392306 w 11674071"/>
                      <a:gd name="connsiteY5" fmla="*/ 0 h 1289009"/>
                      <a:gd name="connsiteX6" fmla="*/ 4271310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7291 w 11674071"/>
                      <a:gd name="connsiteY8" fmla="*/ 0 h 1289009"/>
                      <a:gd name="connsiteX9" fmla="*/ 5740894 w 11674071"/>
                      <a:gd name="connsiteY9" fmla="*/ 0 h 1289009"/>
                      <a:gd name="connsiteX10" fmla="*/ 6331474 w 11674071"/>
                      <a:gd name="connsiteY10" fmla="*/ 0 h 1289009"/>
                      <a:gd name="connsiteX11" fmla="*/ 7114337 w 11674071"/>
                      <a:gd name="connsiteY11" fmla="*/ 0 h 1289009"/>
                      <a:gd name="connsiteX12" fmla="*/ 7512636 w 11674071"/>
                      <a:gd name="connsiteY12" fmla="*/ 0 h 1289009"/>
                      <a:gd name="connsiteX13" fmla="*/ 7910934 w 11674071"/>
                      <a:gd name="connsiteY13" fmla="*/ 0 h 1289009"/>
                      <a:gd name="connsiteX14" fmla="*/ 8693796 w 11674071"/>
                      <a:gd name="connsiteY14" fmla="*/ 0 h 1289009"/>
                      <a:gd name="connsiteX15" fmla="*/ 9380518 w 11674071"/>
                      <a:gd name="connsiteY15" fmla="*/ 0 h 1289009"/>
                      <a:gd name="connsiteX16" fmla="*/ 9778816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32280 h 1289009"/>
                      <a:gd name="connsiteX20" fmla="*/ 11674070 w 11674071"/>
                      <a:gd name="connsiteY20" fmla="*/ 458316 h 1289009"/>
                      <a:gd name="connsiteX21" fmla="*/ 11674070 w 11674071"/>
                      <a:gd name="connsiteY21" fmla="*/ 610131 h 1289009"/>
                      <a:gd name="connsiteX22" fmla="*/ 11674070 w 11674071"/>
                      <a:gd name="connsiteY22" fmla="*/ 761946 h 1289009"/>
                      <a:gd name="connsiteX23" fmla="*/ 11674070 w 11674071"/>
                      <a:gd name="connsiteY23" fmla="*/ 90516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9957364 w 11674071"/>
                      <a:gd name="connsiteY26" fmla="*/ 1289009 h 1289009"/>
                      <a:gd name="connsiteX27" fmla="*/ 9366784 w 11674071"/>
                      <a:gd name="connsiteY27" fmla="*/ 1289009 h 1289009"/>
                      <a:gd name="connsiteX28" fmla="*/ 8487780 w 11674071"/>
                      <a:gd name="connsiteY28" fmla="*/ 1289009 h 1289009"/>
                      <a:gd name="connsiteX29" fmla="*/ 7801059 w 11674071"/>
                      <a:gd name="connsiteY29" fmla="*/ 1289009 h 1289009"/>
                      <a:gd name="connsiteX30" fmla="*/ 7018196 w 11674071"/>
                      <a:gd name="connsiteY30" fmla="*/ 1289009 h 1289009"/>
                      <a:gd name="connsiteX31" fmla="*/ 6523756 w 11674071"/>
                      <a:gd name="connsiteY31" fmla="*/ 1289009 h 1289009"/>
                      <a:gd name="connsiteX32" fmla="*/ 5740894 w 11674071"/>
                      <a:gd name="connsiteY32" fmla="*/ 1289009 h 1289009"/>
                      <a:gd name="connsiteX33" fmla="*/ 4861891 w 11674071"/>
                      <a:gd name="connsiteY33" fmla="*/ 1289009 h 1289009"/>
                      <a:gd name="connsiteX34" fmla="*/ 4367451 w 11674071"/>
                      <a:gd name="connsiteY34" fmla="*/ 1289009 h 1289009"/>
                      <a:gd name="connsiteX35" fmla="*/ 3776871 w 11674071"/>
                      <a:gd name="connsiteY35" fmla="*/ 1289009 h 1289009"/>
                      <a:gd name="connsiteX36" fmla="*/ 3282432 w 11674071"/>
                      <a:gd name="connsiteY36" fmla="*/ 1289009 h 1289009"/>
                      <a:gd name="connsiteX37" fmla="*/ 2595709 w 11674071"/>
                      <a:gd name="connsiteY37" fmla="*/ 1289009 h 1289009"/>
                      <a:gd name="connsiteX38" fmla="*/ 1716706 w 11674071"/>
                      <a:gd name="connsiteY38" fmla="*/ 1289009 h 1289009"/>
                      <a:gd name="connsiteX39" fmla="*/ 1029985 w 11674071"/>
                      <a:gd name="connsiteY39" fmla="*/ 1289009 h 1289009"/>
                      <a:gd name="connsiteX40" fmla="*/ 0 w 11674071"/>
                      <a:gd name="connsiteY40" fmla="*/ 1074169 h 1289009"/>
                      <a:gd name="connsiteX41" fmla="*/ 0 w 11674071"/>
                      <a:gd name="connsiteY41" fmla="*/ 939541 h 1289009"/>
                      <a:gd name="connsiteX42" fmla="*/ 0 w 11674071"/>
                      <a:gd name="connsiteY42" fmla="*/ 804912 h 1289009"/>
                      <a:gd name="connsiteX43" fmla="*/ 0 w 11674071"/>
                      <a:gd name="connsiteY43" fmla="*/ 670284 h 1289009"/>
                      <a:gd name="connsiteX44" fmla="*/ 0 w 11674071"/>
                      <a:gd name="connsiteY44" fmla="*/ 535655 h 1289009"/>
                      <a:gd name="connsiteX45" fmla="*/ 0 w 11674071"/>
                      <a:gd name="connsiteY45" fmla="*/ 409620 h 1289009"/>
                      <a:gd name="connsiteX46" fmla="*/ 0 w 11674071"/>
                      <a:gd name="connsiteY46" fmla="*/ 214839 h 1289009"/>
                      <a:gd name="connsiteX0" fmla="*/ 0 w 11674071"/>
                      <a:gd name="connsiteY0" fmla="*/ 214839 h 1289009"/>
                      <a:gd name="connsiteX1" fmla="*/ 1029985 w 11674071"/>
                      <a:gd name="connsiteY1" fmla="*/ 0 h 1289009"/>
                      <a:gd name="connsiteX2" fmla="*/ 1524424 w 11674071"/>
                      <a:gd name="connsiteY2" fmla="*/ 0 h 1289009"/>
                      <a:gd name="connsiteX3" fmla="*/ 2018863 w 11674071"/>
                      <a:gd name="connsiteY3" fmla="*/ 0 h 1289009"/>
                      <a:gd name="connsiteX4" fmla="*/ 2801726 w 11674071"/>
                      <a:gd name="connsiteY4" fmla="*/ 0 h 1289009"/>
                      <a:gd name="connsiteX5" fmla="*/ 3680730 w 11674071"/>
                      <a:gd name="connsiteY5" fmla="*/ 0 h 1289009"/>
                      <a:gd name="connsiteX6" fmla="*/ 4367451 w 11674071"/>
                      <a:gd name="connsiteY6" fmla="*/ 0 h 1289009"/>
                      <a:gd name="connsiteX7" fmla="*/ 4958031 w 11674071"/>
                      <a:gd name="connsiteY7" fmla="*/ 0 h 1289009"/>
                      <a:gd name="connsiteX8" fmla="*/ 5356330 w 11674071"/>
                      <a:gd name="connsiteY8" fmla="*/ 0 h 1289009"/>
                      <a:gd name="connsiteX9" fmla="*/ 6043051 w 11674071"/>
                      <a:gd name="connsiteY9" fmla="*/ 0 h 1289009"/>
                      <a:gd name="connsiteX10" fmla="*/ 6729773 w 11674071"/>
                      <a:gd name="connsiteY10" fmla="*/ 0 h 1289009"/>
                      <a:gd name="connsiteX11" fmla="*/ 7224213 w 11674071"/>
                      <a:gd name="connsiteY11" fmla="*/ 0 h 1289009"/>
                      <a:gd name="connsiteX12" fmla="*/ 7622511 w 11674071"/>
                      <a:gd name="connsiteY12" fmla="*/ 0 h 1289009"/>
                      <a:gd name="connsiteX13" fmla="*/ 8020810 w 11674071"/>
                      <a:gd name="connsiteY13" fmla="*/ 0 h 1289009"/>
                      <a:gd name="connsiteX14" fmla="*/ 8899812 w 11674071"/>
                      <a:gd name="connsiteY14" fmla="*/ 0 h 1289009"/>
                      <a:gd name="connsiteX15" fmla="*/ 9490393 w 11674071"/>
                      <a:gd name="connsiteY15" fmla="*/ 0 h 1289009"/>
                      <a:gd name="connsiteX16" fmla="*/ 9984832 w 11674071"/>
                      <a:gd name="connsiteY16" fmla="*/ 0 h 1289009"/>
                      <a:gd name="connsiteX17" fmla="*/ 10644085 w 11674071"/>
                      <a:gd name="connsiteY17" fmla="*/ 0 h 1289009"/>
                      <a:gd name="connsiteX18" fmla="*/ 11674070 w 11674071"/>
                      <a:gd name="connsiteY18" fmla="*/ 214839 h 1289009"/>
                      <a:gd name="connsiteX19" fmla="*/ 11674070 w 11674071"/>
                      <a:gd name="connsiteY19" fmla="*/ 375247 h 1289009"/>
                      <a:gd name="connsiteX20" fmla="*/ 11674070 w 11674071"/>
                      <a:gd name="connsiteY20" fmla="*/ 535655 h 1289009"/>
                      <a:gd name="connsiteX21" fmla="*/ 11674070 w 11674071"/>
                      <a:gd name="connsiteY21" fmla="*/ 661691 h 1289009"/>
                      <a:gd name="connsiteX22" fmla="*/ 11674070 w 11674071"/>
                      <a:gd name="connsiteY22" fmla="*/ 813506 h 1289009"/>
                      <a:gd name="connsiteX23" fmla="*/ 11674070 w 11674071"/>
                      <a:gd name="connsiteY23" fmla="*/ 930948 h 1289009"/>
                      <a:gd name="connsiteX24" fmla="*/ 11674070 w 11674071"/>
                      <a:gd name="connsiteY24" fmla="*/ 1074169 h 1289009"/>
                      <a:gd name="connsiteX25" fmla="*/ 10644085 w 11674071"/>
                      <a:gd name="connsiteY25" fmla="*/ 1289009 h 1289009"/>
                      <a:gd name="connsiteX26" fmla="*/ 10053505 w 11674071"/>
                      <a:gd name="connsiteY26" fmla="*/ 1289009 h 1289009"/>
                      <a:gd name="connsiteX27" fmla="*/ 9685559 w 11674071"/>
                      <a:gd name="connsiteY27" fmla="*/ 1289009 h 1289009"/>
                      <a:gd name="connsiteX28" fmla="*/ 9270642 w 11674071"/>
                      <a:gd name="connsiteY28" fmla="*/ 1289009 h 1289009"/>
                      <a:gd name="connsiteX29" fmla="*/ 8680062 w 11674071"/>
                      <a:gd name="connsiteY29" fmla="*/ 1289009 h 1289009"/>
                      <a:gd name="connsiteX30" fmla="*/ 7801059 w 11674071"/>
                      <a:gd name="connsiteY30" fmla="*/ 1289009 h 1289009"/>
                      <a:gd name="connsiteX31" fmla="*/ 7402760 w 11674071"/>
                      <a:gd name="connsiteY31" fmla="*/ 1289009 h 1289009"/>
                      <a:gd name="connsiteX32" fmla="*/ 6908320 w 11674071"/>
                      <a:gd name="connsiteY32" fmla="*/ 1289009 h 1289009"/>
                      <a:gd name="connsiteX33" fmla="*/ 6221599 w 11674071"/>
                      <a:gd name="connsiteY33" fmla="*/ 1289009 h 1289009"/>
                      <a:gd name="connsiteX34" fmla="*/ 5631019 w 11674071"/>
                      <a:gd name="connsiteY34" fmla="*/ 1289009 h 1289009"/>
                      <a:gd name="connsiteX35" fmla="*/ 5136579 w 11674071"/>
                      <a:gd name="connsiteY35" fmla="*/ 1289009 h 1289009"/>
                      <a:gd name="connsiteX36" fmla="*/ 4257576 w 11674071"/>
                      <a:gd name="connsiteY36" fmla="*/ 1289009 h 1289009"/>
                      <a:gd name="connsiteX37" fmla="*/ 3859278 w 11674071"/>
                      <a:gd name="connsiteY37" fmla="*/ 1289009 h 1289009"/>
                      <a:gd name="connsiteX38" fmla="*/ 3364837 w 11674071"/>
                      <a:gd name="connsiteY38" fmla="*/ 1289009 h 1289009"/>
                      <a:gd name="connsiteX39" fmla="*/ 2966539 w 11674071"/>
                      <a:gd name="connsiteY39" fmla="*/ 1289009 h 1289009"/>
                      <a:gd name="connsiteX40" fmla="*/ 2559451 w 11674071"/>
                      <a:gd name="connsiteY40" fmla="*/ 1289009 h 1289009"/>
                      <a:gd name="connsiteX41" fmla="*/ 2183677 w 11674071"/>
                      <a:gd name="connsiteY41" fmla="*/ 1289009 h 1289009"/>
                      <a:gd name="connsiteX42" fmla="*/ 1641442 w 11674071"/>
                      <a:gd name="connsiteY42" fmla="*/ 1289009 h 1289009"/>
                      <a:gd name="connsiteX43" fmla="*/ 1029985 w 11674071"/>
                      <a:gd name="connsiteY43" fmla="*/ 1289009 h 1289009"/>
                      <a:gd name="connsiteX44" fmla="*/ 0 w 11674071"/>
                      <a:gd name="connsiteY44" fmla="*/ 1074169 h 1289009"/>
                      <a:gd name="connsiteX45" fmla="*/ 0 w 11674071"/>
                      <a:gd name="connsiteY45" fmla="*/ 930948 h 1289009"/>
                      <a:gd name="connsiteX46" fmla="*/ 0 w 11674071"/>
                      <a:gd name="connsiteY46" fmla="*/ 796319 h 1289009"/>
                      <a:gd name="connsiteX47" fmla="*/ 0 w 11674071"/>
                      <a:gd name="connsiteY47" fmla="*/ 653097 h 1289009"/>
                      <a:gd name="connsiteX48" fmla="*/ 0 w 11674071"/>
                      <a:gd name="connsiteY48" fmla="*/ 501282 h 1289009"/>
                      <a:gd name="connsiteX49" fmla="*/ 0 w 11674071"/>
                      <a:gd name="connsiteY49" fmla="*/ 375247 h 1289009"/>
                      <a:gd name="connsiteX50" fmla="*/ 0 w 11674071"/>
                      <a:gd name="connsiteY50" fmla="*/ 214839 h 128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674071" h="1289009" fill="none" extrusionOk="0">
                        <a:moveTo>
                          <a:pt x="0" y="214839"/>
                        </a:moveTo>
                        <a:cubicBezTo>
                          <a:pt x="-10249" y="90705"/>
                          <a:pt x="369797" y="-66014"/>
                          <a:pt x="1029985" y="0"/>
                        </a:cubicBezTo>
                        <a:cubicBezTo>
                          <a:pt x="1218455" y="-36533"/>
                          <a:pt x="1392578" y="-36562"/>
                          <a:pt x="1620565" y="0"/>
                        </a:cubicBezTo>
                        <a:cubicBezTo>
                          <a:pt x="1865211" y="20008"/>
                          <a:pt x="2133832" y="499"/>
                          <a:pt x="2307286" y="0"/>
                        </a:cubicBezTo>
                        <a:cubicBezTo>
                          <a:pt x="2485394" y="-778"/>
                          <a:pt x="2527453" y="111"/>
                          <a:pt x="2705585" y="0"/>
                        </a:cubicBezTo>
                        <a:cubicBezTo>
                          <a:pt x="2959018" y="-23374"/>
                          <a:pt x="3080587" y="-9317"/>
                          <a:pt x="3392306" y="0"/>
                        </a:cubicBezTo>
                        <a:cubicBezTo>
                          <a:pt x="3579742" y="-9759"/>
                          <a:pt x="3848750" y="-17200"/>
                          <a:pt x="4271310" y="0"/>
                        </a:cubicBezTo>
                        <a:cubicBezTo>
                          <a:pt x="4698352" y="-8026"/>
                          <a:pt x="4709233" y="-1511"/>
                          <a:pt x="4958031" y="0"/>
                        </a:cubicBezTo>
                        <a:cubicBezTo>
                          <a:pt x="5059967" y="-11464"/>
                          <a:pt x="5273688" y="8920"/>
                          <a:pt x="5357291" y="0"/>
                        </a:cubicBezTo>
                        <a:cubicBezTo>
                          <a:pt x="5440894" y="-8920"/>
                          <a:pt x="5566199" y="3720"/>
                          <a:pt x="5740894" y="0"/>
                        </a:cubicBezTo>
                        <a:cubicBezTo>
                          <a:pt x="5993787" y="3408"/>
                          <a:pt x="6068005" y="1025"/>
                          <a:pt x="6331474" y="0"/>
                        </a:cubicBezTo>
                        <a:cubicBezTo>
                          <a:pt x="6617972" y="-23999"/>
                          <a:pt x="6949972" y="6037"/>
                          <a:pt x="7114337" y="0"/>
                        </a:cubicBezTo>
                        <a:cubicBezTo>
                          <a:pt x="7285364" y="-5583"/>
                          <a:pt x="7339129" y="4715"/>
                          <a:pt x="7512636" y="0"/>
                        </a:cubicBezTo>
                        <a:cubicBezTo>
                          <a:pt x="7684725" y="-4227"/>
                          <a:pt x="7783436" y="4086"/>
                          <a:pt x="7910934" y="0"/>
                        </a:cubicBezTo>
                        <a:cubicBezTo>
                          <a:pt x="8032196" y="22610"/>
                          <a:pt x="8509634" y="5545"/>
                          <a:pt x="8693796" y="0"/>
                        </a:cubicBezTo>
                        <a:cubicBezTo>
                          <a:pt x="8865995" y="-7485"/>
                          <a:pt x="9206980" y="15354"/>
                          <a:pt x="9380518" y="0"/>
                        </a:cubicBezTo>
                        <a:cubicBezTo>
                          <a:pt x="9534676" y="-21152"/>
                          <a:pt x="9685135" y="12046"/>
                          <a:pt x="9778816" y="0"/>
                        </a:cubicBezTo>
                        <a:cubicBezTo>
                          <a:pt x="9819097" y="26540"/>
                          <a:pt x="10411802" y="-6234"/>
                          <a:pt x="10644085" y="0"/>
                        </a:cubicBezTo>
                        <a:cubicBezTo>
                          <a:pt x="11271695" y="-10566"/>
                          <a:pt x="11699109" y="107176"/>
                          <a:pt x="11674070" y="214839"/>
                        </a:cubicBezTo>
                        <a:cubicBezTo>
                          <a:pt x="11689973" y="250625"/>
                          <a:pt x="11649044" y="289235"/>
                          <a:pt x="11674070" y="332280"/>
                        </a:cubicBezTo>
                        <a:cubicBezTo>
                          <a:pt x="11690041" y="376541"/>
                          <a:pt x="11668048" y="417515"/>
                          <a:pt x="11674070" y="458316"/>
                        </a:cubicBezTo>
                        <a:cubicBezTo>
                          <a:pt x="11684915" y="500253"/>
                          <a:pt x="11684101" y="543662"/>
                          <a:pt x="11674070" y="610131"/>
                        </a:cubicBezTo>
                        <a:cubicBezTo>
                          <a:pt x="11659048" y="667837"/>
                          <a:pt x="11647544" y="701413"/>
                          <a:pt x="11674070" y="761946"/>
                        </a:cubicBezTo>
                        <a:cubicBezTo>
                          <a:pt x="11711775" y="830087"/>
                          <a:pt x="11669558" y="843533"/>
                          <a:pt x="11674070" y="905168"/>
                        </a:cubicBezTo>
                        <a:cubicBezTo>
                          <a:pt x="11677326" y="958918"/>
                          <a:pt x="11664467" y="1026291"/>
                          <a:pt x="11674070" y="1074169"/>
                        </a:cubicBezTo>
                        <a:cubicBezTo>
                          <a:pt x="11604171" y="1176945"/>
                          <a:pt x="11280912" y="1274328"/>
                          <a:pt x="10644085" y="1289009"/>
                        </a:cubicBezTo>
                        <a:cubicBezTo>
                          <a:pt x="10504846" y="1315208"/>
                          <a:pt x="10185904" y="1269635"/>
                          <a:pt x="9957364" y="1289009"/>
                        </a:cubicBezTo>
                        <a:cubicBezTo>
                          <a:pt x="9681865" y="1303996"/>
                          <a:pt x="9613056" y="1275347"/>
                          <a:pt x="9366784" y="1289009"/>
                        </a:cubicBezTo>
                        <a:cubicBezTo>
                          <a:pt x="9161606" y="1289439"/>
                          <a:pt x="8759700" y="1313966"/>
                          <a:pt x="8487780" y="1289009"/>
                        </a:cubicBezTo>
                        <a:cubicBezTo>
                          <a:pt x="8209608" y="1270424"/>
                          <a:pt x="8004561" y="1300924"/>
                          <a:pt x="7801059" y="1289009"/>
                        </a:cubicBezTo>
                        <a:cubicBezTo>
                          <a:pt x="7583545" y="1302100"/>
                          <a:pt x="7289693" y="1297480"/>
                          <a:pt x="7018196" y="1289009"/>
                        </a:cubicBezTo>
                        <a:cubicBezTo>
                          <a:pt x="6712641" y="1296786"/>
                          <a:pt x="6657595" y="1295997"/>
                          <a:pt x="6523756" y="1289009"/>
                        </a:cubicBezTo>
                        <a:cubicBezTo>
                          <a:pt x="6382751" y="1274791"/>
                          <a:pt x="5951082" y="1269471"/>
                          <a:pt x="5740894" y="1289009"/>
                        </a:cubicBezTo>
                        <a:cubicBezTo>
                          <a:pt x="5539528" y="1289610"/>
                          <a:pt x="5234804" y="1288467"/>
                          <a:pt x="4861891" y="1289009"/>
                        </a:cubicBezTo>
                        <a:cubicBezTo>
                          <a:pt x="4498790" y="1286586"/>
                          <a:pt x="4568416" y="1287709"/>
                          <a:pt x="4367451" y="1289009"/>
                        </a:cubicBezTo>
                        <a:cubicBezTo>
                          <a:pt x="4178452" y="1279511"/>
                          <a:pt x="3932657" y="1269082"/>
                          <a:pt x="3776871" y="1289009"/>
                        </a:cubicBezTo>
                        <a:cubicBezTo>
                          <a:pt x="3639537" y="1274182"/>
                          <a:pt x="3446687" y="1303897"/>
                          <a:pt x="3282432" y="1289009"/>
                        </a:cubicBezTo>
                        <a:cubicBezTo>
                          <a:pt x="3071952" y="1249110"/>
                          <a:pt x="2777863" y="1296627"/>
                          <a:pt x="2595709" y="1289009"/>
                        </a:cubicBezTo>
                        <a:cubicBezTo>
                          <a:pt x="2446744" y="1270090"/>
                          <a:pt x="1987848" y="1340663"/>
                          <a:pt x="1716706" y="1289009"/>
                        </a:cubicBezTo>
                        <a:cubicBezTo>
                          <a:pt x="1411306" y="1290162"/>
                          <a:pt x="1361744" y="1288577"/>
                          <a:pt x="1029985" y="1289009"/>
                        </a:cubicBezTo>
                        <a:cubicBezTo>
                          <a:pt x="553364" y="1289724"/>
                          <a:pt x="-21143" y="1186329"/>
                          <a:pt x="0" y="1074169"/>
                        </a:cubicBezTo>
                        <a:cubicBezTo>
                          <a:pt x="-2297" y="1032861"/>
                          <a:pt x="-10881" y="1000526"/>
                          <a:pt x="0" y="939541"/>
                        </a:cubicBezTo>
                        <a:cubicBezTo>
                          <a:pt x="7443" y="876209"/>
                          <a:pt x="-1647" y="829861"/>
                          <a:pt x="0" y="804912"/>
                        </a:cubicBezTo>
                        <a:cubicBezTo>
                          <a:pt x="10049" y="780744"/>
                          <a:pt x="-31383" y="726736"/>
                          <a:pt x="0" y="670284"/>
                        </a:cubicBezTo>
                        <a:cubicBezTo>
                          <a:pt x="23748" y="620170"/>
                          <a:pt x="35093" y="569748"/>
                          <a:pt x="0" y="535655"/>
                        </a:cubicBezTo>
                        <a:cubicBezTo>
                          <a:pt x="-41545" y="490656"/>
                          <a:pt x="30890" y="473022"/>
                          <a:pt x="0" y="409620"/>
                        </a:cubicBezTo>
                        <a:cubicBezTo>
                          <a:pt x="-27087" y="354914"/>
                          <a:pt x="-22994" y="283006"/>
                          <a:pt x="0" y="214839"/>
                        </a:cubicBezTo>
                        <a:close/>
                      </a:path>
                      <a:path w="11674071" h="1289009" stroke="0" extrusionOk="0">
                        <a:moveTo>
                          <a:pt x="0" y="214839"/>
                        </a:moveTo>
                        <a:cubicBezTo>
                          <a:pt x="-24856" y="60213"/>
                          <a:pt x="428844" y="-79883"/>
                          <a:pt x="1029985" y="0"/>
                        </a:cubicBezTo>
                        <a:cubicBezTo>
                          <a:pt x="1264940" y="2165"/>
                          <a:pt x="1383664" y="-21022"/>
                          <a:pt x="1524424" y="0"/>
                        </a:cubicBezTo>
                        <a:cubicBezTo>
                          <a:pt x="1687163" y="6973"/>
                          <a:pt x="1915680" y="3250"/>
                          <a:pt x="2018863" y="0"/>
                        </a:cubicBezTo>
                        <a:cubicBezTo>
                          <a:pt x="2144733" y="18095"/>
                          <a:pt x="2551628" y="-6434"/>
                          <a:pt x="2801726" y="0"/>
                        </a:cubicBezTo>
                        <a:cubicBezTo>
                          <a:pt x="3032439" y="4267"/>
                          <a:pt x="3510699" y="29325"/>
                          <a:pt x="3680730" y="0"/>
                        </a:cubicBezTo>
                        <a:cubicBezTo>
                          <a:pt x="3914222" y="3533"/>
                          <a:pt x="4220040" y="12492"/>
                          <a:pt x="4367451" y="0"/>
                        </a:cubicBezTo>
                        <a:cubicBezTo>
                          <a:pt x="4535518" y="-997"/>
                          <a:pt x="4812789" y="131"/>
                          <a:pt x="4958031" y="0"/>
                        </a:cubicBezTo>
                        <a:cubicBezTo>
                          <a:pt x="5118645" y="-811"/>
                          <a:pt x="5168777" y="3097"/>
                          <a:pt x="5356330" y="0"/>
                        </a:cubicBezTo>
                        <a:cubicBezTo>
                          <a:pt x="5578214" y="-33481"/>
                          <a:pt x="5895976" y="488"/>
                          <a:pt x="6043051" y="0"/>
                        </a:cubicBezTo>
                        <a:cubicBezTo>
                          <a:pt x="6239042" y="9720"/>
                          <a:pt x="6418715" y="-28816"/>
                          <a:pt x="6729773" y="0"/>
                        </a:cubicBezTo>
                        <a:cubicBezTo>
                          <a:pt x="6935949" y="623"/>
                          <a:pt x="7111063" y="-19101"/>
                          <a:pt x="7224213" y="0"/>
                        </a:cubicBezTo>
                        <a:cubicBezTo>
                          <a:pt x="7359565" y="24527"/>
                          <a:pt x="7450212" y="12068"/>
                          <a:pt x="7622511" y="0"/>
                        </a:cubicBezTo>
                        <a:cubicBezTo>
                          <a:pt x="7779610" y="6955"/>
                          <a:pt x="7866396" y="-14448"/>
                          <a:pt x="8020810" y="0"/>
                        </a:cubicBezTo>
                        <a:cubicBezTo>
                          <a:pt x="8191821" y="54447"/>
                          <a:pt x="8616345" y="10573"/>
                          <a:pt x="8899812" y="0"/>
                        </a:cubicBezTo>
                        <a:cubicBezTo>
                          <a:pt x="9102385" y="10035"/>
                          <a:pt x="9318677" y="-29523"/>
                          <a:pt x="9490393" y="0"/>
                        </a:cubicBezTo>
                        <a:cubicBezTo>
                          <a:pt x="9685031" y="10231"/>
                          <a:pt x="9877018" y="-1959"/>
                          <a:pt x="9984832" y="0"/>
                        </a:cubicBezTo>
                        <a:cubicBezTo>
                          <a:pt x="10071199" y="-14441"/>
                          <a:pt x="10404786" y="6663"/>
                          <a:pt x="10644085" y="0"/>
                        </a:cubicBezTo>
                        <a:cubicBezTo>
                          <a:pt x="11273663" y="34159"/>
                          <a:pt x="11580984" y="101771"/>
                          <a:pt x="11674070" y="214839"/>
                        </a:cubicBezTo>
                        <a:cubicBezTo>
                          <a:pt x="11676501" y="259589"/>
                          <a:pt x="11703662" y="345293"/>
                          <a:pt x="11674070" y="375247"/>
                        </a:cubicBezTo>
                        <a:cubicBezTo>
                          <a:pt x="11637184" y="416343"/>
                          <a:pt x="11660631" y="461775"/>
                          <a:pt x="11674070" y="535655"/>
                        </a:cubicBezTo>
                        <a:cubicBezTo>
                          <a:pt x="11695573" y="605795"/>
                          <a:pt x="11666522" y="613036"/>
                          <a:pt x="11674070" y="661691"/>
                        </a:cubicBezTo>
                        <a:cubicBezTo>
                          <a:pt x="11683939" y="710041"/>
                          <a:pt x="11698767" y="749197"/>
                          <a:pt x="11674070" y="813506"/>
                        </a:cubicBezTo>
                        <a:cubicBezTo>
                          <a:pt x="11655596" y="871245"/>
                          <a:pt x="11676069" y="894937"/>
                          <a:pt x="11674070" y="930948"/>
                        </a:cubicBezTo>
                        <a:cubicBezTo>
                          <a:pt x="11668807" y="974341"/>
                          <a:pt x="11669205" y="1018191"/>
                          <a:pt x="11674070" y="1074169"/>
                        </a:cubicBezTo>
                        <a:cubicBezTo>
                          <a:pt x="11798370" y="1202823"/>
                          <a:pt x="11227214" y="1326938"/>
                          <a:pt x="10644085" y="1289009"/>
                        </a:cubicBezTo>
                        <a:cubicBezTo>
                          <a:pt x="10508456" y="1311507"/>
                          <a:pt x="10244864" y="1269688"/>
                          <a:pt x="10053505" y="1289009"/>
                        </a:cubicBezTo>
                        <a:cubicBezTo>
                          <a:pt x="9921376" y="1290606"/>
                          <a:pt x="9842348" y="1302098"/>
                          <a:pt x="9685559" y="1289009"/>
                        </a:cubicBezTo>
                        <a:cubicBezTo>
                          <a:pt x="9528770" y="1275920"/>
                          <a:pt x="9423696" y="1285544"/>
                          <a:pt x="9270642" y="1289009"/>
                        </a:cubicBezTo>
                        <a:cubicBezTo>
                          <a:pt x="9040690" y="1287612"/>
                          <a:pt x="8805330" y="1294818"/>
                          <a:pt x="8680062" y="1289009"/>
                        </a:cubicBezTo>
                        <a:cubicBezTo>
                          <a:pt x="8573451" y="1252846"/>
                          <a:pt x="8087290" y="1304033"/>
                          <a:pt x="7801059" y="1289009"/>
                        </a:cubicBezTo>
                        <a:cubicBezTo>
                          <a:pt x="7646474" y="1293445"/>
                          <a:pt x="7489431" y="1270189"/>
                          <a:pt x="7402760" y="1289009"/>
                        </a:cubicBezTo>
                        <a:cubicBezTo>
                          <a:pt x="7203844" y="1279784"/>
                          <a:pt x="7078903" y="1297633"/>
                          <a:pt x="6908320" y="1289009"/>
                        </a:cubicBezTo>
                        <a:cubicBezTo>
                          <a:pt x="6634246" y="1280724"/>
                          <a:pt x="6449852" y="1312321"/>
                          <a:pt x="6221599" y="1289009"/>
                        </a:cubicBezTo>
                        <a:cubicBezTo>
                          <a:pt x="6003357" y="1260541"/>
                          <a:pt x="5821509" y="1318285"/>
                          <a:pt x="5631019" y="1289009"/>
                        </a:cubicBezTo>
                        <a:cubicBezTo>
                          <a:pt x="5417754" y="1287208"/>
                          <a:pt x="5250575" y="1288014"/>
                          <a:pt x="5136579" y="1289009"/>
                        </a:cubicBezTo>
                        <a:cubicBezTo>
                          <a:pt x="5008873" y="1297101"/>
                          <a:pt x="4611367" y="1268501"/>
                          <a:pt x="4257576" y="1289009"/>
                        </a:cubicBezTo>
                        <a:cubicBezTo>
                          <a:pt x="3952078" y="1283655"/>
                          <a:pt x="3989642" y="1284345"/>
                          <a:pt x="3859278" y="1289009"/>
                        </a:cubicBezTo>
                        <a:cubicBezTo>
                          <a:pt x="3711573" y="1301184"/>
                          <a:pt x="3605857" y="1293022"/>
                          <a:pt x="3364837" y="1289009"/>
                        </a:cubicBezTo>
                        <a:cubicBezTo>
                          <a:pt x="3129223" y="1292147"/>
                          <a:pt x="3139888" y="1289223"/>
                          <a:pt x="2966539" y="1289009"/>
                        </a:cubicBezTo>
                        <a:cubicBezTo>
                          <a:pt x="2808733" y="1269753"/>
                          <a:pt x="2721549" y="1303574"/>
                          <a:pt x="2559451" y="1289009"/>
                        </a:cubicBezTo>
                        <a:cubicBezTo>
                          <a:pt x="2397353" y="1274444"/>
                          <a:pt x="2361375" y="1299162"/>
                          <a:pt x="2183677" y="1289009"/>
                        </a:cubicBezTo>
                        <a:cubicBezTo>
                          <a:pt x="1927523" y="1300561"/>
                          <a:pt x="1760190" y="1310162"/>
                          <a:pt x="1641442" y="1289009"/>
                        </a:cubicBezTo>
                        <a:cubicBezTo>
                          <a:pt x="1522694" y="1267856"/>
                          <a:pt x="1302008" y="1274367"/>
                          <a:pt x="1029985" y="1289009"/>
                        </a:cubicBezTo>
                        <a:cubicBezTo>
                          <a:pt x="388280" y="1298405"/>
                          <a:pt x="-899" y="1228652"/>
                          <a:pt x="0" y="1074169"/>
                        </a:cubicBezTo>
                        <a:cubicBezTo>
                          <a:pt x="-17273" y="1032638"/>
                          <a:pt x="5623" y="973196"/>
                          <a:pt x="0" y="930948"/>
                        </a:cubicBezTo>
                        <a:cubicBezTo>
                          <a:pt x="370" y="896503"/>
                          <a:pt x="22911" y="827212"/>
                          <a:pt x="0" y="796319"/>
                        </a:cubicBezTo>
                        <a:cubicBezTo>
                          <a:pt x="-17649" y="772778"/>
                          <a:pt x="8475" y="712888"/>
                          <a:pt x="0" y="653097"/>
                        </a:cubicBezTo>
                        <a:cubicBezTo>
                          <a:pt x="-15577" y="593051"/>
                          <a:pt x="16606" y="571370"/>
                          <a:pt x="0" y="501282"/>
                        </a:cubicBezTo>
                        <a:cubicBezTo>
                          <a:pt x="-18936" y="432498"/>
                          <a:pt x="4105" y="404337"/>
                          <a:pt x="0" y="375247"/>
                        </a:cubicBezTo>
                        <a:cubicBezTo>
                          <a:pt x="14988" y="343247"/>
                          <a:pt x="-26336" y="286268"/>
                          <a:pt x="0" y="214839"/>
                        </a:cubicBezTo>
                        <a:close/>
                      </a:path>
                      <a:path w="11674071" h="1289009" fill="none" stroke="0" extrusionOk="0">
                        <a:moveTo>
                          <a:pt x="0" y="214839"/>
                        </a:moveTo>
                        <a:cubicBezTo>
                          <a:pt x="92425" y="137583"/>
                          <a:pt x="459223" y="-34684"/>
                          <a:pt x="1029985" y="0"/>
                        </a:cubicBezTo>
                        <a:cubicBezTo>
                          <a:pt x="1227545" y="11979"/>
                          <a:pt x="1394585" y="9481"/>
                          <a:pt x="1620565" y="0"/>
                        </a:cubicBezTo>
                        <a:cubicBezTo>
                          <a:pt x="1835922" y="-1468"/>
                          <a:pt x="2137651" y="-13616"/>
                          <a:pt x="2307286" y="0"/>
                        </a:cubicBezTo>
                        <a:cubicBezTo>
                          <a:pt x="2485902" y="6092"/>
                          <a:pt x="2525665" y="3985"/>
                          <a:pt x="2705585" y="0"/>
                        </a:cubicBezTo>
                        <a:cubicBezTo>
                          <a:pt x="2992051" y="-4999"/>
                          <a:pt x="3207715" y="-29955"/>
                          <a:pt x="3392306" y="0"/>
                        </a:cubicBezTo>
                        <a:cubicBezTo>
                          <a:pt x="3537786" y="39868"/>
                          <a:pt x="3829961" y="33410"/>
                          <a:pt x="4271310" y="0"/>
                        </a:cubicBezTo>
                        <a:cubicBezTo>
                          <a:pt x="4700471" y="-9909"/>
                          <a:pt x="4709276" y="-3950"/>
                          <a:pt x="4958031" y="0"/>
                        </a:cubicBezTo>
                        <a:cubicBezTo>
                          <a:pt x="5076689" y="-18807"/>
                          <a:pt x="5254567" y="983"/>
                          <a:pt x="5365120" y="0"/>
                        </a:cubicBezTo>
                        <a:cubicBezTo>
                          <a:pt x="5475673" y="-983"/>
                          <a:pt x="5573770" y="-10145"/>
                          <a:pt x="5740894" y="0"/>
                        </a:cubicBezTo>
                        <a:cubicBezTo>
                          <a:pt x="5981766" y="7998"/>
                          <a:pt x="6070029" y="2384"/>
                          <a:pt x="6331474" y="0"/>
                        </a:cubicBezTo>
                        <a:cubicBezTo>
                          <a:pt x="6620120" y="26255"/>
                          <a:pt x="6928700" y="12055"/>
                          <a:pt x="7114337" y="0"/>
                        </a:cubicBezTo>
                        <a:cubicBezTo>
                          <a:pt x="7275343" y="-7091"/>
                          <a:pt x="7336400" y="1090"/>
                          <a:pt x="7512636" y="0"/>
                        </a:cubicBezTo>
                        <a:cubicBezTo>
                          <a:pt x="7704434" y="-754"/>
                          <a:pt x="7801635" y="10376"/>
                          <a:pt x="7910934" y="0"/>
                        </a:cubicBezTo>
                        <a:cubicBezTo>
                          <a:pt x="8053889" y="-10595"/>
                          <a:pt x="8549639" y="-10824"/>
                          <a:pt x="8693796" y="0"/>
                        </a:cubicBezTo>
                        <a:cubicBezTo>
                          <a:pt x="8863338" y="24285"/>
                          <a:pt x="9231622" y="3592"/>
                          <a:pt x="9380518" y="0"/>
                        </a:cubicBezTo>
                        <a:cubicBezTo>
                          <a:pt x="9512464" y="-293"/>
                          <a:pt x="9695378" y="-1814"/>
                          <a:pt x="9778816" y="0"/>
                        </a:cubicBezTo>
                        <a:cubicBezTo>
                          <a:pt x="9862710" y="-3898"/>
                          <a:pt x="10393835" y="23914"/>
                          <a:pt x="10644085" y="0"/>
                        </a:cubicBezTo>
                        <a:cubicBezTo>
                          <a:pt x="11250162" y="-11603"/>
                          <a:pt x="11706051" y="98804"/>
                          <a:pt x="11674070" y="214839"/>
                        </a:cubicBezTo>
                        <a:cubicBezTo>
                          <a:pt x="11684543" y="252935"/>
                          <a:pt x="11651885" y="279080"/>
                          <a:pt x="11674070" y="332280"/>
                        </a:cubicBezTo>
                        <a:cubicBezTo>
                          <a:pt x="11697824" y="384177"/>
                          <a:pt x="11668610" y="416427"/>
                          <a:pt x="11674070" y="458316"/>
                        </a:cubicBezTo>
                        <a:cubicBezTo>
                          <a:pt x="11682176" y="490540"/>
                          <a:pt x="11692312" y="551746"/>
                          <a:pt x="11674070" y="610131"/>
                        </a:cubicBezTo>
                        <a:cubicBezTo>
                          <a:pt x="11655341" y="669182"/>
                          <a:pt x="11641544" y="698464"/>
                          <a:pt x="11674070" y="761946"/>
                        </a:cubicBezTo>
                        <a:cubicBezTo>
                          <a:pt x="11705202" y="824169"/>
                          <a:pt x="11675514" y="851196"/>
                          <a:pt x="11674070" y="905168"/>
                        </a:cubicBezTo>
                        <a:cubicBezTo>
                          <a:pt x="11672015" y="962610"/>
                          <a:pt x="11660983" y="1026711"/>
                          <a:pt x="11674070" y="1074169"/>
                        </a:cubicBezTo>
                        <a:cubicBezTo>
                          <a:pt x="11634396" y="1110681"/>
                          <a:pt x="11375476" y="1342729"/>
                          <a:pt x="10644085" y="1289009"/>
                        </a:cubicBezTo>
                        <a:cubicBezTo>
                          <a:pt x="10417187" y="1318013"/>
                          <a:pt x="10135386" y="1312561"/>
                          <a:pt x="9957364" y="1289009"/>
                        </a:cubicBezTo>
                        <a:cubicBezTo>
                          <a:pt x="9682380" y="1306311"/>
                          <a:pt x="9595475" y="1273985"/>
                          <a:pt x="9366784" y="1289009"/>
                        </a:cubicBezTo>
                        <a:cubicBezTo>
                          <a:pt x="9169036" y="1256584"/>
                          <a:pt x="8753648" y="1295343"/>
                          <a:pt x="8487780" y="1289009"/>
                        </a:cubicBezTo>
                        <a:cubicBezTo>
                          <a:pt x="8236723" y="1268232"/>
                          <a:pt x="7964002" y="1256958"/>
                          <a:pt x="7801059" y="1289009"/>
                        </a:cubicBezTo>
                        <a:cubicBezTo>
                          <a:pt x="7646979" y="1293013"/>
                          <a:pt x="7353724" y="1229509"/>
                          <a:pt x="7018196" y="1289009"/>
                        </a:cubicBezTo>
                        <a:cubicBezTo>
                          <a:pt x="6706251" y="1288688"/>
                          <a:pt x="6667890" y="1290670"/>
                          <a:pt x="6523756" y="1289009"/>
                        </a:cubicBezTo>
                        <a:cubicBezTo>
                          <a:pt x="6346397" y="1275328"/>
                          <a:pt x="5954513" y="1281484"/>
                          <a:pt x="5740894" y="1289009"/>
                        </a:cubicBezTo>
                        <a:cubicBezTo>
                          <a:pt x="5554004" y="1269670"/>
                          <a:pt x="5199229" y="1263844"/>
                          <a:pt x="4861891" y="1289009"/>
                        </a:cubicBezTo>
                        <a:cubicBezTo>
                          <a:pt x="4507997" y="1299968"/>
                          <a:pt x="4566111" y="1306727"/>
                          <a:pt x="4367451" y="1289009"/>
                        </a:cubicBezTo>
                        <a:cubicBezTo>
                          <a:pt x="4167428" y="1289021"/>
                          <a:pt x="3886511" y="1280393"/>
                          <a:pt x="3776871" y="1289009"/>
                        </a:cubicBezTo>
                        <a:cubicBezTo>
                          <a:pt x="3622149" y="1300622"/>
                          <a:pt x="3510850" y="1286076"/>
                          <a:pt x="3282432" y="1289009"/>
                        </a:cubicBezTo>
                        <a:cubicBezTo>
                          <a:pt x="3090230" y="1288037"/>
                          <a:pt x="2793373" y="1299869"/>
                          <a:pt x="2595709" y="1289009"/>
                        </a:cubicBezTo>
                        <a:cubicBezTo>
                          <a:pt x="2455781" y="1242993"/>
                          <a:pt x="2045930" y="1344811"/>
                          <a:pt x="1716706" y="1289009"/>
                        </a:cubicBezTo>
                        <a:cubicBezTo>
                          <a:pt x="1411138" y="1284852"/>
                          <a:pt x="1362148" y="1290162"/>
                          <a:pt x="1029985" y="1289009"/>
                        </a:cubicBezTo>
                        <a:cubicBezTo>
                          <a:pt x="520546" y="1291021"/>
                          <a:pt x="5726" y="1166641"/>
                          <a:pt x="0" y="1074169"/>
                        </a:cubicBezTo>
                        <a:cubicBezTo>
                          <a:pt x="2334" y="1031119"/>
                          <a:pt x="-6170" y="994411"/>
                          <a:pt x="0" y="939541"/>
                        </a:cubicBezTo>
                        <a:cubicBezTo>
                          <a:pt x="6089" y="876816"/>
                          <a:pt x="517" y="829872"/>
                          <a:pt x="0" y="804912"/>
                        </a:cubicBezTo>
                        <a:cubicBezTo>
                          <a:pt x="1451" y="768473"/>
                          <a:pt x="-17048" y="727949"/>
                          <a:pt x="0" y="670284"/>
                        </a:cubicBezTo>
                        <a:cubicBezTo>
                          <a:pt x="22315" y="617831"/>
                          <a:pt x="38014" y="575455"/>
                          <a:pt x="0" y="535655"/>
                        </a:cubicBezTo>
                        <a:cubicBezTo>
                          <a:pt x="-29331" y="494841"/>
                          <a:pt x="33123" y="462284"/>
                          <a:pt x="0" y="409620"/>
                        </a:cubicBezTo>
                        <a:cubicBezTo>
                          <a:pt x="-22342" y="369575"/>
                          <a:pt x="-43597" y="284804"/>
                          <a:pt x="0" y="21483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endParaRPr lang="vi-VN" sz="3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2000"/>
              <a:defRPr/>
            </a:pP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Google Shape;319;p9">
            <a:extLst>
              <a:ext uri="{FF2B5EF4-FFF2-40B4-BE49-F238E27FC236}">
                <a16:creationId xmlns:a16="http://schemas.microsoft.com/office/drawing/2014/main" xmlns="" id="{FE7244C2-7EA6-5B71-F4B1-565E880A1BE7}"/>
              </a:ext>
            </a:extLst>
          </p:cNvPr>
          <p:cNvSpPr/>
          <p:nvPr/>
        </p:nvSpPr>
        <p:spPr>
          <a:xfrm>
            <a:off x="812185" y="3198585"/>
            <a:ext cx="5926803" cy="171840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B4075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ngừng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xảy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624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607AC88-6F99-C241-B202-935D5F325892}"/>
              </a:ext>
            </a:extLst>
          </p:cNvPr>
          <p:cNvSpPr txBox="1">
            <a:spLocks/>
          </p:cNvSpPr>
          <p:nvPr/>
        </p:nvSpPr>
        <p:spPr>
          <a:xfrm>
            <a:off x="1526058" y="286066"/>
            <a:ext cx="8338378" cy="23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</a:p>
          <a:p>
            <a:pPr>
              <a:lnSpc>
                <a:spcPct val="10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hồ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Shape 885">
            <a:extLst>
              <a:ext uri="{FF2B5EF4-FFF2-40B4-BE49-F238E27FC236}">
                <a16:creationId xmlns:a16="http://schemas.microsoft.com/office/drawing/2014/main" xmlns="" id="{289411E5-5F4D-B1F4-A08D-78EC63A891F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19054" y="2105891"/>
            <a:ext cx="5306292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63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5607AC88-6F99-C241-B202-935D5F325892}"/>
              </a:ext>
            </a:extLst>
          </p:cNvPr>
          <p:cNvSpPr txBox="1">
            <a:spLocks/>
          </p:cNvSpPr>
          <p:nvPr/>
        </p:nvSpPr>
        <p:spPr>
          <a:xfrm>
            <a:off x="1981349" y="549302"/>
            <a:ext cx="8338378" cy="234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HÌNH THÀNH KIẾN THỨC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EF1135-6193-AC69-A2C8-55BE8E6B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346" y="1955337"/>
            <a:ext cx="7333307" cy="19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0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290945" y="286066"/>
            <a:ext cx="11707091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11028E-B8E5-409C-3988-996BAC27398C}"/>
              </a:ext>
            </a:extLst>
          </p:cNvPr>
          <p:cNvSpPr txBox="1"/>
          <p:nvPr/>
        </p:nvSpPr>
        <p:spPr>
          <a:xfrm>
            <a:off x="2965133" y="91442"/>
            <a:ext cx="637080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HOẠT ĐỘNG 1. ĐỌC THÀNH TIẾNG</a:t>
            </a:r>
          </a:p>
        </p:txBody>
      </p:sp>
      <p:sp>
        <p:nvSpPr>
          <p:cNvPr id="5" name="Google Shape;325;p9">
            <a:extLst>
              <a:ext uri="{FF2B5EF4-FFF2-40B4-BE49-F238E27FC236}">
                <a16:creationId xmlns:a16="http://schemas.microsoft.com/office/drawing/2014/main" xmlns="" id="{9172ACB0-BB02-F660-09F2-D6E4EE514118}"/>
              </a:ext>
            </a:extLst>
          </p:cNvPr>
          <p:cNvSpPr/>
          <p:nvPr/>
        </p:nvSpPr>
        <p:spPr>
          <a:xfrm>
            <a:off x="717437" y="1186977"/>
            <a:ext cx="2684904" cy="763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8AD8"/>
          </a:solidFill>
          <a:ln w="38100" cap="flat" cmpd="sng">
            <a:solidFill>
              <a:srgbClr val="F5FB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Giọng đọc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6" name="Google Shape;319;p9">
            <a:extLst>
              <a:ext uri="{FF2B5EF4-FFF2-40B4-BE49-F238E27FC236}">
                <a16:creationId xmlns:a16="http://schemas.microsoft.com/office/drawing/2014/main" xmlns="" id="{2A090E68-A5AC-9A3A-9029-586C6A894D48}"/>
              </a:ext>
            </a:extLst>
          </p:cNvPr>
          <p:cNvSpPr/>
          <p:nvPr/>
        </p:nvSpPr>
        <p:spPr>
          <a:xfrm>
            <a:off x="717437" y="2080561"/>
            <a:ext cx="6652854" cy="20167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>
            <a:solidFill>
              <a:srgbClr val="B4075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nhẹ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khoan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thai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lang="en-US" sz="2800" kern="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hứng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tồn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5FB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Google Shape;326;p9">
            <a:extLst>
              <a:ext uri="{FF2B5EF4-FFF2-40B4-BE49-F238E27FC236}">
                <a16:creationId xmlns:a16="http://schemas.microsoft.com/office/drawing/2014/main" xmlns="" id="{90E7DCA3-CD64-05A4-B364-C2C6A8459F08}"/>
              </a:ext>
            </a:extLst>
          </p:cNvPr>
          <p:cNvSpPr/>
          <p:nvPr/>
        </p:nvSpPr>
        <p:spPr>
          <a:xfrm>
            <a:off x="1036018" y="4196624"/>
            <a:ext cx="2958059" cy="763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8AD8"/>
          </a:solidFill>
          <a:ln w="38100" cap="flat" cmpd="sng">
            <a:solidFill>
              <a:srgbClr val="F5FB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Nhấn giọng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8" name="Google Shape;318;p9">
            <a:extLst>
              <a:ext uri="{FF2B5EF4-FFF2-40B4-BE49-F238E27FC236}">
                <a16:creationId xmlns:a16="http://schemas.microsoft.com/office/drawing/2014/main" xmlns="" id="{E5A0356B-7885-E85F-81DC-2CA215F4D7CD}"/>
              </a:ext>
            </a:extLst>
          </p:cNvPr>
          <p:cNvSpPr/>
          <p:nvPr/>
        </p:nvSpPr>
        <p:spPr>
          <a:xfrm>
            <a:off x="354778" y="5059585"/>
            <a:ext cx="11482443" cy="1363116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B4075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240000" tIns="60933" rIns="240000" bIns="60933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Ngắt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nghỉ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ngay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cuối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gợi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háo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hức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ngắn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ngủi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,..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5FB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531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649302" y="355500"/>
            <a:ext cx="65386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>
              <a:buClr>
                <a:srgbClr val="1B4058"/>
              </a:buClr>
              <a:defRPr/>
            </a:pPr>
            <a:r>
              <a:rPr lang="en-US" sz="6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6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lang="vi-VN" sz="54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xmlns="" id="{E6BA65B7-0699-635D-4EA0-D92F1720D6DF}"/>
              </a:ext>
            </a:extLst>
          </p:cNvPr>
          <p:cNvSpPr/>
          <p:nvPr/>
        </p:nvSpPr>
        <p:spPr>
          <a:xfrm>
            <a:off x="445775" y="1338428"/>
            <a:ext cx="11471564" cy="917227"/>
          </a:xfrm>
          <a:custGeom>
            <a:avLst/>
            <a:gdLst>
              <a:gd name="connsiteX0" fmla="*/ 0 w 9972059"/>
              <a:gd name="connsiteY0" fmla="*/ 373454 h 1529232"/>
              <a:gd name="connsiteX1" fmla="*/ 373454 w 9972059"/>
              <a:gd name="connsiteY1" fmla="*/ 0 h 1529232"/>
              <a:gd name="connsiteX2" fmla="*/ 9598605 w 9972059"/>
              <a:gd name="connsiteY2" fmla="*/ 0 h 1529232"/>
              <a:gd name="connsiteX3" fmla="*/ 9972059 w 9972059"/>
              <a:gd name="connsiteY3" fmla="*/ 373454 h 1529232"/>
              <a:gd name="connsiteX4" fmla="*/ 9972059 w 9972059"/>
              <a:gd name="connsiteY4" fmla="*/ 1155778 h 1529232"/>
              <a:gd name="connsiteX5" fmla="*/ 9598605 w 9972059"/>
              <a:gd name="connsiteY5" fmla="*/ 1529232 h 1529232"/>
              <a:gd name="connsiteX6" fmla="*/ 373454 w 9972059"/>
              <a:gd name="connsiteY6" fmla="*/ 1529232 h 1529232"/>
              <a:gd name="connsiteX7" fmla="*/ 0 w 9972059"/>
              <a:gd name="connsiteY7" fmla="*/ 1155778 h 1529232"/>
              <a:gd name="connsiteX8" fmla="*/ 0 w 9972059"/>
              <a:gd name="connsiteY8" fmla="*/ 373454 h 152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72059" h="1529232" fill="none" extrusionOk="0">
                <a:moveTo>
                  <a:pt x="0" y="373454"/>
                </a:moveTo>
                <a:cubicBezTo>
                  <a:pt x="-4389" y="182581"/>
                  <a:pt x="162147" y="-3396"/>
                  <a:pt x="373454" y="0"/>
                </a:cubicBezTo>
                <a:cubicBezTo>
                  <a:pt x="1761609" y="-35273"/>
                  <a:pt x="6388223" y="-144294"/>
                  <a:pt x="9598605" y="0"/>
                </a:cubicBezTo>
                <a:cubicBezTo>
                  <a:pt x="9826197" y="6495"/>
                  <a:pt x="9947799" y="146746"/>
                  <a:pt x="9972059" y="373454"/>
                </a:cubicBezTo>
                <a:cubicBezTo>
                  <a:pt x="9972818" y="528236"/>
                  <a:pt x="10015661" y="977495"/>
                  <a:pt x="9972059" y="1155778"/>
                </a:cubicBezTo>
                <a:cubicBezTo>
                  <a:pt x="9987268" y="1350530"/>
                  <a:pt x="9819134" y="1513755"/>
                  <a:pt x="9598605" y="1529232"/>
                </a:cubicBezTo>
                <a:cubicBezTo>
                  <a:pt x="7475561" y="1606757"/>
                  <a:pt x="2697932" y="1485529"/>
                  <a:pt x="373454" y="1529232"/>
                </a:cubicBezTo>
                <a:cubicBezTo>
                  <a:pt x="128335" y="1518463"/>
                  <a:pt x="-14007" y="1361840"/>
                  <a:pt x="0" y="1155778"/>
                </a:cubicBezTo>
                <a:cubicBezTo>
                  <a:pt x="-55398" y="967269"/>
                  <a:pt x="-44329" y="650514"/>
                  <a:pt x="0" y="373454"/>
                </a:cubicBezTo>
                <a:close/>
              </a:path>
              <a:path w="9972059" h="1529232" stroke="0" extrusionOk="0">
                <a:moveTo>
                  <a:pt x="0" y="373454"/>
                </a:moveTo>
                <a:cubicBezTo>
                  <a:pt x="-1742" y="161181"/>
                  <a:pt x="142072" y="20353"/>
                  <a:pt x="373454" y="0"/>
                </a:cubicBezTo>
                <a:cubicBezTo>
                  <a:pt x="3659509" y="-95379"/>
                  <a:pt x="8667040" y="58096"/>
                  <a:pt x="9598605" y="0"/>
                </a:cubicBezTo>
                <a:cubicBezTo>
                  <a:pt x="9776441" y="-20004"/>
                  <a:pt x="9954912" y="154878"/>
                  <a:pt x="9972059" y="373454"/>
                </a:cubicBezTo>
                <a:cubicBezTo>
                  <a:pt x="9962872" y="670811"/>
                  <a:pt x="9994216" y="1017231"/>
                  <a:pt x="9972059" y="1155778"/>
                </a:cubicBezTo>
                <a:cubicBezTo>
                  <a:pt x="9987522" y="1343650"/>
                  <a:pt x="9802861" y="1527243"/>
                  <a:pt x="9598605" y="1529232"/>
                </a:cubicBezTo>
                <a:cubicBezTo>
                  <a:pt x="7044824" y="1469326"/>
                  <a:pt x="4975854" y="1611746"/>
                  <a:pt x="373454" y="1529232"/>
                </a:cubicBezTo>
                <a:cubicBezTo>
                  <a:pt x="153408" y="1532642"/>
                  <a:pt x="-14321" y="1376565"/>
                  <a:pt x="0" y="1155778"/>
                </a:cubicBezTo>
                <a:cubicBezTo>
                  <a:pt x="60150" y="780984"/>
                  <a:pt x="38494" y="481932"/>
                  <a:pt x="0" y="373454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nghị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họp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dự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bạc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2" descr="Cách chụp ảnh hội nghị chuyên nghiệp chuẩn đẹp nhất 2024">
            <a:extLst>
              <a:ext uri="{FF2B5EF4-FFF2-40B4-BE49-F238E27FC236}">
                <a16:creationId xmlns:a16="http://schemas.microsoft.com/office/drawing/2014/main" xmlns="" id="{570FAD08-F55C-831E-BE57-0EA16A2E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513161"/>
            <a:ext cx="3699164" cy="34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khai mạc Hội nghị Trung ương 6 khóa XIII">
            <a:extLst>
              <a:ext uri="{FF2B5EF4-FFF2-40B4-BE49-F238E27FC236}">
                <a16:creationId xmlns:a16="http://schemas.microsoft.com/office/drawing/2014/main" xmlns="" id="{B391F735-2F86-B92C-7CAE-BDD2E065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07" y="2513161"/>
            <a:ext cx="3373548" cy="34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ội nghị truyền hình là gì? Ưu điểm và khuyết điểm của nó ...">
            <a:extLst>
              <a:ext uri="{FF2B5EF4-FFF2-40B4-BE49-F238E27FC236}">
                <a16:creationId xmlns:a16="http://schemas.microsoft.com/office/drawing/2014/main" xmlns="" id="{73FBA1EB-DA6C-96B1-10CE-49C43BA9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92" y="2551339"/>
            <a:ext cx="3771208" cy="33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26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xmlns="" id="{C63DBB8E-60B1-C153-0195-2F529E68BEF2}"/>
              </a:ext>
            </a:extLst>
          </p:cNvPr>
          <p:cNvSpPr/>
          <p:nvPr/>
        </p:nvSpPr>
        <p:spPr>
          <a:xfrm>
            <a:off x="1540284" y="1607254"/>
            <a:ext cx="8310298" cy="853289"/>
          </a:xfrm>
          <a:custGeom>
            <a:avLst/>
            <a:gdLst>
              <a:gd name="connsiteX0" fmla="*/ 0 w 9475960"/>
              <a:gd name="connsiteY0" fmla="*/ 208382 h 853289"/>
              <a:gd name="connsiteX1" fmla="*/ 208382 w 9475960"/>
              <a:gd name="connsiteY1" fmla="*/ 0 h 853289"/>
              <a:gd name="connsiteX2" fmla="*/ 9267578 w 9475960"/>
              <a:gd name="connsiteY2" fmla="*/ 0 h 853289"/>
              <a:gd name="connsiteX3" fmla="*/ 9475960 w 9475960"/>
              <a:gd name="connsiteY3" fmla="*/ 208382 h 853289"/>
              <a:gd name="connsiteX4" fmla="*/ 9475960 w 9475960"/>
              <a:gd name="connsiteY4" fmla="*/ 644907 h 853289"/>
              <a:gd name="connsiteX5" fmla="*/ 9267578 w 9475960"/>
              <a:gd name="connsiteY5" fmla="*/ 853289 h 853289"/>
              <a:gd name="connsiteX6" fmla="*/ 208382 w 9475960"/>
              <a:gd name="connsiteY6" fmla="*/ 853289 h 853289"/>
              <a:gd name="connsiteX7" fmla="*/ 0 w 9475960"/>
              <a:gd name="connsiteY7" fmla="*/ 644907 h 853289"/>
              <a:gd name="connsiteX8" fmla="*/ 0 w 9475960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5960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2934912" y="-35273"/>
                  <a:pt x="5296706" y="-144294"/>
                  <a:pt x="9267578" y="0"/>
                </a:cubicBezTo>
                <a:cubicBezTo>
                  <a:pt x="9390408" y="2357"/>
                  <a:pt x="9470788" y="88935"/>
                  <a:pt x="9475960" y="208382"/>
                </a:cubicBezTo>
                <a:cubicBezTo>
                  <a:pt x="9513696" y="267569"/>
                  <a:pt x="9468150" y="559339"/>
                  <a:pt x="9475960" y="644907"/>
                </a:cubicBezTo>
                <a:cubicBezTo>
                  <a:pt x="9492126" y="747768"/>
                  <a:pt x="9383948" y="851897"/>
                  <a:pt x="9267578" y="853289"/>
                </a:cubicBezTo>
                <a:cubicBezTo>
                  <a:pt x="4744047" y="930814"/>
                  <a:pt x="4624933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9475960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373116" y="-95379"/>
                  <a:pt x="5822261" y="58096"/>
                  <a:pt x="9267578" y="0"/>
                </a:cubicBezTo>
                <a:cubicBezTo>
                  <a:pt x="9368805" y="-9756"/>
                  <a:pt x="9466672" y="86620"/>
                  <a:pt x="9475960" y="208382"/>
                </a:cubicBezTo>
                <a:cubicBezTo>
                  <a:pt x="9449003" y="354062"/>
                  <a:pt x="9445697" y="506809"/>
                  <a:pt x="9475960" y="644907"/>
                </a:cubicBezTo>
                <a:cubicBezTo>
                  <a:pt x="9482831" y="751825"/>
                  <a:pt x="9376293" y="846942"/>
                  <a:pt x="9267578" y="853289"/>
                </a:cubicBezTo>
                <a:cubicBezTo>
                  <a:pt x="5234880" y="793383"/>
                  <a:pt x="1971034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: Rounded Corners 26">
            <a:extLst>
              <a:ext uri="{FF2B5EF4-FFF2-40B4-BE49-F238E27FC236}">
                <a16:creationId xmlns:a16="http://schemas.microsoft.com/office/drawing/2014/main" xmlns="" id="{22AD278D-8DF2-93DA-E232-CD3633538025}"/>
              </a:ext>
            </a:extLst>
          </p:cNvPr>
          <p:cNvSpPr/>
          <p:nvPr/>
        </p:nvSpPr>
        <p:spPr>
          <a:xfrm>
            <a:off x="1324324" y="2880029"/>
            <a:ext cx="9543352" cy="853290"/>
          </a:xfrm>
          <a:custGeom>
            <a:avLst/>
            <a:gdLst>
              <a:gd name="connsiteX0" fmla="*/ 0 w 9587621"/>
              <a:gd name="connsiteY0" fmla="*/ 208382 h 853290"/>
              <a:gd name="connsiteX1" fmla="*/ 208382 w 9587621"/>
              <a:gd name="connsiteY1" fmla="*/ 0 h 853290"/>
              <a:gd name="connsiteX2" fmla="*/ 9379239 w 9587621"/>
              <a:gd name="connsiteY2" fmla="*/ 0 h 853290"/>
              <a:gd name="connsiteX3" fmla="*/ 9587621 w 9587621"/>
              <a:gd name="connsiteY3" fmla="*/ 208382 h 853290"/>
              <a:gd name="connsiteX4" fmla="*/ 9587621 w 9587621"/>
              <a:gd name="connsiteY4" fmla="*/ 644908 h 853290"/>
              <a:gd name="connsiteX5" fmla="*/ 9379239 w 9587621"/>
              <a:gd name="connsiteY5" fmla="*/ 853290 h 853290"/>
              <a:gd name="connsiteX6" fmla="*/ 208382 w 9587621"/>
              <a:gd name="connsiteY6" fmla="*/ 853290 h 853290"/>
              <a:gd name="connsiteX7" fmla="*/ 0 w 9587621"/>
              <a:gd name="connsiteY7" fmla="*/ 644908 h 853290"/>
              <a:gd name="connsiteX8" fmla="*/ 0 w 9587621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7621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3219928" y="-35273"/>
                  <a:pt x="8067579" y="-144294"/>
                  <a:pt x="9379239" y="0"/>
                </a:cubicBezTo>
                <a:cubicBezTo>
                  <a:pt x="9502069" y="2357"/>
                  <a:pt x="9582449" y="88935"/>
                  <a:pt x="9587621" y="208382"/>
                </a:cubicBezTo>
                <a:cubicBezTo>
                  <a:pt x="9550227" y="261155"/>
                  <a:pt x="9587885" y="549625"/>
                  <a:pt x="9587621" y="644908"/>
                </a:cubicBezTo>
                <a:cubicBezTo>
                  <a:pt x="9603787" y="747769"/>
                  <a:pt x="9495609" y="851898"/>
                  <a:pt x="9379239" y="853290"/>
                </a:cubicBezTo>
                <a:cubicBezTo>
                  <a:pt x="5285323" y="930815"/>
                  <a:pt x="1516837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87621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279604" y="-95379"/>
                  <a:pt x="4918927" y="58096"/>
                  <a:pt x="9379239" y="0"/>
                </a:cubicBezTo>
                <a:cubicBezTo>
                  <a:pt x="9480466" y="-9756"/>
                  <a:pt x="9578333" y="86620"/>
                  <a:pt x="9587621" y="208382"/>
                </a:cubicBezTo>
                <a:cubicBezTo>
                  <a:pt x="9567891" y="352428"/>
                  <a:pt x="9562245" y="504908"/>
                  <a:pt x="9587621" y="644908"/>
                </a:cubicBezTo>
                <a:cubicBezTo>
                  <a:pt x="9594492" y="751826"/>
                  <a:pt x="9487954" y="846943"/>
                  <a:pt x="9379239" y="853290"/>
                </a:cubicBezTo>
                <a:cubicBezTo>
                  <a:pt x="7974198" y="793384"/>
                  <a:pt x="1845967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Toại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nguyện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thoả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muốn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: Rounded Corners 26">
            <a:extLst>
              <a:ext uri="{FF2B5EF4-FFF2-40B4-BE49-F238E27FC236}">
                <a16:creationId xmlns:a16="http://schemas.microsoft.com/office/drawing/2014/main" xmlns="" id="{EB31251C-7254-4BC1-2825-46CD108E011A}"/>
              </a:ext>
            </a:extLst>
          </p:cNvPr>
          <p:cNvSpPr/>
          <p:nvPr/>
        </p:nvSpPr>
        <p:spPr>
          <a:xfrm>
            <a:off x="1352483" y="4019384"/>
            <a:ext cx="9515193" cy="853290"/>
          </a:xfrm>
          <a:custGeom>
            <a:avLst/>
            <a:gdLst>
              <a:gd name="connsiteX0" fmla="*/ 0 w 9515193"/>
              <a:gd name="connsiteY0" fmla="*/ 208382 h 853290"/>
              <a:gd name="connsiteX1" fmla="*/ 208382 w 9515193"/>
              <a:gd name="connsiteY1" fmla="*/ 0 h 853290"/>
              <a:gd name="connsiteX2" fmla="*/ 9306811 w 9515193"/>
              <a:gd name="connsiteY2" fmla="*/ 0 h 853290"/>
              <a:gd name="connsiteX3" fmla="*/ 9515193 w 9515193"/>
              <a:gd name="connsiteY3" fmla="*/ 208382 h 853290"/>
              <a:gd name="connsiteX4" fmla="*/ 9515193 w 9515193"/>
              <a:gd name="connsiteY4" fmla="*/ 644908 h 853290"/>
              <a:gd name="connsiteX5" fmla="*/ 9306811 w 9515193"/>
              <a:gd name="connsiteY5" fmla="*/ 853290 h 853290"/>
              <a:gd name="connsiteX6" fmla="*/ 208382 w 9515193"/>
              <a:gd name="connsiteY6" fmla="*/ 853290 h 853290"/>
              <a:gd name="connsiteX7" fmla="*/ 0 w 9515193"/>
              <a:gd name="connsiteY7" fmla="*/ 644908 h 853290"/>
              <a:gd name="connsiteX8" fmla="*/ 0 w 9515193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5193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1746152" y="-35273"/>
                  <a:pt x="5815605" y="-144294"/>
                  <a:pt x="9306811" y="0"/>
                </a:cubicBezTo>
                <a:cubicBezTo>
                  <a:pt x="9429641" y="2357"/>
                  <a:pt x="9510021" y="88935"/>
                  <a:pt x="9515193" y="208382"/>
                </a:cubicBezTo>
                <a:cubicBezTo>
                  <a:pt x="9477799" y="261155"/>
                  <a:pt x="9515457" y="549625"/>
                  <a:pt x="9515193" y="644908"/>
                </a:cubicBezTo>
                <a:cubicBezTo>
                  <a:pt x="9531359" y="747769"/>
                  <a:pt x="9423181" y="851898"/>
                  <a:pt x="9306811" y="853290"/>
                </a:cubicBezTo>
                <a:cubicBezTo>
                  <a:pt x="6223131" y="930815"/>
                  <a:pt x="3380649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15193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2174493" y="-95379"/>
                  <a:pt x="7628003" y="58096"/>
                  <a:pt x="9306811" y="0"/>
                </a:cubicBezTo>
                <a:cubicBezTo>
                  <a:pt x="9408038" y="-9756"/>
                  <a:pt x="9505905" y="86620"/>
                  <a:pt x="9515193" y="208382"/>
                </a:cubicBezTo>
                <a:cubicBezTo>
                  <a:pt x="9495463" y="352428"/>
                  <a:pt x="9489817" y="504908"/>
                  <a:pt x="9515193" y="644908"/>
                </a:cubicBezTo>
                <a:cubicBezTo>
                  <a:pt x="9522064" y="751826"/>
                  <a:pt x="9415526" y="846943"/>
                  <a:pt x="9306811" y="853290"/>
                </a:cubicBezTo>
                <a:cubicBezTo>
                  <a:pt x="7940933" y="793384"/>
                  <a:pt x="1320193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 tư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kumimoji="0" lang="vi-VN" sz="4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130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30648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xmlns="" id="{C63DBB8E-60B1-C153-0195-2F529E68BEF2}"/>
              </a:ext>
            </a:extLst>
          </p:cNvPr>
          <p:cNvSpPr/>
          <p:nvPr/>
        </p:nvSpPr>
        <p:spPr>
          <a:xfrm>
            <a:off x="1084380" y="1843657"/>
            <a:ext cx="3281098" cy="853289"/>
          </a:xfrm>
          <a:custGeom>
            <a:avLst/>
            <a:gdLst>
              <a:gd name="connsiteX0" fmla="*/ 0 w 9475960"/>
              <a:gd name="connsiteY0" fmla="*/ 208382 h 853289"/>
              <a:gd name="connsiteX1" fmla="*/ 208382 w 9475960"/>
              <a:gd name="connsiteY1" fmla="*/ 0 h 853289"/>
              <a:gd name="connsiteX2" fmla="*/ 9267578 w 9475960"/>
              <a:gd name="connsiteY2" fmla="*/ 0 h 853289"/>
              <a:gd name="connsiteX3" fmla="*/ 9475960 w 9475960"/>
              <a:gd name="connsiteY3" fmla="*/ 208382 h 853289"/>
              <a:gd name="connsiteX4" fmla="*/ 9475960 w 9475960"/>
              <a:gd name="connsiteY4" fmla="*/ 644907 h 853289"/>
              <a:gd name="connsiteX5" fmla="*/ 9267578 w 9475960"/>
              <a:gd name="connsiteY5" fmla="*/ 853289 h 853289"/>
              <a:gd name="connsiteX6" fmla="*/ 208382 w 9475960"/>
              <a:gd name="connsiteY6" fmla="*/ 853289 h 853289"/>
              <a:gd name="connsiteX7" fmla="*/ 0 w 9475960"/>
              <a:gd name="connsiteY7" fmla="*/ 644907 h 853289"/>
              <a:gd name="connsiteX8" fmla="*/ 0 w 9475960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5960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2934912" y="-35273"/>
                  <a:pt x="5296706" y="-144294"/>
                  <a:pt x="9267578" y="0"/>
                </a:cubicBezTo>
                <a:cubicBezTo>
                  <a:pt x="9390408" y="2357"/>
                  <a:pt x="9470788" y="88935"/>
                  <a:pt x="9475960" y="208382"/>
                </a:cubicBezTo>
                <a:cubicBezTo>
                  <a:pt x="9513696" y="267569"/>
                  <a:pt x="9468150" y="559339"/>
                  <a:pt x="9475960" y="644907"/>
                </a:cubicBezTo>
                <a:cubicBezTo>
                  <a:pt x="9492126" y="747768"/>
                  <a:pt x="9383948" y="851897"/>
                  <a:pt x="9267578" y="853289"/>
                </a:cubicBezTo>
                <a:cubicBezTo>
                  <a:pt x="4744047" y="930814"/>
                  <a:pt x="4624933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9475960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373116" y="-95379"/>
                  <a:pt x="5822261" y="58096"/>
                  <a:pt x="9267578" y="0"/>
                </a:cubicBezTo>
                <a:cubicBezTo>
                  <a:pt x="9368805" y="-9756"/>
                  <a:pt x="9466672" y="86620"/>
                  <a:pt x="9475960" y="208382"/>
                </a:cubicBezTo>
                <a:cubicBezTo>
                  <a:pt x="9449003" y="354062"/>
                  <a:pt x="9445697" y="506809"/>
                  <a:pt x="9475960" y="644907"/>
                </a:cubicBezTo>
                <a:cubicBezTo>
                  <a:pt x="9482831" y="751825"/>
                  <a:pt x="9376293" y="846942"/>
                  <a:pt x="9267578" y="853289"/>
                </a:cubicBezTo>
                <a:cubicBezTo>
                  <a:pt x="5234880" y="793383"/>
                  <a:pt x="1971034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rgbClr val="FFFF00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: Rounded Corners 26">
            <a:extLst>
              <a:ext uri="{FF2B5EF4-FFF2-40B4-BE49-F238E27FC236}">
                <a16:creationId xmlns:a16="http://schemas.microsoft.com/office/drawing/2014/main" xmlns="" id="{22AD278D-8DF2-93DA-E232-CD3633538025}"/>
              </a:ext>
            </a:extLst>
          </p:cNvPr>
          <p:cNvSpPr/>
          <p:nvPr/>
        </p:nvSpPr>
        <p:spPr>
          <a:xfrm>
            <a:off x="1084380" y="3990972"/>
            <a:ext cx="6341656" cy="853290"/>
          </a:xfrm>
          <a:custGeom>
            <a:avLst/>
            <a:gdLst>
              <a:gd name="connsiteX0" fmla="*/ 0 w 9587621"/>
              <a:gd name="connsiteY0" fmla="*/ 208382 h 853290"/>
              <a:gd name="connsiteX1" fmla="*/ 208382 w 9587621"/>
              <a:gd name="connsiteY1" fmla="*/ 0 h 853290"/>
              <a:gd name="connsiteX2" fmla="*/ 9379239 w 9587621"/>
              <a:gd name="connsiteY2" fmla="*/ 0 h 853290"/>
              <a:gd name="connsiteX3" fmla="*/ 9587621 w 9587621"/>
              <a:gd name="connsiteY3" fmla="*/ 208382 h 853290"/>
              <a:gd name="connsiteX4" fmla="*/ 9587621 w 9587621"/>
              <a:gd name="connsiteY4" fmla="*/ 644908 h 853290"/>
              <a:gd name="connsiteX5" fmla="*/ 9379239 w 9587621"/>
              <a:gd name="connsiteY5" fmla="*/ 853290 h 853290"/>
              <a:gd name="connsiteX6" fmla="*/ 208382 w 9587621"/>
              <a:gd name="connsiteY6" fmla="*/ 853290 h 853290"/>
              <a:gd name="connsiteX7" fmla="*/ 0 w 9587621"/>
              <a:gd name="connsiteY7" fmla="*/ 644908 h 853290"/>
              <a:gd name="connsiteX8" fmla="*/ 0 w 9587621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7621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3219928" y="-35273"/>
                  <a:pt x="8067579" y="-144294"/>
                  <a:pt x="9379239" y="0"/>
                </a:cubicBezTo>
                <a:cubicBezTo>
                  <a:pt x="9502069" y="2357"/>
                  <a:pt x="9582449" y="88935"/>
                  <a:pt x="9587621" y="208382"/>
                </a:cubicBezTo>
                <a:cubicBezTo>
                  <a:pt x="9550227" y="261155"/>
                  <a:pt x="9587885" y="549625"/>
                  <a:pt x="9587621" y="644908"/>
                </a:cubicBezTo>
                <a:cubicBezTo>
                  <a:pt x="9603787" y="747769"/>
                  <a:pt x="9495609" y="851898"/>
                  <a:pt x="9379239" y="853290"/>
                </a:cubicBezTo>
                <a:cubicBezTo>
                  <a:pt x="5285323" y="930815"/>
                  <a:pt x="1516837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87621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279604" y="-95379"/>
                  <a:pt x="4918927" y="58096"/>
                  <a:pt x="9379239" y="0"/>
                </a:cubicBezTo>
                <a:cubicBezTo>
                  <a:pt x="9480466" y="-9756"/>
                  <a:pt x="9578333" y="86620"/>
                  <a:pt x="9587621" y="208382"/>
                </a:cubicBezTo>
                <a:cubicBezTo>
                  <a:pt x="9567891" y="352428"/>
                  <a:pt x="9562245" y="504908"/>
                  <a:pt x="9587621" y="644908"/>
                </a:cubicBezTo>
                <a:cubicBezTo>
                  <a:pt x="9594492" y="751826"/>
                  <a:pt x="9487954" y="846943"/>
                  <a:pt x="9379239" y="853290"/>
                </a:cubicBezTo>
                <a:cubicBezTo>
                  <a:pt x="7974198" y="793384"/>
                  <a:pt x="1845967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6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6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6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quản</a:t>
            </a:r>
            <a:r>
              <a:rPr lang="en-US" sz="60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40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197454" y="3133724"/>
            <a:ext cx="1054950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4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30648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xmlns="" id="{C63DBB8E-60B1-C153-0195-2F529E68BEF2}"/>
              </a:ext>
            </a:extLst>
          </p:cNvPr>
          <p:cNvSpPr/>
          <p:nvPr/>
        </p:nvSpPr>
        <p:spPr>
          <a:xfrm>
            <a:off x="1084380" y="1843657"/>
            <a:ext cx="5053184" cy="853289"/>
          </a:xfrm>
          <a:custGeom>
            <a:avLst/>
            <a:gdLst>
              <a:gd name="connsiteX0" fmla="*/ 0 w 9475960"/>
              <a:gd name="connsiteY0" fmla="*/ 208382 h 853289"/>
              <a:gd name="connsiteX1" fmla="*/ 208382 w 9475960"/>
              <a:gd name="connsiteY1" fmla="*/ 0 h 853289"/>
              <a:gd name="connsiteX2" fmla="*/ 9267578 w 9475960"/>
              <a:gd name="connsiteY2" fmla="*/ 0 h 853289"/>
              <a:gd name="connsiteX3" fmla="*/ 9475960 w 9475960"/>
              <a:gd name="connsiteY3" fmla="*/ 208382 h 853289"/>
              <a:gd name="connsiteX4" fmla="*/ 9475960 w 9475960"/>
              <a:gd name="connsiteY4" fmla="*/ 644907 h 853289"/>
              <a:gd name="connsiteX5" fmla="*/ 9267578 w 9475960"/>
              <a:gd name="connsiteY5" fmla="*/ 853289 h 853289"/>
              <a:gd name="connsiteX6" fmla="*/ 208382 w 9475960"/>
              <a:gd name="connsiteY6" fmla="*/ 853289 h 853289"/>
              <a:gd name="connsiteX7" fmla="*/ 0 w 9475960"/>
              <a:gd name="connsiteY7" fmla="*/ 644907 h 853289"/>
              <a:gd name="connsiteX8" fmla="*/ 0 w 9475960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5960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2934912" y="-35273"/>
                  <a:pt x="5296706" y="-144294"/>
                  <a:pt x="9267578" y="0"/>
                </a:cubicBezTo>
                <a:cubicBezTo>
                  <a:pt x="9390408" y="2357"/>
                  <a:pt x="9470788" y="88935"/>
                  <a:pt x="9475960" y="208382"/>
                </a:cubicBezTo>
                <a:cubicBezTo>
                  <a:pt x="9513696" y="267569"/>
                  <a:pt x="9468150" y="559339"/>
                  <a:pt x="9475960" y="644907"/>
                </a:cubicBezTo>
                <a:cubicBezTo>
                  <a:pt x="9492126" y="747768"/>
                  <a:pt x="9383948" y="851897"/>
                  <a:pt x="9267578" y="853289"/>
                </a:cubicBezTo>
                <a:cubicBezTo>
                  <a:pt x="4744047" y="930814"/>
                  <a:pt x="4624933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9475960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373116" y="-95379"/>
                  <a:pt x="5822261" y="58096"/>
                  <a:pt x="9267578" y="0"/>
                </a:cubicBezTo>
                <a:cubicBezTo>
                  <a:pt x="9368805" y="-9756"/>
                  <a:pt x="9466672" y="86620"/>
                  <a:pt x="9475960" y="208382"/>
                </a:cubicBezTo>
                <a:cubicBezTo>
                  <a:pt x="9449003" y="354062"/>
                  <a:pt x="9445697" y="506809"/>
                  <a:pt x="9475960" y="644907"/>
                </a:cubicBezTo>
                <a:cubicBezTo>
                  <a:pt x="9482831" y="751825"/>
                  <a:pt x="9376293" y="846942"/>
                  <a:pt x="9267578" y="853289"/>
                </a:cubicBezTo>
                <a:cubicBezTo>
                  <a:pt x="5234880" y="793383"/>
                  <a:pt x="1971034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Toại nguyện: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197454" y="3133724"/>
            <a:ext cx="1054950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xmlns="" id="{22AD278D-8DF2-93DA-E232-CD3633538025}"/>
              </a:ext>
            </a:extLst>
          </p:cNvPr>
          <p:cNvSpPr/>
          <p:nvPr/>
        </p:nvSpPr>
        <p:spPr>
          <a:xfrm>
            <a:off x="1365888" y="3970900"/>
            <a:ext cx="9543352" cy="853290"/>
          </a:xfrm>
          <a:custGeom>
            <a:avLst/>
            <a:gdLst>
              <a:gd name="connsiteX0" fmla="*/ 0 w 9587621"/>
              <a:gd name="connsiteY0" fmla="*/ 208382 h 853290"/>
              <a:gd name="connsiteX1" fmla="*/ 208382 w 9587621"/>
              <a:gd name="connsiteY1" fmla="*/ 0 h 853290"/>
              <a:gd name="connsiteX2" fmla="*/ 9379239 w 9587621"/>
              <a:gd name="connsiteY2" fmla="*/ 0 h 853290"/>
              <a:gd name="connsiteX3" fmla="*/ 9587621 w 9587621"/>
              <a:gd name="connsiteY3" fmla="*/ 208382 h 853290"/>
              <a:gd name="connsiteX4" fmla="*/ 9587621 w 9587621"/>
              <a:gd name="connsiteY4" fmla="*/ 644908 h 853290"/>
              <a:gd name="connsiteX5" fmla="*/ 9379239 w 9587621"/>
              <a:gd name="connsiteY5" fmla="*/ 853290 h 853290"/>
              <a:gd name="connsiteX6" fmla="*/ 208382 w 9587621"/>
              <a:gd name="connsiteY6" fmla="*/ 853290 h 853290"/>
              <a:gd name="connsiteX7" fmla="*/ 0 w 9587621"/>
              <a:gd name="connsiteY7" fmla="*/ 644908 h 853290"/>
              <a:gd name="connsiteX8" fmla="*/ 0 w 9587621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87621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3219928" y="-35273"/>
                  <a:pt x="8067579" y="-144294"/>
                  <a:pt x="9379239" y="0"/>
                </a:cubicBezTo>
                <a:cubicBezTo>
                  <a:pt x="9502069" y="2357"/>
                  <a:pt x="9582449" y="88935"/>
                  <a:pt x="9587621" y="208382"/>
                </a:cubicBezTo>
                <a:cubicBezTo>
                  <a:pt x="9550227" y="261155"/>
                  <a:pt x="9587885" y="549625"/>
                  <a:pt x="9587621" y="644908"/>
                </a:cubicBezTo>
                <a:cubicBezTo>
                  <a:pt x="9603787" y="747769"/>
                  <a:pt x="9495609" y="851898"/>
                  <a:pt x="9379239" y="853290"/>
                </a:cubicBezTo>
                <a:cubicBezTo>
                  <a:pt x="5285323" y="930815"/>
                  <a:pt x="1516837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87621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279604" y="-95379"/>
                  <a:pt x="4918927" y="58096"/>
                  <a:pt x="9379239" y="0"/>
                </a:cubicBezTo>
                <a:cubicBezTo>
                  <a:pt x="9480466" y="-9756"/>
                  <a:pt x="9578333" y="86620"/>
                  <a:pt x="9587621" y="208382"/>
                </a:cubicBezTo>
                <a:cubicBezTo>
                  <a:pt x="9567891" y="352428"/>
                  <a:pt x="9562245" y="504908"/>
                  <a:pt x="9587621" y="644908"/>
                </a:cubicBezTo>
                <a:cubicBezTo>
                  <a:pt x="9594492" y="751826"/>
                  <a:pt x="9487954" y="846943"/>
                  <a:pt x="9379239" y="853290"/>
                </a:cubicBezTo>
                <a:cubicBezTo>
                  <a:pt x="7974198" y="793384"/>
                  <a:pt x="1845967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ysClr val="window" lastClr="FFFFFF">
              <a:alpha val="82000"/>
            </a:sys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Toại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nguyện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thoả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muốn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102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30648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xmlns="" id="{C63DBB8E-60B1-C153-0195-2F529E68BEF2}"/>
              </a:ext>
            </a:extLst>
          </p:cNvPr>
          <p:cNvSpPr/>
          <p:nvPr/>
        </p:nvSpPr>
        <p:spPr>
          <a:xfrm>
            <a:off x="1277424" y="1871365"/>
            <a:ext cx="4195120" cy="806301"/>
          </a:xfrm>
          <a:custGeom>
            <a:avLst/>
            <a:gdLst>
              <a:gd name="connsiteX0" fmla="*/ 0 w 9475960"/>
              <a:gd name="connsiteY0" fmla="*/ 208382 h 853289"/>
              <a:gd name="connsiteX1" fmla="*/ 208382 w 9475960"/>
              <a:gd name="connsiteY1" fmla="*/ 0 h 853289"/>
              <a:gd name="connsiteX2" fmla="*/ 9267578 w 9475960"/>
              <a:gd name="connsiteY2" fmla="*/ 0 h 853289"/>
              <a:gd name="connsiteX3" fmla="*/ 9475960 w 9475960"/>
              <a:gd name="connsiteY3" fmla="*/ 208382 h 853289"/>
              <a:gd name="connsiteX4" fmla="*/ 9475960 w 9475960"/>
              <a:gd name="connsiteY4" fmla="*/ 644907 h 853289"/>
              <a:gd name="connsiteX5" fmla="*/ 9267578 w 9475960"/>
              <a:gd name="connsiteY5" fmla="*/ 853289 h 853289"/>
              <a:gd name="connsiteX6" fmla="*/ 208382 w 9475960"/>
              <a:gd name="connsiteY6" fmla="*/ 853289 h 853289"/>
              <a:gd name="connsiteX7" fmla="*/ 0 w 9475960"/>
              <a:gd name="connsiteY7" fmla="*/ 644907 h 853289"/>
              <a:gd name="connsiteX8" fmla="*/ 0 w 9475960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5960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2934912" y="-35273"/>
                  <a:pt x="5296706" y="-144294"/>
                  <a:pt x="9267578" y="0"/>
                </a:cubicBezTo>
                <a:cubicBezTo>
                  <a:pt x="9390408" y="2357"/>
                  <a:pt x="9470788" y="88935"/>
                  <a:pt x="9475960" y="208382"/>
                </a:cubicBezTo>
                <a:cubicBezTo>
                  <a:pt x="9513696" y="267569"/>
                  <a:pt x="9468150" y="559339"/>
                  <a:pt x="9475960" y="644907"/>
                </a:cubicBezTo>
                <a:cubicBezTo>
                  <a:pt x="9492126" y="747768"/>
                  <a:pt x="9383948" y="851897"/>
                  <a:pt x="9267578" y="853289"/>
                </a:cubicBezTo>
                <a:cubicBezTo>
                  <a:pt x="4744047" y="930814"/>
                  <a:pt x="4624933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9475960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373116" y="-95379"/>
                  <a:pt x="5822261" y="58096"/>
                  <a:pt x="9267578" y="0"/>
                </a:cubicBezTo>
                <a:cubicBezTo>
                  <a:pt x="9368805" y="-9756"/>
                  <a:pt x="9466672" y="86620"/>
                  <a:pt x="9475960" y="208382"/>
                </a:cubicBezTo>
                <a:cubicBezTo>
                  <a:pt x="9449003" y="354062"/>
                  <a:pt x="9445697" y="506809"/>
                  <a:pt x="9475960" y="644907"/>
                </a:cubicBezTo>
                <a:cubicBezTo>
                  <a:pt x="9482831" y="751825"/>
                  <a:pt x="9376293" y="846942"/>
                  <a:pt x="9267578" y="853289"/>
                </a:cubicBezTo>
                <a:cubicBezTo>
                  <a:pt x="5234880" y="793383"/>
                  <a:pt x="1971034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 tư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197454" y="3133724"/>
            <a:ext cx="1054950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xmlns="" id="{EB31251C-7254-4BC1-2825-46CD108E011A}"/>
              </a:ext>
            </a:extLst>
          </p:cNvPr>
          <p:cNvSpPr/>
          <p:nvPr/>
        </p:nvSpPr>
        <p:spPr>
          <a:xfrm>
            <a:off x="1084379" y="4222087"/>
            <a:ext cx="9515193" cy="853290"/>
          </a:xfrm>
          <a:custGeom>
            <a:avLst/>
            <a:gdLst>
              <a:gd name="connsiteX0" fmla="*/ 0 w 9515193"/>
              <a:gd name="connsiteY0" fmla="*/ 208382 h 853290"/>
              <a:gd name="connsiteX1" fmla="*/ 208382 w 9515193"/>
              <a:gd name="connsiteY1" fmla="*/ 0 h 853290"/>
              <a:gd name="connsiteX2" fmla="*/ 9306811 w 9515193"/>
              <a:gd name="connsiteY2" fmla="*/ 0 h 853290"/>
              <a:gd name="connsiteX3" fmla="*/ 9515193 w 9515193"/>
              <a:gd name="connsiteY3" fmla="*/ 208382 h 853290"/>
              <a:gd name="connsiteX4" fmla="*/ 9515193 w 9515193"/>
              <a:gd name="connsiteY4" fmla="*/ 644908 h 853290"/>
              <a:gd name="connsiteX5" fmla="*/ 9306811 w 9515193"/>
              <a:gd name="connsiteY5" fmla="*/ 853290 h 853290"/>
              <a:gd name="connsiteX6" fmla="*/ 208382 w 9515193"/>
              <a:gd name="connsiteY6" fmla="*/ 853290 h 853290"/>
              <a:gd name="connsiteX7" fmla="*/ 0 w 9515193"/>
              <a:gd name="connsiteY7" fmla="*/ 644908 h 853290"/>
              <a:gd name="connsiteX8" fmla="*/ 0 w 9515193"/>
              <a:gd name="connsiteY8" fmla="*/ 208382 h 8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5193" h="853290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1746152" y="-35273"/>
                  <a:pt x="5815605" y="-144294"/>
                  <a:pt x="9306811" y="0"/>
                </a:cubicBezTo>
                <a:cubicBezTo>
                  <a:pt x="9429641" y="2357"/>
                  <a:pt x="9510021" y="88935"/>
                  <a:pt x="9515193" y="208382"/>
                </a:cubicBezTo>
                <a:cubicBezTo>
                  <a:pt x="9477799" y="261155"/>
                  <a:pt x="9515457" y="549625"/>
                  <a:pt x="9515193" y="644908"/>
                </a:cubicBezTo>
                <a:cubicBezTo>
                  <a:pt x="9531359" y="747769"/>
                  <a:pt x="9423181" y="851898"/>
                  <a:pt x="9306811" y="853290"/>
                </a:cubicBezTo>
                <a:cubicBezTo>
                  <a:pt x="6223131" y="930815"/>
                  <a:pt x="3380649" y="809587"/>
                  <a:pt x="208382" y="853290"/>
                </a:cubicBezTo>
                <a:cubicBezTo>
                  <a:pt x="72254" y="847460"/>
                  <a:pt x="-22376" y="759688"/>
                  <a:pt x="0" y="644908"/>
                </a:cubicBezTo>
                <a:cubicBezTo>
                  <a:pt x="26244" y="518378"/>
                  <a:pt x="4790" y="414448"/>
                  <a:pt x="0" y="208382"/>
                </a:cubicBezTo>
                <a:close/>
              </a:path>
              <a:path w="9515193" h="853290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2174493" y="-95379"/>
                  <a:pt x="7628003" y="58096"/>
                  <a:pt x="9306811" y="0"/>
                </a:cubicBezTo>
                <a:cubicBezTo>
                  <a:pt x="9408038" y="-9756"/>
                  <a:pt x="9505905" y="86620"/>
                  <a:pt x="9515193" y="208382"/>
                </a:cubicBezTo>
                <a:cubicBezTo>
                  <a:pt x="9495463" y="352428"/>
                  <a:pt x="9489817" y="504908"/>
                  <a:pt x="9515193" y="644908"/>
                </a:cubicBezTo>
                <a:cubicBezTo>
                  <a:pt x="9522064" y="751826"/>
                  <a:pt x="9415526" y="846943"/>
                  <a:pt x="9306811" y="853290"/>
                </a:cubicBezTo>
                <a:cubicBezTo>
                  <a:pt x="7940933" y="793384"/>
                  <a:pt x="1320193" y="935804"/>
                  <a:pt x="208382" y="853290"/>
                </a:cubicBezTo>
                <a:cubicBezTo>
                  <a:pt x="86391" y="854997"/>
                  <a:pt x="-4275" y="764333"/>
                  <a:pt x="0" y="644908"/>
                </a:cubicBezTo>
                <a:cubicBezTo>
                  <a:pt x="18324" y="598845"/>
                  <a:pt x="9976" y="347482"/>
                  <a:pt x="0" y="208382"/>
                </a:cubicBezTo>
                <a:close/>
              </a:path>
            </a:pathLst>
          </a:custGeom>
          <a:solidFill>
            <a:srgbClr val="FFC000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 tư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8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riêng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kumimoji="0" lang="en-US" sz="480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kumimoji="0" lang="vi-VN" sz="4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224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73AAFC-17C8-ECC9-C738-41CEA3F71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xmlns="" id="{01C3138A-7917-1F2B-9159-D75EDCD7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7745" y="240700"/>
            <a:ext cx="11055926" cy="685800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630A4687-F66C-2F52-64D1-96706066F0F4}"/>
              </a:ext>
            </a:extLst>
          </p:cNvPr>
          <p:cNvSpPr txBox="1"/>
          <p:nvPr/>
        </p:nvSpPr>
        <p:spPr>
          <a:xfrm>
            <a:off x="2904436" y="1061576"/>
            <a:ext cx="6853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xmlns="" id="{FE02EADE-B1EF-231E-EABD-BDAC8170A7E1}"/>
              </a:ext>
            </a:extLst>
          </p:cNvPr>
          <p:cNvSpPr txBox="1"/>
          <p:nvPr/>
        </p:nvSpPr>
        <p:spPr>
          <a:xfrm>
            <a:off x="2500961" y="1755190"/>
            <a:ext cx="2690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Chủ điểm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778FA0F5-5123-0355-0540-B175296D7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476">
            <a:off x="10015773" y="3541623"/>
            <a:ext cx="632232" cy="71538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16D8660B-7C57-89DF-3203-4740EBDA8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96" y="820734"/>
            <a:ext cx="632232" cy="715382"/>
          </a:xfrm>
          <a:prstGeom prst="rect">
            <a:avLst/>
          </a:prstGeom>
        </p:spPr>
      </p:pic>
      <p:pic>
        <p:nvPicPr>
          <p:cNvPr id="17" name="Hình ảnh 12">
            <a:extLst>
              <a:ext uri="{FF2B5EF4-FFF2-40B4-BE49-F238E27FC236}">
                <a16:creationId xmlns:a16="http://schemas.microsoft.com/office/drawing/2014/main" xmlns="" id="{F3C6505E-6162-034F-04BA-F1EAED197A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90">
            <a:off x="7492428" y="4797850"/>
            <a:ext cx="441756" cy="49985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3E0120F5-8835-7B97-8101-86200B50F715}"/>
              </a:ext>
            </a:extLst>
          </p:cNvPr>
          <p:cNvSpPr txBox="1">
            <a:spLocks/>
          </p:cNvSpPr>
          <p:nvPr/>
        </p:nvSpPr>
        <p:spPr>
          <a:xfrm>
            <a:off x="4788239" y="2593535"/>
            <a:ext cx="4970133" cy="15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78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515048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724929" y="424169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xmlns="" id="{C63DBB8E-60B1-C153-0195-2F529E68BEF2}"/>
              </a:ext>
            </a:extLst>
          </p:cNvPr>
          <p:cNvSpPr/>
          <p:nvPr/>
        </p:nvSpPr>
        <p:spPr>
          <a:xfrm>
            <a:off x="1205943" y="1495476"/>
            <a:ext cx="4790867" cy="806301"/>
          </a:xfrm>
          <a:custGeom>
            <a:avLst/>
            <a:gdLst>
              <a:gd name="connsiteX0" fmla="*/ 0 w 9475960"/>
              <a:gd name="connsiteY0" fmla="*/ 208382 h 853289"/>
              <a:gd name="connsiteX1" fmla="*/ 208382 w 9475960"/>
              <a:gd name="connsiteY1" fmla="*/ 0 h 853289"/>
              <a:gd name="connsiteX2" fmla="*/ 9267578 w 9475960"/>
              <a:gd name="connsiteY2" fmla="*/ 0 h 853289"/>
              <a:gd name="connsiteX3" fmla="*/ 9475960 w 9475960"/>
              <a:gd name="connsiteY3" fmla="*/ 208382 h 853289"/>
              <a:gd name="connsiteX4" fmla="*/ 9475960 w 9475960"/>
              <a:gd name="connsiteY4" fmla="*/ 644907 h 853289"/>
              <a:gd name="connsiteX5" fmla="*/ 9267578 w 9475960"/>
              <a:gd name="connsiteY5" fmla="*/ 853289 h 853289"/>
              <a:gd name="connsiteX6" fmla="*/ 208382 w 9475960"/>
              <a:gd name="connsiteY6" fmla="*/ 853289 h 853289"/>
              <a:gd name="connsiteX7" fmla="*/ 0 w 9475960"/>
              <a:gd name="connsiteY7" fmla="*/ 644907 h 853289"/>
              <a:gd name="connsiteX8" fmla="*/ 0 w 9475960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5960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2934912" y="-35273"/>
                  <a:pt x="5296706" y="-144294"/>
                  <a:pt x="9267578" y="0"/>
                </a:cubicBezTo>
                <a:cubicBezTo>
                  <a:pt x="9390408" y="2357"/>
                  <a:pt x="9470788" y="88935"/>
                  <a:pt x="9475960" y="208382"/>
                </a:cubicBezTo>
                <a:cubicBezTo>
                  <a:pt x="9513696" y="267569"/>
                  <a:pt x="9468150" y="559339"/>
                  <a:pt x="9475960" y="644907"/>
                </a:cubicBezTo>
                <a:cubicBezTo>
                  <a:pt x="9492126" y="747768"/>
                  <a:pt x="9383948" y="851897"/>
                  <a:pt x="9267578" y="853289"/>
                </a:cubicBezTo>
                <a:cubicBezTo>
                  <a:pt x="4744047" y="930814"/>
                  <a:pt x="4624933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9475960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373116" y="-95379"/>
                  <a:pt x="5822261" y="58096"/>
                  <a:pt x="9267578" y="0"/>
                </a:cubicBezTo>
                <a:cubicBezTo>
                  <a:pt x="9368805" y="-9756"/>
                  <a:pt x="9466672" y="86620"/>
                  <a:pt x="9475960" y="208382"/>
                </a:cubicBezTo>
                <a:cubicBezTo>
                  <a:pt x="9449003" y="354062"/>
                  <a:pt x="9445697" y="506809"/>
                  <a:pt x="9475960" y="644907"/>
                </a:cubicBezTo>
                <a:cubicBezTo>
                  <a:pt x="9482831" y="751825"/>
                  <a:pt x="9376293" y="846942"/>
                  <a:pt x="9267578" y="853289"/>
                </a:cubicBezTo>
                <a:cubicBezTo>
                  <a:pt x="5234880" y="793383"/>
                  <a:pt x="1971034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quýt</a:t>
            </a:r>
            <a:r>
              <a:rPr lang="en-US" sz="4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325202" y="2521611"/>
            <a:ext cx="799454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26">
            <a:extLst>
              <a:ext uri="{FF2B5EF4-FFF2-40B4-BE49-F238E27FC236}">
                <a16:creationId xmlns:a16="http://schemas.microsoft.com/office/drawing/2014/main" xmlns="" id="{23A89888-7856-4FFB-69AD-FF59E47EEA51}"/>
              </a:ext>
            </a:extLst>
          </p:cNvPr>
          <p:cNvSpPr/>
          <p:nvPr/>
        </p:nvSpPr>
        <p:spPr>
          <a:xfrm>
            <a:off x="1093928" y="3216595"/>
            <a:ext cx="10251766" cy="1416383"/>
          </a:xfrm>
          <a:custGeom>
            <a:avLst/>
            <a:gdLst>
              <a:gd name="connsiteX0" fmla="*/ 0 w 9080626"/>
              <a:gd name="connsiteY0" fmla="*/ 635159 h 2600872"/>
              <a:gd name="connsiteX1" fmla="*/ 635159 w 9080626"/>
              <a:gd name="connsiteY1" fmla="*/ 0 h 2600872"/>
              <a:gd name="connsiteX2" fmla="*/ 8445467 w 9080626"/>
              <a:gd name="connsiteY2" fmla="*/ 0 h 2600872"/>
              <a:gd name="connsiteX3" fmla="*/ 9080626 w 9080626"/>
              <a:gd name="connsiteY3" fmla="*/ 635159 h 2600872"/>
              <a:gd name="connsiteX4" fmla="*/ 9080626 w 9080626"/>
              <a:gd name="connsiteY4" fmla="*/ 1965713 h 2600872"/>
              <a:gd name="connsiteX5" fmla="*/ 8445467 w 9080626"/>
              <a:gd name="connsiteY5" fmla="*/ 2600872 h 2600872"/>
              <a:gd name="connsiteX6" fmla="*/ 635159 w 9080626"/>
              <a:gd name="connsiteY6" fmla="*/ 2600872 h 2600872"/>
              <a:gd name="connsiteX7" fmla="*/ 0 w 9080626"/>
              <a:gd name="connsiteY7" fmla="*/ 1965713 h 2600872"/>
              <a:gd name="connsiteX8" fmla="*/ 0 w 9080626"/>
              <a:gd name="connsiteY8" fmla="*/ 635159 h 260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0626" h="2600872" fill="none" extrusionOk="0">
                <a:moveTo>
                  <a:pt x="0" y="635159"/>
                </a:moveTo>
                <a:cubicBezTo>
                  <a:pt x="-8564" y="314382"/>
                  <a:pt x="261492" y="-15374"/>
                  <a:pt x="635159" y="0"/>
                </a:cubicBezTo>
                <a:cubicBezTo>
                  <a:pt x="3713505" y="-35273"/>
                  <a:pt x="5342316" y="-144294"/>
                  <a:pt x="8445467" y="0"/>
                </a:cubicBezTo>
                <a:cubicBezTo>
                  <a:pt x="8846857" y="15401"/>
                  <a:pt x="9070905" y="276174"/>
                  <a:pt x="9080626" y="635159"/>
                </a:cubicBezTo>
                <a:cubicBezTo>
                  <a:pt x="9094084" y="831035"/>
                  <a:pt x="9011036" y="1818422"/>
                  <a:pt x="9080626" y="1965713"/>
                </a:cubicBezTo>
                <a:cubicBezTo>
                  <a:pt x="9093254" y="2306952"/>
                  <a:pt x="8811609" y="2584228"/>
                  <a:pt x="8445467" y="2600872"/>
                </a:cubicBezTo>
                <a:cubicBezTo>
                  <a:pt x="4949610" y="2678397"/>
                  <a:pt x="2756567" y="2557169"/>
                  <a:pt x="635159" y="2600872"/>
                </a:cubicBezTo>
                <a:cubicBezTo>
                  <a:pt x="273022" y="2597728"/>
                  <a:pt x="-39161" y="2315967"/>
                  <a:pt x="0" y="1965713"/>
                </a:cubicBezTo>
                <a:cubicBezTo>
                  <a:pt x="48891" y="1372668"/>
                  <a:pt x="-102677" y="805876"/>
                  <a:pt x="0" y="635159"/>
                </a:cubicBezTo>
                <a:close/>
              </a:path>
              <a:path w="9080626" h="2600872" stroke="0" extrusionOk="0">
                <a:moveTo>
                  <a:pt x="0" y="635159"/>
                </a:moveTo>
                <a:cubicBezTo>
                  <a:pt x="-3629" y="271830"/>
                  <a:pt x="279883" y="3634"/>
                  <a:pt x="635159" y="0"/>
                </a:cubicBezTo>
                <a:cubicBezTo>
                  <a:pt x="1799105" y="-95379"/>
                  <a:pt x="5517959" y="58096"/>
                  <a:pt x="8445467" y="0"/>
                </a:cubicBezTo>
                <a:cubicBezTo>
                  <a:pt x="8784113" y="-8548"/>
                  <a:pt x="9067047" y="274611"/>
                  <a:pt x="9080626" y="635159"/>
                </a:cubicBezTo>
                <a:cubicBezTo>
                  <a:pt x="9058269" y="977892"/>
                  <a:pt x="8978582" y="1397039"/>
                  <a:pt x="9080626" y="1965713"/>
                </a:cubicBezTo>
                <a:cubicBezTo>
                  <a:pt x="9122307" y="2266957"/>
                  <a:pt x="8758871" y="2563631"/>
                  <a:pt x="8445467" y="2600872"/>
                </a:cubicBezTo>
                <a:cubicBezTo>
                  <a:pt x="6480329" y="2540966"/>
                  <a:pt x="3596863" y="2683386"/>
                  <a:pt x="635159" y="2600872"/>
                </a:cubicBezTo>
                <a:cubicBezTo>
                  <a:pt x="225128" y="2615517"/>
                  <a:pt x="-30185" y="2347137"/>
                  <a:pt x="0" y="1965713"/>
                </a:cubicBezTo>
                <a:cubicBezTo>
                  <a:pt x="67891" y="1530202"/>
                  <a:pt x="-31221" y="1079045"/>
                  <a:pt x="0" y="6351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bỏ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tròn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kích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to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44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quýt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840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515048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2947930" y="212078"/>
            <a:ext cx="654376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từ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xmlns="" id="{C63DBB8E-60B1-C153-0195-2F529E68BEF2}"/>
              </a:ext>
            </a:extLst>
          </p:cNvPr>
          <p:cNvSpPr/>
          <p:nvPr/>
        </p:nvSpPr>
        <p:spPr>
          <a:xfrm>
            <a:off x="831871" y="1438367"/>
            <a:ext cx="4790867" cy="806301"/>
          </a:xfrm>
          <a:custGeom>
            <a:avLst/>
            <a:gdLst>
              <a:gd name="connsiteX0" fmla="*/ 0 w 9475960"/>
              <a:gd name="connsiteY0" fmla="*/ 208382 h 853289"/>
              <a:gd name="connsiteX1" fmla="*/ 208382 w 9475960"/>
              <a:gd name="connsiteY1" fmla="*/ 0 h 853289"/>
              <a:gd name="connsiteX2" fmla="*/ 9267578 w 9475960"/>
              <a:gd name="connsiteY2" fmla="*/ 0 h 853289"/>
              <a:gd name="connsiteX3" fmla="*/ 9475960 w 9475960"/>
              <a:gd name="connsiteY3" fmla="*/ 208382 h 853289"/>
              <a:gd name="connsiteX4" fmla="*/ 9475960 w 9475960"/>
              <a:gd name="connsiteY4" fmla="*/ 644907 h 853289"/>
              <a:gd name="connsiteX5" fmla="*/ 9267578 w 9475960"/>
              <a:gd name="connsiteY5" fmla="*/ 853289 h 853289"/>
              <a:gd name="connsiteX6" fmla="*/ 208382 w 9475960"/>
              <a:gd name="connsiteY6" fmla="*/ 853289 h 853289"/>
              <a:gd name="connsiteX7" fmla="*/ 0 w 9475960"/>
              <a:gd name="connsiteY7" fmla="*/ 644907 h 853289"/>
              <a:gd name="connsiteX8" fmla="*/ 0 w 9475960"/>
              <a:gd name="connsiteY8" fmla="*/ 208382 h 85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5960" h="853289" fill="none" extrusionOk="0">
                <a:moveTo>
                  <a:pt x="0" y="208382"/>
                </a:moveTo>
                <a:cubicBezTo>
                  <a:pt x="-1675" y="99167"/>
                  <a:pt x="78200" y="-10145"/>
                  <a:pt x="208382" y="0"/>
                </a:cubicBezTo>
                <a:cubicBezTo>
                  <a:pt x="2934912" y="-35273"/>
                  <a:pt x="5296706" y="-144294"/>
                  <a:pt x="9267578" y="0"/>
                </a:cubicBezTo>
                <a:cubicBezTo>
                  <a:pt x="9390408" y="2357"/>
                  <a:pt x="9470788" y="88935"/>
                  <a:pt x="9475960" y="208382"/>
                </a:cubicBezTo>
                <a:cubicBezTo>
                  <a:pt x="9513696" y="267569"/>
                  <a:pt x="9468150" y="559339"/>
                  <a:pt x="9475960" y="644907"/>
                </a:cubicBezTo>
                <a:cubicBezTo>
                  <a:pt x="9492126" y="747768"/>
                  <a:pt x="9383948" y="851897"/>
                  <a:pt x="9267578" y="853289"/>
                </a:cubicBezTo>
                <a:cubicBezTo>
                  <a:pt x="4744047" y="930814"/>
                  <a:pt x="4624933" y="809586"/>
                  <a:pt x="208382" y="853289"/>
                </a:cubicBezTo>
                <a:cubicBezTo>
                  <a:pt x="72254" y="847459"/>
                  <a:pt x="-22376" y="759687"/>
                  <a:pt x="0" y="644907"/>
                </a:cubicBezTo>
                <a:cubicBezTo>
                  <a:pt x="32726" y="510158"/>
                  <a:pt x="7397" y="411142"/>
                  <a:pt x="0" y="208382"/>
                </a:cubicBezTo>
                <a:close/>
              </a:path>
              <a:path w="9475960" h="853289" stroke="0" extrusionOk="0">
                <a:moveTo>
                  <a:pt x="0" y="208382"/>
                </a:moveTo>
                <a:cubicBezTo>
                  <a:pt x="-1980" y="86454"/>
                  <a:pt x="85725" y="6132"/>
                  <a:pt x="208382" y="0"/>
                </a:cubicBezTo>
                <a:cubicBezTo>
                  <a:pt x="1373116" y="-95379"/>
                  <a:pt x="5822261" y="58096"/>
                  <a:pt x="9267578" y="0"/>
                </a:cubicBezTo>
                <a:cubicBezTo>
                  <a:pt x="9368805" y="-9756"/>
                  <a:pt x="9466672" y="86620"/>
                  <a:pt x="9475960" y="208382"/>
                </a:cubicBezTo>
                <a:cubicBezTo>
                  <a:pt x="9449003" y="354062"/>
                  <a:pt x="9445697" y="506809"/>
                  <a:pt x="9475960" y="644907"/>
                </a:cubicBezTo>
                <a:cubicBezTo>
                  <a:pt x="9482831" y="751825"/>
                  <a:pt x="9376293" y="846942"/>
                  <a:pt x="9267578" y="853289"/>
                </a:cubicBezTo>
                <a:cubicBezTo>
                  <a:pt x="5234880" y="793383"/>
                  <a:pt x="1971034" y="935803"/>
                  <a:pt x="208382" y="853289"/>
                </a:cubicBezTo>
                <a:cubicBezTo>
                  <a:pt x="86391" y="854996"/>
                  <a:pt x="-4275" y="764332"/>
                  <a:pt x="0" y="644907"/>
                </a:cubicBezTo>
                <a:cubicBezTo>
                  <a:pt x="25578" y="593482"/>
                  <a:pt x="19116" y="340193"/>
                  <a:pt x="0" y="20838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82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Thấm thía: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325202" y="2521611"/>
            <a:ext cx="799454" cy="373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xmlns="" id="{0A2D1565-DA1D-B8B8-8E14-975FCA915F6D}"/>
              </a:ext>
            </a:extLst>
          </p:cNvPr>
          <p:cNvSpPr/>
          <p:nvPr/>
        </p:nvSpPr>
        <p:spPr>
          <a:xfrm>
            <a:off x="728155" y="3269858"/>
            <a:ext cx="10735690" cy="1438925"/>
          </a:xfrm>
          <a:custGeom>
            <a:avLst/>
            <a:gdLst>
              <a:gd name="connsiteX0" fmla="*/ 0 w 11800907"/>
              <a:gd name="connsiteY0" fmla="*/ 351400 h 1438925"/>
              <a:gd name="connsiteX1" fmla="*/ 351400 w 11800907"/>
              <a:gd name="connsiteY1" fmla="*/ 0 h 1438925"/>
              <a:gd name="connsiteX2" fmla="*/ 11449507 w 11800907"/>
              <a:gd name="connsiteY2" fmla="*/ 0 h 1438925"/>
              <a:gd name="connsiteX3" fmla="*/ 11800907 w 11800907"/>
              <a:gd name="connsiteY3" fmla="*/ 351400 h 1438925"/>
              <a:gd name="connsiteX4" fmla="*/ 11800907 w 11800907"/>
              <a:gd name="connsiteY4" fmla="*/ 1087525 h 1438925"/>
              <a:gd name="connsiteX5" fmla="*/ 11449507 w 11800907"/>
              <a:gd name="connsiteY5" fmla="*/ 1438925 h 1438925"/>
              <a:gd name="connsiteX6" fmla="*/ 351400 w 11800907"/>
              <a:gd name="connsiteY6" fmla="*/ 1438925 h 1438925"/>
              <a:gd name="connsiteX7" fmla="*/ 0 w 11800907"/>
              <a:gd name="connsiteY7" fmla="*/ 1087525 h 1438925"/>
              <a:gd name="connsiteX8" fmla="*/ 0 w 11800907"/>
              <a:gd name="connsiteY8" fmla="*/ 351400 h 143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0907" h="1438925" fill="none" extrusionOk="0">
                <a:moveTo>
                  <a:pt x="0" y="351400"/>
                </a:moveTo>
                <a:cubicBezTo>
                  <a:pt x="-8876" y="188431"/>
                  <a:pt x="128911" y="-19096"/>
                  <a:pt x="351400" y="0"/>
                </a:cubicBezTo>
                <a:cubicBezTo>
                  <a:pt x="3448340" y="-35273"/>
                  <a:pt x="9274863" y="-144294"/>
                  <a:pt x="11449507" y="0"/>
                </a:cubicBezTo>
                <a:cubicBezTo>
                  <a:pt x="11677763" y="10404"/>
                  <a:pt x="11785750" y="144547"/>
                  <a:pt x="11800907" y="351400"/>
                </a:cubicBezTo>
                <a:cubicBezTo>
                  <a:pt x="11794489" y="633053"/>
                  <a:pt x="11740933" y="771601"/>
                  <a:pt x="11800907" y="1087525"/>
                </a:cubicBezTo>
                <a:cubicBezTo>
                  <a:pt x="11806698" y="1277219"/>
                  <a:pt x="11667903" y="1412557"/>
                  <a:pt x="11449507" y="1438925"/>
                </a:cubicBezTo>
                <a:cubicBezTo>
                  <a:pt x="6286865" y="1516450"/>
                  <a:pt x="2371877" y="1395222"/>
                  <a:pt x="351400" y="1438925"/>
                </a:cubicBezTo>
                <a:cubicBezTo>
                  <a:pt x="153840" y="1437959"/>
                  <a:pt x="-37651" y="1281083"/>
                  <a:pt x="0" y="1087525"/>
                </a:cubicBezTo>
                <a:cubicBezTo>
                  <a:pt x="-38806" y="726812"/>
                  <a:pt x="-10482" y="473785"/>
                  <a:pt x="0" y="351400"/>
                </a:cubicBezTo>
                <a:close/>
              </a:path>
              <a:path w="11800907" h="1438925" stroke="0" extrusionOk="0">
                <a:moveTo>
                  <a:pt x="0" y="351400"/>
                </a:moveTo>
                <a:cubicBezTo>
                  <a:pt x="-6062" y="136382"/>
                  <a:pt x="140283" y="13804"/>
                  <a:pt x="351400" y="0"/>
                </a:cubicBezTo>
                <a:cubicBezTo>
                  <a:pt x="2274457" y="-95379"/>
                  <a:pt x="10088042" y="58096"/>
                  <a:pt x="11449507" y="0"/>
                </a:cubicBezTo>
                <a:cubicBezTo>
                  <a:pt x="11613687" y="-21043"/>
                  <a:pt x="11785926" y="146560"/>
                  <a:pt x="11800907" y="351400"/>
                </a:cubicBezTo>
                <a:cubicBezTo>
                  <a:pt x="11786762" y="652653"/>
                  <a:pt x="11844111" y="788181"/>
                  <a:pt x="11800907" y="1087525"/>
                </a:cubicBezTo>
                <a:cubicBezTo>
                  <a:pt x="11811919" y="1268509"/>
                  <a:pt x="11626298" y="1421709"/>
                  <a:pt x="11449507" y="1438925"/>
                </a:cubicBezTo>
                <a:cubicBezTo>
                  <a:pt x="9328467" y="1379019"/>
                  <a:pt x="2987805" y="1521439"/>
                  <a:pt x="351400" y="1438925"/>
                </a:cubicBezTo>
                <a:cubicBezTo>
                  <a:pt x="146062" y="1441710"/>
                  <a:pt x="-19053" y="1300936"/>
                  <a:pt x="0" y="1087525"/>
                </a:cubicBezTo>
                <a:cubicBezTo>
                  <a:pt x="-23062" y="881913"/>
                  <a:pt x="65335" y="708875"/>
                  <a:pt x="0" y="351400"/>
                </a:cubicBezTo>
                <a:close/>
              </a:path>
            </a:pathLst>
          </a:custGeom>
          <a:solidFill>
            <a:srgbClr val="92D050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Thấm thía: thấm sâu vào tư tưởng, tình cảm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81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DF43AF64-ACCC-F68A-C563-4EB1E68BFF08}"/>
              </a:ext>
            </a:extLst>
          </p:cNvPr>
          <p:cNvSpPr txBox="1">
            <a:spLocks/>
          </p:cNvSpPr>
          <p:nvPr/>
        </p:nvSpPr>
        <p:spPr>
          <a:xfrm>
            <a:off x="1131616" y="493884"/>
            <a:ext cx="966711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vi-VN" sz="6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đọc chia làm mấy đoạn ?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7" name="Google Shape;335;p10">
            <a:extLst>
              <a:ext uri="{FF2B5EF4-FFF2-40B4-BE49-F238E27FC236}">
                <a16:creationId xmlns:a16="http://schemas.microsoft.com/office/drawing/2014/main" xmlns="" id="{0E779F95-9B53-B2E9-390D-1A0F6BC50F9F}"/>
              </a:ext>
            </a:extLst>
          </p:cNvPr>
          <p:cNvSpPr/>
          <p:nvPr/>
        </p:nvSpPr>
        <p:spPr>
          <a:xfrm>
            <a:off x="633935" y="1749647"/>
            <a:ext cx="9408552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Đoạn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1: “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Năm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1954 ……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toại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nguyện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”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8" name="Google Shape;335;p10">
            <a:extLst>
              <a:ext uri="{FF2B5EF4-FFF2-40B4-BE49-F238E27FC236}">
                <a16:creationId xmlns:a16="http://schemas.microsoft.com/office/drawing/2014/main" xmlns="" id="{DF80F0AF-77F8-5CEB-A9AB-689FA297565E}"/>
              </a:ext>
            </a:extLst>
          </p:cNvPr>
          <p:cNvSpPr/>
          <p:nvPr/>
        </p:nvSpPr>
        <p:spPr>
          <a:xfrm>
            <a:off x="709750" y="2510459"/>
            <a:ext cx="10881576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Đoạn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2: “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Giữa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lúc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đó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……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Thưa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Bác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không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ạ.”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sp>
        <p:nvSpPr>
          <p:cNvPr id="9" name="Google Shape;335;p10">
            <a:extLst>
              <a:ext uri="{FF2B5EF4-FFF2-40B4-BE49-F238E27FC236}">
                <a16:creationId xmlns:a16="http://schemas.microsoft.com/office/drawing/2014/main" xmlns="" id="{34F34AB9-AC93-1411-886D-F4E8CCFEDBE5}"/>
              </a:ext>
            </a:extLst>
          </p:cNvPr>
          <p:cNvSpPr/>
          <p:nvPr/>
        </p:nvSpPr>
        <p:spPr>
          <a:xfrm>
            <a:off x="709750" y="3239995"/>
            <a:ext cx="4949448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noProof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Đoạn</a:t>
            </a:r>
            <a:r>
              <a:rPr lang="en-US" sz="3200" kern="0" noProof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3: </a:t>
            </a:r>
            <a:r>
              <a:rPr lang="en-US" sz="3200" kern="0" noProof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Phần</a:t>
            </a:r>
            <a:r>
              <a:rPr lang="en-US" sz="3200" kern="0" noProof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còn</a:t>
            </a:r>
            <a:r>
              <a:rPr lang="en-US" sz="3200" kern="0" noProof="0" dirty="0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D202C"/>
                </a:solidFill>
                <a:latin typeface="UTM Avo" panose="02040603050506020204" pitchFamily="18"/>
                <a:cs typeface="Arial"/>
                <a:sym typeface="Arial"/>
              </a:rPr>
              <a:t>lại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237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33;p10">
            <a:extLst>
              <a:ext uri="{FF2B5EF4-FFF2-40B4-BE49-F238E27FC236}">
                <a16:creationId xmlns:a16="http://schemas.microsoft.com/office/drawing/2014/main" xmlns="" id="{5716EC14-3BF1-F783-EDB5-F03E2CC6B5D6}"/>
              </a:ext>
            </a:extLst>
          </p:cNvPr>
          <p:cNvSpPr txBox="1">
            <a:spLocks/>
          </p:cNvSpPr>
          <p:nvPr/>
        </p:nvSpPr>
        <p:spPr>
          <a:xfrm>
            <a:off x="3061855" y="249909"/>
            <a:ext cx="625065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Luyện đọc từ khó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圆角矩形 17">
            <a:extLst>
              <a:ext uri="{FF2B5EF4-FFF2-40B4-BE49-F238E27FC236}">
                <a16:creationId xmlns:a16="http://schemas.microsoft.com/office/drawing/2014/main" xmlns="" id="{81B9A94E-70E9-D45B-31E8-CBC2D2962F88}"/>
              </a:ext>
            </a:extLst>
          </p:cNvPr>
          <p:cNvSpPr/>
          <p:nvPr/>
        </p:nvSpPr>
        <p:spPr>
          <a:xfrm>
            <a:off x="681576" y="1640068"/>
            <a:ext cx="2976024" cy="866488"/>
          </a:xfrm>
          <a:prstGeom prst="roundRect">
            <a:avLst>
              <a:gd name="adj" fmla="val 24204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35857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6" name="Google Shape;335;p10">
            <a:extLst>
              <a:ext uri="{FF2B5EF4-FFF2-40B4-BE49-F238E27FC236}">
                <a16:creationId xmlns:a16="http://schemas.microsoft.com/office/drawing/2014/main" xmlns="" id="{61A3CF84-9099-5F72-A3C3-CA215F9F2355}"/>
              </a:ext>
            </a:extLst>
          </p:cNvPr>
          <p:cNvSpPr/>
          <p:nvPr/>
        </p:nvSpPr>
        <p:spPr>
          <a:xfrm>
            <a:off x="1174916" y="1835938"/>
            <a:ext cx="1785535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rút</a:t>
            </a:r>
            <a:r>
              <a:rPr lang="en-US" sz="40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bớt</a:t>
            </a:r>
            <a:endParaRPr kumimoji="0" sz="40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xmlns="" id="{7F1A3B85-0B03-61C8-8A5C-FFC8F8B61130}"/>
              </a:ext>
            </a:extLst>
          </p:cNvPr>
          <p:cNvSpPr/>
          <p:nvPr/>
        </p:nvSpPr>
        <p:spPr>
          <a:xfrm>
            <a:off x="3061855" y="2809218"/>
            <a:ext cx="5140035" cy="866489"/>
          </a:xfrm>
          <a:prstGeom prst="roundRect">
            <a:avLst>
              <a:gd name="adj" fmla="val 24204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35857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8" name="Google Shape;335;p10">
            <a:extLst>
              <a:ext uri="{FF2B5EF4-FFF2-40B4-BE49-F238E27FC236}">
                <a16:creationId xmlns:a16="http://schemas.microsoft.com/office/drawing/2014/main" xmlns="" id="{0C6DB58D-D47E-B970-C754-38C2C38A4E0C}"/>
              </a:ext>
            </a:extLst>
          </p:cNvPr>
          <p:cNvSpPr/>
          <p:nvPr/>
        </p:nvSpPr>
        <p:spPr>
          <a:xfrm>
            <a:off x="3624804" y="2954253"/>
            <a:ext cx="4251015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toại</a:t>
            </a:r>
            <a:r>
              <a:rPr lang="en-US" sz="48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nguyện</a:t>
            </a:r>
            <a:endParaRPr kumimoji="0" sz="48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xmlns="" id="{3FC71167-49B7-A1D5-F4A5-444858855B64}"/>
              </a:ext>
            </a:extLst>
          </p:cNvPr>
          <p:cNvSpPr/>
          <p:nvPr/>
        </p:nvSpPr>
        <p:spPr>
          <a:xfrm>
            <a:off x="4665073" y="4302266"/>
            <a:ext cx="6598671" cy="866489"/>
          </a:xfrm>
          <a:prstGeom prst="roundRect">
            <a:avLst>
              <a:gd name="adj" fmla="val 24204"/>
            </a:avLst>
          </a:prstGeom>
          <a:solidFill>
            <a:srgbClr val="FFFF00"/>
          </a:solidFill>
          <a:ln w="38100" cap="flat" cmpd="sng" algn="ctr">
            <a:solidFill>
              <a:srgbClr val="35857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10" name="Google Shape;335;p10">
            <a:extLst>
              <a:ext uri="{FF2B5EF4-FFF2-40B4-BE49-F238E27FC236}">
                <a16:creationId xmlns:a16="http://schemas.microsoft.com/office/drawing/2014/main" xmlns="" id="{B60BBD76-9C61-8C15-D8BA-0AFACA890F9F}"/>
              </a:ext>
            </a:extLst>
          </p:cNvPr>
          <p:cNvSpPr/>
          <p:nvPr/>
        </p:nvSpPr>
        <p:spPr>
          <a:xfrm>
            <a:off x="4823758" y="4498136"/>
            <a:ext cx="5677987" cy="47474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9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rút</a:t>
            </a:r>
            <a:r>
              <a:rPr lang="en-US" sz="48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8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túi</a:t>
            </a:r>
            <a:r>
              <a:rPr lang="en-US" sz="4800" b="1" kern="0" dirty="0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0D202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endParaRPr kumimoji="0" sz="48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903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FE93F493-4797-2D92-21E1-743C4FF9CCAD}"/>
              </a:ext>
            </a:extLst>
          </p:cNvPr>
          <p:cNvSpPr/>
          <p:nvPr/>
        </p:nvSpPr>
        <p:spPr>
          <a:xfrm>
            <a:off x="1995054" y="496670"/>
            <a:ext cx="7465653" cy="1193585"/>
          </a:xfrm>
          <a:custGeom>
            <a:avLst/>
            <a:gdLst>
              <a:gd name="connsiteX0" fmla="*/ 0 w 6066911"/>
              <a:gd name="connsiteY0" fmla="*/ 1008142 h 2661480"/>
              <a:gd name="connsiteX1" fmla="*/ 1008142 w 6066911"/>
              <a:gd name="connsiteY1" fmla="*/ 0 h 2661480"/>
              <a:gd name="connsiteX2" fmla="*/ 1723753 w 6066911"/>
              <a:gd name="connsiteY2" fmla="*/ 0 h 2661480"/>
              <a:gd name="connsiteX3" fmla="*/ 2479870 w 6066911"/>
              <a:gd name="connsiteY3" fmla="*/ 0 h 2661480"/>
              <a:gd name="connsiteX4" fmla="*/ 3235987 w 6066911"/>
              <a:gd name="connsiteY4" fmla="*/ 0 h 2661480"/>
              <a:gd name="connsiteX5" fmla="*/ 3870585 w 6066911"/>
              <a:gd name="connsiteY5" fmla="*/ 0 h 2661480"/>
              <a:gd name="connsiteX6" fmla="*/ 5058769 w 6066911"/>
              <a:gd name="connsiteY6" fmla="*/ 0 h 2661480"/>
              <a:gd name="connsiteX7" fmla="*/ 6066911 w 6066911"/>
              <a:gd name="connsiteY7" fmla="*/ 1008142 h 2661480"/>
              <a:gd name="connsiteX8" fmla="*/ 6066911 w 6066911"/>
              <a:gd name="connsiteY8" fmla="*/ 1653338 h 2661480"/>
              <a:gd name="connsiteX9" fmla="*/ 5058769 w 6066911"/>
              <a:gd name="connsiteY9" fmla="*/ 2661480 h 2661480"/>
              <a:gd name="connsiteX10" fmla="*/ 4343158 w 6066911"/>
              <a:gd name="connsiteY10" fmla="*/ 2661480 h 2661480"/>
              <a:gd name="connsiteX11" fmla="*/ 3749066 w 6066911"/>
              <a:gd name="connsiteY11" fmla="*/ 2661480 h 2661480"/>
              <a:gd name="connsiteX12" fmla="*/ 3154974 w 6066911"/>
              <a:gd name="connsiteY12" fmla="*/ 2661480 h 2661480"/>
              <a:gd name="connsiteX13" fmla="*/ 2601389 w 6066911"/>
              <a:gd name="connsiteY13" fmla="*/ 2661480 h 2661480"/>
              <a:gd name="connsiteX14" fmla="*/ 1845272 w 6066911"/>
              <a:gd name="connsiteY14" fmla="*/ 2661480 h 2661480"/>
              <a:gd name="connsiteX15" fmla="*/ 1008142 w 6066911"/>
              <a:gd name="connsiteY15" fmla="*/ 2661480 h 2661480"/>
              <a:gd name="connsiteX16" fmla="*/ 0 w 6066911"/>
              <a:gd name="connsiteY16" fmla="*/ 1653338 h 2661480"/>
              <a:gd name="connsiteX17" fmla="*/ 0 w 6066911"/>
              <a:gd name="connsiteY17" fmla="*/ 1008142 h 26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61480" fill="none" extrusionOk="0">
                <a:moveTo>
                  <a:pt x="0" y="1008142"/>
                </a:moveTo>
                <a:cubicBezTo>
                  <a:pt x="28516" y="477343"/>
                  <a:pt x="341910" y="37222"/>
                  <a:pt x="1008142" y="0"/>
                </a:cubicBezTo>
                <a:cubicBezTo>
                  <a:pt x="1334394" y="-18463"/>
                  <a:pt x="1436436" y="18814"/>
                  <a:pt x="1723753" y="0"/>
                </a:cubicBezTo>
                <a:cubicBezTo>
                  <a:pt x="2011070" y="-18814"/>
                  <a:pt x="2157295" y="10910"/>
                  <a:pt x="2479870" y="0"/>
                </a:cubicBezTo>
                <a:cubicBezTo>
                  <a:pt x="2802445" y="-10910"/>
                  <a:pt x="2955715" y="-16319"/>
                  <a:pt x="3235987" y="0"/>
                </a:cubicBezTo>
                <a:cubicBezTo>
                  <a:pt x="3516259" y="16319"/>
                  <a:pt x="3598734" y="-10300"/>
                  <a:pt x="3870585" y="0"/>
                </a:cubicBezTo>
                <a:cubicBezTo>
                  <a:pt x="4142436" y="10300"/>
                  <a:pt x="4637900" y="-21153"/>
                  <a:pt x="5058769" y="0"/>
                </a:cubicBezTo>
                <a:cubicBezTo>
                  <a:pt x="5557034" y="12436"/>
                  <a:pt x="6153000" y="371518"/>
                  <a:pt x="6066911" y="1008142"/>
                </a:cubicBezTo>
                <a:cubicBezTo>
                  <a:pt x="6036854" y="1291546"/>
                  <a:pt x="6034919" y="1399459"/>
                  <a:pt x="6066911" y="1653338"/>
                </a:cubicBezTo>
                <a:cubicBezTo>
                  <a:pt x="6143119" y="2248592"/>
                  <a:pt x="5703641" y="2667204"/>
                  <a:pt x="5058769" y="2661480"/>
                </a:cubicBezTo>
                <a:cubicBezTo>
                  <a:pt x="4727638" y="2639336"/>
                  <a:pt x="4541996" y="2693184"/>
                  <a:pt x="4343158" y="2661480"/>
                </a:cubicBezTo>
                <a:cubicBezTo>
                  <a:pt x="4144320" y="2629776"/>
                  <a:pt x="3892663" y="2653703"/>
                  <a:pt x="3749066" y="2661480"/>
                </a:cubicBezTo>
                <a:cubicBezTo>
                  <a:pt x="3605469" y="2669257"/>
                  <a:pt x="3428934" y="2650142"/>
                  <a:pt x="3154974" y="2661480"/>
                </a:cubicBezTo>
                <a:cubicBezTo>
                  <a:pt x="2881014" y="2672818"/>
                  <a:pt x="2802360" y="2647321"/>
                  <a:pt x="2601389" y="2661480"/>
                </a:cubicBezTo>
                <a:cubicBezTo>
                  <a:pt x="2400418" y="2675639"/>
                  <a:pt x="2111961" y="2632393"/>
                  <a:pt x="1845272" y="2661480"/>
                </a:cubicBezTo>
                <a:cubicBezTo>
                  <a:pt x="1578583" y="2690567"/>
                  <a:pt x="1419312" y="2652736"/>
                  <a:pt x="1008142" y="2661480"/>
                </a:cubicBezTo>
                <a:cubicBezTo>
                  <a:pt x="461349" y="2646463"/>
                  <a:pt x="-83888" y="2311630"/>
                  <a:pt x="0" y="1653338"/>
                </a:cubicBezTo>
                <a:cubicBezTo>
                  <a:pt x="20973" y="1417132"/>
                  <a:pt x="-1732" y="1190157"/>
                  <a:pt x="0" y="1008142"/>
                </a:cubicBezTo>
                <a:close/>
              </a:path>
              <a:path w="6066911" h="2661480" stroke="0" extrusionOk="0">
                <a:moveTo>
                  <a:pt x="0" y="1008142"/>
                </a:moveTo>
                <a:cubicBezTo>
                  <a:pt x="-2684" y="393884"/>
                  <a:pt x="560313" y="59911"/>
                  <a:pt x="1008142" y="0"/>
                </a:cubicBezTo>
                <a:cubicBezTo>
                  <a:pt x="1220703" y="-35347"/>
                  <a:pt x="1401459" y="-11782"/>
                  <a:pt x="1764259" y="0"/>
                </a:cubicBezTo>
                <a:cubicBezTo>
                  <a:pt x="2127059" y="11782"/>
                  <a:pt x="2181826" y="-23696"/>
                  <a:pt x="2317845" y="0"/>
                </a:cubicBezTo>
                <a:cubicBezTo>
                  <a:pt x="2453864" y="23696"/>
                  <a:pt x="2648405" y="7830"/>
                  <a:pt x="2952443" y="0"/>
                </a:cubicBezTo>
                <a:cubicBezTo>
                  <a:pt x="3256481" y="-7830"/>
                  <a:pt x="3315895" y="30659"/>
                  <a:pt x="3627547" y="0"/>
                </a:cubicBezTo>
                <a:cubicBezTo>
                  <a:pt x="3939199" y="-30659"/>
                  <a:pt x="4008523" y="-20834"/>
                  <a:pt x="4262146" y="0"/>
                </a:cubicBezTo>
                <a:cubicBezTo>
                  <a:pt x="4515769" y="20834"/>
                  <a:pt x="4819513" y="19231"/>
                  <a:pt x="5058769" y="0"/>
                </a:cubicBezTo>
                <a:cubicBezTo>
                  <a:pt x="5636028" y="93780"/>
                  <a:pt x="6159605" y="526335"/>
                  <a:pt x="6066911" y="1008142"/>
                </a:cubicBezTo>
                <a:cubicBezTo>
                  <a:pt x="6042177" y="1164294"/>
                  <a:pt x="6077114" y="1450316"/>
                  <a:pt x="6066911" y="1653338"/>
                </a:cubicBezTo>
                <a:cubicBezTo>
                  <a:pt x="6039583" y="2203780"/>
                  <a:pt x="5552504" y="2656448"/>
                  <a:pt x="5058769" y="2661480"/>
                </a:cubicBezTo>
                <a:cubicBezTo>
                  <a:pt x="4843661" y="2665377"/>
                  <a:pt x="4555339" y="2674460"/>
                  <a:pt x="4343158" y="2661480"/>
                </a:cubicBezTo>
                <a:cubicBezTo>
                  <a:pt x="4130977" y="2648500"/>
                  <a:pt x="3993843" y="2630518"/>
                  <a:pt x="3708560" y="2661480"/>
                </a:cubicBezTo>
                <a:cubicBezTo>
                  <a:pt x="3423277" y="2692442"/>
                  <a:pt x="3170941" y="2668142"/>
                  <a:pt x="2952443" y="2661480"/>
                </a:cubicBezTo>
                <a:cubicBezTo>
                  <a:pt x="2733945" y="2654818"/>
                  <a:pt x="2601339" y="2688700"/>
                  <a:pt x="2277338" y="2661480"/>
                </a:cubicBezTo>
                <a:cubicBezTo>
                  <a:pt x="1953338" y="2634260"/>
                  <a:pt x="1908205" y="2641250"/>
                  <a:pt x="1683247" y="2661480"/>
                </a:cubicBezTo>
                <a:cubicBezTo>
                  <a:pt x="1458289" y="2681710"/>
                  <a:pt x="1208928" y="2653171"/>
                  <a:pt x="1008142" y="2661480"/>
                </a:cubicBezTo>
                <a:cubicBezTo>
                  <a:pt x="436595" y="2661529"/>
                  <a:pt x="7218" y="2196710"/>
                  <a:pt x="0" y="1653338"/>
                </a:cubicBezTo>
                <a:cubicBezTo>
                  <a:pt x="30092" y="1361240"/>
                  <a:pt x="-13321" y="1161637"/>
                  <a:pt x="0" y="1008142"/>
                </a:cubicBez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nhóm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54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8EEC4DF5-0EF9-E2C5-2831-00C35DC2B57B}"/>
              </a:ext>
            </a:extLst>
          </p:cNvPr>
          <p:cNvSpPr/>
          <p:nvPr/>
        </p:nvSpPr>
        <p:spPr>
          <a:xfrm>
            <a:off x="1482436" y="547597"/>
            <a:ext cx="8769928" cy="1960076"/>
          </a:xfrm>
          <a:custGeom>
            <a:avLst/>
            <a:gdLst>
              <a:gd name="connsiteX0" fmla="*/ 0 w 6066911"/>
              <a:gd name="connsiteY0" fmla="*/ 1015091 h 2679825"/>
              <a:gd name="connsiteX1" fmla="*/ 1015091 w 6066911"/>
              <a:gd name="connsiteY1" fmla="*/ 0 h 2679825"/>
              <a:gd name="connsiteX2" fmla="*/ 1728246 w 6066911"/>
              <a:gd name="connsiteY2" fmla="*/ 0 h 2679825"/>
              <a:gd name="connsiteX3" fmla="*/ 2481769 w 6066911"/>
              <a:gd name="connsiteY3" fmla="*/ 0 h 2679825"/>
              <a:gd name="connsiteX4" fmla="*/ 3235292 w 6066911"/>
              <a:gd name="connsiteY4" fmla="*/ 0 h 2679825"/>
              <a:gd name="connsiteX5" fmla="*/ 3867713 w 6066911"/>
              <a:gd name="connsiteY5" fmla="*/ 0 h 2679825"/>
              <a:gd name="connsiteX6" fmla="*/ 5051820 w 6066911"/>
              <a:gd name="connsiteY6" fmla="*/ 0 h 2679825"/>
              <a:gd name="connsiteX7" fmla="*/ 6066911 w 6066911"/>
              <a:gd name="connsiteY7" fmla="*/ 1015091 h 2679825"/>
              <a:gd name="connsiteX8" fmla="*/ 6066911 w 6066911"/>
              <a:gd name="connsiteY8" fmla="*/ 1664734 h 2679825"/>
              <a:gd name="connsiteX9" fmla="*/ 5051820 w 6066911"/>
              <a:gd name="connsiteY9" fmla="*/ 2679825 h 2679825"/>
              <a:gd name="connsiteX10" fmla="*/ 4338665 w 6066911"/>
              <a:gd name="connsiteY10" fmla="*/ 2679825 h 2679825"/>
              <a:gd name="connsiteX11" fmla="*/ 3746611 w 6066911"/>
              <a:gd name="connsiteY11" fmla="*/ 2679825 h 2679825"/>
              <a:gd name="connsiteX12" fmla="*/ 3154557 w 6066911"/>
              <a:gd name="connsiteY12" fmla="*/ 2679825 h 2679825"/>
              <a:gd name="connsiteX13" fmla="*/ 2602871 w 6066911"/>
              <a:gd name="connsiteY13" fmla="*/ 2679825 h 2679825"/>
              <a:gd name="connsiteX14" fmla="*/ 1849348 w 6066911"/>
              <a:gd name="connsiteY14" fmla="*/ 2679825 h 2679825"/>
              <a:gd name="connsiteX15" fmla="*/ 1015091 w 6066911"/>
              <a:gd name="connsiteY15" fmla="*/ 2679825 h 2679825"/>
              <a:gd name="connsiteX16" fmla="*/ 0 w 6066911"/>
              <a:gd name="connsiteY16" fmla="*/ 1664734 h 2679825"/>
              <a:gd name="connsiteX17" fmla="*/ 0 w 6066911"/>
              <a:gd name="connsiteY17" fmla="*/ 1015091 h 2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79825" fill="none" extrusionOk="0">
                <a:moveTo>
                  <a:pt x="0" y="1015091"/>
                </a:moveTo>
                <a:cubicBezTo>
                  <a:pt x="78109" y="525638"/>
                  <a:pt x="437511" y="5768"/>
                  <a:pt x="1015091" y="0"/>
                </a:cubicBezTo>
                <a:cubicBezTo>
                  <a:pt x="1221170" y="-8425"/>
                  <a:pt x="1494400" y="-23966"/>
                  <a:pt x="1728246" y="0"/>
                </a:cubicBezTo>
                <a:cubicBezTo>
                  <a:pt x="1962093" y="23966"/>
                  <a:pt x="2156293" y="23038"/>
                  <a:pt x="2481769" y="0"/>
                </a:cubicBezTo>
                <a:cubicBezTo>
                  <a:pt x="2807245" y="-23038"/>
                  <a:pt x="3062993" y="2162"/>
                  <a:pt x="3235292" y="0"/>
                </a:cubicBezTo>
                <a:cubicBezTo>
                  <a:pt x="3407591" y="-2162"/>
                  <a:pt x="3705648" y="-864"/>
                  <a:pt x="3867713" y="0"/>
                </a:cubicBezTo>
                <a:cubicBezTo>
                  <a:pt x="4029778" y="864"/>
                  <a:pt x="4698156" y="7089"/>
                  <a:pt x="5051820" y="0"/>
                </a:cubicBezTo>
                <a:cubicBezTo>
                  <a:pt x="5583206" y="6212"/>
                  <a:pt x="6086449" y="436351"/>
                  <a:pt x="6066911" y="1015091"/>
                </a:cubicBezTo>
                <a:cubicBezTo>
                  <a:pt x="6065716" y="1287954"/>
                  <a:pt x="6092586" y="1396691"/>
                  <a:pt x="6066911" y="1664734"/>
                </a:cubicBezTo>
                <a:cubicBezTo>
                  <a:pt x="6104637" y="2244399"/>
                  <a:pt x="5711363" y="2686253"/>
                  <a:pt x="5051820" y="2679825"/>
                </a:cubicBezTo>
                <a:cubicBezTo>
                  <a:pt x="4850992" y="2691971"/>
                  <a:pt x="4571040" y="2700225"/>
                  <a:pt x="4338665" y="2679825"/>
                </a:cubicBezTo>
                <a:cubicBezTo>
                  <a:pt x="4106291" y="2659425"/>
                  <a:pt x="3977627" y="2693141"/>
                  <a:pt x="3746611" y="2679825"/>
                </a:cubicBezTo>
                <a:cubicBezTo>
                  <a:pt x="3515595" y="2666509"/>
                  <a:pt x="3356019" y="2667828"/>
                  <a:pt x="3154557" y="2679825"/>
                </a:cubicBezTo>
                <a:cubicBezTo>
                  <a:pt x="2953095" y="2691822"/>
                  <a:pt x="2858690" y="2660623"/>
                  <a:pt x="2602871" y="2679825"/>
                </a:cubicBezTo>
                <a:cubicBezTo>
                  <a:pt x="2347052" y="2699027"/>
                  <a:pt x="2166677" y="2686230"/>
                  <a:pt x="1849348" y="2679825"/>
                </a:cubicBezTo>
                <a:cubicBezTo>
                  <a:pt x="1532019" y="2673420"/>
                  <a:pt x="1401854" y="2705326"/>
                  <a:pt x="1015091" y="2679825"/>
                </a:cubicBezTo>
                <a:cubicBezTo>
                  <a:pt x="470351" y="2655951"/>
                  <a:pt x="-50976" y="2287038"/>
                  <a:pt x="0" y="1664734"/>
                </a:cubicBezTo>
                <a:cubicBezTo>
                  <a:pt x="1145" y="1472026"/>
                  <a:pt x="16990" y="1173817"/>
                  <a:pt x="0" y="1015091"/>
                </a:cubicBezTo>
                <a:close/>
              </a:path>
              <a:path w="6066911" h="2679825" stroke="0" extrusionOk="0">
                <a:moveTo>
                  <a:pt x="0" y="1015091"/>
                </a:moveTo>
                <a:cubicBezTo>
                  <a:pt x="-3249" y="384913"/>
                  <a:pt x="518616" y="35272"/>
                  <a:pt x="1015091" y="0"/>
                </a:cubicBezTo>
                <a:cubicBezTo>
                  <a:pt x="1195975" y="-12695"/>
                  <a:pt x="1441407" y="-18108"/>
                  <a:pt x="1768614" y="0"/>
                </a:cubicBezTo>
                <a:cubicBezTo>
                  <a:pt x="2095821" y="18108"/>
                  <a:pt x="2070905" y="1011"/>
                  <a:pt x="2320300" y="0"/>
                </a:cubicBezTo>
                <a:cubicBezTo>
                  <a:pt x="2569695" y="-1011"/>
                  <a:pt x="2815592" y="16427"/>
                  <a:pt x="2952721" y="0"/>
                </a:cubicBezTo>
                <a:cubicBezTo>
                  <a:pt x="3089850" y="-16427"/>
                  <a:pt x="3304962" y="3532"/>
                  <a:pt x="3625509" y="0"/>
                </a:cubicBezTo>
                <a:cubicBezTo>
                  <a:pt x="3946056" y="-3532"/>
                  <a:pt x="3964262" y="23967"/>
                  <a:pt x="4257930" y="0"/>
                </a:cubicBezTo>
                <a:cubicBezTo>
                  <a:pt x="4551598" y="-23967"/>
                  <a:pt x="4703469" y="9530"/>
                  <a:pt x="5051820" y="0"/>
                </a:cubicBezTo>
                <a:cubicBezTo>
                  <a:pt x="5629210" y="76804"/>
                  <a:pt x="6140636" y="514104"/>
                  <a:pt x="6066911" y="1015091"/>
                </a:cubicBezTo>
                <a:cubicBezTo>
                  <a:pt x="6086263" y="1244767"/>
                  <a:pt x="6081736" y="1484112"/>
                  <a:pt x="6066911" y="1664734"/>
                </a:cubicBezTo>
                <a:cubicBezTo>
                  <a:pt x="5937389" y="2195308"/>
                  <a:pt x="5588070" y="2677880"/>
                  <a:pt x="5051820" y="2679825"/>
                </a:cubicBezTo>
                <a:cubicBezTo>
                  <a:pt x="4831277" y="2712941"/>
                  <a:pt x="4511618" y="2687881"/>
                  <a:pt x="4338665" y="2679825"/>
                </a:cubicBezTo>
                <a:cubicBezTo>
                  <a:pt x="4165712" y="2671769"/>
                  <a:pt x="3984645" y="2693763"/>
                  <a:pt x="3706244" y="2679825"/>
                </a:cubicBezTo>
                <a:cubicBezTo>
                  <a:pt x="3427843" y="2665887"/>
                  <a:pt x="3274488" y="2707782"/>
                  <a:pt x="2952721" y="2679825"/>
                </a:cubicBezTo>
                <a:cubicBezTo>
                  <a:pt x="2630954" y="2651868"/>
                  <a:pt x="2478975" y="2690235"/>
                  <a:pt x="2279933" y="2679825"/>
                </a:cubicBezTo>
                <a:cubicBezTo>
                  <a:pt x="2080891" y="2669415"/>
                  <a:pt x="1891727" y="2708229"/>
                  <a:pt x="1687879" y="2679825"/>
                </a:cubicBezTo>
                <a:cubicBezTo>
                  <a:pt x="1484031" y="2651421"/>
                  <a:pt x="1216928" y="2654930"/>
                  <a:pt x="1015091" y="2679825"/>
                </a:cubicBezTo>
                <a:cubicBezTo>
                  <a:pt x="393006" y="2680030"/>
                  <a:pt x="6610" y="2213073"/>
                  <a:pt x="0" y="1664734"/>
                </a:cubicBezTo>
                <a:cubicBezTo>
                  <a:pt x="-18609" y="1409726"/>
                  <a:pt x="-15743" y="1301139"/>
                  <a:pt x="0" y="101509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trước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lớp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71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973620-F617-32E6-D471-C9AE1050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09" y="25519"/>
            <a:ext cx="4145657" cy="681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005B03-8CCB-F166-23E0-85A86B7DE745}"/>
              </a:ext>
            </a:extLst>
          </p:cNvPr>
          <p:cNvSpPr txBox="1"/>
          <p:nvPr/>
        </p:nvSpPr>
        <p:spPr>
          <a:xfrm>
            <a:off x="193114" y="343038"/>
            <a:ext cx="369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HOẠT ĐỘNG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2: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6" name="Google Shape;373;p14">
            <a:extLst>
              <a:ext uri="{FF2B5EF4-FFF2-40B4-BE49-F238E27FC236}">
                <a16:creationId xmlns:a16="http://schemas.microsoft.com/office/drawing/2014/main" xmlns="" id="{76ED41AB-0E3F-E3C2-7FFF-D4C0771A099A}"/>
              </a:ext>
            </a:extLst>
          </p:cNvPr>
          <p:cNvSpPr txBox="1">
            <a:spLocks/>
          </p:cNvSpPr>
          <p:nvPr/>
        </p:nvSpPr>
        <p:spPr>
          <a:xfrm>
            <a:off x="4212549" y="666440"/>
            <a:ext cx="3657400" cy="5225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Trả lời câu hỏi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grpSp>
        <p:nvGrpSpPr>
          <p:cNvPr id="7" name="Google Shape;374;p14">
            <a:extLst>
              <a:ext uri="{FF2B5EF4-FFF2-40B4-BE49-F238E27FC236}">
                <a16:creationId xmlns:a16="http://schemas.microsoft.com/office/drawing/2014/main" xmlns="" id="{2517996C-356C-877B-0662-1FB3BFE77410}"/>
              </a:ext>
            </a:extLst>
          </p:cNvPr>
          <p:cNvGrpSpPr/>
          <p:nvPr/>
        </p:nvGrpSpPr>
        <p:grpSpPr>
          <a:xfrm>
            <a:off x="433427" y="1405074"/>
            <a:ext cx="11226305" cy="712806"/>
            <a:chOff x="460016" y="456990"/>
            <a:chExt cx="8421789" cy="624242"/>
          </a:xfrm>
        </p:grpSpPr>
        <p:sp>
          <p:nvSpPr>
            <p:cNvPr id="8" name="Google Shape;375;p14">
              <a:extLst>
                <a:ext uri="{FF2B5EF4-FFF2-40B4-BE49-F238E27FC236}">
                  <a16:creationId xmlns:a16="http://schemas.microsoft.com/office/drawing/2014/main" xmlns="" id="{78973744-73BE-090F-4CD7-C64BA2B9384E}"/>
                </a:ext>
              </a:extLst>
            </p:cNvPr>
            <p:cNvSpPr/>
            <p:nvPr/>
          </p:nvSpPr>
          <p:spPr>
            <a:xfrm>
              <a:off x="782963" y="456990"/>
              <a:ext cx="8098842" cy="624242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19200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   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Câu chuyện diễn ra trong hoàn cảnh nào?</a:t>
              </a:r>
              <a:endPara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9" name="Google Shape;376;p14">
              <a:extLst>
                <a:ext uri="{FF2B5EF4-FFF2-40B4-BE49-F238E27FC236}">
                  <a16:creationId xmlns:a16="http://schemas.microsoft.com/office/drawing/2014/main" xmlns="" id="{211EC126-EB8E-3138-0BD6-CDDF7FDB4FD8}"/>
                </a:ext>
              </a:extLst>
            </p:cNvPr>
            <p:cNvSpPr/>
            <p:nvPr/>
          </p:nvSpPr>
          <p:spPr>
            <a:xfrm>
              <a:off x="460016" y="508053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FBFF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Arial"/>
                  <a:sym typeface="Arial"/>
                </a:rPr>
                <a:t>1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377;p14">
            <a:extLst>
              <a:ext uri="{FF2B5EF4-FFF2-40B4-BE49-F238E27FC236}">
                <a16:creationId xmlns:a16="http://schemas.microsoft.com/office/drawing/2014/main" xmlns="" id="{39D393D4-5F3A-10FC-9954-3B8A29EAD8CC}"/>
              </a:ext>
            </a:extLst>
          </p:cNvPr>
          <p:cNvGrpSpPr/>
          <p:nvPr/>
        </p:nvGrpSpPr>
        <p:grpSpPr>
          <a:xfrm>
            <a:off x="450715" y="2333995"/>
            <a:ext cx="11221877" cy="931582"/>
            <a:chOff x="523469" y="483892"/>
            <a:chExt cx="8416407" cy="698686"/>
          </a:xfrm>
        </p:grpSpPr>
        <p:sp>
          <p:nvSpPr>
            <p:cNvPr id="14" name="Google Shape;378;p14">
              <a:extLst>
                <a:ext uri="{FF2B5EF4-FFF2-40B4-BE49-F238E27FC236}">
                  <a16:creationId xmlns:a16="http://schemas.microsoft.com/office/drawing/2014/main" xmlns="" id="{F0299AD1-26C8-2D9B-D3EF-991C58CA46AB}"/>
                </a:ext>
              </a:extLst>
            </p:cNvPr>
            <p:cNvSpPr/>
            <p:nvPr/>
          </p:nvSpPr>
          <p:spPr>
            <a:xfrm>
              <a:off x="841033" y="552398"/>
              <a:ext cx="8098843" cy="63018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Vì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sao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nhiều cán bộ đang dự hội nghị muốn chuyển sang học lớp tiếp quản Thủ</a:t>
              </a:r>
              <a:r>
                <a:rPr lang="vi-VN" sz="2800" spc="-4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đô?</a:t>
              </a:r>
              <a:endPara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15" name="Google Shape;379;p14">
              <a:extLst>
                <a:ext uri="{FF2B5EF4-FFF2-40B4-BE49-F238E27FC236}">
                  <a16:creationId xmlns:a16="http://schemas.microsoft.com/office/drawing/2014/main" xmlns="" id="{A9044905-DA08-9C30-336B-ADE90F6355AB}"/>
                </a:ext>
              </a:extLst>
            </p:cNvPr>
            <p:cNvSpPr/>
            <p:nvPr/>
          </p:nvSpPr>
          <p:spPr>
            <a:xfrm>
              <a:off x="523469" y="483892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F5FBFF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" name="Google Shape;380;p14">
            <a:extLst>
              <a:ext uri="{FF2B5EF4-FFF2-40B4-BE49-F238E27FC236}">
                <a16:creationId xmlns:a16="http://schemas.microsoft.com/office/drawing/2014/main" xmlns="" id="{B0F17997-EF9B-ACD0-610E-3246F36B3C0C}"/>
              </a:ext>
            </a:extLst>
          </p:cNvPr>
          <p:cNvGrpSpPr/>
          <p:nvPr/>
        </p:nvGrpSpPr>
        <p:grpSpPr>
          <a:xfrm>
            <a:off x="354950" y="3382067"/>
            <a:ext cx="11229623" cy="1036580"/>
            <a:chOff x="517661" y="470594"/>
            <a:chExt cx="8422217" cy="777434"/>
          </a:xfrm>
        </p:grpSpPr>
        <p:sp>
          <p:nvSpPr>
            <p:cNvPr id="17" name="Google Shape;381;p14">
              <a:extLst>
                <a:ext uri="{FF2B5EF4-FFF2-40B4-BE49-F238E27FC236}">
                  <a16:creationId xmlns:a16="http://schemas.microsoft.com/office/drawing/2014/main" xmlns="" id="{FD0A4311-F156-26DB-3D09-184F70341AB9}"/>
                </a:ext>
              </a:extLst>
            </p:cNvPr>
            <p:cNvSpPr/>
            <p:nvPr/>
          </p:nvSpPr>
          <p:spPr>
            <a:xfrm>
              <a:off x="841034" y="548183"/>
              <a:ext cx="8098844" cy="699845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  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Bác Hồ đã làm cách nào để giúp mọi người “tự đánh tan được những thắc mắc</a:t>
              </a:r>
              <a:r>
                <a:rPr lang="vi-VN" sz="2800" spc="-4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riêng</a:t>
              </a:r>
              <a:r>
                <a:rPr lang="vi-VN" sz="2800" spc="-4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tư</a:t>
              </a:r>
              <a:r>
                <a:rPr lang="en-US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Segoe UI Symbol" panose="020B0502040204020203" pitchFamily="34" charset="0"/>
                  <a:cs typeface="Segoe UI Semibold" panose="020B0702040204020203" pitchFamily="34" charset="0"/>
                </a:rPr>
                <a:t>?</a:t>
              </a:r>
              <a:endParaRPr kumimoji="0" sz="3200" b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18" name="Google Shape;382;p14">
              <a:extLst>
                <a:ext uri="{FF2B5EF4-FFF2-40B4-BE49-F238E27FC236}">
                  <a16:creationId xmlns:a16="http://schemas.microsoft.com/office/drawing/2014/main" xmlns="" id="{36F13AA2-A362-2F75-B548-0693A0326314}"/>
                </a:ext>
              </a:extLst>
            </p:cNvPr>
            <p:cNvSpPr/>
            <p:nvPr/>
          </p:nvSpPr>
          <p:spPr>
            <a:xfrm>
              <a:off x="517661" y="470594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BFF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Arial"/>
                  <a:sym typeface="Arial"/>
                </a:rPr>
                <a:t>3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oogle Shape;383;p14">
            <a:extLst>
              <a:ext uri="{FF2B5EF4-FFF2-40B4-BE49-F238E27FC236}">
                <a16:creationId xmlns:a16="http://schemas.microsoft.com/office/drawing/2014/main" xmlns="" id="{87120AB1-94AE-CB75-6051-478E04BBDF05}"/>
              </a:ext>
            </a:extLst>
          </p:cNvPr>
          <p:cNvGrpSpPr/>
          <p:nvPr/>
        </p:nvGrpSpPr>
        <p:grpSpPr>
          <a:xfrm>
            <a:off x="324523" y="4530220"/>
            <a:ext cx="11260050" cy="728208"/>
            <a:chOff x="398483" y="1055632"/>
            <a:chExt cx="8392473" cy="546156"/>
          </a:xfrm>
        </p:grpSpPr>
        <p:sp>
          <p:nvSpPr>
            <p:cNvPr id="20" name="Google Shape;384;p14">
              <a:extLst>
                <a:ext uri="{FF2B5EF4-FFF2-40B4-BE49-F238E27FC236}">
                  <a16:creationId xmlns:a16="http://schemas.microsoft.com/office/drawing/2014/main" xmlns="" id="{2F784EBD-4C93-60BE-A020-A017F7A3325D}"/>
                </a:ext>
              </a:extLst>
            </p:cNvPr>
            <p:cNvSpPr/>
            <p:nvPr/>
          </p:nvSpPr>
          <p:spPr>
            <a:xfrm>
              <a:off x="692111" y="1086848"/>
              <a:ext cx="8098845" cy="51494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  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Em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thích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nhất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câu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nói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nào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của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Bác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Hồ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trong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bài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đọc?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Vì</a:t>
              </a:r>
              <a:r>
                <a:rPr lang="vi-VN" sz="2800" spc="-7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vi-VN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sao?</a:t>
              </a:r>
              <a:endParaRPr lang="en-US" sz="1800" dirty="0"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1" name="Google Shape;385;p14">
              <a:extLst>
                <a:ext uri="{FF2B5EF4-FFF2-40B4-BE49-F238E27FC236}">
                  <a16:creationId xmlns:a16="http://schemas.microsoft.com/office/drawing/2014/main" xmlns="" id="{CDB681E2-72CB-621D-8384-67CB19F40A2D}"/>
                </a:ext>
              </a:extLst>
            </p:cNvPr>
            <p:cNvSpPr/>
            <p:nvPr/>
          </p:nvSpPr>
          <p:spPr>
            <a:xfrm>
              <a:off x="398483" y="1055632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BFF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Arial"/>
                  <a:sym typeface="Arial"/>
                </a:rPr>
                <a:t>4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374;p14">
            <a:extLst>
              <a:ext uri="{FF2B5EF4-FFF2-40B4-BE49-F238E27FC236}">
                <a16:creationId xmlns:a16="http://schemas.microsoft.com/office/drawing/2014/main" xmlns="" id="{D5F50272-C44E-00EB-6F79-D37FBFE23260}"/>
              </a:ext>
            </a:extLst>
          </p:cNvPr>
          <p:cNvGrpSpPr/>
          <p:nvPr/>
        </p:nvGrpSpPr>
        <p:grpSpPr>
          <a:xfrm>
            <a:off x="405614" y="5533900"/>
            <a:ext cx="11263288" cy="945561"/>
            <a:chOff x="469279" y="802165"/>
            <a:chExt cx="8502327" cy="709171"/>
          </a:xfrm>
        </p:grpSpPr>
        <p:sp>
          <p:nvSpPr>
            <p:cNvPr id="23" name="Google Shape;375;p14">
              <a:extLst>
                <a:ext uri="{FF2B5EF4-FFF2-40B4-BE49-F238E27FC236}">
                  <a16:creationId xmlns:a16="http://schemas.microsoft.com/office/drawing/2014/main" xmlns="" id="{F53209C9-1FA9-BDE9-2E91-E77E4741F8FC}"/>
                </a:ext>
              </a:extLst>
            </p:cNvPr>
            <p:cNvSpPr/>
            <p:nvPr/>
          </p:nvSpPr>
          <p:spPr>
            <a:xfrm>
              <a:off x="770224" y="802165"/>
              <a:ext cx="8201382" cy="709171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B4075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19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    </a:t>
              </a:r>
              <a:r>
                <a:rPr lang="en-US" sz="28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Từ</a:t>
              </a:r>
              <a:r>
                <a:rPr lang="en-US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câu</a:t>
              </a:r>
              <a:r>
                <a:rPr lang="en-US" sz="28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chuyện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trên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,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em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có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suy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nghĩ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gì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về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giá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trị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của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các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nghề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nghiệp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trong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xã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hội</a:t>
              </a:r>
              <a:r>
                <a:rPr lang="en-US" sz="28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?</a:t>
              </a:r>
              <a:endPara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24" name="Google Shape;376;p14">
              <a:extLst>
                <a:ext uri="{FF2B5EF4-FFF2-40B4-BE49-F238E27FC236}">
                  <a16:creationId xmlns:a16="http://schemas.microsoft.com/office/drawing/2014/main" xmlns="" id="{83B50F9C-BC1F-4C32-9BB9-E60962E70243}"/>
                </a:ext>
              </a:extLst>
            </p:cNvPr>
            <p:cNvSpPr/>
            <p:nvPr/>
          </p:nvSpPr>
          <p:spPr>
            <a:xfrm>
              <a:off x="469279" y="945611"/>
              <a:ext cx="530356" cy="4534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40758"/>
            </a:solidFill>
            <a:ln w="38100" cap="flat" cmpd="sng">
              <a:solidFill>
                <a:srgbClr val="F5FB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5FBFF"/>
                  </a:solidFill>
                  <a:latin typeface="UTM Avo" panose="02040603050506020204" pitchFamily="18"/>
                  <a:cs typeface="Arial"/>
                  <a:sym typeface="Arial"/>
                </a:rPr>
                <a:t>5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5FBFF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794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xmlns="" id="{B2AEF6B1-2CB2-6B60-4C93-707013A7C9B8}"/>
              </a:ext>
            </a:extLst>
          </p:cNvPr>
          <p:cNvSpPr/>
          <p:nvPr/>
        </p:nvSpPr>
        <p:spPr>
          <a:xfrm>
            <a:off x="556483" y="390657"/>
            <a:ext cx="10845807" cy="1016003"/>
          </a:xfrm>
          <a:prstGeom prst="roundRect">
            <a:avLst>
              <a:gd name="adj" fmla="val 25192"/>
            </a:avLst>
          </a:prstGeom>
          <a:solidFill>
            <a:srgbClr val="FFFF00"/>
          </a:solidFill>
          <a:ln w="38100">
            <a:solidFill>
              <a:srgbClr val="134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918F7E-2395-7336-D7CF-D4D1A210A027}"/>
              </a:ext>
            </a:extLst>
          </p:cNvPr>
          <p:cNvSpPr txBox="1"/>
          <p:nvPr/>
        </p:nvSpPr>
        <p:spPr>
          <a:xfrm>
            <a:off x="724833" y="631789"/>
            <a:ext cx="1052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Câu 1: Câu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chuyện diễn ra trong hoàn cảnh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BF0CE7-1E89-C51C-B6E1-06B5C60B49D6}"/>
              </a:ext>
            </a:extLst>
          </p:cNvPr>
          <p:cNvSpPr txBox="1"/>
          <p:nvPr/>
        </p:nvSpPr>
        <p:spPr>
          <a:xfrm>
            <a:off x="479254" y="1840038"/>
            <a:ext cx="1077063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vi-VN" sz="3600" b="1" dirty="0">
                <a:solidFill>
                  <a:schemeClr val="accent2">
                    <a:lumMod val="50000"/>
                  </a:schemeClr>
                </a:solidFill>
              </a:rPr>
              <a:t>Câu chuyện diễn ra trong một hội nghị vào lúc cuộc kháng chiến chống thực dân Pháp đã thắng lợi, Chính phủ chuẩn bị về tiếp quản Thủ đô.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004924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64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FE93F493-4797-2D92-21E1-743C4FF9CCAD}"/>
              </a:ext>
            </a:extLst>
          </p:cNvPr>
          <p:cNvSpPr/>
          <p:nvPr/>
        </p:nvSpPr>
        <p:spPr>
          <a:xfrm>
            <a:off x="651163" y="575876"/>
            <a:ext cx="11028219" cy="1193585"/>
          </a:xfrm>
          <a:custGeom>
            <a:avLst/>
            <a:gdLst>
              <a:gd name="connsiteX0" fmla="*/ 0 w 6066911"/>
              <a:gd name="connsiteY0" fmla="*/ 1008142 h 2661480"/>
              <a:gd name="connsiteX1" fmla="*/ 1008142 w 6066911"/>
              <a:gd name="connsiteY1" fmla="*/ 0 h 2661480"/>
              <a:gd name="connsiteX2" fmla="*/ 1723753 w 6066911"/>
              <a:gd name="connsiteY2" fmla="*/ 0 h 2661480"/>
              <a:gd name="connsiteX3" fmla="*/ 2479870 w 6066911"/>
              <a:gd name="connsiteY3" fmla="*/ 0 h 2661480"/>
              <a:gd name="connsiteX4" fmla="*/ 3235987 w 6066911"/>
              <a:gd name="connsiteY4" fmla="*/ 0 h 2661480"/>
              <a:gd name="connsiteX5" fmla="*/ 3870585 w 6066911"/>
              <a:gd name="connsiteY5" fmla="*/ 0 h 2661480"/>
              <a:gd name="connsiteX6" fmla="*/ 5058769 w 6066911"/>
              <a:gd name="connsiteY6" fmla="*/ 0 h 2661480"/>
              <a:gd name="connsiteX7" fmla="*/ 6066911 w 6066911"/>
              <a:gd name="connsiteY7" fmla="*/ 1008142 h 2661480"/>
              <a:gd name="connsiteX8" fmla="*/ 6066911 w 6066911"/>
              <a:gd name="connsiteY8" fmla="*/ 1653338 h 2661480"/>
              <a:gd name="connsiteX9" fmla="*/ 5058769 w 6066911"/>
              <a:gd name="connsiteY9" fmla="*/ 2661480 h 2661480"/>
              <a:gd name="connsiteX10" fmla="*/ 4343158 w 6066911"/>
              <a:gd name="connsiteY10" fmla="*/ 2661480 h 2661480"/>
              <a:gd name="connsiteX11" fmla="*/ 3749066 w 6066911"/>
              <a:gd name="connsiteY11" fmla="*/ 2661480 h 2661480"/>
              <a:gd name="connsiteX12" fmla="*/ 3154974 w 6066911"/>
              <a:gd name="connsiteY12" fmla="*/ 2661480 h 2661480"/>
              <a:gd name="connsiteX13" fmla="*/ 2601389 w 6066911"/>
              <a:gd name="connsiteY13" fmla="*/ 2661480 h 2661480"/>
              <a:gd name="connsiteX14" fmla="*/ 1845272 w 6066911"/>
              <a:gd name="connsiteY14" fmla="*/ 2661480 h 2661480"/>
              <a:gd name="connsiteX15" fmla="*/ 1008142 w 6066911"/>
              <a:gd name="connsiteY15" fmla="*/ 2661480 h 2661480"/>
              <a:gd name="connsiteX16" fmla="*/ 0 w 6066911"/>
              <a:gd name="connsiteY16" fmla="*/ 1653338 h 2661480"/>
              <a:gd name="connsiteX17" fmla="*/ 0 w 6066911"/>
              <a:gd name="connsiteY17" fmla="*/ 1008142 h 26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61480" fill="none" extrusionOk="0">
                <a:moveTo>
                  <a:pt x="0" y="1008142"/>
                </a:moveTo>
                <a:cubicBezTo>
                  <a:pt x="28516" y="477343"/>
                  <a:pt x="341910" y="37222"/>
                  <a:pt x="1008142" y="0"/>
                </a:cubicBezTo>
                <a:cubicBezTo>
                  <a:pt x="1334394" y="-18463"/>
                  <a:pt x="1436436" y="18814"/>
                  <a:pt x="1723753" y="0"/>
                </a:cubicBezTo>
                <a:cubicBezTo>
                  <a:pt x="2011070" y="-18814"/>
                  <a:pt x="2157295" y="10910"/>
                  <a:pt x="2479870" y="0"/>
                </a:cubicBezTo>
                <a:cubicBezTo>
                  <a:pt x="2802445" y="-10910"/>
                  <a:pt x="2955715" y="-16319"/>
                  <a:pt x="3235987" y="0"/>
                </a:cubicBezTo>
                <a:cubicBezTo>
                  <a:pt x="3516259" y="16319"/>
                  <a:pt x="3598734" y="-10300"/>
                  <a:pt x="3870585" y="0"/>
                </a:cubicBezTo>
                <a:cubicBezTo>
                  <a:pt x="4142436" y="10300"/>
                  <a:pt x="4637900" y="-21153"/>
                  <a:pt x="5058769" y="0"/>
                </a:cubicBezTo>
                <a:cubicBezTo>
                  <a:pt x="5557034" y="12436"/>
                  <a:pt x="6153000" y="371518"/>
                  <a:pt x="6066911" y="1008142"/>
                </a:cubicBezTo>
                <a:cubicBezTo>
                  <a:pt x="6036854" y="1291546"/>
                  <a:pt x="6034919" y="1399459"/>
                  <a:pt x="6066911" y="1653338"/>
                </a:cubicBezTo>
                <a:cubicBezTo>
                  <a:pt x="6143119" y="2248592"/>
                  <a:pt x="5703641" y="2667204"/>
                  <a:pt x="5058769" y="2661480"/>
                </a:cubicBezTo>
                <a:cubicBezTo>
                  <a:pt x="4727638" y="2639336"/>
                  <a:pt x="4541996" y="2693184"/>
                  <a:pt x="4343158" y="2661480"/>
                </a:cubicBezTo>
                <a:cubicBezTo>
                  <a:pt x="4144320" y="2629776"/>
                  <a:pt x="3892663" y="2653703"/>
                  <a:pt x="3749066" y="2661480"/>
                </a:cubicBezTo>
                <a:cubicBezTo>
                  <a:pt x="3605469" y="2669257"/>
                  <a:pt x="3428934" y="2650142"/>
                  <a:pt x="3154974" y="2661480"/>
                </a:cubicBezTo>
                <a:cubicBezTo>
                  <a:pt x="2881014" y="2672818"/>
                  <a:pt x="2802360" y="2647321"/>
                  <a:pt x="2601389" y="2661480"/>
                </a:cubicBezTo>
                <a:cubicBezTo>
                  <a:pt x="2400418" y="2675639"/>
                  <a:pt x="2111961" y="2632393"/>
                  <a:pt x="1845272" y="2661480"/>
                </a:cubicBezTo>
                <a:cubicBezTo>
                  <a:pt x="1578583" y="2690567"/>
                  <a:pt x="1419312" y="2652736"/>
                  <a:pt x="1008142" y="2661480"/>
                </a:cubicBezTo>
                <a:cubicBezTo>
                  <a:pt x="461349" y="2646463"/>
                  <a:pt x="-83888" y="2311630"/>
                  <a:pt x="0" y="1653338"/>
                </a:cubicBezTo>
                <a:cubicBezTo>
                  <a:pt x="20973" y="1417132"/>
                  <a:pt x="-1732" y="1190157"/>
                  <a:pt x="0" y="1008142"/>
                </a:cubicBezTo>
                <a:close/>
              </a:path>
              <a:path w="6066911" h="2661480" stroke="0" extrusionOk="0">
                <a:moveTo>
                  <a:pt x="0" y="1008142"/>
                </a:moveTo>
                <a:cubicBezTo>
                  <a:pt x="-2684" y="393884"/>
                  <a:pt x="560313" y="59911"/>
                  <a:pt x="1008142" y="0"/>
                </a:cubicBezTo>
                <a:cubicBezTo>
                  <a:pt x="1220703" y="-35347"/>
                  <a:pt x="1401459" y="-11782"/>
                  <a:pt x="1764259" y="0"/>
                </a:cubicBezTo>
                <a:cubicBezTo>
                  <a:pt x="2127059" y="11782"/>
                  <a:pt x="2181826" y="-23696"/>
                  <a:pt x="2317845" y="0"/>
                </a:cubicBezTo>
                <a:cubicBezTo>
                  <a:pt x="2453864" y="23696"/>
                  <a:pt x="2648405" y="7830"/>
                  <a:pt x="2952443" y="0"/>
                </a:cubicBezTo>
                <a:cubicBezTo>
                  <a:pt x="3256481" y="-7830"/>
                  <a:pt x="3315895" y="30659"/>
                  <a:pt x="3627547" y="0"/>
                </a:cubicBezTo>
                <a:cubicBezTo>
                  <a:pt x="3939199" y="-30659"/>
                  <a:pt x="4008523" y="-20834"/>
                  <a:pt x="4262146" y="0"/>
                </a:cubicBezTo>
                <a:cubicBezTo>
                  <a:pt x="4515769" y="20834"/>
                  <a:pt x="4819513" y="19231"/>
                  <a:pt x="5058769" y="0"/>
                </a:cubicBezTo>
                <a:cubicBezTo>
                  <a:pt x="5636028" y="93780"/>
                  <a:pt x="6159605" y="526335"/>
                  <a:pt x="6066911" y="1008142"/>
                </a:cubicBezTo>
                <a:cubicBezTo>
                  <a:pt x="6042177" y="1164294"/>
                  <a:pt x="6077114" y="1450316"/>
                  <a:pt x="6066911" y="1653338"/>
                </a:cubicBezTo>
                <a:cubicBezTo>
                  <a:pt x="6039583" y="2203780"/>
                  <a:pt x="5552504" y="2656448"/>
                  <a:pt x="5058769" y="2661480"/>
                </a:cubicBezTo>
                <a:cubicBezTo>
                  <a:pt x="4843661" y="2665377"/>
                  <a:pt x="4555339" y="2674460"/>
                  <a:pt x="4343158" y="2661480"/>
                </a:cubicBezTo>
                <a:cubicBezTo>
                  <a:pt x="4130977" y="2648500"/>
                  <a:pt x="3993843" y="2630518"/>
                  <a:pt x="3708560" y="2661480"/>
                </a:cubicBezTo>
                <a:cubicBezTo>
                  <a:pt x="3423277" y="2692442"/>
                  <a:pt x="3170941" y="2668142"/>
                  <a:pt x="2952443" y="2661480"/>
                </a:cubicBezTo>
                <a:cubicBezTo>
                  <a:pt x="2733945" y="2654818"/>
                  <a:pt x="2601339" y="2688700"/>
                  <a:pt x="2277338" y="2661480"/>
                </a:cubicBezTo>
                <a:cubicBezTo>
                  <a:pt x="1953338" y="2634260"/>
                  <a:pt x="1908205" y="2641250"/>
                  <a:pt x="1683247" y="2661480"/>
                </a:cubicBezTo>
                <a:cubicBezTo>
                  <a:pt x="1458289" y="2681710"/>
                  <a:pt x="1208928" y="2653171"/>
                  <a:pt x="1008142" y="2661480"/>
                </a:cubicBezTo>
                <a:cubicBezTo>
                  <a:pt x="436595" y="2661529"/>
                  <a:pt x="7218" y="2196710"/>
                  <a:pt x="0" y="1653338"/>
                </a:cubicBezTo>
                <a:cubicBezTo>
                  <a:pt x="30092" y="1361240"/>
                  <a:pt x="-13321" y="1161637"/>
                  <a:pt x="0" y="1008142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ED4F9D-2722-3024-4C35-32F1BFECA3B5}"/>
              </a:ext>
            </a:extLst>
          </p:cNvPr>
          <p:cNvSpPr txBox="1"/>
          <p:nvPr/>
        </p:nvSpPr>
        <p:spPr>
          <a:xfrm>
            <a:off x="918383" y="575876"/>
            <a:ext cx="1035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srgbClr val="231F2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Câu 2: </a:t>
            </a:r>
            <a:r>
              <a:rPr lang="en-US" sz="3600" dirty="0" err="1" smtClean="0">
                <a:solidFill>
                  <a:srgbClr val="231F2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Vì</a:t>
            </a:r>
            <a:r>
              <a:rPr lang="en-US" sz="3600" dirty="0" smtClean="0">
                <a:solidFill>
                  <a:srgbClr val="231F2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sao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nhiều cán bộ đang dự hội nghị muốn chuyển sang học lớp tiếp quản Thủ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đô?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463945-97E9-7E4F-25DE-E932CDE41072}"/>
              </a:ext>
            </a:extLst>
          </p:cNvPr>
          <p:cNvSpPr txBox="1"/>
          <p:nvPr/>
        </p:nvSpPr>
        <p:spPr>
          <a:xfrm>
            <a:off x="581890" y="2430358"/>
            <a:ext cx="11166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Nội,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lâu,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vi-VN" sz="40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 người thân.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14209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AC0EA5-1FC7-7AE3-10ED-D9EBF7A0D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6" y="213860"/>
            <a:ext cx="2011854" cy="730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1FD434-3EBA-BA80-5517-BAD3883288EC}"/>
              </a:ext>
            </a:extLst>
          </p:cNvPr>
          <p:cNvSpPr txBox="1"/>
          <p:nvPr/>
        </p:nvSpPr>
        <p:spPr>
          <a:xfrm>
            <a:off x="996394" y="944336"/>
            <a:ext cx="10804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Bác Hồ đã làm cách nào để giúp mọi người “tự đánh tan được những thắc mắc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riêng</a:t>
            </a:r>
            <a:r>
              <a:rPr lang="vi-VN" sz="3600" spc="-4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tư</a:t>
            </a:r>
            <a:r>
              <a:rPr lang="en-US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B582F0-7627-9416-5F1C-15D731B62C8A}"/>
              </a:ext>
            </a:extLst>
          </p:cNvPr>
          <p:cNvSpPr txBox="1"/>
          <p:nvPr/>
        </p:nvSpPr>
        <p:spPr>
          <a:xfrm>
            <a:off x="529415" y="2596624"/>
            <a:ext cx="11227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5"/>
              </a:spcBef>
              <a:spcAft>
                <a:spcPts val="800"/>
              </a:spcAft>
              <a:tabLst>
                <a:tab pos="939800" algn="l"/>
              </a:tabLs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600" b="1" spc="-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“những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tư”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câu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hiểu: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vụ, nhiệm vụ nào cũng quan trọng. Nhờ câu chuyện và sự phân tích của Bác mà mọi người đã “tự đánh tan được những thắc mắc riêng tư”.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53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5BC07C9-08B7-4A1E-E64B-397DAA24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C2ED7E60-E708-C6BA-1D9F-3545B362EAC0}"/>
              </a:ext>
            </a:extLst>
          </p:cNvPr>
          <p:cNvSpPr/>
          <p:nvPr/>
        </p:nvSpPr>
        <p:spPr>
          <a:xfrm>
            <a:off x="209862" y="737755"/>
            <a:ext cx="11707318" cy="4675909"/>
          </a:xfrm>
          <a:custGeom>
            <a:avLst/>
            <a:gdLst>
              <a:gd name="connsiteX0" fmla="*/ 0 w 11707318"/>
              <a:gd name="connsiteY0" fmla="*/ 466282 h 4675909"/>
              <a:gd name="connsiteX1" fmla="*/ 466282 w 11707318"/>
              <a:gd name="connsiteY1" fmla="*/ 0 h 4675909"/>
              <a:gd name="connsiteX2" fmla="*/ 11241036 w 11707318"/>
              <a:gd name="connsiteY2" fmla="*/ 0 h 4675909"/>
              <a:gd name="connsiteX3" fmla="*/ 11707318 w 11707318"/>
              <a:gd name="connsiteY3" fmla="*/ 466282 h 4675909"/>
              <a:gd name="connsiteX4" fmla="*/ 11707318 w 11707318"/>
              <a:gd name="connsiteY4" fmla="*/ 4209627 h 4675909"/>
              <a:gd name="connsiteX5" fmla="*/ 11241036 w 11707318"/>
              <a:gd name="connsiteY5" fmla="*/ 4675909 h 4675909"/>
              <a:gd name="connsiteX6" fmla="*/ 466282 w 11707318"/>
              <a:gd name="connsiteY6" fmla="*/ 4675909 h 4675909"/>
              <a:gd name="connsiteX7" fmla="*/ 0 w 11707318"/>
              <a:gd name="connsiteY7" fmla="*/ 4209627 h 4675909"/>
              <a:gd name="connsiteX8" fmla="*/ 0 w 11707318"/>
              <a:gd name="connsiteY8" fmla="*/ 466282 h 46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318" h="4675909" fill="none" extrusionOk="0">
                <a:moveTo>
                  <a:pt x="0" y="466282"/>
                </a:moveTo>
                <a:cubicBezTo>
                  <a:pt x="235" y="215127"/>
                  <a:pt x="225407" y="27935"/>
                  <a:pt x="466282" y="0"/>
                </a:cubicBezTo>
                <a:cubicBezTo>
                  <a:pt x="2145849" y="72427"/>
                  <a:pt x="6429105" y="61419"/>
                  <a:pt x="11241036" y="0"/>
                </a:cubicBezTo>
                <a:cubicBezTo>
                  <a:pt x="11492495" y="-41725"/>
                  <a:pt x="11693706" y="204645"/>
                  <a:pt x="11707318" y="466282"/>
                </a:cubicBezTo>
                <a:cubicBezTo>
                  <a:pt x="11808194" y="1936601"/>
                  <a:pt x="11600005" y="3676389"/>
                  <a:pt x="11707318" y="4209627"/>
                </a:cubicBezTo>
                <a:cubicBezTo>
                  <a:pt x="11709634" y="4455392"/>
                  <a:pt x="11477379" y="4652169"/>
                  <a:pt x="11241036" y="4675909"/>
                </a:cubicBezTo>
                <a:cubicBezTo>
                  <a:pt x="7869135" y="4705736"/>
                  <a:pt x="2456661" y="4596603"/>
                  <a:pt x="466282" y="4675909"/>
                </a:cubicBezTo>
                <a:cubicBezTo>
                  <a:pt x="254016" y="4670793"/>
                  <a:pt x="-41595" y="4475372"/>
                  <a:pt x="0" y="4209627"/>
                </a:cubicBezTo>
                <a:cubicBezTo>
                  <a:pt x="50037" y="3231685"/>
                  <a:pt x="770" y="2329297"/>
                  <a:pt x="0" y="466282"/>
                </a:cubicBezTo>
                <a:close/>
              </a:path>
              <a:path w="11707318" h="4675909" stroke="0" extrusionOk="0">
                <a:moveTo>
                  <a:pt x="0" y="466282"/>
                </a:moveTo>
                <a:cubicBezTo>
                  <a:pt x="44254" y="220825"/>
                  <a:pt x="228338" y="40786"/>
                  <a:pt x="466282" y="0"/>
                </a:cubicBezTo>
                <a:cubicBezTo>
                  <a:pt x="2796252" y="123000"/>
                  <a:pt x="6808369" y="-96860"/>
                  <a:pt x="11241036" y="0"/>
                </a:cubicBezTo>
                <a:cubicBezTo>
                  <a:pt x="11473536" y="-19069"/>
                  <a:pt x="11717197" y="188845"/>
                  <a:pt x="11707318" y="466282"/>
                </a:cubicBezTo>
                <a:cubicBezTo>
                  <a:pt x="11710491" y="1096068"/>
                  <a:pt x="11801585" y="3409463"/>
                  <a:pt x="11707318" y="4209627"/>
                </a:cubicBezTo>
                <a:cubicBezTo>
                  <a:pt x="11673841" y="4479275"/>
                  <a:pt x="11484931" y="4673679"/>
                  <a:pt x="11241036" y="4675909"/>
                </a:cubicBezTo>
                <a:cubicBezTo>
                  <a:pt x="6167501" y="4515202"/>
                  <a:pt x="5495582" y="4715576"/>
                  <a:pt x="466282" y="4675909"/>
                </a:cubicBezTo>
                <a:cubicBezTo>
                  <a:pt x="188628" y="4671842"/>
                  <a:pt x="-4736" y="4465001"/>
                  <a:pt x="0" y="4209627"/>
                </a:cubicBezTo>
                <a:cubicBezTo>
                  <a:pt x="32216" y="2358517"/>
                  <a:pt x="57206" y="944228"/>
                  <a:pt x="0" y="4662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5703074-3EBB-C859-DF8A-D37144C4F8DA}"/>
              </a:ext>
            </a:extLst>
          </p:cNvPr>
          <p:cNvSpPr txBox="1">
            <a:spLocks/>
          </p:cNvSpPr>
          <p:nvPr/>
        </p:nvSpPr>
        <p:spPr>
          <a:xfrm>
            <a:off x="3845830" y="1886177"/>
            <a:ext cx="4466898" cy="1175678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zh-CN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vi-VN" altLang="zh-CN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ĐỐ VUI</a:t>
            </a:r>
          </a:p>
          <a:p>
            <a:pPr algn="just">
              <a:spcBef>
                <a:spcPts val="600"/>
              </a:spcBef>
            </a:pP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Picture 2" descr="Star Cartoon - Cute Star Png, Transparent Png - kindpng">
            <a:extLst>
              <a:ext uri="{FF2B5EF4-FFF2-40B4-BE49-F238E27FC236}">
                <a16:creationId xmlns:a16="http://schemas.microsoft.com/office/drawing/2014/main" xmlns="" id="{4CBD8494-346B-77DD-7138-B3258B5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000" l="7442" r="92907">
                        <a14:foregroundMark x1="7558" y1="41765" x2="7558" y2="41765"/>
                        <a14:foregroundMark x1="52209" y1="8941" x2="52209" y2="8941"/>
                        <a14:foregroundMark x1="92907" y1="37176" x2="92907" y2="3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35" y="1896940"/>
            <a:ext cx="726874" cy="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068D6D-FA34-28B6-553E-FA0EC0BEDCDB}"/>
              </a:ext>
            </a:extLst>
          </p:cNvPr>
          <p:cNvSpPr txBox="1"/>
          <p:nvPr/>
        </p:nvSpPr>
        <p:spPr>
          <a:xfrm>
            <a:off x="3273268" y="901499"/>
            <a:ext cx="570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Star Cartoon - Cute Star Png, Transparent Png - kindpng">
            <a:extLst>
              <a:ext uri="{FF2B5EF4-FFF2-40B4-BE49-F238E27FC236}">
                <a16:creationId xmlns:a16="http://schemas.microsoft.com/office/drawing/2014/main" xmlns="" id="{4CBD8494-346B-77DD-7138-B3258B5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000" l="7442" r="92907">
                        <a14:foregroundMark x1="7558" y1="41765" x2="7558" y2="41765"/>
                        <a14:foregroundMark x1="52209" y1="8941" x2="52209" y2="8941"/>
                        <a14:foregroundMark x1="92907" y1="37176" x2="92907" y2="3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78" y="2240327"/>
            <a:ext cx="726874" cy="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3E0120F5-8835-7B97-8101-86200B50F715}"/>
              </a:ext>
            </a:extLst>
          </p:cNvPr>
          <p:cNvSpPr txBox="1">
            <a:spLocks/>
          </p:cNvSpPr>
          <p:nvPr/>
        </p:nvSpPr>
        <p:spPr>
          <a:xfrm>
            <a:off x="4788239" y="2593535"/>
            <a:ext cx="4970133" cy="15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62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FE93F493-4797-2D92-21E1-743C4FF9CCAD}"/>
              </a:ext>
            </a:extLst>
          </p:cNvPr>
          <p:cNvSpPr/>
          <p:nvPr/>
        </p:nvSpPr>
        <p:spPr>
          <a:xfrm>
            <a:off x="445775" y="496670"/>
            <a:ext cx="11053497" cy="1193585"/>
          </a:xfrm>
          <a:custGeom>
            <a:avLst/>
            <a:gdLst>
              <a:gd name="connsiteX0" fmla="*/ 0 w 6066911"/>
              <a:gd name="connsiteY0" fmla="*/ 1008142 h 2661480"/>
              <a:gd name="connsiteX1" fmla="*/ 1008142 w 6066911"/>
              <a:gd name="connsiteY1" fmla="*/ 0 h 2661480"/>
              <a:gd name="connsiteX2" fmla="*/ 1723753 w 6066911"/>
              <a:gd name="connsiteY2" fmla="*/ 0 h 2661480"/>
              <a:gd name="connsiteX3" fmla="*/ 2479870 w 6066911"/>
              <a:gd name="connsiteY3" fmla="*/ 0 h 2661480"/>
              <a:gd name="connsiteX4" fmla="*/ 3235987 w 6066911"/>
              <a:gd name="connsiteY4" fmla="*/ 0 h 2661480"/>
              <a:gd name="connsiteX5" fmla="*/ 3870585 w 6066911"/>
              <a:gd name="connsiteY5" fmla="*/ 0 h 2661480"/>
              <a:gd name="connsiteX6" fmla="*/ 5058769 w 6066911"/>
              <a:gd name="connsiteY6" fmla="*/ 0 h 2661480"/>
              <a:gd name="connsiteX7" fmla="*/ 6066911 w 6066911"/>
              <a:gd name="connsiteY7" fmla="*/ 1008142 h 2661480"/>
              <a:gd name="connsiteX8" fmla="*/ 6066911 w 6066911"/>
              <a:gd name="connsiteY8" fmla="*/ 1653338 h 2661480"/>
              <a:gd name="connsiteX9" fmla="*/ 5058769 w 6066911"/>
              <a:gd name="connsiteY9" fmla="*/ 2661480 h 2661480"/>
              <a:gd name="connsiteX10" fmla="*/ 4343158 w 6066911"/>
              <a:gd name="connsiteY10" fmla="*/ 2661480 h 2661480"/>
              <a:gd name="connsiteX11" fmla="*/ 3749066 w 6066911"/>
              <a:gd name="connsiteY11" fmla="*/ 2661480 h 2661480"/>
              <a:gd name="connsiteX12" fmla="*/ 3154974 w 6066911"/>
              <a:gd name="connsiteY12" fmla="*/ 2661480 h 2661480"/>
              <a:gd name="connsiteX13" fmla="*/ 2601389 w 6066911"/>
              <a:gd name="connsiteY13" fmla="*/ 2661480 h 2661480"/>
              <a:gd name="connsiteX14" fmla="*/ 1845272 w 6066911"/>
              <a:gd name="connsiteY14" fmla="*/ 2661480 h 2661480"/>
              <a:gd name="connsiteX15" fmla="*/ 1008142 w 6066911"/>
              <a:gd name="connsiteY15" fmla="*/ 2661480 h 2661480"/>
              <a:gd name="connsiteX16" fmla="*/ 0 w 6066911"/>
              <a:gd name="connsiteY16" fmla="*/ 1653338 h 2661480"/>
              <a:gd name="connsiteX17" fmla="*/ 0 w 6066911"/>
              <a:gd name="connsiteY17" fmla="*/ 1008142 h 26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61480" fill="none" extrusionOk="0">
                <a:moveTo>
                  <a:pt x="0" y="1008142"/>
                </a:moveTo>
                <a:cubicBezTo>
                  <a:pt x="28516" y="477343"/>
                  <a:pt x="341910" y="37222"/>
                  <a:pt x="1008142" y="0"/>
                </a:cubicBezTo>
                <a:cubicBezTo>
                  <a:pt x="1334394" y="-18463"/>
                  <a:pt x="1436436" y="18814"/>
                  <a:pt x="1723753" y="0"/>
                </a:cubicBezTo>
                <a:cubicBezTo>
                  <a:pt x="2011070" y="-18814"/>
                  <a:pt x="2157295" y="10910"/>
                  <a:pt x="2479870" y="0"/>
                </a:cubicBezTo>
                <a:cubicBezTo>
                  <a:pt x="2802445" y="-10910"/>
                  <a:pt x="2955715" y="-16319"/>
                  <a:pt x="3235987" y="0"/>
                </a:cubicBezTo>
                <a:cubicBezTo>
                  <a:pt x="3516259" y="16319"/>
                  <a:pt x="3598734" y="-10300"/>
                  <a:pt x="3870585" y="0"/>
                </a:cubicBezTo>
                <a:cubicBezTo>
                  <a:pt x="4142436" y="10300"/>
                  <a:pt x="4637900" y="-21153"/>
                  <a:pt x="5058769" y="0"/>
                </a:cubicBezTo>
                <a:cubicBezTo>
                  <a:pt x="5557034" y="12436"/>
                  <a:pt x="6153000" y="371518"/>
                  <a:pt x="6066911" y="1008142"/>
                </a:cubicBezTo>
                <a:cubicBezTo>
                  <a:pt x="6036854" y="1291546"/>
                  <a:pt x="6034919" y="1399459"/>
                  <a:pt x="6066911" y="1653338"/>
                </a:cubicBezTo>
                <a:cubicBezTo>
                  <a:pt x="6143119" y="2248592"/>
                  <a:pt x="5703641" y="2667204"/>
                  <a:pt x="5058769" y="2661480"/>
                </a:cubicBezTo>
                <a:cubicBezTo>
                  <a:pt x="4727638" y="2639336"/>
                  <a:pt x="4541996" y="2693184"/>
                  <a:pt x="4343158" y="2661480"/>
                </a:cubicBezTo>
                <a:cubicBezTo>
                  <a:pt x="4144320" y="2629776"/>
                  <a:pt x="3892663" y="2653703"/>
                  <a:pt x="3749066" y="2661480"/>
                </a:cubicBezTo>
                <a:cubicBezTo>
                  <a:pt x="3605469" y="2669257"/>
                  <a:pt x="3428934" y="2650142"/>
                  <a:pt x="3154974" y="2661480"/>
                </a:cubicBezTo>
                <a:cubicBezTo>
                  <a:pt x="2881014" y="2672818"/>
                  <a:pt x="2802360" y="2647321"/>
                  <a:pt x="2601389" y="2661480"/>
                </a:cubicBezTo>
                <a:cubicBezTo>
                  <a:pt x="2400418" y="2675639"/>
                  <a:pt x="2111961" y="2632393"/>
                  <a:pt x="1845272" y="2661480"/>
                </a:cubicBezTo>
                <a:cubicBezTo>
                  <a:pt x="1578583" y="2690567"/>
                  <a:pt x="1419312" y="2652736"/>
                  <a:pt x="1008142" y="2661480"/>
                </a:cubicBezTo>
                <a:cubicBezTo>
                  <a:pt x="461349" y="2646463"/>
                  <a:pt x="-83888" y="2311630"/>
                  <a:pt x="0" y="1653338"/>
                </a:cubicBezTo>
                <a:cubicBezTo>
                  <a:pt x="20973" y="1417132"/>
                  <a:pt x="-1732" y="1190157"/>
                  <a:pt x="0" y="1008142"/>
                </a:cubicBezTo>
                <a:close/>
              </a:path>
              <a:path w="6066911" h="2661480" stroke="0" extrusionOk="0">
                <a:moveTo>
                  <a:pt x="0" y="1008142"/>
                </a:moveTo>
                <a:cubicBezTo>
                  <a:pt x="-2684" y="393884"/>
                  <a:pt x="560313" y="59911"/>
                  <a:pt x="1008142" y="0"/>
                </a:cubicBezTo>
                <a:cubicBezTo>
                  <a:pt x="1220703" y="-35347"/>
                  <a:pt x="1401459" y="-11782"/>
                  <a:pt x="1764259" y="0"/>
                </a:cubicBezTo>
                <a:cubicBezTo>
                  <a:pt x="2127059" y="11782"/>
                  <a:pt x="2181826" y="-23696"/>
                  <a:pt x="2317845" y="0"/>
                </a:cubicBezTo>
                <a:cubicBezTo>
                  <a:pt x="2453864" y="23696"/>
                  <a:pt x="2648405" y="7830"/>
                  <a:pt x="2952443" y="0"/>
                </a:cubicBezTo>
                <a:cubicBezTo>
                  <a:pt x="3256481" y="-7830"/>
                  <a:pt x="3315895" y="30659"/>
                  <a:pt x="3627547" y="0"/>
                </a:cubicBezTo>
                <a:cubicBezTo>
                  <a:pt x="3939199" y="-30659"/>
                  <a:pt x="4008523" y="-20834"/>
                  <a:pt x="4262146" y="0"/>
                </a:cubicBezTo>
                <a:cubicBezTo>
                  <a:pt x="4515769" y="20834"/>
                  <a:pt x="4819513" y="19231"/>
                  <a:pt x="5058769" y="0"/>
                </a:cubicBezTo>
                <a:cubicBezTo>
                  <a:pt x="5636028" y="93780"/>
                  <a:pt x="6159605" y="526335"/>
                  <a:pt x="6066911" y="1008142"/>
                </a:cubicBezTo>
                <a:cubicBezTo>
                  <a:pt x="6042177" y="1164294"/>
                  <a:pt x="6077114" y="1450316"/>
                  <a:pt x="6066911" y="1653338"/>
                </a:cubicBezTo>
                <a:cubicBezTo>
                  <a:pt x="6039583" y="2203780"/>
                  <a:pt x="5552504" y="2656448"/>
                  <a:pt x="5058769" y="2661480"/>
                </a:cubicBezTo>
                <a:cubicBezTo>
                  <a:pt x="4843661" y="2665377"/>
                  <a:pt x="4555339" y="2674460"/>
                  <a:pt x="4343158" y="2661480"/>
                </a:cubicBezTo>
                <a:cubicBezTo>
                  <a:pt x="4130977" y="2648500"/>
                  <a:pt x="3993843" y="2630518"/>
                  <a:pt x="3708560" y="2661480"/>
                </a:cubicBezTo>
                <a:cubicBezTo>
                  <a:pt x="3423277" y="2692442"/>
                  <a:pt x="3170941" y="2668142"/>
                  <a:pt x="2952443" y="2661480"/>
                </a:cubicBezTo>
                <a:cubicBezTo>
                  <a:pt x="2733945" y="2654818"/>
                  <a:pt x="2601339" y="2688700"/>
                  <a:pt x="2277338" y="2661480"/>
                </a:cubicBezTo>
                <a:cubicBezTo>
                  <a:pt x="1953338" y="2634260"/>
                  <a:pt x="1908205" y="2641250"/>
                  <a:pt x="1683247" y="2661480"/>
                </a:cubicBezTo>
                <a:cubicBezTo>
                  <a:pt x="1458289" y="2681710"/>
                  <a:pt x="1208928" y="2653171"/>
                  <a:pt x="1008142" y="2661480"/>
                </a:cubicBezTo>
                <a:cubicBezTo>
                  <a:pt x="436595" y="2661529"/>
                  <a:pt x="7218" y="2196710"/>
                  <a:pt x="0" y="1653338"/>
                </a:cubicBezTo>
                <a:cubicBezTo>
                  <a:pt x="30092" y="1361240"/>
                  <a:pt x="-13321" y="1161637"/>
                  <a:pt x="0" y="10081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613A84-DAEA-8B99-428C-4859AEF7F7F1}"/>
              </a:ext>
            </a:extLst>
          </p:cNvPr>
          <p:cNvSpPr txBox="1"/>
          <p:nvPr/>
        </p:nvSpPr>
        <p:spPr>
          <a:xfrm>
            <a:off x="904940" y="489926"/>
            <a:ext cx="1076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u="sng" dirty="0" smtClean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Câu 4</a:t>
            </a:r>
            <a:r>
              <a:rPr lang="vi-VN" sz="3600" dirty="0" smtClean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: Em</a:t>
            </a:r>
            <a:r>
              <a:rPr lang="vi-VN" sz="3600" spc="-70" dirty="0" smtClean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thích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nhất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câu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nói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nào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của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Bác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Hồ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trong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bài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đọc?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Vì</a:t>
            </a:r>
            <a:r>
              <a:rPr lang="vi-VN" sz="3600" spc="-7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sao?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18DD09-269D-950E-B653-C602CF146396}"/>
              </a:ext>
            </a:extLst>
          </p:cNvPr>
          <p:cNvSpPr txBox="1"/>
          <p:nvPr/>
        </p:nvSpPr>
        <p:spPr>
          <a:xfrm>
            <a:off x="445775" y="1764544"/>
            <a:ext cx="11145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     - “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Các</a:t>
            </a:r>
            <a:r>
              <a:rPr lang="vi-VN" sz="3600" b="1" spc="-10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bộ</a:t>
            </a:r>
            <a:r>
              <a:rPr lang="vi-VN" sz="3600" b="1" spc="-10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phận</a:t>
            </a:r>
            <a:r>
              <a:rPr lang="vi-VN" sz="3600" b="1" spc="-10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của</a:t>
            </a:r>
            <a:r>
              <a:rPr lang="vi-VN" sz="3600" b="1" spc="-10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một chiếc đồng hồ cũng ví như các nhiệm vụ cách mạng. Đã là nhiệm vụ thì đều quan trọng.</a:t>
            </a: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"</a:t>
            </a:r>
            <a:endParaRPr kumimoji="0" lang="vi-VN" sz="36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Sitka Subheading" panose="02000505000000020004" pitchFamily="2" charset="0"/>
              <a:ea typeface="微软雅黑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F5E2AC-7E73-EFE2-ED15-2C600010E7BC}"/>
              </a:ext>
            </a:extLst>
          </p:cNvPr>
          <p:cNvSpPr txBox="1"/>
          <p:nvPr/>
        </p:nvSpPr>
        <p:spPr>
          <a:xfrm>
            <a:off x="522505" y="3572815"/>
            <a:ext cx="11145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</a:rPr>
              <a:t>- “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xem: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 chữ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số,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hồ,...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b="1" spc="-55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không?</a:t>
            </a:r>
            <a:endParaRPr lang="en-US" sz="2800" b="1" dirty="0">
              <a:solidFill>
                <a:srgbClr val="FF0000"/>
              </a:solidFill>
              <a:latin typeface="Sitka Subheading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98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DF7B8B0-218F-805B-DEC6-2B9BFD4F983F}"/>
              </a:ext>
            </a:extLst>
          </p:cNvPr>
          <p:cNvGrpSpPr/>
          <p:nvPr/>
        </p:nvGrpSpPr>
        <p:grpSpPr>
          <a:xfrm>
            <a:off x="445775" y="584692"/>
            <a:ext cx="11404104" cy="1402729"/>
            <a:chOff x="1376030" y="2496705"/>
            <a:chExt cx="7898240" cy="1230334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xmlns="" id="{600E06EC-22C0-7577-3A18-4636F849F37F}"/>
                </a:ext>
              </a:extLst>
            </p:cNvPr>
            <p:cNvSpPr/>
            <p:nvPr/>
          </p:nvSpPr>
          <p:spPr>
            <a:xfrm>
              <a:off x="1400666" y="2496705"/>
              <a:ext cx="7873604" cy="1230334"/>
            </a:xfrm>
            <a:prstGeom prst="roundRect">
              <a:avLst>
                <a:gd name="adj" fmla="val 25192"/>
              </a:avLst>
            </a:prstGeom>
            <a:solidFill>
              <a:srgbClr val="DDEDCF"/>
            </a:solidFill>
            <a:ln w="38100">
              <a:solidFill>
                <a:srgbClr val="1346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E94D999-2E9E-A91E-B56A-57A937458355}"/>
                </a:ext>
              </a:extLst>
            </p:cNvPr>
            <p:cNvSpPr txBox="1"/>
            <p:nvPr/>
          </p:nvSpPr>
          <p:spPr>
            <a:xfrm>
              <a:off x="1376030" y="2496705"/>
              <a:ext cx="7801249" cy="105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 5</a:t>
              </a:r>
              <a:r>
                <a:rPr lang="vi-VN" sz="3600" dirty="0" smtClean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: </a:t>
              </a:r>
              <a:r>
                <a:rPr lang="en-US" sz="3600" dirty="0" err="1" smtClean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Từ</a:t>
              </a:r>
              <a:r>
                <a:rPr lang="en-US" sz="3600" dirty="0" smtClean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câu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chuyện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trên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,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em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có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suy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nghĩ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gì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về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giá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trị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của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các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nghề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nghiệp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trong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xã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hội</a:t>
              </a:r>
              <a:r>
                <a:rPr lang="en-US" sz="3600" dirty="0">
                  <a:solidFill>
                    <a:srgbClr val="231F20"/>
                  </a:solidFill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6EAB18-E585-CB9E-7CC1-9FAE60A9596C}"/>
              </a:ext>
            </a:extLst>
          </p:cNvPr>
          <p:cNvSpPr txBox="1"/>
          <p:nvPr/>
        </p:nvSpPr>
        <p:spPr>
          <a:xfrm>
            <a:off x="720091" y="2145040"/>
            <a:ext cx="10952505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44450" indent="-457200" algn="just">
              <a:spcBef>
                <a:spcPts val="45"/>
              </a:spcBef>
              <a:spcAft>
                <a:spcPts val="800"/>
              </a:spcAft>
              <a:buFontTx/>
              <a:buChar char="-"/>
              <a:tabLst>
                <a:tab pos="928370" algn="l"/>
              </a:tabLst>
            </a:pP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spc="-5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3600" b="1" spc="-5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spc="-50" dirty="0" smtClean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hồ,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spc="-5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pc="-2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cũng </a:t>
            </a:r>
            <a:r>
              <a:rPr lang="vi-VN" sz="3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cần.</a:t>
            </a:r>
            <a:r>
              <a:rPr lang="vi-VN" sz="3600" b="1" spc="-45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pc="-45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4450" algn="just">
              <a:spcBef>
                <a:spcPts val="45"/>
              </a:spcBef>
              <a:spcAft>
                <a:spcPts val="800"/>
              </a:spcAft>
              <a:tabLst>
                <a:tab pos="928370" algn="l"/>
              </a:tabLst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SVN-SAF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 smtClean="0">
                <a:solidFill>
                  <a:schemeClr val="accent2">
                    <a:lumMod val="50000"/>
                  </a:schemeClr>
                </a:solidFill>
                <a:latin typeface="SVN-SAF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spc="-45" dirty="0" smtClean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45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hội,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spc="-45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 cũng quan trọng.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2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8EEC4DF5-0EF9-E2C5-2831-00C35DC2B57B}"/>
              </a:ext>
            </a:extLst>
          </p:cNvPr>
          <p:cNvSpPr/>
          <p:nvPr/>
        </p:nvSpPr>
        <p:spPr>
          <a:xfrm>
            <a:off x="595745" y="381342"/>
            <a:ext cx="5749637" cy="1017967"/>
          </a:xfrm>
          <a:custGeom>
            <a:avLst/>
            <a:gdLst>
              <a:gd name="connsiteX0" fmla="*/ 0 w 6066911"/>
              <a:gd name="connsiteY0" fmla="*/ 1015091 h 2679825"/>
              <a:gd name="connsiteX1" fmla="*/ 1015091 w 6066911"/>
              <a:gd name="connsiteY1" fmla="*/ 0 h 2679825"/>
              <a:gd name="connsiteX2" fmla="*/ 1728246 w 6066911"/>
              <a:gd name="connsiteY2" fmla="*/ 0 h 2679825"/>
              <a:gd name="connsiteX3" fmla="*/ 2481769 w 6066911"/>
              <a:gd name="connsiteY3" fmla="*/ 0 h 2679825"/>
              <a:gd name="connsiteX4" fmla="*/ 3235292 w 6066911"/>
              <a:gd name="connsiteY4" fmla="*/ 0 h 2679825"/>
              <a:gd name="connsiteX5" fmla="*/ 3867713 w 6066911"/>
              <a:gd name="connsiteY5" fmla="*/ 0 h 2679825"/>
              <a:gd name="connsiteX6" fmla="*/ 5051820 w 6066911"/>
              <a:gd name="connsiteY6" fmla="*/ 0 h 2679825"/>
              <a:gd name="connsiteX7" fmla="*/ 6066911 w 6066911"/>
              <a:gd name="connsiteY7" fmla="*/ 1015091 h 2679825"/>
              <a:gd name="connsiteX8" fmla="*/ 6066911 w 6066911"/>
              <a:gd name="connsiteY8" fmla="*/ 1664734 h 2679825"/>
              <a:gd name="connsiteX9" fmla="*/ 5051820 w 6066911"/>
              <a:gd name="connsiteY9" fmla="*/ 2679825 h 2679825"/>
              <a:gd name="connsiteX10" fmla="*/ 4338665 w 6066911"/>
              <a:gd name="connsiteY10" fmla="*/ 2679825 h 2679825"/>
              <a:gd name="connsiteX11" fmla="*/ 3746611 w 6066911"/>
              <a:gd name="connsiteY11" fmla="*/ 2679825 h 2679825"/>
              <a:gd name="connsiteX12" fmla="*/ 3154557 w 6066911"/>
              <a:gd name="connsiteY12" fmla="*/ 2679825 h 2679825"/>
              <a:gd name="connsiteX13" fmla="*/ 2602871 w 6066911"/>
              <a:gd name="connsiteY13" fmla="*/ 2679825 h 2679825"/>
              <a:gd name="connsiteX14" fmla="*/ 1849348 w 6066911"/>
              <a:gd name="connsiteY14" fmla="*/ 2679825 h 2679825"/>
              <a:gd name="connsiteX15" fmla="*/ 1015091 w 6066911"/>
              <a:gd name="connsiteY15" fmla="*/ 2679825 h 2679825"/>
              <a:gd name="connsiteX16" fmla="*/ 0 w 6066911"/>
              <a:gd name="connsiteY16" fmla="*/ 1664734 h 2679825"/>
              <a:gd name="connsiteX17" fmla="*/ 0 w 6066911"/>
              <a:gd name="connsiteY17" fmla="*/ 1015091 h 2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79825" fill="none" extrusionOk="0">
                <a:moveTo>
                  <a:pt x="0" y="1015091"/>
                </a:moveTo>
                <a:cubicBezTo>
                  <a:pt x="78109" y="525638"/>
                  <a:pt x="437511" y="5768"/>
                  <a:pt x="1015091" y="0"/>
                </a:cubicBezTo>
                <a:cubicBezTo>
                  <a:pt x="1221170" y="-8425"/>
                  <a:pt x="1494400" y="-23966"/>
                  <a:pt x="1728246" y="0"/>
                </a:cubicBezTo>
                <a:cubicBezTo>
                  <a:pt x="1962093" y="23966"/>
                  <a:pt x="2156293" y="23038"/>
                  <a:pt x="2481769" y="0"/>
                </a:cubicBezTo>
                <a:cubicBezTo>
                  <a:pt x="2807245" y="-23038"/>
                  <a:pt x="3062993" y="2162"/>
                  <a:pt x="3235292" y="0"/>
                </a:cubicBezTo>
                <a:cubicBezTo>
                  <a:pt x="3407591" y="-2162"/>
                  <a:pt x="3705648" y="-864"/>
                  <a:pt x="3867713" y="0"/>
                </a:cubicBezTo>
                <a:cubicBezTo>
                  <a:pt x="4029778" y="864"/>
                  <a:pt x="4698156" y="7089"/>
                  <a:pt x="5051820" y="0"/>
                </a:cubicBezTo>
                <a:cubicBezTo>
                  <a:pt x="5583206" y="6212"/>
                  <a:pt x="6086449" y="436351"/>
                  <a:pt x="6066911" y="1015091"/>
                </a:cubicBezTo>
                <a:cubicBezTo>
                  <a:pt x="6065716" y="1287954"/>
                  <a:pt x="6092586" y="1396691"/>
                  <a:pt x="6066911" y="1664734"/>
                </a:cubicBezTo>
                <a:cubicBezTo>
                  <a:pt x="6104637" y="2244399"/>
                  <a:pt x="5711363" y="2686253"/>
                  <a:pt x="5051820" y="2679825"/>
                </a:cubicBezTo>
                <a:cubicBezTo>
                  <a:pt x="4850992" y="2691971"/>
                  <a:pt x="4571040" y="2700225"/>
                  <a:pt x="4338665" y="2679825"/>
                </a:cubicBezTo>
                <a:cubicBezTo>
                  <a:pt x="4106291" y="2659425"/>
                  <a:pt x="3977627" y="2693141"/>
                  <a:pt x="3746611" y="2679825"/>
                </a:cubicBezTo>
                <a:cubicBezTo>
                  <a:pt x="3515595" y="2666509"/>
                  <a:pt x="3356019" y="2667828"/>
                  <a:pt x="3154557" y="2679825"/>
                </a:cubicBezTo>
                <a:cubicBezTo>
                  <a:pt x="2953095" y="2691822"/>
                  <a:pt x="2858690" y="2660623"/>
                  <a:pt x="2602871" y="2679825"/>
                </a:cubicBezTo>
                <a:cubicBezTo>
                  <a:pt x="2347052" y="2699027"/>
                  <a:pt x="2166677" y="2686230"/>
                  <a:pt x="1849348" y="2679825"/>
                </a:cubicBezTo>
                <a:cubicBezTo>
                  <a:pt x="1532019" y="2673420"/>
                  <a:pt x="1401854" y="2705326"/>
                  <a:pt x="1015091" y="2679825"/>
                </a:cubicBezTo>
                <a:cubicBezTo>
                  <a:pt x="470351" y="2655951"/>
                  <a:pt x="-50976" y="2287038"/>
                  <a:pt x="0" y="1664734"/>
                </a:cubicBezTo>
                <a:cubicBezTo>
                  <a:pt x="1145" y="1472026"/>
                  <a:pt x="16990" y="1173817"/>
                  <a:pt x="0" y="1015091"/>
                </a:cubicBezTo>
                <a:close/>
              </a:path>
              <a:path w="6066911" h="2679825" stroke="0" extrusionOk="0">
                <a:moveTo>
                  <a:pt x="0" y="1015091"/>
                </a:moveTo>
                <a:cubicBezTo>
                  <a:pt x="-3249" y="384913"/>
                  <a:pt x="518616" y="35272"/>
                  <a:pt x="1015091" y="0"/>
                </a:cubicBezTo>
                <a:cubicBezTo>
                  <a:pt x="1195975" y="-12695"/>
                  <a:pt x="1441407" y="-18108"/>
                  <a:pt x="1768614" y="0"/>
                </a:cubicBezTo>
                <a:cubicBezTo>
                  <a:pt x="2095821" y="18108"/>
                  <a:pt x="2070905" y="1011"/>
                  <a:pt x="2320300" y="0"/>
                </a:cubicBezTo>
                <a:cubicBezTo>
                  <a:pt x="2569695" y="-1011"/>
                  <a:pt x="2815592" y="16427"/>
                  <a:pt x="2952721" y="0"/>
                </a:cubicBezTo>
                <a:cubicBezTo>
                  <a:pt x="3089850" y="-16427"/>
                  <a:pt x="3304962" y="3532"/>
                  <a:pt x="3625509" y="0"/>
                </a:cubicBezTo>
                <a:cubicBezTo>
                  <a:pt x="3946056" y="-3532"/>
                  <a:pt x="3964262" y="23967"/>
                  <a:pt x="4257930" y="0"/>
                </a:cubicBezTo>
                <a:cubicBezTo>
                  <a:pt x="4551598" y="-23967"/>
                  <a:pt x="4703469" y="9530"/>
                  <a:pt x="5051820" y="0"/>
                </a:cubicBezTo>
                <a:cubicBezTo>
                  <a:pt x="5629210" y="76804"/>
                  <a:pt x="6140636" y="514104"/>
                  <a:pt x="6066911" y="1015091"/>
                </a:cubicBezTo>
                <a:cubicBezTo>
                  <a:pt x="6086263" y="1244767"/>
                  <a:pt x="6081736" y="1484112"/>
                  <a:pt x="6066911" y="1664734"/>
                </a:cubicBezTo>
                <a:cubicBezTo>
                  <a:pt x="5937389" y="2195308"/>
                  <a:pt x="5588070" y="2677880"/>
                  <a:pt x="5051820" y="2679825"/>
                </a:cubicBezTo>
                <a:cubicBezTo>
                  <a:pt x="4831277" y="2712941"/>
                  <a:pt x="4511618" y="2687881"/>
                  <a:pt x="4338665" y="2679825"/>
                </a:cubicBezTo>
                <a:cubicBezTo>
                  <a:pt x="4165712" y="2671769"/>
                  <a:pt x="3984645" y="2693763"/>
                  <a:pt x="3706244" y="2679825"/>
                </a:cubicBezTo>
                <a:cubicBezTo>
                  <a:pt x="3427843" y="2665887"/>
                  <a:pt x="3274488" y="2707782"/>
                  <a:pt x="2952721" y="2679825"/>
                </a:cubicBezTo>
                <a:cubicBezTo>
                  <a:pt x="2630954" y="2651868"/>
                  <a:pt x="2478975" y="2690235"/>
                  <a:pt x="2279933" y="2679825"/>
                </a:cubicBezTo>
                <a:cubicBezTo>
                  <a:pt x="2080891" y="2669415"/>
                  <a:pt x="1891727" y="2708229"/>
                  <a:pt x="1687879" y="2679825"/>
                </a:cubicBezTo>
                <a:cubicBezTo>
                  <a:pt x="1484031" y="2651421"/>
                  <a:pt x="1216928" y="2654930"/>
                  <a:pt x="1015091" y="2679825"/>
                </a:cubicBezTo>
                <a:cubicBezTo>
                  <a:pt x="393006" y="2680030"/>
                  <a:pt x="6610" y="2213073"/>
                  <a:pt x="0" y="1664734"/>
                </a:cubicBezTo>
                <a:cubicBezTo>
                  <a:pt x="-18609" y="1409726"/>
                  <a:pt x="-15743" y="1301139"/>
                  <a:pt x="0" y="101509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NỘI</a:t>
            </a:r>
            <a:r>
              <a:rPr kumimoji="0" lang="vi-VN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DUNG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CDD1C4-9ACF-3712-1DBD-CB027374FF78}"/>
              </a:ext>
            </a:extLst>
          </p:cNvPr>
          <p:cNvSpPr txBox="1"/>
          <p:nvPr/>
        </p:nvSpPr>
        <p:spPr>
          <a:xfrm>
            <a:off x="595745" y="1730291"/>
            <a:ext cx="10986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2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spc="-2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spc="-2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99913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8EEC4DF5-0EF9-E2C5-2831-00C35DC2B57B}"/>
              </a:ext>
            </a:extLst>
          </p:cNvPr>
          <p:cNvSpPr/>
          <p:nvPr/>
        </p:nvSpPr>
        <p:spPr>
          <a:xfrm>
            <a:off x="3221180" y="637650"/>
            <a:ext cx="5749637" cy="1017967"/>
          </a:xfrm>
          <a:custGeom>
            <a:avLst/>
            <a:gdLst>
              <a:gd name="connsiteX0" fmla="*/ 0 w 6066911"/>
              <a:gd name="connsiteY0" fmla="*/ 1015091 h 2679825"/>
              <a:gd name="connsiteX1" fmla="*/ 1015091 w 6066911"/>
              <a:gd name="connsiteY1" fmla="*/ 0 h 2679825"/>
              <a:gd name="connsiteX2" fmla="*/ 1728246 w 6066911"/>
              <a:gd name="connsiteY2" fmla="*/ 0 h 2679825"/>
              <a:gd name="connsiteX3" fmla="*/ 2481769 w 6066911"/>
              <a:gd name="connsiteY3" fmla="*/ 0 h 2679825"/>
              <a:gd name="connsiteX4" fmla="*/ 3235292 w 6066911"/>
              <a:gd name="connsiteY4" fmla="*/ 0 h 2679825"/>
              <a:gd name="connsiteX5" fmla="*/ 3867713 w 6066911"/>
              <a:gd name="connsiteY5" fmla="*/ 0 h 2679825"/>
              <a:gd name="connsiteX6" fmla="*/ 5051820 w 6066911"/>
              <a:gd name="connsiteY6" fmla="*/ 0 h 2679825"/>
              <a:gd name="connsiteX7" fmla="*/ 6066911 w 6066911"/>
              <a:gd name="connsiteY7" fmla="*/ 1015091 h 2679825"/>
              <a:gd name="connsiteX8" fmla="*/ 6066911 w 6066911"/>
              <a:gd name="connsiteY8" fmla="*/ 1664734 h 2679825"/>
              <a:gd name="connsiteX9" fmla="*/ 5051820 w 6066911"/>
              <a:gd name="connsiteY9" fmla="*/ 2679825 h 2679825"/>
              <a:gd name="connsiteX10" fmla="*/ 4338665 w 6066911"/>
              <a:gd name="connsiteY10" fmla="*/ 2679825 h 2679825"/>
              <a:gd name="connsiteX11" fmla="*/ 3746611 w 6066911"/>
              <a:gd name="connsiteY11" fmla="*/ 2679825 h 2679825"/>
              <a:gd name="connsiteX12" fmla="*/ 3154557 w 6066911"/>
              <a:gd name="connsiteY12" fmla="*/ 2679825 h 2679825"/>
              <a:gd name="connsiteX13" fmla="*/ 2602871 w 6066911"/>
              <a:gd name="connsiteY13" fmla="*/ 2679825 h 2679825"/>
              <a:gd name="connsiteX14" fmla="*/ 1849348 w 6066911"/>
              <a:gd name="connsiteY14" fmla="*/ 2679825 h 2679825"/>
              <a:gd name="connsiteX15" fmla="*/ 1015091 w 6066911"/>
              <a:gd name="connsiteY15" fmla="*/ 2679825 h 2679825"/>
              <a:gd name="connsiteX16" fmla="*/ 0 w 6066911"/>
              <a:gd name="connsiteY16" fmla="*/ 1664734 h 2679825"/>
              <a:gd name="connsiteX17" fmla="*/ 0 w 6066911"/>
              <a:gd name="connsiteY17" fmla="*/ 1015091 h 2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79825" fill="none" extrusionOk="0">
                <a:moveTo>
                  <a:pt x="0" y="1015091"/>
                </a:moveTo>
                <a:cubicBezTo>
                  <a:pt x="78109" y="525638"/>
                  <a:pt x="437511" y="5768"/>
                  <a:pt x="1015091" y="0"/>
                </a:cubicBezTo>
                <a:cubicBezTo>
                  <a:pt x="1221170" y="-8425"/>
                  <a:pt x="1494400" y="-23966"/>
                  <a:pt x="1728246" y="0"/>
                </a:cubicBezTo>
                <a:cubicBezTo>
                  <a:pt x="1962093" y="23966"/>
                  <a:pt x="2156293" y="23038"/>
                  <a:pt x="2481769" y="0"/>
                </a:cubicBezTo>
                <a:cubicBezTo>
                  <a:pt x="2807245" y="-23038"/>
                  <a:pt x="3062993" y="2162"/>
                  <a:pt x="3235292" y="0"/>
                </a:cubicBezTo>
                <a:cubicBezTo>
                  <a:pt x="3407591" y="-2162"/>
                  <a:pt x="3705648" y="-864"/>
                  <a:pt x="3867713" y="0"/>
                </a:cubicBezTo>
                <a:cubicBezTo>
                  <a:pt x="4029778" y="864"/>
                  <a:pt x="4698156" y="7089"/>
                  <a:pt x="5051820" y="0"/>
                </a:cubicBezTo>
                <a:cubicBezTo>
                  <a:pt x="5583206" y="6212"/>
                  <a:pt x="6086449" y="436351"/>
                  <a:pt x="6066911" y="1015091"/>
                </a:cubicBezTo>
                <a:cubicBezTo>
                  <a:pt x="6065716" y="1287954"/>
                  <a:pt x="6092586" y="1396691"/>
                  <a:pt x="6066911" y="1664734"/>
                </a:cubicBezTo>
                <a:cubicBezTo>
                  <a:pt x="6104637" y="2244399"/>
                  <a:pt x="5711363" y="2686253"/>
                  <a:pt x="5051820" y="2679825"/>
                </a:cubicBezTo>
                <a:cubicBezTo>
                  <a:pt x="4850992" y="2691971"/>
                  <a:pt x="4571040" y="2700225"/>
                  <a:pt x="4338665" y="2679825"/>
                </a:cubicBezTo>
                <a:cubicBezTo>
                  <a:pt x="4106291" y="2659425"/>
                  <a:pt x="3977627" y="2693141"/>
                  <a:pt x="3746611" y="2679825"/>
                </a:cubicBezTo>
                <a:cubicBezTo>
                  <a:pt x="3515595" y="2666509"/>
                  <a:pt x="3356019" y="2667828"/>
                  <a:pt x="3154557" y="2679825"/>
                </a:cubicBezTo>
                <a:cubicBezTo>
                  <a:pt x="2953095" y="2691822"/>
                  <a:pt x="2858690" y="2660623"/>
                  <a:pt x="2602871" y="2679825"/>
                </a:cubicBezTo>
                <a:cubicBezTo>
                  <a:pt x="2347052" y="2699027"/>
                  <a:pt x="2166677" y="2686230"/>
                  <a:pt x="1849348" y="2679825"/>
                </a:cubicBezTo>
                <a:cubicBezTo>
                  <a:pt x="1532019" y="2673420"/>
                  <a:pt x="1401854" y="2705326"/>
                  <a:pt x="1015091" y="2679825"/>
                </a:cubicBezTo>
                <a:cubicBezTo>
                  <a:pt x="470351" y="2655951"/>
                  <a:pt x="-50976" y="2287038"/>
                  <a:pt x="0" y="1664734"/>
                </a:cubicBezTo>
                <a:cubicBezTo>
                  <a:pt x="1145" y="1472026"/>
                  <a:pt x="16990" y="1173817"/>
                  <a:pt x="0" y="1015091"/>
                </a:cubicBezTo>
                <a:close/>
              </a:path>
              <a:path w="6066911" h="2679825" stroke="0" extrusionOk="0">
                <a:moveTo>
                  <a:pt x="0" y="1015091"/>
                </a:moveTo>
                <a:cubicBezTo>
                  <a:pt x="-3249" y="384913"/>
                  <a:pt x="518616" y="35272"/>
                  <a:pt x="1015091" y="0"/>
                </a:cubicBezTo>
                <a:cubicBezTo>
                  <a:pt x="1195975" y="-12695"/>
                  <a:pt x="1441407" y="-18108"/>
                  <a:pt x="1768614" y="0"/>
                </a:cubicBezTo>
                <a:cubicBezTo>
                  <a:pt x="2095821" y="18108"/>
                  <a:pt x="2070905" y="1011"/>
                  <a:pt x="2320300" y="0"/>
                </a:cubicBezTo>
                <a:cubicBezTo>
                  <a:pt x="2569695" y="-1011"/>
                  <a:pt x="2815592" y="16427"/>
                  <a:pt x="2952721" y="0"/>
                </a:cubicBezTo>
                <a:cubicBezTo>
                  <a:pt x="3089850" y="-16427"/>
                  <a:pt x="3304962" y="3532"/>
                  <a:pt x="3625509" y="0"/>
                </a:cubicBezTo>
                <a:cubicBezTo>
                  <a:pt x="3946056" y="-3532"/>
                  <a:pt x="3964262" y="23967"/>
                  <a:pt x="4257930" y="0"/>
                </a:cubicBezTo>
                <a:cubicBezTo>
                  <a:pt x="4551598" y="-23967"/>
                  <a:pt x="4703469" y="9530"/>
                  <a:pt x="5051820" y="0"/>
                </a:cubicBezTo>
                <a:cubicBezTo>
                  <a:pt x="5629210" y="76804"/>
                  <a:pt x="6140636" y="514104"/>
                  <a:pt x="6066911" y="1015091"/>
                </a:cubicBezTo>
                <a:cubicBezTo>
                  <a:pt x="6086263" y="1244767"/>
                  <a:pt x="6081736" y="1484112"/>
                  <a:pt x="6066911" y="1664734"/>
                </a:cubicBezTo>
                <a:cubicBezTo>
                  <a:pt x="5937389" y="2195308"/>
                  <a:pt x="5588070" y="2677880"/>
                  <a:pt x="5051820" y="2679825"/>
                </a:cubicBezTo>
                <a:cubicBezTo>
                  <a:pt x="4831277" y="2712941"/>
                  <a:pt x="4511618" y="2687881"/>
                  <a:pt x="4338665" y="2679825"/>
                </a:cubicBezTo>
                <a:cubicBezTo>
                  <a:pt x="4165712" y="2671769"/>
                  <a:pt x="3984645" y="2693763"/>
                  <a:pt x="3706244" y="2679825"/>
                </a:cubicBezTo>
                <a:cubicBezTo>
                  <a:pt x="3427843" y="2665887"/>
                  <a:pt x="3274488" y="2707782"/>
                  <a:pt x="2952721" y="2679825"/>
                </a:cubicBezTo>
                <a:cubicBezTo>
                  <a:pt x="2630954" y="2651868"/>
                  <a:pt x="2478975" y="2690235"/>
                  <a:pt x="2279933" y="2679825"/>
                </a:cubicBezTo>
                <a:cubicBezTo>
                  <a:pt x="2080891" y="2669415"/>
                  <a:pt x="1891727" y="2708229"/>
                  <a:pt x="1687879" y="2679825"/>
                </a:cubicBezTo>
                <a:cubicBezTo>
                  <a:pt x="1484031" y="2651421"/>
                  <a:pt x="1216928" y="2654930"/>
                  <a:pt x="1015091" y="2679825"/>
                </a:cubicBezTo>
                <a:cubicBezTo>
                  <a:pt x="393006" y="2680030"/>
                  <a:pt x="6610" y="2213073"/>
                  <a:pt x="0" y="1664734"/>
                </a:cubicBezTo>
                <a:cubicBezTo>
                  <a:pt x="-18609" y="1409726"/>
                  <a:pt x="-15743" y="1301139"/>
                  <a:pt x="0" y="1015091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vi-VN" sz="4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TẬP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445775" y="28606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8EEC4DF5-0EF9-E2C5-2831-00C35DC2B57B}"/>
              </a:ext>
            </a:extLst>
          </p:cNvPr>
          <p:cNvSpPr/>
          <p:nvPr/>
        </p:nvSpPr>
        <p:spPr>
          <a:xfrm>
            <a:off x="2042665" y="457542"/>
            <a:ext cx="8215746" cy="733949"/>
          </a:xfrm>
          <a:custGeom>
            <a:avLst/>
            <a:gdLst>
              <a:gd name="connsiteX0" fmla="*/ 0 w 6066911"/>
              <a:gd name="connsiteY0" fmla="*/ 1015091 h 2679825"/>
              <a:gd name="connsiteX1" fmla="*/ 1015091 w 6066911"/>
              <a:gd name="connsiteY1" fmla="*/ 0 h 2679825"/>
              <a:gd name="connsiteX2" fmla="*/ 1728246 w 6066911"/>
              <a:gd name="connsiteY2" fmla="*/ 0 h 2679825"/>
              <a:gd name="connsiteX3" fmla="*/ 2481769 w 6066911"/>
              <a:gd name="connsiteY3" fmla="*/ 0 h 2679825"/>
              <a:gd name="connsiteX4" fmla="*/ 3235292 w 6066911"/>
              <a:gd name="connsiteY4" fmla="*/ 0 h 2679825"/>
              <a:gd name="connsiteX5" fmla="*/ 3867713 w 6066911"/>
              <a:gd name="connsiteY5" fmla="*/ 0 h 2679825"/>
              <a:gd name="connsiteX6" fmla="*/ 5051820 w 6066911"/>
              <a:gd name="connsiteY6" fmla="*/ 0 h 2679825"/>
              <a:gd name="connsiteX7" fmla="*/ 6066911 w 6066911"/>
              <a:gd name="connsiteY7" fmla="*/ 1015091 h 2679825"/>
              <a:gd name="connsiteX8" fmla="*/ 6066911 w 6066911"/>
              <a:gd name="connsiteY8" fmla="*/ 1664734 h 2679825"/>
              <a:gd name="connsiteX9" fmla="*/ 5051820 w 6066911"/>
              <a:gd name="connsiteY9" fmla="*/ 2679825 h 2679825"/>
              <a:gd name="connsiteX10" fmla="*/ 4338665 w 6066911"/>
              <a:gd name="connsiteY10" fmla="*/ 2679825 h 2679825"/>
              <a:gd name="connsiteX11" fmla="*/ 3746611 w 6066911"/>
              <a:gd name="connsiteY11" fmla="*/ 2679825 h 2679825"/>
              <a:gd name="connsiteX12" fmla="*/ 3154557 w 6066911"/>
              <a:gd name="connsiteY12" fmla="*/ 2679825 h 2679825"/>
              <a:gd name="connsiteX13" fmla="*/ 2602871 w 6066911"/>
              <a:gd name="connsiteY13" fmla="*/ 2679825 h 2679825"/>
              <a:gd name="connsiteX14" fmla="*/ 1849348 w 6066911"/>
              <a:gd name="connsiteY14" fmla="*/ 2679825 h 2679825"/>
              <a:gd name="connsiteX15" fmla="*/ 1015091 w 6066911"/>
              <a:gd name="connsiteY15" fmla="*/ 2679825 h 2679825"/>
              <a:gd name="connsiteX16" fmla="*/ 0 w 6066911"/>
              <a:gd name="connsiteY16" fmla="*/ 1664734 h 2679825"/>
              <a:gd name="connsiteX17" fmla="*/ 0 w 6066911"/>
              <a:gd name="connsiteY17" fmla="*/ 1015091 h 2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79825" fill="none" extrusionOk="0">
                <a:moveTo>
                  <a:pt x="0" y="1015091"/>
                </a:moveTo>
                <a:cubicBezTo>
                  <a:pt x="78109" y="525638"/>
                  <a:pt x="437511" y="5768"/>
                  <a:pt x="1015091" y="0"/>
                </a:cubicBezTo>
                <a:cubicBezTo>
                  <a:pt x="1221170" y="-8425"/>
                  <a:pt x="1494400" y="-23966"/>
                  <a:pt x="1728246" y="0"/>
                </a:cubicBezTo>
                <a:cubicBezTo>
                  <a:pt x="1962093" y="23966"/>
                  <a:pt x="2156293" y="23038"/>
                  <a:pt x="2481769" y="0"/>
                </a:cubicBezTo>
                <a:cubicBezTo>
                  <a:pt x="2807245" y="-23038"/>
                  <a:pt x="3062993" y="2162"/>
                  <a:pt x="3235292" y="0"/>
                </a:cubicBezTo>
                <a:cubicBezTo>
                  <a:pt x="3407591" y="-2162"/>
                  <a:pt x="3705648" y="-864"/>
                  <a:pt x="3867713" y="0"/>
                </a:cubicBezTo>
                <a:cubicBezTo>
                  <a:pt x="4029778" y="864"/>
                  <a:pt x="4698156" y="7089"/>
                  <a:pt x="5051820" y="0"/>
                </a:cubicBezTo>
                <a:cubicBezTo>
                  <a:pt x="5583206" y="6212"/>
                  <a:pt x="6086449" y="436351"/>
                  <a:pt x="6066911" y="1015091"/>
                </a:cubicBezTo>
                <a:cubicBezTo>
                  <a:pt x="6065716" y="1287954"/>
                  <a:pt x="6092586" y="1396691"/>
                  <a:pt x="6066911" y="1664734"/>
                </a:cubicBezTo>
                <a:cubicBezTo>
                  <a:pt x="6104637" y="2244399"/>
                  <a:pt x="5711363" y="2686253"/>
                  <a:pt x="5051820" y="2679825"/>
                </a:cubicBezTo>
                <a:cubicBezTo>
                  <a:pt x="4850992" y="2691971"/>
                  <a:pt x="4571040" y="2700225"/>
                  <a:pt x="4338665" y="2679825"/>
                </a:cubicBezTo>
                <a:cubicBezTo>
                  <a:pt x="4106291" y="2659425"/>
                  <a:pt x="3977627" y="2693141"/>
                  <a:pt x="3746611" y="2679825"/>
                </a:cubicBezTo>
                <a:cubicBezTo>
                  <a:pt x="3515595" y="2666509"/>
                  <a:pt x="3356019" y="2667828"/>
                  <a:pt x="3154557" y="2679825"/>
                </a:cubicBezTo>
                <a:cubicBezTo>
                  <a:pt x="2953095" y="2691822"/>
                  <a:pt x="2858690" y="2660623"/>
                  <a:pt x="2602871" y="2679825"/>
                </a:cubicBezTo>
                <a:cubicBezTo>
                  <a:pt x="2347052" y="2699027"/>
                  <a:pt x="2166677" y="2686230"/>
                  <a:pt x="1849348" y="2679825"/>
                </a:cubicBezTo>
                <a:cubicBezTo>
                  <a:pt x="1532019" y="2673420"/>
                  <a:pt x="1401854" y="2705326"/>
                  <a:pt x="1015091" y="2679825"/>
                </a:cubicBezTo>
                <a:cubicBezTo>
                  <a:pt x="470351" y="2655951"/>
                  <a:pt x="-50976" y="2287038"/>
                  <a:pt x="0" y="1664734"/>
                </a:cubicBezTo>
                <a:cubicBezTo>
                  <a:pt x="1145" y="1472026"/>
                  <a:pt x="16990" y="1173817"/>
                  <a:pt x="0" y="1015091"/>
                </a:cubicBezTo>
                <a:close/>
              </a:path>
              <a:path w="6066911" h="2679825" stroke="0" extrusionOk="0">
                <a:moveTo>
                  <a:pt x="0" y="1015091"/>
                </a:moveTo>
                <a:cubicBezTo>
                  <a:pt x="-3249" y="384913"/>
                  <a:pt x="518616" y="35272"/>
                  <a:pt x="1015091" y="0"/>
                </a:cubicBezTo>
                <a:cubicBezTo>
                  <a:pt x="1195975" y="-12695"/>
                  <a:pt x="1441407" y="-18108"/>
                  <a:pt x="1768614" y="0"/>
                </a:cubicBezTo>
                <a:cubicBezTo>
                  <a:pt x="2095821" y="18108"/>
                  <a:pt x="2070905" y="1011"/>
                  <a:pt x="2320300" y="0"/>
                </a:cubicBezTo>
                <a:cubicBezTo>
                  <a:pt x="2569695" y="-1011"/>
                  <a:pt x="2815592" y="16427"/>
                  <a:pt x="2952721" y="0"/>
                </a:cubicBezTo>
                <a:cubicBezTo>
                  <a:pt x="3089850" y="-16427"/>
                  <a:pt x="3304962" y="3532"/>
                  <a:pt x="3625509" y="0"/>
                </a:cubicBezTo>
                <a:cubicBezTo>
                  <a:pt x="3946056" y="-3532"/>
                  <a:pt x="3964262" y="23967"/>
                  <a:pt x="4257930" y="0"/>
                </a:cubicBezTo>
                <a:cubicBezTo>
                  <a:pt x="4551598" y="-23967"/>
                  <a:pt x="4703469" y="9530"/>
                  <a:pt x="5051820" y="0"/>
                </a:cubicBezTo>
                <a:cubicBezTo>
                  <a:pt x="5629210" y="76804"/>
                  <a:pt x="6140636" y="514104"/>
                  <a:pt x="6066911" y="1015091"/>
                </a:cubicBezTo>
                <a:cubicBezTo>
                  <a:pt x="6086263" y="1244767"/>
                  <a:pt x="6081736" y="1484112"/>
                  <a:pt x="6066911" y="1664734"/>
                </a:cubicBezTo>
                <a:cubicBezTo>
                  <a:pt x="5937389" y="2195308"/>
                  <a:pt x="5588070" y="2677880"/>
                  <a:pt x="5051820" y="2679825"/>
                </a:cubicBezTo>
                <a:cubicBezTo>
                  <a:pt x="4831277" y="2712941"/>
                  <a:pt x="4511618" y="2687881"/>
                  <a:pt x="4338665" y="2679825"/>
                </a:cubicBezTo>
                <a:cubicBezTo>
                  <a:pt x="4165712" y="2671769"/>
                  <a:pt x="3984645" y="2693763"/>
                  <a:pt x="3706244" y="2679825"/>
                </a:cubicBezTo>
                <a:cubicBezTo>
                  <a:pt x="3427843" y="2665887"/>
                  <a:pt x="3274488" y="2707782"/>
                  <a:pt x="2952721" y="2679825"/>
                </a:cubicBezTo>
                <a:cubicBezTo>
                  <a:pt x="2630954" y="2651868"/>
                  <a:pt x="2478975" y="2690235"/>
                  <a:pt x="2279933" y="2679825"/>
                </a:cubicBezTo>
                <a:cubicBezTo>
                  <a:pt x="2080891" y="2669415"/>
                  <a:pt x="1891727" y="2708229"/>
                  <a:pt x="1687879" y="2679825"/>
                </a:cubicBezTo>
                <a:cubicBezTo>
                  <a:pt x="1484031" y="2651421"/>
                  <a:pt x="1216928" y="2654930"/>
                  <a:pt x="1015091" y="2679825"/>
                </a:cubicBezTo>
                <a:cubicBezTo>
                  <a:pt x="393006" y="2680030"/>
                  <a:pt x="6610" y="2213073"/>
                  <a:pt x="0" y="1664734"/>
                </a:cubicBezTo>
                <a:cubicBezTo>
                  <a:pt x="-18609" y="1409726"/>
                  <a:pt x="-15743" y="1301139"/>
                  <a:pt x="0" y="101509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vi-VN" sz="4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ĐỌC DIỄN CẢM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8663C1-22D6-30E1-4F54-17CAE7188947}"/>
              </a:ext>
            </a:extLst>
          </p:cNvPr>
          <p:cNvSpPr txBox="1"/>
          <p:nvPr/>
        </p:nvSpPr>
        <p:spPr>
          <a:xfrm>
            <a:off x="445775" y="1536174"/>
            <a:ext cx="11275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.VnArial NarrowH" panose="020B7200000000000000" pitchFamily="34" charset="0"/>
              </a:rPr>
              <a:t>-</a:t>
            </a:r>
            <a:r>
              <a:rPr lang="vi-VN" sz="3000" dirty="0"/>
              <a:t> Các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bộ phận </a:t>
            </a:r>
            <a:r>
              <a:rPr lang="vi-VN" sz="3000" dirty="0"/>
              <a:t>của một chiếc đồng hồ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cũng ví như các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nhiệm vụ cách mạng</a:t>
            </a:r>
            <a:r>
              <a:rPr lang="vi-VN" sz="3000" dirty="0"/>
              <a:t>. </a:t>
            </a:r>
            <a:r>
              <a:rPr lang="vi-VN" sz="3000" dirty="0">
                <a:solidFill>
                  <a:srgbClr val="FF0000"/>
                </a:solidFill>
              </a:rPr>
              <a:t>//</a:t>
            </a:r>
            <a:r>
              <a:rPr lang="vi-VN" sz="3000" dirty="0"/>
              <a:t> Đã là nhiệm vụ thì đều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quan trọng</a:t>
            </a:r>
            <a:r>
              <a:rPr lang="vi-VN" sz="3000" dirty="0"/>
              <a:t>. </a:t>
            </a:r>
            <a:r>
              <a:rPr lang="vi-VN" sz="3000" dirty="0">
                <a:solidFill>
                  <a:srgbClr val="FF0000"/>
                </a:solidFill>
              </a:rPr>
              <a:t>//</a:t>
            </a:r>
            <a:r>
              <a:rPr lang="vi-VN" sz="3000" dirty="0"/>
              <a:t> Các cô chú thử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nghĩ </a:t>
            </a:r>
            <a:r>
              <a:rPr lang="vi-VN" sz="3000" dirty="0"/>
              <a:t>xem: </a:t>
            </a:r>
            <a:r>
              <a:rPr lang="vi-VN" sz="3000" dirty="0">
                <a:solidFill>
                  <a:srgbClr val="FF0000"/>
                </a:solidFill>
              </a:rPr>
              <a:t>// </a:t>
            </a:r>
            <a:r>
              <a:rPr lang="vi-VN" sz="3000" dirty="0"/>
              <a:t>Trong một chiếc đồng hồ / mà anh kim đòi làm anh chữ số,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anh máy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lại đòi </a:t>
            </a:r>
            <a:r>
              <a:rPr lang="vi-VN" sz="3000" dirty="0"/>
              <a:t>ra ngoài làm cái mặt đồng hồ,...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thì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có còn </a:t>
            </a:r>
            <a:r>
              <a:rPr lang="vi-VN" sz="3000" dirty="0"/>
              <a:t>là cái đồng hồ được không?</a:t>
            </a:r>
            <a:endParaRPr lang="en-US" sz="3000" dirty="0">
              <a:latin typeface=".VnArial NarrowH" panose="020B7200000000000000" pitchFamily="34" charset="0"/>
            </a:endParaRPr>
          </a:p>
          <a:p>
            <a:pPr algn="just"/>
            <a:r>
              <a:rPr lang="en-US" sz="3000" dirty="0">
                <a:latin typeface=".VnArial NarrowH" panose="020B7200000000000000" pitchFamily="34" charset="0"/>
              </a:rPr>
              <a:t>-</a:t>
            </a:r>
            <a:r>
              <a:rPr lang="vi-VN" sz="3000" dirty="0"/>
              <a:t> Chỉ trong ít phút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ngắn ngủi</a:t>
            </a:r>
            <a:r>
              <a:rPr lang="vi-VN" sz="3000" dirty="0"/>
              <a:t>,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câu chuyện chiếc đồng hồ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của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Bác</a:t>
            </a:r>
            <a:r>
              <a:rPr lang="vi-VN" sz="3000" b="1" dirty="0"/>
              <a:t>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đã khiến cho ai nấy đều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</a:rPr>
              <a:t>thấm thía</a:t>
            </a:r>
            <a:r>
              <a:rPr lang="vi-VN" sz="3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tự đánh tan được </a:t>
            </a:r>
            <a:r>
              <a:rPr lang="vi-VN" sz="3000" dirty="0">
                <a:solidFill>
                  <a:srgbClr val="FF0000"/>
                </a:solidFill>
              </a:rPr>
              <a:t>/</a:t>
            </a:r>
            <a:r>
              <a:rPr lang="vi-VN" sz="3000" dirty="0"/>
              <a:t> những thắc mắc riêng tư.</a:t>
            </a:r>
            <a:r>
              <a:rPr lang="en-US" sz="3000" dirty="0">
                <a:solidFill>
                  <a:srgbClr val="FF0000"/>
                </a:solidFill>
              </a:rPr>
              <a:t>//</a:t>
            </a:r>
            <a:endParaRPr lang="en-US" sz="3000" dirty="0">
              <a:latin typeface=".VnArial Narrow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97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xmlns="" id="{8EEC4DF5-0EF9-E2C5-2831-00C35DC2B57B}"/>
              </a:ext>
            </a:extLst>
          </p:cNvPr>
          <p:cNvSpPr/>
          <p:nvPr/>
        </p:nvSpPr>
        <p:spPr>
          <a:xfrm>
            <a:off x="2971799" y="332850"/>
            <a:ext cx="5749637" cy="1017967"/>
          </a:xfrm>
          <a:custGeom>
            <a:avLst/>
            <a:gdLst>
              <a:gd name="connsiteX0" fmla="*/ 0 w 6066911"/>
              <a:gd name="connsiteY0" fmla="*/ 1015091 h 2679825"/>
              <a:gd name="connsiteX1" fmla="*/ 1015091 w 6066911"/>
              <a:gd name="connsiteY1" fmla="*/ 0 h 2679825"/>
              <a:gd name="connsiteX2" fmla="*/ 1728246 w 6066911"/>
              <a:gd name="connsiteY2" fmla="*/ 0 h 2679825"/>
              <a:gd name="connsiteX3" fmla="*/ 2481769 w 6066911"/>
              <a:gd name="connsiteY3" fmla="*/ 0 h 2679825"/>
              <a:gd name="connsiteX4" fmla="*/ 3235292 w 6066911"/>
              <a:gd name="connsiteY4" fmla="*/ 0 h 2679825"/>
              <a:gd name="connsiteX5" fmla="*/ 3867713 w 6066911"/>
              <a:gd name="connsiteY5" fmla="*/ 0 h 2679825"/>
              <a:gd name="connsiteX6" fmla="*/ 5051820 w 6066911"/>
              <a:gd name="connsiteY6" fmla="*/ 0 h 2679825"/>
              <a:gd name="connsiteX7" fmla="*/ 6066911 w 6066911"/>
              <a:gd name="connsiteY7" fmla="*/ 1015091 h 2679825"/>
              <a:gd name="connsiteX8" fmla="*/ 6066911 w 6066911"/>
              <a:gd name="connsiteY8" fmla="*/ 1664734 h 2679825"/>
              <a:gd name="connsiteX9" fmla="*/ 5051820 w 6066911"/>
              <a:gd name="connsiteY9" fmla="*/ 2679825 h 2679825"/>
              <a:gd name="connsiteX10" fmla="*/ 4338665 w 6066911"/>
              <a:gd name="connsiteY10" fmla="*/ 2679825 h 2679825"/>
              <a:gd name="connsiteX11" fmla="*/ 3746611 w 6066911"/>
              <a:gd name="connsiteY11" fmla="*/ 2679825 h 2679825"/>
              <a:gd name="connsiteX12" fmla="*/ 3154557 w 6066911"/>
              <a:gd name="connsiteY12" fmla="*/ 2679825 h 2679825"/>
              <a:gd name="connsiteX13" fmla="*/ 2602871 w 6066911"/>
              <a:gd name="connsiteY13" fmla="*/ 2679825 h 2679825"/>
              <a:gd name="connsiteX14" fmla="*/ 1849348 w 6066911"/>
              <a:gd name="connsiteY14" fmla="*/ 2679825 h 2679825"/>
              <a:gd name="connsiteX15" fmla="*/ 1015091 w 6066911"/>
              <a:gd name="connsiteY15" fmla="*/ 2679825 h 2679825"/>
              <a:gd name="connsiteX16" fmla="*/ 0 w 6066911"/>
              <a:gd name="connsiteY16" fmla="*/ 1664734 h 2679825"/>
              <a:gd name="connsiteX17" fmla="*/ 0 w 6066911"/>
              <a:gd name="connsiteY17" fmla="*/ 1015091 h 2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79825" fill="none" extrusionOk="0">
                <a:moveTo>
                  <a:pt x="0" y="1015091"/>
                </a:moveTo>
                <a:cubicBezTo>
                  <a:pt x="78109" y="525638"/>
                  <a:pt x="437511" y="5768"/>
                  <a:pt x="1015091" y="0"/>
                </a:cubicBezTo>
                <a:cubicBezTo>
                  <a:pt x="1221170" y="-8425"/>
                  <a:pt x="1494400" y="-23966"/>
                  <a:pt x="1728246" y="0"/>
                </a:cubicBezTo>
                <a:cubicBezTo>
                  <a:pt x="1962093" y="23966"/>
                  <a:pt x="2156293" y="23038"/>
                  <a:pt x="2481769" y="0"/>
                </a:cubicBezTo>
                <a:cubicBezTo>
                  <a:pt x="2807245" y="-23038"/>
                  <a:pt x="3062993" y="2162"/>
                  <a:pt x="3235292" y="0"/>
                </a:cubicBezTo>
                <a:cubicBezTo>
                  <a:pt x="3407591" y="-2162"/>
                  <a:pt x="3705648" y="-864"/>
                  <a:pt x="3867713" y="0"/>
                </a:cubicBezTo>
                <a:cubicBezTo>
                  <a:pt x="4029778" y="864"/>
                  <a:pt x="4698156" y="7089"/>
                  <a:pt x="5051820" y="0"/>
                </a:cubicBezTo>
                <a:cubicBezTo>
                  <a:pt x="5583206" y="6212"/>
                  <a:pt x="6086449" y="436351"/>
                  <a:pt x="6066911" y="1015091"/>
                </a:cubicBezTo>
                <a:cubicBezTo>
                  <a:pt x="6065716" y="1287954"/>
                  <a:pt x="6092586" y="1396691"/>
                  <a:pt x="6066911" y="1664734"/>
                </a:cubicBezTo>
                <a:cubicBezTo>
                  <a:pt x="6104637" y="2244399"/>
                  <a:pt x="5711363" y="2686253"/>
                  <a:pt x="5051820" y="2679825"/>
                </a:cubicBezTo>
                <a:cubicBezTo>
                  <a:pt x="4850992" y="2691971"/>
                  <a:pt x="4571040" y="2700225"/>
                  <a:pt x="4338665" y="2679825"/>
                </a:cubicBezTo>
                <a:cubicBezTo>
                  <a:pt x="4106291" y="2659425"/>
                  <a:pt x="3977627" y="2693141"/>
                  <a:pt x="3746611" y="2679825"/>
                </a:cubicBezTo>
                <a:cubicBezTo>
                  <a:pt x="3515595" y="2666509"/>
                  <a:pt x="3356019" y="2667828"/>
                  <a:pt x="3154557" y="2679825"/>
                </a:cubicBezTo>
                <a:cubicBezTo>
                  <a:pt x="2953095" y="2691822"/>
                  <a:pt x="2858690" y="2660623"/>
                  <a:pt x="2602871" y="2679825"/>
                </a:cubicBezTo>
                <a:cubicBezTo>
                  <a:pt x="2347052" y="2699027"/>
                  <a:pt x="2166677" y="2686230"/>
                  <a:pt x="1849348" y="2679825"/>
                </a:cubicBezTo>
                <a:cubicBezTo>
                  <a:pt x="1532019" y="2673420"/>
                  <a:pt x="1401854" y="2705326"/>
                  <a:pt x="1015091" y="2679825"/>
                </a:cubicBezTo>
                <a:cubicBezTo>
                  <a:pt x="470351" y="2655951"/>
                  <a:pt x="-50976" y="2287038"/>
                  <a:pt x="0" y="1664734"/>
                </a:cubicBezTo>
                <a:cubicBezTo>
                  <a:pt x="1145" y="1472026"/>
                  <a:pt x="16990" y="1173817"/>
                  <a:pt x="0" y="1015091"/>
                </a:cubicBezTo>
                <a:close/>
              </a:path>
              <a:path w="6066911" h="2679825" stroke="0" extrusionOk="0">
                <a:moveTo>
                  <a:pt x="0" y="1015091"/>
                </a:moveTo>
                <a:cubicBezTo>
                  <a:pt x="-3249" y="384913"/>
                  <a:pt x="518616" y="35272"/>
                  <a:pt x="1015091" y="0"/>
                </a:cubicBezTo>
                <a:cubicBezTo>
                  <a:pt x="1195975" y="-12695"/>
                  <a:pt x="1441407" y="-18108"/>
                  <a:pt x="1768614" y="0"/>
                </a:cubicBezTo>
                <a:cubicBezTo>
                  <a:pt x="2095821" y="18108"/>
                  <a:pt x="2070905" y="1011"/>
                  <a:pt x="2320300" y="0"/>
                </a:cubicBezTo>
                <a:cubicBezTo>
                  <a:pt x="2569695" y="-1011"/>
                  <a:pt x="2815592" y="16427"/>
                  <a:pt x="2952721" y="0"/>
                </a:cubicBezTo>
                <a:cubicBezTo>
                  <a:pt x="3089850" y="-16427"/>
                  <a:pt x="3304962" y="3532"/>
                  <a:pt x="3625509" y="0"/>
                </a:cubicBezTo>
                <a:cubicBezTo>
                  <a:pt x="3946056" y="-3532"/>
                  <a:pt x="3964262" y="23967"/>
                  <a:pt x="4257930" y="0"/>
                </a:cubicBezTo>
                <a:cubicBezTo>
                  <a:pt x="4551598" y="-23967"/>
                  <a:pt x="4703469" y="9530"/>
                  <a:pt x="5051820" y="0"/>
                </a:cubicBezTo>
                <a:cubicBezTo>
                  <a:pt x="5629210" y="76804"/>
                  <a:pt x="6140636" y="514104"/>
                  <a:pt x="6066911" y="1015091"/>
                </a:cubicBezTo>
                <a:cubicBezTo>
                  <a:pt x="6086263" y="1244767"/>
                  <a:pt x="6081736" y="1484112"/>
                  <a:pt x="6066911" y="1664734"/>
                </a:cubicBezTo>
                <a:cubicBezTo>
                  <a:pt x="5937389" y="2195308"/>
                  <a:pt x="5588070" y="2677880"/>
                  <a:pt x="5051820" y="2679825"/>
                </a:cubicBezTo>
                <a:cubicBezTo>
                  <a:pt x="4831277" y="2712941"/>
                  <a:pt x="4511618" y="2687881"/>
                  <a:pt x="4338665" y="2679825"/>
                </a:cubicBezTo>
                <a:cubicBezTo>
                  <a:pt x="4165712" y="2671769"/>
                  <a:pt x="3984645" y="2693763"/>
                  <a:pt x="3706244" y="2679825"/>
                </a:cubicBezTo>
                <a:cubicBezTo>
                  <a:pt x="3427843" y="2665887"/>
                  <a:pt x="3274488" y="2707782"/>
                  <a:pt x="2952721" y="2679825"/>
                </a:cubicBezTo>
                <a:cubicBezTo>
                  <a:pt x="2630954" y="2651868"/>
                  <a:pt x="2478975" y="2690235"/>
                  <a:pt x="2279933" y="2679825"/>
                </a:cubicBezTo>
                <a:cubicBezTo>
                  <a:pt x="2080891" y="2669415"/>
                  <a:pt x="1891727" y="2708229"/>
                  <a:pt x="1687879" y="2679825"/>
                </a:cubicBezTo>
                <a:cubicBezTo>
                  <a:pt x="1484031" y="2651421"/>
                  <a:pt x="1216928" y="2654930"/>
                  <a:pt x="1015091" y="2679825"/>
                </a:cubicBezTo>
                <a:cubicBezTo>
                  <a:pt x="393006" y="2680030"/>
                  <a:pt x="6610" y="2213073"/>
                  <a:pt x="0" y="1664734"/>
                </a:cubicBezTo>
                <a:cubicBezTo>
                  <a:pt x="-18609" y="1409726"/>
                  <a:pt x="-15743" y="1301139"/>
                  <a:pt x="0" y="101509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kumimoji="0" lang="vi-VN" sz="4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438B8B5-3BF0-1FA5-24DB-7C20C9C5D1CF}"/>
              </a:ext>
            </a:extLst>
          </p:cNvPr>
          <p:cNvSpPr/>
          <p:nvPr/>
        </p:nvSpPr>
        <p:spPr>
          <a:xfrm>
            <a:off x="520147" y="1640714"/>
            <a:ext cx="10937561" cy="866959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438B8B5-3BF0-1FA5-24DB-7C20C9C5D1CF}"/>
              </a:ext>
            </a:extLst>
          </p:cNvPr>
          <p:cNvSpPr/>
          <p:nvPr/>
        </p:nvSpPr>
        <p:spPr>
          <a:xfrm>
            <a:off x="455691" y="2978943"/>
            <a:ext cx="11182127" cy="19464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7030A0"/>
                </a:solidFill>
              </a:rPr>
              <a:t>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7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2DF141B9-EBE0-D499-DE56-923FE381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5F19A80C-5876-CCAD-0816-7AE9B4B51AB6}"/>
              </a:ext>
            </a:extLst>
          </p:cNvPr>
          <p:cNvSpPr/>
          <p:nvPr/>
        </p:nvSpPr>
        <p:spPr>
          <a:xfrm>
            <a:off x="391236" y="196196"/>
            <a:ext cx="11409527" cy="6465608"/>
          </a:xfrm>
          <a:custGeom>
            <a:avLst/>
            <a:gdLst>
              <a:gd name="connsiteX0" fmla="*/ 0 w 11409527"/>
              <a:gd name="connsiteY0" fmla="*/ 0 h 6465608"/>
              <a:gd name="connsiteX1" fmla="*/ 585475 w 11409527"/>
              <a:gd name="connsiteY1" fmla="*/ 0 h 6465608"/>
              <a:gd name="connsiteX2" fmla="*/ 1377587 w 11409527"/>
              <a:gd name="connsiteY2" fmla="*/ 0 h 6465608"/>
              <a:gd name="connsiteX3" fmla="*/ 2273019 w 11409527"/>
              <a:gd name="connsiteY3" fmla="*/ 0 h 6465608"/>
              <a:gd name="connsiteX4" fmla="*/ 2961812 w 11409527"/>
              <a:gd name="connsiteY4" fmla="*/ 0 h 6465608"/>
              <a:gd name="connsiteX5" fmla="*/ 3547287 w 11409527"/>
              <a:gd name="connsiteY5" fmla="*/ 0 h 6465608"/>
              <a:gd name="connsiteX6" fmla="*/ 3926124 w 11409527"/>
              <a:gd name="connsiteY6" fmla="*/ 0 h 6465608"/>
              <a:gd name="connsiteX7" fmla="*/ 4614917 w 11409527"/>
              <a:gd name="connsiteY7" fmla="*/ 0 h 6465608"/>
              <a:gd name="connsiteX8" fmla="*/ 5407030 w 11409527"/>
              <a:gd name="connsiteY8" fmla="*/ 0 h 6465608"/>
              <a:gd name="connsiteX9" fmla="*/ 6095823 w 11409527"/>
              <a:gd name="connsiteY9" fmla="*/ 0 h 6465608"/>
              <a:gd name="connsiteX10" fmla="*/ 6681298 w 11409527"/>
              <a:gd name="connsiteY10" fmla="*/ 0 h 6465608"/>
              <a:gd name="connsiteX11" fmla="*/ 7266772 w 11409527"/>
              <a:gd name="connsiteY11" fmla="*/ 0 h 6465608"/>
              <a:gd name="connsiteX12" fmla="*/ 8058885 w 11409527"/>
              <a:gd name="connsiteY12" fmla="*/ 0 h 6465608"/>
              <a:gd name="connsiteX13" fmla="*/ 8850998 w 11409527"/>
              <a:gd name="connsiteY13" fmla="*/ 0 h 6465608"/>
              <a:gd name="connsiteX14" fmla="*/ 9333153 w 11409527"/>
              <a:gd name="connsiteY14" fmla="*/ 0 h 6465608"/>
              <a:gd name="connsiteX15" fmla="*/ 9711990 w 11409527"/>
              <a:gd name="connsiteY15" fmla="*/ 0 h 6465608"/>
              <a:gd name="connsiteX16" fmla="*/ 10331904 w 11409527"/>
              <a:gd name="connsiteY16" fmla="*/ 0 h 6465608"/>
              <a:gd name="connsiteX17" fmla="*/ 11409527 w 11409527"/>
              <a:gd name="connsiteY17" fmla="*/ 1077623 h 6465608"/>
              <a:gd name="connsiteX18" fmla="*/ 11409527 w 11409527"/>
              <a:gd name="connsiteY18" fmla="*/ 1805001 h 6465608"/>
              <a:gd name="connsiteX19" fmla="*/ 11409527 w 11409527"/>
              <a:gd name="connsiteY19" fmla="*/ 2316860 h 6465608"/>
              <a:gd name="connsiteX20" fmla="*/ 11409527 w 11409527"/>
              <a:gd name="connsiteY20" fmla="*/ 2882598 h 6465608"/>
              <a:gd name="connsiteX21" fmla="*/ 11409527 w 11409527"/>
              <a:gd name="connsiteY21" fmla="*/ 3556096 h 6465608"/>
              <a:gd name="connsiteX22" fmla="*/ 11409527 w 11409527"/>
              <a:gd name="connsiteY22" fmla="*/ 4175714 h 6465608"/>
              <a:gd name="connsiteX23" fmla="*/ 11409527 w 11409527"/>
              <a:gd name="connsiteY23" fmla="*/ 4687573 h 6465608"/>
              <a:gd name="connsiteX24" fmla="*/ 11409527 w 11409527"/>
              <a:gd name="connsiteY24" fmla="*/ 5199432 h 6465608"/>
              <a:gd name="connsiteX25" fmla="*/ 11409527 w 11409527"/>
              <a:gd name="connsiteY25" fmla="*/ 6465608 h 6465608"/>
              <a:gd name="connsiteX26" fmla="*/ 11080664 w 11409527"/>
              <a:gd name="connsiteY26" fmla="*/ 6465608 h 6465608"/>
              <a:gd name="connsiteX27" fmla="*/ 10409516 w 11409527"/>
              <a:gd name="connsiteY27" fmla="*/ 6465608 h 6465608"/>
              <a:gd name="connsiteX28" fmla="*/ 9738367 w 11409527"/>
              <a:gd name="connsiteY28" fmla="*/ 6465608 h 6465608"/>
              <a:gd name="connsiteX29" fmla="*/ 9295409 w 11409527"/>
              <a:gd name="connsiteY29" fmla="*/ 6465608 h 6465608"/>
              <a:gd name="connsiteX30" fmla="*/ 8738355 w 11409527"/>
              <a:gd name="connsiteY30" fmla="*/ 6465608 h 6465608"/>
              <a:gd name="connsiteX31" fmla="*/ 7839016 w 11409527"/>
              <a:gd name="connsiteY31" fmla="*/ 6465608 h 6465608"/>
              <a:gd name="connsiteX32" fmla="*/ 7167868 w 11409527"/>
              <a:gd name="connsiteY32" fmla="*/ 6465608 h 6465608"/>
              <a:gd name="connsiteX33" fmla="*/ 6839005 w 11409527"/>
              <a:gd name="connsiteY33" fmla="*/ 6465608 h 6465608"/>
              <a:gd name="connsiteX34" fmla="*/ 6053761 w 11409527"/>
              <a:gd name="connsiteY34" fmla="*/ 6465608 h 6465608"/>
              <a:gd name="connsiteX35" fmla="*/ 5610803 w 11409527"/>
              <a:gd name="connsiteY35" fmla="*/ 6465608 h 6465608"/>
              <a:gd name="connsiteX36" fmla="*/ 5053749 w 11409527"/>
              <a:gd name="connsiteY36" fmla="*/ 6465608 h 6465608"/>
              <a:gd name="connsiteX37" fmla="*/ 4724886 w 11409527"/>
              <a:gd name="connsiteY37" fmla="*/ 6465608 h 6465608"/>
              <a:gd name="connsiteX38" fmla="*/ 4053738 w 11409527"/>
              <a:gd name="connsiteY38" fmla="*/ 6465608 h 6465608"/>
              <a:gd name="connsiteX39" fmla="*/ 3610780 w 11409527"/>
              <a:gd name="connsiteY39" fmla="*/ 6465608 h 6465608"/>
              <a:gd name="connsiteX40" fmla="*/ 3167822 w 11409527"/>
              <a:gd name="connsiteY40" fmla="*/ 6465608 h 6465608"/>
              <a:gd name="connsiteX41" fmla="*/ 2610768 w 11409527"/>
              <a:gd name="connsiteY41" fmla="*/ 6465608 h 6465608"/>
              <a:gd name="connsiteX42" fmla="*/ 2053715 w 11409527"/>
              <a:gd name="connsiteY42" fmla="*/ 6465608 h 6465608"/>
              <a:gd name="connsiteX43" fmla="*/ 1610757 w 11409527"/>
              <a:gd name="connsiteY43" fmla="*/ 6465608 h 6465608"/>
              <a:gd name="connsiteX44" fmla="*/ 1053703 w 11409527"/>
              <a:gd name="connsiteY44" fmla="*/ 6465608 h 6465608"/>
              <a:gd name="connsiteX45" fmla="*/ 610745 w 11409527"/>
              <a:gd name="connsiteY45" fmla="*/ 6465608 h 6465608"/>
              <a:gd name="connsiteX46" fmla="*/ 0 w 11409527"/>
              <a:gd name="connsiteY46" fmla="*/ 6465608 h 6465608"/>
              <a:gd name="connsiteX47" fmla="*/ 0 w 11409527"/>
              <a:gd name="connsiteY47" fmla="*/ 5754391 h 6465608"/>
              <a:gd name="connsiteX48" fmla="*/ 0 w 11409527"/>
              <a:gd name="connsiteY48" fmla="*/ 5237142 h 6465608"/>
              <a:gd name="connsiteX49" fmla="*/ 0 w 11409527"/>
              <a:gd name="connsiteY49" fmla="*/ 4461270 h 6465608"/>
              <a:gd name="connsiteX50" fmla="*/ 0 w 11409527"/>
              <a:gd name="connsiteY50" fmla="*/ 3879365 h 6465608"/>
              <a:gd name="connsiteX51" fmla="*/ 0 w 11409527"/>
              <a:gd name="connsiteY51" fmla="*/ 3297460 h 6465608"/>
              <a:gd name="connsiteX52" fmla="*/ 0 w 11409527"/>
              <a:gd name="connsiteY52" fmla="*/ 2586243 h 6465608"/>
              <a:gd name="connsiteX53" fmla="*/ 0 w 11409527"/>
              <a:gd name="connsiteY53" fmla="*/ 2004338 h 6465608"/>
              <a:gd name="connsiteX54" fmla="*/ 0 w 11409527"/>
              <a:gd name="connsiteY54" fmla="*/ 1422434 h 6465608"/>
              <a:gd name="connsiteX55" fmla="*/ 0 w 11409527"/>
              <a:gd name="connsiteY55" fmla="*/ 646561 h 6465608"/>
              <a:gd name="connsiteX56" fmla="*/ 0 w 11409527"/>
              <a:gd name="connsiteY56" fmla="*/ 0 h 64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409527" h="6465608" fill="none" extrusionOk="0">
                <a:moveTo>
                  <a:pt x="0" y="0"/>
                </a:moveTo>
                <a:cubicBezTo>
                  <a:pt x="217008" y="-9222"/>
                  <a:pt x="464322" y="16692"/>
                  <a:pt x="585475" y="0"/>
                </a:cubicBezTo>
                <a:cubicBezTo>
                  <a:pt x="706629" y="-16692"/>
                  <a:pt x="1186174" y="-24665"/>
                  <a:pt x="1377587" y="0"/>
                </a:cubicBezTo>
                <a:cubicBezTo>
                  <a:pt x="1569000" y="24665"/>
                  <a:pt x="1879378" y="-8055"/>
                  <a:pt x="2273019" y="0"/>
                </a:cubicBezTo>
                <a:cubicBezTo>
                  <a:pt x="2666660" y="8055"/>
                  <a:pt x="2802645" y="-17895"/>
                  <a:pt x="2961812" y="0"/>
                </a:cubicBezTo>
                <a:cubicBezTo>
                  <a:pt x="3120979" y="17895"/>
                  <a:pt x="3335205" y="-18030"/>
                  <a:pt x="3547287" y="0"/>
                </a:cubicBezTo>
                <a:cubicBezTo>
                  <a:pt x="3759369" y="18030"/>
                  <a:pt x="3765728" y="7547"/>
                  <a:pt x="3926124" y="0"/>
                </a:cubicBezTo>
                <a:cubicBezTo>
                  <a:pt x="4086520" y="-7547"/>
                  <a:pt x="4447317" y="-22746"/>
                  <a:pt x="4614917" y="0"/>
                </a:cubicBezTo>
                <a:cubicBezTo>
                  <a:pt x="4782517" y="22746"/>
                  <a:pt x="5246136" y="-35515"/>
                  <a:pt x="5407030" y="0"/>
                </a:cubicBezTo>
                <a:cubicBezTo>
                  <a:pt x="5567924" y="35515"/>
                  <a:pt x="5909970" y="27543"/>
                  <a:pt x="6095823" y="0"/>
                </a:cubicBezTo>
                <a:cubicBezTo>
                  <a:pt x="6281676" y="-27543"/>
                  <a:pt x="6546597" y="-7650"/>
                  <a:pt x="6681298" y="0"/>
                </a:cubicBezTo>
                <a:cubicBezTo>
                  <a:pt x="6815999" y="7650"/>
                  <a:pt x="7118646" y="-24964"/>
                  <a:pt x="7266772" y="0"/>
                </a:cubicBezTo>
                <a:cubicBezTo>
                  <a:pt x="7414898" y="24964"/>
                  <a:pt x="7832518" y="31294"/>
                  <a:pt x="8058885" y="0"/>
                </a:cubicBezTo>
                <a:cubicBezTo>
                  <a:pt x="8285252" y="-31294"/>
                  <a:pt x="8657102" y="-24986"/>
                  <a:pt x="8850998" y="0"/>
                </a:cubicBezTo>
                <a:cubicBezTo>
                  <a:pt x="9044894" y="24986"/>
                  <a:pt x="9212181" y="-377"/>
                  <a:pt x="9333153" y="0"/>
                </a:cubicBezTo>
                <a:cubicBezTo>
                  <a:pt x="9454126" y="377"/>
                  <a:pt x="9597221" y="704"/>
                  <a:pt x="9711990" y="0"/>
                </a:cubicBezTo>
                <a:cubicBezTo>
                  <a:pt x="9826759" y="-704"/>
                  <a:pt x="10169530" y="14416"/>
                  <a:pt x="10331904" y="0"/>
                </a:cubicBezTo>
                <a:cubicBezTo>
                  <a:pt x="10863720" y="36213"/>
                  <a:pt x="11403788" y="504228"/>
                  <a:pt x="11409527" y="1077623"/>
                </a:cubicBezTo>
                <a:cubicBezTo>
                  <a:pt x="11440592" y="1414996"/>
                  <a:pt x="11423761" y="1558719"/>
                  <a:pt x="11409527" y="1805001"/>
                </a:cubicBezTo>
                <a:cubicBezTo>
                  <a:pt x="11395293" y="2051283"/>
                  <a:pt x="11423624" y="2205363"/>
                  <a:pt x="11409527" y="2316860"/>
                </a:cubicBezTo>
                <a:cubicBezTo>
                  <a:pt x="11395430" y="2428357"/>
                  <a:pt x="11403772" y="2642580"/>
                  <a:pt x="11409527" y="2882598"/>
                </a:cubicBezTo>
                <a:cubicBezTo>
                  <a:pt x="11415282" y="3122616"/>
                  <a:pt x="11402872" y="3238646"/>
                  <a:pt x="11409527" y="3556096"/>
                </a:cubicBezTo>
                <a:cubicBezTo>
                  <a:pt x="11416182" y="3873546"/>
                  <a:pt x="11428326" y="3934648"/>
                  <a:pt x="11409527" y="4175714"/>
                </a:cubicBezTo>
                <a:cubicBezTo>
                  <a:pt x="11390728" y="4416780"/>
                  <a:pt x="11398379" y="4559750"/>
                  <a:pt x="11409527" y="4687573"/>
                </a:cubicBezTo>
                <a:cubicBezTo>
                  <a:pt x="11420675" y="4815396"/>
                  <a:pt x="11392162" y="5003699"/>
                  <a:pt x="11409527" y="5199432"/>
                </a:cubicBezTo>
                <a:cubicBezTo>
                  <a:pt x="11426892" y="5395165"/>
                  <a:pt x="11397942" y="5852836"/>
                  <a:pt x="11409527" y="6465608"/>
                </a:cubicBezTo>
                <a:cubicBezTo>
                  <a:pt x="11287606" y="6476209"/>
                  <a:pt x="11233698" y="6453113"/>
                  <a:pt x="11080664" y="6465608"/>
                </a:cubicBezTo>
                <a:cubicBezTo>
                  <a:pt x="10927630" y="6478103"/>
                  <a:pt x="10591196" y="6486699"/>
                  <a:pt x="10409516" y="6465608"/>
                </a:cubicBezTo>
                <a:cubicBezTo>
                  <a:pt x="10227836" y="6444517"/>
                  <a:pt x="10049412" y="6435571"/>
                  <a:pt x="9738367" y="6465608"/>
                </a:cubicBezTo>
                <a:cubicBezTo>
                  <a:pt x="9427322" y="6495645"/>
                  <a:pt x="9460894" y="6476081"/>
                  <a:pt x="9295409" y="6465608"/>
                </a:cubicBezTo>
                <a:cubicBezTo>
                  <a:pt x="9129924" y="6455135"/>
                  <a:pt x="8988800" y="6439391"/>
                  <a:pt x="8738355" y="6465608"/>
                </a:cubicBezTo>
                <a:cubicBezTo>
                  <a:pt x="8487910" y="6491825"/>
                  <a:pt x="8137820" y="6437378"/>
                  <a:pt x="7839016" y="6465608"/>
                </a:cubicBezTo>
                <a:cubicBezTo>
                  <a:pt x="7540212" y="6493838"/>
                  <a:pt x="7435521" y="6474145"/>
                  <a:pt x="7167868" y="6465608"/>
                </a:cubicBezTo>
                <a:cubicBezTo>
                  <a:pt x="6900215" y="6457071"/>
                  <a:pt x="6945308" y="6464598"/>
                  <a:pt x="6839005" y="6465608"/>
                </a:cubicBezTo>
                <a:cubicBezTo>
                  <a:pt x="6732702" y="6466618"/>
                  <a:pt x="6234905" y="6490122"/>
                  <a:pt x="6053761" y="6465608"/>
                </a:cubicBezTo>
                <a:cubicBezTo>
                  <a:pt x="5872617" y="6441094"/>
                  <a:pt x="5822872" y="6452229"/>
                  <a:pt x="5610803" y="6465608"/>
                </a:cubicBezTo>
                <a:cubicBezTo>
                  <a:pt x="5398734" y="6478987"/>
                  <a:pt x="5254853" y="6438449"/>
                  <a:pt x="5053749" y="6465608"/>
                </a:cubicBezTo>
                <a:cubicBezTo>
                  <a:pt x="4852645" y="6492767"/>
                  <a:pt x="4809107" y="6469398"/>
                  <a:pt x="4724886" y="6465608"/>
                </a:cubicBezTo>
                <a:cubicBezTo>
                  <a:pt x="4640665" y="6461818"/>
                  <a:pt x="4341627" y="6485240"/>
                  <a:pt x="4053738" y="6465608"/>
                </a:cubicBezTo>
                <a:cubicBezTo>
                  <a:pt x="3765849" y="6445976"/>
                  <a:pt x="3710359" y="6482120"/>
                  <a:pt x="3610780" y="6465608"/>
                </a:cubicBezTo>
                <a:cubicBezTo>
                  <a:pt x="3511201" y="6449096"/>
                  <a:pt x="3356940" y="6484432"/>
                  <a:pt x="3167822" y="6465608"/>
                </a:cubicBezTo>
                <a:cubicBezTo>
                  <a:pt x="2978704" y="6446784"/>
                  <a:pt x="2840572" y="6470082"/>
                  <a:pt x="2610768" y="6465608"/>
                </a:cubicBezTo>
                <a:cubicBezTo>
                  <a:pt x="2380964" y="6461134"/>
                  <a:pt x="2174886" y="6472479"/>
                  <a:pt x="2053715" y="6465608"/>
                </a:cubicBezTo>
                <a:cubicBezTo>
                  <a:pt x="1932544" y="6458737"/>
                  <a:pt x="1811099" y="6448486"/>
                  <a:pt x="1610757" y="6465608"/>
                </a:cubicBezTo>
                <a:cubicBezTo>
                  <a:pt x="1410415" y="6482730"/>
                  <a:pt x="1181629" y="6470633"/>
                  <a:pt x="1053703" y="6465608"/>
                </a:cubicBezTo>
                <a:cubicBezTo>
                  <a:pt x="925777" y="6460583"/>
                  <a:pt x="702585" y="6474849"/>
                  <a:pt x="610745" y="6465608"/>
                </a:cubicBezTo>
                <a:cubicBezTo>
                  <a:pt x="518905" y="6456367"/>
                  <a:pt x="154124" y="6479843"/>
                  <a:pt x="0" y="6465608"/>
                </a:cubicBezTo>
                <a:cubicBezTo>
                  <a:pt x="19122" y="6283457"/>
                  <a:pt x="-3966" y="6030754"/>
                  <a:pt x="0" y="5754391"/>
                </a:cubicBezTo>
                <a:cubicBezTo>
                  <a:pt x="3966" y="5478028"/>
                  <a:pt x="23539" y="5451979"/>
                  <a:pt x="0" y="5237142"/>
                </a:cubicBezTo>
                <a:cubicBezTo>
                  <a:pt x="-23539" y="5022305"/>
                  <a:pt x="-34362" y="4680141"/>
                  <a:pt x="0" y="4461270"/>
                </a:cubicBezTo>
                <a:cubicBezTo>
                  <a:pt x="34362" y="4242399"/>
                  <a:pt x="-4994" y="4082004"/>
                  <a:pt x="0" y="3879365"/>
                </a:cubicBezTo>
                <a:cubicBezTo>
                  <a:pt x="4994" y="3676727"/>
                  <a:pt x="24909" y="3524154"/>
                  <a:pt x="0" y="3297460"/>
                </a:cubicBezTo>
                <a:cubicBezTo>
                  <a:pt x="-24909" y="3070766"/>
                  <a:pt x="31210" y="2826630"/>
                  <a:pt x="0" y="2586243"/>
                </a:cubicBezTo>
                <a:cubicBezTo>
                  <a:pt x="-31210" y="2345856"/>
                  <a:pt x="-5784" y="2251641"/>
                  <a:pt x="0" y="2004338"/>
                </a:cubicBezTo>
                <a:cubicBezTo>
                  <a:pt x="5784" y="1757035"/>
                  <a:pt x="-17797" y="1655749"/>
                  <a:pt x="0" y="1422434"/>
                </a:cubicBezTo>
                <a:cubicBezTo>
                  <a:pt x="17797" y="1189119"/>
                  <a:pt x="38510" y="879142"/>
                  <a:pt x="0" y="646561"/>
                </a:cubicBezTo>
                <a:cubicBezTo>
                  <a:pt x="-38510" y="413980"/>
                  <a:pt x="22219" y="190207"/>
                  <a:pt x="0" y="0"/>
                </a:cubicBezTo>
                <a:close/>
              </a:path>
              <a:path w="11409527" h="6465608" stroke="0" extrusionOk="0">
                <a:moveTo>
                  <a:pt x="0" y="0"/>
                </a:moveTo>
                <a:cubicBezTo>
                  <a:pt x="301395" y="23916"/>
                  <a:pt x="607095" y="35212"/>
                  <a:pt x="792113" y="0"/>
                </a:cubicBezTo>
                <a:cubicBezTo>
                  <a:pt x="977131" y="-35212"/>
                  <a:pt x="1229374" y="35348"/>
                  <a:pt x="1584225" y="0"/>
                </a:cubicBezTo>
                <a:cubicBezTo>
                  <a:pt x="1939076" y="-35348"/>
                  <a:pt x="1821611" y="-11996"/>
                  <a:pt x="1963062" y="0"/>
                </a:cubicBezTo>
                <a:cubicBezTo>
                  <a:pt x="2104513" y="11996"/>
                  <a:pt x="2509096" y="-10334"/>
                  <a:pt x="2858493" y="0"/>
                </a:cubicBezTo>
                <a:cubicBezTo>
                  <a:pt x="3207890" y="10334"/>
                  <a:pt x="3131937" y="-10418"/>
                  <a:pt x="3340649" y="0"/>
                </a:cubicBezTo>
                <a:cubicBezTo>
                  <a:pt x="3549361" y="10418"/>
                  <a:pt x="3625273" y="13040"/>
                  <a:pt x="3719485" y="0"/>
                </a:cubicBezTo>
                <a:cubicBezTo>
                  <a:pt x="3813697" y="-13040"/>
                  <a:pt x="3951639" y="-13105"/>
                  <a:pt x="4098322" y="0"/>
                </a:cubicBezTo>
                <a:cubicBezTo>
                  <a:pt x="4245005" y="13105"/>
                  <a:pt x="4489502" y="6541"/>
                  <a:pt x="4683796" y="0"/>
                </a:cubicBezTo>
                <a:cubicBezTo>
                  <a:pt x="4878090" y="-6541"/>
                  <a:pt x="5117694" y="-27717"/>
                  <a:pt x="5372590" y="0"/>
                </a:cubicBezTo>
                <a:cubicBezTo>
                  <a:pt x="5627486" y="27717"/>
                  <a:pt x="5941425" y="7537"/>
                  <a:pt x="6268022" y="0"/>
                </a:cubicBezTo>
                <a:cubicBezTo>
                  <a:pt x="6594619" y="-7537"/>
                  <a:pt x="6756741" y="-9858"/>
                  <a:pt x="7163453" y="0"/>
                </a:cubicBezTo>
                <a:cubicBezTo>
                  <a:pt x="7570165" y="9858"/>
                  <a:pt x="7621644" y="6601"/>
                  <a:pt x="7852247" y="0"/>
                </a:cubicBezTo>
                <a:cubicBezTo>
                  <a:pt x="8082850" y="-6601"/>
                  <a:pt x="8251783" y="25488"/>
                  <a:pt x="8437722" y="0"/>
                </a:cubicBezTo>
                <a:cubicBezTo>
                  <a:pt x="8623661" y="-25488"/>
                  <a:pt x="8886869" y="-12081"/>
                  <a:pt x="9023196" y="0"/>
                </a:cubicBezTo>
                <a:cubicBezTo>
                  <a:pt x="9159523" y="12081"/>
                  <a:pt x="9496723" y="-8566"/>
                  <a:pt x="9711990" y="0"/>
                </a:cubicBezTo>
                <a:cubicBezTo>
                  <a:pt x="9927257" y="8566"/>
                  <a:pt x="10057398" y="-29188"/>
                  <a:pt x="10331904" y="0"/>
                </a:cubicBezTo>
                <a:cubicBezTo>
                  <a:pt x="10853147" y="-39581"/>
                  <a:pt x="11294738" y="506940"/>
                  <a:pt x="11409527" y="1077623"/>
                </a:cubicBezTo>
                <a:cubicBezTo>
                  <a:pt x="11405667" y="1399362"/>
                  <a:pt x="11379723" y="1570448"/>
                  <a:pt x="11409527" y="1751121"/>
                </a:cubicBezTo>
                <a:cubicBezTo>
                  <a:pt x="11439331" y="1931794"/>
                  <a:pt x="11405588" y="2152867"/>
                  <a:pt x="11409527" y="2316860"/>
                </a:cubicBezTo>
                <a:cubicBezTo>
                  <a:pt x="11413466" y="2480853"/>
                  <a:pt x="11407964" y="2753116"/>
                  <a:pt x="11409527" y="3044238"/>
                </a:cubicBezTo>
                <a:cubicBezTo>
                  <a:pt x="11411090" y="3335360"/>
                  <a:pt x="11423255" y="3383925"/>
                  <a:pt x="11409527" y="3556096"/>
                </a:cubicBezTo>
                <a:cubicBezTo>
                  <a:pt x="11395799" y="3728267"/>
                  <a:pt x="11406028" y="3940821"/>
                  <a:pt x="11409527" y="4067955"/>
                </a:cubicBezTo>
                <a:cubicBezTo>
                  <a:pt x="11413026" y="4195089"/>
                  <a:pt x="11435234" y="4523539"/>
                  <a:pt x="11409527" y="4741453"/>
                </a:cubicBezTo>
                <a:cubicBezTo>
                  <a:pt x="11383820" y="4959367"/>
                  <a:pt x="11432988" y="5171674"/>
                  <a:pt x="11409527" y="5414951"/>
                </a:cubicBezTo>
                <a:cubicBezTo>
                  <a:pt x="11386066" y="5658228"/>
                  <a:pt x="11364832" y="5994077"/>
                  <a:pt x="11409527" y="6465608"/>
                </a:cubicBezTo>
                <a:cubicBezTo>
                  <a:pt x="11266382" y="6482327"/>
                  <a:pt x="11032092" y="6455337"/>
                  <a:pt x="10852474" y="6465608"/>
                </a:cubicBezTo>
                <a:cubicBezTo>
                  <a:pt x="10672856" y="6475879"/>
                  <a:pt x="10537444" y="6485263"/>
                  <a:pt x="10409516" y="6465608"/>
                </a:cubicBezTo>
                <a:cubicBezTo>
                  <a:pt x="10281588" y="6445953"/>
                  <a:pt x="9890329" y="6460936"/>
                  <a:pt x="9624272" y="6465608"/>
                </a:cubicBezTo>
                <a:cubicBezTo>
                  <a:pt x="9358215" y="6470280"/>
                  <a:pt x="9336977" y="6471280"/>
                  <a:pt x="9181313" y="6465608"/>
                </a:cubicBezTo>
                <a:cubicBezTo>
                  <a:pt x="9025649" y="6459936"/>
                  <a:pt x="8585103" y="6460735"/>
                  <a:pt x="8281974" y="6465608"/>
                </a:cubicBezTo>
                <a:cubicBezTo>
                  <a:pt x="7978845" y="6470481"/>
                  <a:pt x="7841140" y="6441077"/>
                  <a:pt x="7496730" y="6465608"/>
                </a:cubicBezTo>
                <a:cubicBezTo>
                  <a:pt x="7152320" y="6490139"/>
                  <a:pt x="7077861" y="6495223"/>
                  <a:pt x="6825582" y="6465608"/>
                </a:cubicBezTo>
                <a:cubicBezTo>
                  <a:pt x="6573303" y="6435993"/>
                  <a:pt x="6570947" y="6481066"/>
                  <a:pt x="6496719" y="6465608"/>
                </a:cubicBezTo>
                <a:cubicBezTo>
                  <a:pt x="6422491" y="6450150"/>
                  <a:pt x="6022108" y="6448585"/>
                  <a:pt x="5711475" y="6465608"/>
                </a:cubicBezTo>
                <a:cubicBezTo>
                  <a:pt x="5400842" y="6482631"/>
                  <a:pt x="5313726" y="6448307"/>
                  <a:pt x="4926231" y="6465608"/>
                </a:cubicBezTo>
                <a:cubicBezTo>
                  <a:pt x="4538736" y="6482909"/>
                  <a:pt x="4408754" y="6451811"/>
                  <a:pt x="4255082" y="6465608"/>
                </a:cubicBezTo>
                <a:cubicBezTo>
                  <a:pt x="4101410" y="6479405"/>
                  <a:pt x="4078085" y="6452538"/>
                  <a:pt x="3926220" y="6465608"/>
                </a:cubicBezTo>
                <a:cubicBezTo>
                  <a:pt x="3774355" y="6478678"/>
                  <a:pt x="3640422" y="6471806"/>
                  <a:pt x="3483261" y="6465608"/>
                </a:cubicBezTo>
                <a:cubicBezTo>
                  <a:pt x="3326100" y="6459410"/>
                  <a:pt x="3027121" y="6502069"/>
                  <a:pt x="2583922" y="6465608"/>
                </a:cubicBezTo>
                <a:cubicBezTo>
                  <a:pt x="2140723" y="6429147"/>
                  <a:pt x="2277164" y="6480598"/>
                  <a:pt x="2140964" y="6465608"/>
                </a:cubicBezTo>
                <a:cubicBezTo>
                  <a:pt x="2004764" y="6450618"/>
                  <a:pt x="1671436" y="6441769"/>
                  <a:pt x="1469816" y="6465608"/>
                </a:cubicBezTo>
                <a:cubicBezTo>
                  <a:pt x="1268196" y="6489447"/>
                  <a:pt x="1193892" y="6451086"/>
                  <a:pt x="1026857" y="6465608"/>
                </a:cubicBezTo>
                <a:cubicBezTo>
                  <a:pt x="859822" y="6480130"/>
                  <a:pt x="460636" y="6480076"/>
                  <a:pt x="0" y="6465608"/>
                </a:cubicBezTo>
                <a:cubicBezTo>
                  <a:pt x="-34514" y="6227195"/>
                  <a:pt x="7248" y="5930189"/>
                  <a:pt x="0" y="5689735"/>
                </a:cubicBezTo>
                <a:cubicBezTo>
                  <a:pt x="-7248" y="5449281"/>
                  <a:pt x="21752" y="5352609"/>
                  <a:pt x="0" y="5237142"/>
                </a:cubicBezTo>
                <a:cubicBezTo>
                  <a:pt x="-21752" y="5121675"/>
                  <a:pt x="-9025" y="4893863"/>
                  <a:pt x="0" y="4590582"/>
                </a:cubicBezTo>
                <a:cubicBezTo>
                  <a:pt x="9025" y="4287301"/>
                  <a:pt x="13594" y="4192413"/>
                  <a:pt x="0" y="4073333"/>
                </a:cubicBezTo>
                <a:cubicBezTo>
                  <a:pt x="-13594" y="3954253"/>
                  <a:pt x="-1617" y="3773870"/>
                  <a:pt x="0" y="3491428"/>
                </a:cubicBezTo>
                <a:cubicBezTo>
                  <a:pt x="1617" y="3208987"/>
                  <a:pt x="5288" y="3161221"/>
                  <a:pt x="0" y="3038836"/>
                </a:cubicBezTo>
                <a:cubicBezTo>
                  <a:pt x="-5288" y="2916451"/>
                  <a:pt x="-5609" y="2786627"/>
                  <a:pt x="0" y="2586243"/>
                </a:cubicBezTo>
                <a:cubicBezTo>
                  <a:pt x="5609" y="2385859"/>
                  <a:pt x="32740" y="2142782"/>
                  <a:pt x="0" y="1810370"/>
                </a:cubicBezTo>
                <a:cubicBezTo>
                  <a:pt x="-32740" y="1477958"/>
                  <a:pt x="-14002" y="1370144"/>
                  <a:pt x="0" y="1228466"/>
                </a:cubicBezTo>
                <a:cubicBezTo>
                  <a:pt x="14002" y="1086788"/>
                  <a:pt x="34325" y="355105"/>
                  <a:pt x="0" y="0"/>
                </a:cubicBezTo>
                <a:close/>
              </a:path>
            </a:pathLst>
          </a:custGeom>
          <a:solidFill>
            <a:schemeClr val="lt1">
              <a:alpha val="87000"/>
            </a:schemeClr>
          </a:solidFill>
          <a:ln w="57150">
            <a:solidFill>
              <a:srgbClr val="FF66CC"/>
            </a:solidFill>
            <a:extLst>
              <a:ext uri="{C807C97D-BFC1-408E-A445-0C87EB9F89A2}">
                <ask:lineSketchStyleProps xmlns:ask="http://schemas.microsoft.com/office/drawing/2018/sketchyshapes" xmlns="" sd="3863917355">
                  <a:prstGeom prst="round1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8EEC4DF5-0EF9-E2C5-2831-00C35DC2B57B}"/>
              </a:ext>
            </a:extLst>
          </p:cNvPr>
          <p:cNvSpPr/>
          <p:nvPr/>
        </p:nvSpPr>
        <p:spPr>
          <a:xfrm>
            <a:off x="2971799" y="332850"/>
            <a:ext cx="5749637" cy="1017967"/>
          </a:xfrm>
          <a:custGeom>
            <a:avLst/>
            <a:gdLst>
              <a:gd name="connsiteX0" fmla="*/ 0 w 6066911"/>
              <a:gd name="connsiteY0" fmla="*/ 1015091 h 2679825"/>
              <a:gd name="connsiteX1" fmla="*/ 1015091 w 6066911"/>
              <a:gd name="connsiteY1" fmla="*/ 0 h 2679825"/>
              <a:gd name="connsiteX2" fmla="*/ 1728246 w 6066911"/>
              <a:gd name="connsiteY2" fmla="*/ 0 h 2679825"/>
              <a:gd name="connsiteX3" fmla="*/ 2481769 w 6066911"/>
              <a:gd name="connsiteY3" fmla="*/ 0 h 2679825"/>
              <a:gd name="connsiteX4" fmla="*/ 3235292 w 6066911"/>
              <a:gd name="connsiteY4" fmla="*/ 0 h 2679825"/>
              <a:gd name="connsiteX5" fmla="*/ 3867713 w 6066911"/>
              <a:gd name="connsiteY5" fmla="*/ 0 h 2679825"/>
              <a:gd name="connsiteX6" fmla="*/ 5051820 w 6066911"/>
              <a:gd name="connsiteY6" fmla="*/ 0 h 2679825"/>
              <a:gd name="connsiteX7" fmla="*/ 6066911 w 6066911"/>
              <a:gd name="connsiteY7" fmla="*/ 1015091 h 2679825"/>
              <a:gd name="connsiteX8" fmla="*/ 6066911 w 6066911"/>
              <a:gd name="connsiteY8" fmla="*/ 1664734 h 2679825"/>
              <a:gd name="connsiteX9" fmla="*/ 5051820 w 6066911"/>
              <a:gd name="connsiteY9" fmla="*/ 2679825 h 2679825"/>
              <a:gd name="connsiteX10" fmla="*/ 4338665 w 6066911"/>
              <a:gd name="connsiteY10" fmla="*/ 2679825 h 2679825"/>
              <a:gd name="connsiteX11" fmla="*/ 3746611 w 6066911"/>
              <a:gd name="connsiteY11" fmla="*/ 2679825 h 2679825"/>
              <a:gd name="connsiteX12" fmla="*/ 3154557 w 6066911"/>
              <a:gd name="connsiteY12" fmla="*/ 2679825 h 2679825"/>
              <a:gd name="connsiteX13" fmla="*/ 2602871 w 6066911"/>
              <a:gd name="connsiteY13" fmla="*/ 2679825 h 2679825"/>
              <a:gd name="connsiteX14" fmla="*/ 1849348 w 6066911"/>
              <a:gd name="connsiteY14" fmla="*/ 2679825 h 2679825"/>
              <a:gd name="connsiteX15" fmla="*/ 1015091 w 6066911"/>
              <a:gd name="connsiteY15" fmla="*/ 2679825 h 2679825"/>
              <a:gd name="connsiteX16" fmla="*/ 0 w 6066911"/>
              <a:gd name="connsiteY16" fmla="*/ 1664734 h 2679825"/>
              <a:gd name="connsiteX17" fmla="*/ 0 w 6066911"/>
              <a:gd name="connsiteY17" fmla="*/ 1015091 h 26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66911" h="2679825" fill="none" extrusionOk="0">
                <a:moveTo>
                  <a:pt x="0" y="1015091"/>
                </a:moveTo>
                <a:cubicBezTo>
                  <a:pt x="78109" y="525638"/>
                  <a:pt x="437511" y="5768"/>
                  <a:pt x="1015091" y="0"/>
                </a:cubicBezTo>
                <a:cubicBezTo>
                  <a:pt x="1221170" y="-8425"/>
                  <a:pt x="1494400" y="-23966"/>
                  <a:pt x="1728246" y="0"/>
                </a:cubicBezTo>
                <a:cubicBezTo>
                  <a:pt x="1962093" y="23966"/>
                  <a:pt x="2156293" y="23038"/>
                  <a:pt x="2481769" y="0"/>
                </a:cubicBezTo>
                <a:cubicBezTo>
                  <a:pt x="2807245" y="-23038"/>
                  <a:pt x="3062993" y="2162"/>
                  <a:pt x="3235292" y="0"/>
                </a:cubicBezTo>
                <a:cubicBezTo>
                  <a:pt x="3407591" y="-2162"/>
                  <a:pt x="3705648" y="-864"/>
                  <a:pt x="3867713" y="0"/>
                </a:cubicBezTo>
                <a:cubicBezTo>
                  <a:pt x="4029778" y="864"/>
                  <a:pt x="4698156" y="7089"/>
                  <a:pt x="5051820" y="0"/>
                </a:cubicBezTo>
                <a:cubicBezTo>
                  <a:pt x="5583206" y="6212"/>
                  <a:pt x="6086449" y="436351"/>
                  <a:pt x="6066911" y="1015091"/>
                </a:cubicBezTo>
                <a:cubicBezTo>
                  <a:pt x="6065716" y="1287954"/>
                  <a:pt x="6092586" y="1396691"/>
                  <a:pt x="6066911" y="1664734"/>
                </a:cubicBezTo>
                <a:cubicBezTo>
                  <a:pt x="6104637" y="2244399"/>
                  <a:pt x="5711363" y="2686253"/>
                  <a:pt x="5051820" y="2679825"/>
                </a:cubicBezTo>
                <a:cubicBezTo>
                  <a:pt x="4850992" y="2691971"/>
                  <a:pt x="4571040" y="2700225"/>
                  <a:pt x="4338665" y="2679825"/>
                </a:cubicBezTo>
                <a:cubicBezTo>
                  <a:pt x="4106291" y="2659425"/>
                  <a:pt x="3977627" y="2693141"/>
                  <a:pt x="3746611" y="2679825"/>
                </a:cubicBezTo>
                <a:cubicBezTo>
                  <a:pt x="3515595" y="2666509"/>
                  <a:pt x="3356019" y="2667828"/>
                  <a:pt x="3154557" y="2679825"/>
                </a:cubicBezTo>
                <a:cubicBezTo>
                  <a:pt x="2953095" y="2691822"/>
                  <a:pt x="2858690" y="2660623"/>
                  <a:pt x="2602871" y="2679825"/>
                </a:cubicBezTo>
                <a:cubicBezTo>
                  <a:pt x="2347052" y="2699027"/>
                  <a:pt x="2166677" y="2686230"/>
                  <a:pt x="1849348" y="2679825"/>
                </a:cubicBezTo>
                <a:cubicBezTo>
                  <a:pt x="1532019" y="2673420"/>
                  <a:pt x="1401854" y="2705326"/>
                  <a:pt x="1015091" y="2679825"/>
                </a:cubicBezTo>
                <a:cubicBezTo>
                  <a:pt x="470351" y="2655951"/>
                  <a:pt x="-50976" y="2287038"/>
                  <a:pt x="0" y="1664734"/>
                </a:cubicBezTo>
                <a:cubicBezTo>
                  <a:pt x="1145" y="1472026"/>
                  <a:pt x="16990" y="1173817"/>
                  <a:pt x="0" y="1015091"/>
                </a:cubicBezTo>
                <a:close/>
              </a:path>
              <a:path w="6066911" h="2679825" stroke="0" extrusionOk="0">
                <a:moveTo>
                  <a:pt x="0" y="1015091"/>
                </a:moveTo>
                <a:cubicBezTo>
                  <a:pt x="-3249" y="384913"/>
                  <a:pt x="518616" y="35272"/>
                  <a:pt x="1015091" y="0"/>
                </a:cubicBezTo>
                <a:cubicBezTo>
                  <a:pt x="1195975" y="-12695"/>
                  <a:pt x="1441407" y="-18108"/>
                  <a:pt x="1768614" y="0"/>
                </a:cubicBezTo>
                <a:cubicBezTo>
                  <a:pt x="2095821" y="18108"/>
                  <a:pt x="2070905" y="1011"/>
                  <a:pt x="2320300" y="0"/>
                </a:cubicBezTo>
                <a:cubicBezTo>
                  <a:pt x="2569695" y="-1011"/>
                  <a:pt x="2815592" y="16427"/>
                  <a:pt x="2952721" y="0"/>
                </a:cubicBezTo>
                <a:cubicBezTo>
                  <a:pt x="3089850" y="-16427"/>
                  <a:pt x="3304962" y="3532"/>
                  <a:pt x="3625509" y="0"/>
                </a:cubicBezTo>
                <a:cubicBezTo>
                  <a:pt x="3946056" y="-3532"/>
                  <a:pt x="3964262" y="23967"/>
                  <a:pt x="4257930" y="0"/>
                </a:cubicBezTo>
                <a:cubicBezTo>
                  <a:pt x="4551598" y="-23967"/>
                  <a:pt x="4703469" y="9530"/>
                  <a:pt x="5051820" y="0"/>
                </a:cubicBezTo>
                <a:cubicBezTo>
                  <a:pt x="5629210" y="76804"/>
                  <a:pt x="6140636" y="514104"/>
                  <a:pt x="6066911" y="1015091"/>
                </a:cubicBezTo>
                <a:cubicBezTo>
                  <a:pt x="6086263" y="1244767"/>
                  <a:pt x="6081736" y="1484112"/>
                  <a:pt x="6066911" y="1664734"/>
                </a:cubicBezTo>
                <a:cubicBezTo>
                  <a:pt x="5937389" y="2195308"/>
                  <a:pt x="5588070" y="2677880"/>
                  <a:pt x="5051820" y="2679825"/>
                </a:cubicBezTo>
                <a:cubicBezTo>
                  <a:pt x="4831277" y="2712941"/>
                  <a:pt x="4511618" y="2687881"/>
                  <a:pt x="4338665" y="2679825"/>
                </a:cubicBezTo>
                <a:cubicBezTo>
                  <a:pt x="4165712" y="2671769"/>
                  <a:pt x="3984645" y="2693763"/>
                  <a:pt x="3706244" y="2679825"/>
                </a:cubicBezTo>
                <a:cubicBezTo>
                  <a:pt x="3427843" y="2665887"/>
                  <a:pt x="3274488" y="2707782"/>
                  <a:pt x="2952721" y="2679825"/>
                </a:cubicBezTo>
                <a:cubicBezTo>
                  <a:pt x="2630954" y="2651868"/>
                  <a:pt x="2478975" y="2690235"/>
                  <a:pt x="2279933" y="2679825"/>
                </a:cubicBezTo>
                <a:cubicBezTo>
                  <a:pt x="2080891" y="2669415"/>
                  <a:pt x="1891727" y="2708229"/>
                  <a:pt x="1687879" y="2679825"/>
                </a:cubicBezTo>
                <a:cubicBezTo>
                  <a:pt x="1484031" y="2651421"/>
                  <a:pt x="1216928" y="2654930"/>
                  <a:pt x="1015091" y="2679825"/>
                </a:cubicBezTo>
                <a:cubicBezTo>
                  <a:pt x="393006" y="2680030"/>
                  <a:pt x="6610" y="2213073"/>
                  <a:pt x="0" y="1664734"/>
                </a:cubicBezTo>
                <a:cubicBezTo>
                  <a:pt x="-18609" y="1409726"/>
                  <a:pt x="-15743" y="1301139"/>
                  <a:pt x="0" y="101509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rgbClr val="0070C0"/>
            </a:solidFill>
            <a:prstDash val="lgDashDot"/>
            <a:miter lim="800000"/>
            <a:extLst>
              <a:ext uri="{C807C97D-BFC1-408E-A445-0C87EB9F89A2}">
                <ask:lineSketchStyleProps xmlns="" xmlns:ask="http://schemas.microsoft.com/office/drawing/2018/sketchyshapes" sd="3366612962">
                  <a:prstGeom prst="roundRect">
                    <a:avLst>
                      <a:gd name="adj" fmla="val 378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DẶN</a:t>
            </a:r>
            <a:r>
              <a:rPr kumimoji="0" lang="vi-VN" sz="4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DÒ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80AF65-2498-D47B-D87E-3858920E57E5}"/>
              </a:ext>
            </a:extLst>
          </p:cNvPr>
          <p:cNvSpPr txBox="1"/>
          <p:nvPr/>
        </p:nvSpPr>
        <p:spPr>
          <a:xfrm>
            <a:off x="537995" y="2118864"/>
            <a:ext cx="1111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nhiệm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vụ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báo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cầu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SGK</a:t>
            </a:r>
            <a:r>
              <a:rPr kumimoji="0" lang="vi-VN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78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C494E5D-27EF-24C2-44A6-72107ACFF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1981201"/>
            <a:ext cx="3550585" cy="38677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B9C8508-C771-C5B8-94AB-8D958DE84267}"/>
              </a:ext>
            </a:extLst>
          </p:cNvPr>
          <p:cNvSpPr/>
          <p:nvPr/>
        </p:nvSpPr>
        <p:spPr>
          <a:xfrm>
            <a:off x="4864138" y="581839"/>
            <a:ext cx="6890657" cy="5921828"/>
          </a:xfrm>
          <a:custGeom>
            <a:avLst/>
            <a:gdLst>
              <a:gd name="connsiteX0" fmla="*/ 0 w 6890657"/>
              <a:gd name="connsiteY0" fmla="*/ 986991 h 5921828"/>
              <a:gd name="connsiteX1" fmla="*/ 986991 w 6890657"/>
              <a:gd name="connsiteY1" fmla="*/ 0 h 5921828"/>
              <a:gd name="connsiteX2" fmla="*/ 1631622 w 6890657"/>
              <a:gd name="connsiteY2" fmla="*/ 0 h 5921828"/>
              <a:gd name="connsiteX3" fmla="*/ 2079585 w 6890657"/>
              <a:gd name="connsiteY3" fmla="*/ 0 h 5921828"/>
              <a:gd name="connsiteX4" fmla="*/ 2576716 w 6890657"/>
              <a:gd name="connsiteY4" fmla="*/ 0 h 5921828"/>
              <a:gd name="connsiteX5" fmla="*/ 3073846 w 6890657"/>
              <a:gd name="connsiteY5" fmla="*/ 0 h 5921828"/>
              <a:gd name="connsiteX6" fmla="*/ 3718477 w 6890657"/>
              <a:gd name="connsiteY6" fmla="*/ 0 h 5921828"/>
              <a:gd name="connsiteX7" fmla="*/ 4264774 w 6890657"/>
              <a:gd name="connsiteY7" fmla="*/ 0 h 5921828"/>
              <a:gd name="connsiteX8" fmla="*/ 4909405 w 6890657"/>
              <a:gd name="connsiteY8" fmla="*/ 0 h 5921828"/>
              <a:gd name="connsiteX9" fmla="*/ 5357369 w 6890657"/>
              <a:gd name="connsiteY9" fmla="*/ 0 h 5921828"/>
              <a:gd name="connsiteX10" fmla="*/ 5903666 w 6890657"/>
              <a:gd name="connsiteY10" fmla="*/ 0 h 5921828"/>
              <a:gd name="connsiteX11" fmla="*/ 6890657 w 6890657"/>
              <a:gd name="connsiteY11" fmla="*/ 986991 h 5921828"/>
              <a:gd name="connsiteX12" fmla="*/ 6890657 w 6890657"/>
              <a:gd name="connsiteY12" fmla="*/ 1590447 h 5921828"/>
              <a:gd name="connsiteX13" fmla="*/ 6890657 w 6890657"/>
              <a:gd name="connsiteY13" fmla="*/ 2233382 h 5921828"/>
              <a:gd name="connsiteX14" fmla="*/ 6890657 w 6890657"/>
              <a:gd name="connsiteY14" fmla="*/ 2797360 h 5921828"/>
              <a:gd name="connsiteX15" fmla="*/ 6890657 w 6890657"/>
              <a:gd name="connsiteY15" fmla="*/ 3400817 h 5921828"/>
              <a:gd name="connsiteX16" fmla="*/ 6890657 w 6890657"/>
              <a:gd name="connsiteY16" fmla="*/ 3846359 h 5921828"/>
              <a:gd name="connsiteX17" fmla="*/ 6890657 w 6890657"/>
              <a:gd name="connsiteY17" fmla="*/ 4934837 h 5921828"/>
              <a:gd name="connsiteX18" fmla="*/ 5903666 w 6890657"/>
              <a:gd name="connsiteY18" fmla="*/ 5921828 h 5921828"/>
              <a:gd name="connsiteX19" fmla="*/ 5308202 w 6890657"/>
              <a:gd name="connsiteY19" fmla="*/ 5921828 h 5921828"/>
              <a:gd name="connsiteX20" fmla="*/ 4712738 w 6890657"/>
              <a:gd name="connsiteY20" fmla="*/ 5921828 h 5921828"/>
              <a:gd name="connsiteX21" fmla="*/ 4117274 w 6890657"/>
              <a:gd name="connsiteY21" fmla="*/ 5921828 h 5921828"/>
              <a:gd name="connsiteX22" fmla="*/ 3669310 w 6890657"/>
              <a:gd name="connsiteY22" fmla="*/ 5921828 h 5921828"/>
              <a:gd name="connsiteX23" fmla="*/ 3024680 w 6890657"/>
              <a:gd name="connsiteY23" fmla="*/ 5921828 h 5921828"/>
              <a:gd name="connsiteX24" fmla="*/ 2576716 w 6890657"/>
              <a:gd name="connsiteY24" fmla="*/ 5921828 h 5921828"/>
              <a:gd name="connsiteX25" fmla="*/ 2177919 w 6890657"/>
              <a:gd name="connsiteY25" fmla="*/ 5921828 h 5921828"/>
              <a:gd name="connsiteX26" fmla="*/ 1582455 w 6890657"/>
              <a:gd name="connsiteY26" fmla="*/ 5921828 h 5921828"/>
              <a:gd name="connsiteX27" fmla="*/ 986991 w 6890657"/>
              <a:gd name="connsiteY27" fmla="*/ 5921828 h 5921828"/>
              <a:gd name="connsiteX28" fmla="*/ 0 w 6890657"/>
              <a:gd name="connsiteY28" fmla="*/ 4934837 h 5921828"/>
              <a:gd name="connsiteX29" fmla="*/ 0 w 6890657"/>
              <a:gd name="connsiteY29" fmla="*/ 4291902 h 5921828"/>
              <a:gd name="connsiteX30" fmla="*/ 0 w 6890657"/>
              <a:gd name="connsiteY30" fmla="*/ 3806881 h 5921828"/>
              <a:gd name="connsiteX31" fmla="*/ 0 w 6890657"/>
              <a:gd name="connsiteY31" fmla="*/ 3203425 h 5921828"/>
              <a:gd name="connsiteX32" fmla="*/ 0 w 6890657"/>
              <a:gd name="connsiteY32" fmla="*/ 2599968 h 5921828"/>
              <a:gd name="connsiteX33" fmla="*/ 0 w 6890657"/>
              <a:gd name="connsiteY33" fmla="*/ 2075469 h 5921828"/>
              <a:gd name="connsiteX34" fmla="*/ 0 w 6890657"/>
              <a:gd name="connsiteY34" fmla="*/ 1472012 h 5921828"/>
              <a:gd name="connsiteX35" fmla="*/ 0 w 6890657"/>
              <a:gd name="connsiteY35" fmla="*/ 986991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890657" h="5921828" fill="none" extrusionOk="0">
                <a:moveTo>
                  <a:pt x="0" y="986991"/>
                </a:moveTo>
                <a:cubicBezTo>
                  <a:pt x="-2307" y="554568"/>
                  <a:pt x="438153" y="-37455"/>
                  <a:pt x="986991" y="0"/>
                </a:cubicBezTo>
                <a:cubicBezTo>
                  <a:pt x="1269516" y="-40754"/>
                  <a:pt x="1329144" y="23749"/>
                  <a:pt x="1631622" y="0"/>
                </a:cubicBezTo>
                <a:cubicBezTo>
                  <a:pt x="1934100" y="-23749"/>
                  <a:pt x="1887744" y="22251"/>
                  <a:pt x="2079585" y="0"/>
                </a:cubicBezTo>
                <a:cubicBezTo>
                  <a:pt x="2271426" y="-22251"/>
                  <a:pt x="2369622" y="24182"/>
                  <a:pt x="2576716" y="0"/>
                </a:cubicBezTo>
                <a:cubicBezTo>
                  <a:pt x="2783810" y="-24182"/>
                  <a:pt x="2912789" y="33442"/>
                  <a:pt x="3073846" y="0"/>
                </a:cubicBezTo>
                <a:cubicBezTo>
                  <a:pt x="3234903" y="-33442"/>
                  <a:pt x="3409027" y="75455"/>
                  <a:pt x="3718477" y="0"/>
                </a:cubicBezTo>
                <a:cubicBezTo>
                  <a:pt x="4027927" y="-75455"/>
                  <a:pt x="4103642" y="46594"/>
                  <a:pt x="4264774" y="0"/>
                </a:cubicBezTo>
                <a:cubicBezTo>
                  <a:pt x="4425906" y="-46594"/>
                  <a:pt x="4683965" y="14647"/>
                  <a:pt x="4909405" y="0"/>
                </a:cubicBezTo>
                <a:cubicBezTo>
                  <a:pt x="5134845" y="-14647"/>
                  <a:pt x="5265480" y="41940"/>
                  <a:pt x="5357369" y="0"/>
                </a:cubicBezTo>
                <a:cubicBezTo>
                  <a:pt x="5449258" y="-41940"/>
                  <a:pt x="5732285" y="3293"/>
                  <a:pt x="5903666" y="0"/>
                </a:cubicBezTo>
                <a:cubicBezTo>
                  <a:pt x="6314203" y="53132"/>
                  <a:pt x="6860893" y="445024"/>
                  <a:pt x="6890657" y="986991"/>
                </a:cubicBezTo>
                <a:cubicBezTo>
                  <a:pt x="6917813" y="1173935"/>
                  <a:pt x="6877340" y="1360709"/>
                  <a:pt x="6890657" y="1590447"/>
                </a:cubicBezTo>
                <a:cubicBezTo>
                  <a:pt x="6903974" y="1820185"/>
                  <a:pt x="6881367" y="2092886"/>
                  <a:pt x="6890657" y="2233382"/>
                </a:cubicBezTo>
                <a:cubicBezTo>
                  <a:pt x="6899947" y="2373878"/>
                  <a:pt x="6883233" y="2598998"/>
                  <a:pt x="6890657" y="2797360"/>
                </a:cubicBezTo>
                <a:cubicBezTo>
                  <a:pt x="6898081" y="2995722"/>
                  <a:pt x="6825431" y="3256557"/>
                  <a:pt x="6890657" y="3400817"/>
                </a:cubicBezTo>
                <a:cubicBezTo>
                  <a:pt x="6955883" y="3545077"/>
                  <a:pt x="6877000" y="3632877"/>
                  <a:pt x="6890657" y="3846359"/>
                </a:cubicBezTo>
                <a:cubicBezTo>
                  <a:pt x="6904314" y="4059841"/>
                  <a:pt x="6846746" y="4508507"/>
                  <a:pt x="6890657" y="4934837"/>
                </a:cubicBezTo>
                <a:cubicBezTo>
                  <a:pt x="7040498" y="5466972"/>
                  <a:pt x="6428271" y="5849197"/>
                  <a:pt x="5903666" y="5921828"/>
                </a:cubicBezTo>
                <a:cubicBezTo>
                  <a:pt x="5671160" y="5976843"/>
                  <a:pt x="5571969" y="5867936"/>
                  <a:pt x="5308202" y="5921828"/>
                </a:cubicBezTo>
                <a:cubicBezTo>
                  <a:pt x="5044435" y="5975720"/>
                  <a:pt x="4978969" y="5873995"/>
                  <a:pt x="4712738" y="5921828"/>
                </a:cubicBezTo>
                <a:cubicBezTo>
                  <a:pt x="4446507" y="5969661"/>
                  <a:pt x="4373612" y="5864767"/>
                  <a:pt x="4117274" y="5921828"/>
                </a:cubicBezTo>
                <a:cubicBezTo>
                  <a:pt x="3860936" y="5978889"/>
                  <a:pt x="3783078" y="5872232"/>
                  <a:pt x="3669310" y="5921828"/>
                </a:cubicBezTo>
                <a:cubicBezTo>
                  <a:pt x="3555542" y="5971424"/>
                  <a:pt x="3190097" y="5882222"/>
                  <a:pt x="3024680" y="5921828"/>
                </a:cubicBezTo>
                <a:cubicBezTo>
                  <a:pt x="2859263" y="5961434"/>
                  <a:pt x="2743000" y="5874148"/>
                  <a:pt x="2576716" y="5921828"/>
                </a:cubicBezTo>
                <a:cubicBezTo>
                  <a:pt x="2410432" y="5969508"/>
                  <a:pt x="2326111" y="5875363"/>
                  <a:pt x="2177919" y="5921828"/>
                </a:cubicBezTo>
                <a:cubicBezTo>
                  <a:pt x="2029727" y="5968293"/>
                  <a:pt x="1829295" y="5920293"/>
                  <a:pt x="1582455" y="5921828"/>
                </a:cubicBezTo>
                <a:cubicBezTo>
                  <a:pt x="1335615" y="5923363"/>
                  <a:pt x="1223900" y="5898230"/>
                  <a:pt x="986991" y="5921828"/>
                </a:cubicBezTo>
                <a:cubicBezTo>
                  <a:pt x="494369" y="6007298"/>
                  <a:pt x="-2927" y="5447273"/>
                  <a:pt x="0" y="4934837"/>
                </a:cubicBezTo>
                <a:cubicBezTo>
                  <a:pt x="-27843" y="4689593"/>
                  <a:pt x="16647" y="4553047"/>
                  <a:pt x="0" y="4291902"/>
                </a:cubicBezTo>
                <a:cubicBezTo>
                  <a:pt x="-16647" y="4030758"/>
                  <a:pt x="36425" y="3946988"/>
                  <a:pt x="0" y="3806881"/>
                </a:cubicBezTo>
                <a:cubicBezTo>
                  <a:pt x="-36425" y="3666774"/>
                  <a:pt x="16185" y="3475838"/>
                  <a:pt x="0" y="3203425"/>
                </a:cubicBezTo>
                <a:cubicBezTo>
                  <a:pt x="-16185" y="2931012"/>
                  <a:pt x="64603" y="2775110"/>
                  <a:pt x="0" y="2599968"/>
                </a:cubicBezTo>
                <a:cubicBezTo>
                  <a:pt x="-64603" y="2424826"/>
                  <a:pt x="44286" y="2266070"/>
                  <a:pt x="0" y="2075469"/>
                </a:cubicBezTo>
                <a:cubicBezTo>
                  <a:pt x="-44286" y="1884868"/>
                  <a:pt x="70886" y="1747946"/>
                  <a:pt x="0" y="1472012"/>
                </a:cubicBezTo>
                <a:cubicBezTo>
                  <a:pt x="-70886" y="1196078"/>
                  <a:pt x="22833" y="1215301"/>
                  <a:pt x="0" y="986991"/>
                </a:cubicBezTo>
                <a:close/>
              </a:path>
              <a:path w="6890657" h="5921828" stroke="0" extrusionOk="0">
                <a:moveTo>
                  <a:pt x="0" y="986991"/>
                </a:moveTo>
                <a:cubicBezTo>
                  <a:pt x="24725" y="468078"/>
                  <a:pt x="504523" y="-74721"/>
                  <a:pt x="986991" y="0"/>
                </a:cubicBezTo>
                <a:cubicBezTo>
                  <a:pt x="1110144" y="-2345"/>
                  <a:pt x="1292501" y="35051"/>
                  <a:pt x="1434955" y="0"/>
                </a:cubicBezTo>
                <a:cubicBezTo>
                  <a:pt x="1577409" y="-35051"/>
                  <a:pt x="1634568" y="24092"/>
                  <a:pt x="1833752" y="0"/>
                </a:cubicBezTo>
                <a:cubicBezTo>
                  <a:pt x="2032936" y="-24092"/>
                  <a:pt x="2239808" y="9527"/>
                  <a:pt x="2429216" y="0"/>
                </a:cubicBezTo>
                <a:cubicBezTo>
                  <a:pt x="2618624" y="-9527"/>
                  <a:pt x="2704809" y="53366"/>
                  <a:pt x="2975513" y="0"/>
                </a:cubicBezTo>
                <a:cubicBezTo>
                  <a:pt x="3246217" y="-53366"/>
                  <a:pt x="3260727" y="46988"/>
                  <a:pt x="3472643" y="0"/>
                </a:cubicBezTo>
                <a:cubicBezTo>
                  <a:pt x="3684559" y="-46988"/>
                  <a:pt x="3783844" y="16483"/>
                  <a:pt x="4018941" y="0"/>
                </a:cubicBezTo>
                <a:cubicBezTo>
                  <a:pt x="4254038" y="-16483"/>
                  <a:pt x="4454341" y="64995"/>
                  <a:pt x="4663571" y="0"/>
                </a:cubicBezTo>
                <a:cubicBezTo>
                  <a:pt x="4872801" y="-64995"/>
                  <a:pt x="4984100" y="90"/>
                  <a:pt x="5209869" y="0"/>
                </a:cubicBezTo>
                <a:cubicBezTo>
                  <a:pt x="5435638" y="-90"/>
                  <a:pt x="5735009" y="27378"/>
                  <a:pt x="5903666" y="0"/>
                </a:cubicBezTo>
                <a:cubicBezTo>
                  <a:pt x="6458096" y="-9363"/>
                  <a:pt x="6802922" y="331249"/>
                  <a:pt x="6890657" y="986991"/>
                </a:cubicBezTo>
                <a:cubicBezTo>
                  <a:pt x="6936316" y="1149170"/>
                  <a:pt x="6833341" y="1236215"/>
                  <a:pt x="6890657" y="1472012"/>
                </a:cubicBezTo>
                <a:cubicBezTo>
                  <a:pt x="6947973" y="1707809"/>
                  <a:pt x="6873024" y="1830765"/>
                  <a:pt x="6890657" y="1996512"/>
                </a:cubicBezTo>
                <a:cubicBezTo>
                  <a:pt x="6908290" y="2162259"/>
                  <a:pt x="6834869" y="2336730"/>
                  <a:pt x="6890657" y="2560490"/>
                </a:cubicBezTo>
                <a:cubicBezTo>
                  <a:pt x="6946445" y="2784250"/>
                  <a:pt x="6862967" y="2949528"/>
                  <a:pt x="6890657" y="3084989"/>
                </a:cubicBezTo>
                <a:cubicBezTo>
                  <a:pt x="6918347" y="3220450"/>
                  <a:pt x="6850357" y="3495761"/>
                  <a:pt x="6890657" y="3648967"/>
                </a:cubicBezTo>
                <a:cubicBezTo>
                  <a:pt x="6930957" y="3802173"/>
                  <a:pt x="6856870" y="3997553"/>
                  <a:pt x="6890657" y="4212945"/>
                </a:cubicBezTo>
                <a:cubicBezTo>
                  <a:pt x="6924444" y="4428337"/>
                  <a:pt x="6873977" y="4582127"/>
                  <a:pt x="6890657" y="4934837"/>
                </a:cubicBezTo>
                <a:cubicBezTo>
                  <a:pt x="6904335" y="5418397"/>
                  <a:pt x="6312224" y="5856586"/>
                  <a:pt x="5903666" y="5921828"/>
                </a:cubicBezTo>
                <a:cubicBezTo>
                  <a:pt x="5696443" y="5950894"/>
                  <a:pt x="5538446" y="5906406"/>
                  <a:pt x="5406536" y="5921828"/>
                </a:cubicBezTo>
                <a:cubicBezTo>
                  <a:pt x="5274626" y="5937250"/>
                  <a:pt x="5143593" y="5902848"/>
                  <a:pt x="4958572" y="5921828"/>
                </a:cubicBezTo>
                <a:cubicBezTo>
                  <a:pt x="4773551" y="5940808"/>
                  <a:pt x="4518215" y="5876549"/>
                  <a:pt x="4313941" y="5921828"/>
                </a:cubicBezTo>
                <a:cubicBezTo>
                  <a:pt x="4109667" y="5967107"/>
                  <a:pt x="4002659" y="5875963"/>
                  <a:pt x="3767644" y="5921828"/>
                </a:cubicBezTo>
                <a:cubicBezTo>
                  <a:pt x="3532629" y="5967693"/>
                  <a:pt x="3384661" y="5856998"/>
                  <a:pt x="3221347" y="5921828"/>
                </a:cubicBezTo>
                <a:cubicBezTo>
                  <a:pt x="3058033" y="5986658"/>
                  <a:pt x="2810349" y="5915440"/>
                  <a:pt x="2625883" y="5921828"/>
                </a:cubicBezTo>
                <a:cubicBezTo>
                  <a:pt x="2441417" y="5928216"/>
                  <a:pt x="2282194" y="5901493"/>
                  <a:pt x="2030419" y="5921828"/>
                </a:cubicBezTo>
                <a:cubicBezTo>
                  <a:pt x="1778644" y="5942163"/>
                  <a:pt x="1789020" y="5916602"/>
                  <a:pt x="1631622" y="5921828"/>
                </a:cubicBezTo>
                <a:cubicBezTo>
                  <a:pt x="1474224" y="5927054"/>
                  <a:pt x="1183792" y="5848649"/>
                  <a:pt x="986991" y="5921828"/>
                </a:cubicBezTo>
                <a:cubicBezTo>
                  <a:pt x="578141" y="5869467"/>
                  <a:pt x="15530" y="5594390"/>
                  <a:pt x="0" y="4934837"/>
                </a:cubicBezTo>
                <a:cubicBezTo>
                  <a:pt x="-33531" y="4779279"/>
                  <a:pt x="21837" y="4626781"/>
                  <a:pt x="0" y="4489294"/>
                </a:cubicBezTo>
                <a:cubicBezTo>
                  <a:pt x="-21837" y="4351807"/>
                  <a:pt x="55459" y="4186033"/>
                  <a:pt x="0" y="3925316"/>
                </a:cubicBezTo>
                <a:cubicBezTo>
                  <a:pt x="-55459" y="3664599"/>
                  <a:pt x="31234" y="3545311"/>
                  <a:pt x="0" y="3361338"/>
                </a:cubicBezTo>
                <a:cubicBezTo>
                  <a:pt x="-31234" y="3177365"/>
                  <a:pt x="9214" y="3002429"/>
                  <a:pt x="0" y="2757882"/>
                </a:cubicBezTo>
                <a:cubicBezTo>
                  <a:pt x="-9214" y="2513335"/>
                  <a:pt x="21807" y="2404721"/>
                  <a:pt x="0" y="2154425"/>
                </a:cubicBezTo>
                <a:cubicBezTo>
                  <a:pt x="-21807" y="1904129"/>
                  <a:pt x="9316" y="1746525"/>
                  <a:pt x="0" y="1590447"/>
                </a:cubicBezTo>
                <a:cubicBezTo>
                  <a:pt x="-9316" y="1434369"/>
                  <a:pt x="38607" y="1178518"/>
                  <a:pt x="0" y="98699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5204289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80AF65-2498-D47B-D87E-3858920E57E5}"/>
              </a:ext>
            </a:extLst>
          </p:cNvPr>
          <p:cNvSpPr txBox="1"/>
          <p:nvPr/>
        </p:nvSpPr>
        <p:spPr>
          <a:xfrm>
            <a:off x="6315408" y="3130246"/>
            <a:ext cx="4966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nhiệm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vụ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báo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cầu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SGK/78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DC64B2-1803-3D36-EDF0-2A0F74481771}"/>
              </a:ext>
            </a:extLst>
          </p:cNvPr>
          <p:cNvSpPr txBox="1"/>
          <p:nvPr/>
        </p:nvSpPr>
        <p:spPr>
          <a:xfrm>
            <a:off x="6830146" y="1382043"/>
            <a:ext cx="393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Xem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D17561F-FDBF-726B-D85F-8A0CB4DE9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949" y="907310"/>
            <a:ext cx="759241" cy="107389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8920E81-E3EE-0CA3-7257-91DB7EC89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72" y="2645315"/>
            <a:ext cx="759241" cy="1073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524AFA7-9BD0-2143-2BC5-55F5F9029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29" y="581839"/>
            <a:ext cx="4974767" cy="125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708638-D074-7CFE-F924-3A062EEEA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5587"/>
            <a:ext cx="12192000" cy="6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4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5BC07C9-08B7-4A1E-E64B-397DAA24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C2ED7E60-E708-C6BA-1D9F-3545B362EAC0}"/>
              </a:ext>
            </a:extLst>
          </p:cNvPr>
          <p:cNvSpPr/>
          <p:nvPr/>
        </p:nvSpPr>
        <p:spPr>
          <a:xfrm>
            <a:off x="209862" y="737755"/>
            <a:ext cx="11707318" cy="4675909"/>
          </a:xfrm>
          <a:custGeom>
            <a:avLst/>
            <a:gdLst>
              <a:gd name="connsiteX0" fmla="*/ 0 w 11707318"/>
              <a:gd name="connsiteY0" fmla="*/ 466282 h 4675909"/>
              <a:gd name="connsiteX1" fmla="*/ 466282 w 11707318"/>
              <a:gd name="connsiteY1" fmla="*/ 0 h 4675909"/>
              <a:gd name="connsiteX2" fmla="*/ 11241036 w 11707318"/>
              <a:gd name="connsiteY2" fmla="*/ 0 h 4675909"/>
              <a:gd name="connsiteX3" fmla="*/ 11707318 w 11707318"/>
              <a:gd name="connsiteY3" fmla="*/ 466282 h 4675909"/>
              <a:gd name="connsiteX4" fmla="*/ 11707318 w 11707318"/>
              <a:gd name="connsiteY4" fmla="*/ 4209627 h 4675909"/>
              <a:gd name="connsiteX5" fmla="*/ 11241036 w 11707318"/>
              <a:gd name="connsiteY5" fmla="*/ 4675909 h 4675909"/>
              <a:gd name="connsiteX6" fmla="*/ 466282 w 11707318"/>
              <a:gd name="connsiteY6" fmla="*/ 4675909 h 4675909"/>
              <a:gd name="connsiteX7" fmla="*/ 0 w 11707318"/>
              <a:gd name="connsiteY7" fmla="*/ 4209627 h 4675909"/>
              <a:gd name="connsiteX8" fmla="*/ 0 w 11707318"/>
              <a:gd name="connsiteY8" fmla="*/ 466282 h 46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318" h="4675909" fill="none" extrusionOk="0">
                <a:moveTo>
                  <a:pt x="0" y="466282"/>
                </a:moveTo>
                <a:cubicBezTo>
                  <a:pt x="235" y="215127"/>
                  <a:pt x="225407" y="27935"/>
                  <a:pt x="466282" y="0"/>
                </a:cubicBezTo>
                <a:cubicBezTo>
                  <a:pt x="2145849" y="72427"/>
                  <a:pt x="6429105" y="61419"/>
                  <a:pt x="11241036" y="0"/>
                </a:cubicBezTo>
                <a:cubicBezTo>
                  <a:pt x="11492495" y="-41725"/>
                  <a:pt x="11693706" y="204645"/>
                  <a:pt x="11707318" y="466282"/>
                </a:cubicBezTo>
                <a:cubicBezTo>
                  <a:pt x="11808194" y="1936601"/>
                  <a:pt x="11600005" y="3676389"/>
                  <a:pt x="11707318" y="4209627"/>
                </a:cubicBezTo>
                <a:cubicBezTo>
                  <a:pt x="11709634" y="4455392"/>
                  <a:pt x="11477379" y="4652169"/>
                  <a:pt x="11241036" y="4675909"/>
                </a:cubicBezTo>
                <a:cubicBezTo>
                  <a:pt x="7869135" y="4705736"/>
                  <a:pt x="2456661" y="4596603"/>
                  <a:pt x="466282" y="4675909"/>
                </a:cubicBezTo>
                <a:cubicBezTo>
                  <a:pt x="254016" y="4670793"/>
                  <a:pt x="-41595" y="4475372"/>
                  <a:pt x="0" y="4209627"/>
                </a:cubicBezTo>
                <a:cubicBezTo>
                  <a:pt x="50037" y="3231685"/>
                  <a:pt x="770" y="2329297"/>
                  <a:pt x="0" y="466282"/>
                </a:cubicBezTo>
                <a:close/>
              </a:path>
              <a:path w="11707318" h="4675909" stroke="0" extrusionOk="0">
                <a:moveTo>
                  <a:pt x="0" y="466282"/>
                </a:moveTo>
                <a:cubicBezTo>
                  <a:pt x="44254" y="220825"/>
                  <a:pt x="228338" y="40786"/>
                  <a:pt x="466282" y="0"/>
                </a:cubicBezTo>
                <a:cubicBezTo>
                  <a:pt x="2796252" y="123000"/>
                  <a:pt x="6808369" y="-96860"/>
                  <a:pt x="11241036" y="0"/>
                </a:cubicBezTo>
                <a:cubicBezTo>
                  <a:pt x="11473536" y="-19069"/>
                  <a:pt x="11717197" y="188845"/>
                  <a:pt x="11707318" y="466282"/>
                </a:cubicBezTo>
                <a:cubicBezTo>
                  <a:pt x="11710491" y="1096068"/>
                  <a:pt x="11801585" y="3409463"/>
                  <a:pt x="11707318" y="4209627"/>
                </a:cubicBezTo>
                <a:cubicBezTo>
                  <a:pt x="11673841" y="4479275"/>
                  <a:pt x="11484931" y="4673679"/>
                  <a:pt x="11241036" y="4675909"/>
                </a:cubicBezTo>
                <a:cubicBezTo>
                  <a:pt x="6167501" y="4515202"/>
                  <a:pt x="5495582" y="4715576"/>
                  <a:pt x="466282" y="4675909"/>
                </a:cubicBezTo>
                <a:cubicBezTo>
                  <a:pt x="188628" y="4671842"/>
                  <a:pt x="-4736" y="4465001"/>
                  <a:pt x="0" y="4209627"/>
                </a:cubicBezTo>
                <a:cubicBezTo>
                  <a:pt x="32216" y="2358517"/>
                  <a:pt x="57206" y="944228"/>
                  <a:pt x="0" y="4662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5703074-3EBB-C859-DF8A-D37144C4F8DA}"/>
              </a:ext>
            </a:extLst>
          </p:cNvPr>
          <p:cNvSpPr txBox="1">
            <a:spLocks/>
          </p:cNvSpPr>
          <p:nvPr/>
        </p:nvSpPr>
        <p:spPr>
          <a:xfrm>
            <a:off x="3845830" y="1886177"/>
            <a:ext cx="4466898" cy="1175678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zh-CN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vi-VN" altLang="zh-CN" sz="6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CHIA SẺ</a:t>
            </a:r>
          </a:p>
          <a:p>
            <a:pPr algn="just">
              <a:spcBef>
                <a:spcPts val="600"/>
              </a:spcBef>
            </a:pP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Picture 2" descr="Star Cartoon - Cute Star Png, Transparent Png - kindpng">
            <a:extLst>
              <a:ext uri="{FF2B5EF4-FFF2-40B4-BE49-F238E27FC236}">
                <a16:creationId xmlns:a16="http://schemas.microsoft.com/office/drawing/2014/main" xmlns="" id="{4CBD8494-346B-77DD-7138-B3258B5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000" l="7442" r="92907">
                        <a14:foregroundMark x1="7558" y1="41765" x2="7558" y2="41765"/>
                        <a14:foregroundMark x1="52209" y1="8941" x2="52209" y2="8941"/>
                        <a14:foregroundMark x1="92907" y1="37176" x2="92907" y2="3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35" y="1896940"/>
            <a:ext cx="726874" cy="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ar Cartoon - Cute Star Png, Transparent Png - kindpng">
            <a:extLst>
              <a:ext uri="{FF2B5EF4-FFF2-40B4-BE49-F238E27FC236}">
                <a16:creationId xmlns:a16="http://schemas.microsoft.com/office/drawing/2014/main" xmlns="" id="{4CBD8494-346B-77DD-7138-B3258B5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4" b="90000" l="7442" r="92907">
                        <a14:foregroundMark x1="7558" y1="41765" x2="7558" y2="41765"/>
                        <a14:foregroundMark x1="52209" y1="8941" x2="52209" y2="8941"/>
                        <a14:foregroundMark x1="92907" y1="37176" x2="92907" y2="3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78" y="2240327"/>
            <a:ext cx="726874" cy="6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3E0120F5-8835-7B97-8101-86200B50F715}"/>
              </a:ext>
            </a:extLst>
          </p:cNvPr>
          <p:cNvSpPr txBox="1">
            <a:spLocks/>
          </p:cNvSpPr>
          <p:nvPr/>
        </p:nvSpPr>
        <p:spPr>
          <a:xfrm>
            <a:off x="4167514" y="2927101"/>
            <a:ext cx="4970133" cy="15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làm nghề gì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9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xmlns="" id="{A5BC07C9-08B7-4A1E-E64B-397DAA24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C2ED7E60-E708-C6BA-1D9F-3545B362EAC0}"/>
              </a:ext>
            </a:extLst>
          </p:cNvPr>
          <p:cNvSpPr/>
          <p:nvPr/>
        </p:nvSpPr>
        <p:spPr>
          <a:xfrm>
            <a:off x="242341" y="471056"/>
            <a:ext cx="11707318" cy="6109854"/>
          </a:xfrm>
          <a:custGeom>
            <a:avLst/>
            <a:gdLst>
              <a:gd name="connsiteX0" fmla="*/ 0 w 11707318"/>
              <a:gd name="connsiteY0" fmla="*/ 466282 h 4675909"/>
              <a:gd name="connsiteX1" fmla="*/ 466282 w 11707318"/>
              <a:gd name="connsiteY1" fmla="*/ 0 h 4675909"/>
              <a:gd name="connsiteX2" fmla="*/ 11241036 w 11707318"/>
              <a:gd name="connsiteY2" fmla="*/ 0 h 4675909"/>
              <a:gd name="connsiteX3" fmla="*/ 11707318 w 11707318"/>
              <a:gd name="connsiteY3" fmla="*/ 466282 h 4675909"/>
              <a:gd name="connsiteX4" fmla="*/ 11707318 w 11707318"/>
              <a:gd name="connsiteY4" fmla="*/ 4209627 h 4675909"/>
              <a:gd name="connsiteX5" fmla="*/ 11241036 w 11707318"/>
              <a:gd name="connsiteY5" fmla="*/ 4675909 h 4675909"/>
              <a:gd name="connsiteX6" fmla="*/ 466282 w 11707318"/>
              <a:gd name="connsiteY6" fmla="*/ 4675909 h 4675909"/>
              <a:gd name="connsiteX7" fmla="*/ 0 w 11707318"/>
              <a:gd name="connsiteY7" fmla="*/ 4209627 h 4675909"/>
              <a:gd name="connsiteX8" fmla="*/ 0 w 11707318"/>
              <a:gd name="connsiteY8" fmla="*/ 466282 h 467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7318" h="4675909" fill="none" extrusionOk="0">
                <a:moveTo>
                  <a:pt x="0" y="466282"/>
                </a:moveTo>
                <a:cubicBezTo>
                  <a:pt x="235" y="215127"/>
                  <a:pt x="225407" y="27935"/>
                  <a:pt x="466282" y="0"/>
                </a:cubicBezTo>
                <a:cubicBezTo>
                  <a:pt x="2145849" y="72427"/>
                  <a:pt x="6429105" y="61419"/>
                  <a:pt x="11241036" y="0"/>
                </a:cubicBezTo>
                <a:cubicBezTo>
                  <a:pt x="11492495" y="-41725"/>
                  <a:pt x="11693706" y="204645"/>
                  <a:pt x="11707318" y="466282"/>
                </a:cubicBezTo>
                <a:cubicBezTo>
                  <a:pt x="11808194" y="1936601"/>
                  <a:pt x="11600005" y="3676389"/>
                  <a:pt x="11707318" y="4209627"/>
                </a:cubicBezTo>
                <a:cubicBezTo>
                  <a:pt x="11709634" y="4455392"/>
                  <a:pt x="11477379" y="4652169"/>
                  <a:pt x="11241036" y="4675909"/>
                </a:cubicBezTo>
                <a:cubicBezTo>
                  <a:pt x="7869135" y="4705736"/>
                  <a:pt x="2456661" y="4596603"/>
                  <a:pt x="466282" y="4675909"/>
                </a:cubicBezTo>
                <a:cubicBezTo>
                  <a:pt x="254016" y="4670793"/>
                  <a:pt x="-41595" y="4475372"/>
                  <a:pt x="0" y="4209627"/>
                </a:cubicBezTo>
                <a:cubicBezTo>
                  <a:pt x="50037" y="3231685"/>
                  <a:pt x="770" y="2329297"/>
                  <a:pt x="0" y="466282"/>
                </a:cubicBezTo>
                <a:close/>
              </a:path>
              <a:path w="11707318" h="4675909" stroke="0" extrusionOk="0">
                <a:moveTo>
                  <a:pt x="0" y="466282"/>
                </a:moveTo>
                <a:cubicBezTo>
                  <a:pt x="44254" y="220825"/>
                  <a:pt x="228338" y="40786"/>
                  <a:pt x="466282" y="0"/>
                </a:cubicBezTo>
                <a:cubicBezTo>
                  <a:pt x="2796252" y="123000"/>
                  <a:pt x="6808369" y="-96860"/>
                  <a:pt x="11241036" y="0"/>
                </a:cubicBezTo>
                <a:cubicBezTo>
                  <a:pt x="11473536" y="-19069"/>
                  <a:pt x="11717197" y="188845"/>
                  <a:pt x="11707318" y="466282"/>
                </a:cubicBezTo>
                <a:cubicBezTo>
                  <a:pt x="11710491" y="1096068"/>
                  <a:pt x="11801585" y="3409463"/>
                  <a:pt x="11707318" y="4209627"/>
                </a:cubicBezTo>
                <a:cubicBezTo>
                  <a:pt x="11673841" y="4479275"/>
                  <a:pt x="11484931" y="4673679"/>
                  <a:pt x="11241036" y="4675909"/>
                </a:cubicBezTo>
                <a:cubicBezTo>
                  <a:pt x="6167501" y="4515202"/>
                  <a:pt x="5495582" y="4715576"/>
                  <a:pt x="466282" y="4675909"/>
                </a:cubicBezTo>
                <a:cubicBezTo>
                  <a:pt x="188628" y="4671842"/>
                  <a:pt x="-4736" y="4465001"/>
                  <a:pt x="0" y="4209627"/>
                </a:cubicBezTo>
                <a:cubicBezTo>
                  <a:pt x="32216" y="2358517"/>
                  <a:pt x="57206" y="944228"/>
                  <a:pt x="0" y="46628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35;p4">
            <a:extLst>
              <a:ext uri="{FF2B5EF4-FFF2-40B4-BE49-F238E27FC236}">
                <a16:creationId xmlns:a16="http://schemas.microsoft.com/office/drawing/2014/main" xmlns="" id="{820E19D6-0332-44CB-978D-9757965914C2}"/>
              </a:ext>
            </a:extLst>
          </p:cNvPr>
          <p:cNvSpPr txBox="1"/>
          <p:nvPr/>
        </p:nvSpPr>
        <p:spPr>
          <a:xfrm>
            <a:off x="3897356" y="888948"/>
            <a:ext cx="4196283" cy="44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a)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Dùng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ảnh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làm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đố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D2CB98-A796-E81E-8682-4D5D5DE7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432269"/>
            <a:ext cx="5894505" cy="258456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65703074-3EBB-C859-DF8A-D37144C4F8DA}"/>
              </a:ext>
            </a:extLst>
          </p:cNvPr>
          <p:cNvSpPr txBox="1">
            <a:spLocks/>
          </p:cNvSpPr>
          <p:nvPr/>
        </p:nvSpPr>
        <p:spPr>
          <a:xfrm>
            <a:off x="2816760" y="65582"/>
            <a:ext cx="5963188" cy="1175678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zh-CN" sz="4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	</a:t>
            </a:r>
            <a:r>
              <a:rPr lang="vi-VN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THẢO LUẬN NHÓM</a:t>
            </a:r>
          </a:p>
          <a:p>
            <a:pPr algn="just">
              <a:spcBef>
                <a:spcPts val="600"/>
              </a:spcBef>
            </a:pPr>
            <a:endParaRPr lang="en-US" altLang="zh-CN" sz="4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Google Shape;234;p4">
            <a:extLst>
              <a:ext uri="{FF2B5EF4-FFF2-40B4-BE49-F238E27FC236}">
                <a16:creationId xmlns:a16="http://schemas.microsoft.com/office/drawing/2014/main" xmlns="" id="{44E268FC-82A4-DD4D-96AE-745E4F6B6DE2}"/>
              </a:ext>
            </a:extLst>
          </p:cNvPr>
          <p:cNvSpPr txBox="1">
            <a:spLocks/>
          </p:cNvSpPr>
          <p:nvPr/>
        </p:nvSpPr>
        <p:spPr>
          <a:xfrm>
            <a:off x="242341" y="4072526"/>
            <a:ext cx="3926456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b)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Nêu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Arial"/>
                <a:cs typeface="Arial"/>
                <a:sym typeface="Arial"/>
              </a:rPr>
              <a:t>đố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559C720-FF46-8320-9329-8F451022E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05" y="4649263"/>
            <a:ext cx="4584909" cy="163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Google Shape;235;p4">
            <a:extLst>
              <a:ext uri="{FF2B5EF4-FFF2-40B4-BE49-F238E27FC236}">
                <a16:creationId xmlns:a16="http://schemas.microsoft.com/office/drawing/2014/main" xmlns="" id="{DB8ADB2E-49CC-F39A-D244-BD1DA717C145}"/>
              </a:ext>
            </a:extLst>
          </p:cNvPr>
          <p:cNvSpPr txBox="1"/>
          <p:nvPr/>
        </p:nvSpPr>
        <p:spPr>
          <a:xfrm>
            <a:off x="5995497" y="4110860"/>
            <a:ext cx="5339619" cy="44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Dùng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tác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làm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D202C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/>
                <a:sym typeface="Arial"/>
              </a:rPr>
              <a:t>đố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A07C83-26CC-9CC1-A86A-5CF96E0C0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053" y="4649263"/>
            <a:ext cx="5894505" cy="16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269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8B0065-D6AA-FF2B-90EF-174490DA1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349337"/>
            <a:ext cx="11333019" cy="6165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Giải mã sức hút nhân lực với nghề Kỹ sư cầu đường">
            <a:extLst>
              <a:ext uri="{FF2B5EF4-FFF2-40B4-BE49-F238E27FC236}">
                <a16:creationId xmlns:a16="http://schemas.microsoft.com/office/drawing/2014/main" xmlns="" id="{0D30906D-2725-65D3-C5BB-7A0882B4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6" y="1677380"/>
            <a:ext cx="4506720" cy="37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34;p4">
            <a:extLst>
              <a:ext uri="{FF2B5EF4-FFF2-40B4-BE49-F238E27FC236}">
                <a16:creationId xmlns:a16="http://schemas.microsoft.com/office/drawing/2014/main" xmlns="" id="{44E268FC-82A4-DD4D-96AE-745E4F6B6DE2}"/>
              </a:ext>
            </a:extLst>
          </p:cNvPr>
          <p:cNvSpPr txBox="1">
            <a:spLocks/>
          </p:cNvSpPr>
          <p:nvPr/>
        </p:nvSpPr>
        <p:spPr>
          <a:xfrm>
            <a:off x="813426" y="786407"/>
            <a:ext cx="10575010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-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Hãy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kể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thêm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một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số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nghề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khác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mà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em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biết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  <p:sp>
        <p:nvSpPr>
          <p:cNvPr id="10" name="Google Shape;234;p4">
            <a:extLst>
              <a:ext uri="{FF2B5EF4-FFF2-40B4-BE49-F238E27FC236}">
                <a16:creationId xmlns:a16="http://schemas.microsoft.com/office/drawing/2014/main" xmlns="" id="{F3C47AC8-482B-1E26-C087-1EED53E1CBC2}"/>
              </a:ext>
            </a:extLst>
          </p:cNvPr>
          <p:cNvSpPr txBox="1">
            <a:spLocks/>
          </p:cNvSpPr>
          <p:nvPr/>
        </p:nvSpPr>
        <p:spPr>
          <a:xfrm>
            <a:off x="1414533" y="5599536"/>
            <a:ext cx="4224268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Kĩ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sư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cầu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đường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pic>
        <p:nvPicPr>
          <p:cNvPr id="11" name="Picture 4" descr="Hàng loạt nhân viên bỏ việc ở ngân hàng hàng đầu Việt Nam">
            <a:extLst>
              <a:ext uri="{FF2B5EF4-FFF2-40B4-BE49-F238E27FC236}">
                <a16:creationId xmlns:a16="http://schemas.microsoft.com/office/drawing/2014/main" xmlns="" id="{366629A5-9976-9E6F-2634-ED008ECE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68" y="1727695"/>
            <a:ext cx="4222996" cy="33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34;p4">
            <a:extLst>
              <a:ext uri="{FF2B5EF4-FFF2-40B4-BE49-F238E27FC236}">
                <a16:creationId xmlns:a16="http://schemas.microsoft.com/office/drawing/2014/main" xmlns="" id="{F5F97CDC-3370-CF5E-22D8-E8EB4D03FF60}"/>
              </a:ext>
            </a:extLst>
          </p:cNvPr>
          <p:cNvSpPr txBox="1">
            <a:spLocks/>
          </p:cNvSpPr>
          <p:nvPr/>
        </p:nvSpPr>
        <p:spPr>
          <a:xfrm>
            <a:off x="6158757" y="5552047"/>
            <a:ext cx="6123434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Nhân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viên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ngân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hàng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8937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8B0065-D6AA-FF2B-90EF-174490DA1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349337"/>
            <a:ext cx="11333019" cy="6165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ác động của nhà khoa học | Tạp chí Kinh tế và Dự báo">
            <a:extLst>
              <a:ext uri="{FF2B5EF4-FFF2-40B4-BE49-F238E27FC236}">
                <a16:creationId xmlns:a16="http://schemas.microsoft.com/office/drawing/2014/main" xmlns="" id="{4C91E070-BB7F-96AC-DFED-705D0BDC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6" y="684495"/>
            <a:ext cx="5408145" cy="44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34;p4">
            <a:extLst>
              <a:ext uri="{FF2B5EF4-FFF2-40B4-BE49-F238E27FC236}">
                <a16:creationId xmlns:a16="http://schemas.microsoft.com/office/drawing/2014/main" xmlns="" id="{F3C47AC8-482B-1E26-C087-1EED53E1CBC2}"/>
              </a:ext>
            </a:extLst>
          </p:cNvPr>
          <p:cNvSpPr txBox="1">
            <a:spLocks/>
          </p:cNvSpPr>
          <p:nvPr/>
        </p:nvSpPr>
        <p:spPr>
          <a:xfrm>
            <a:off x="791627" y="5430001"/>
            <a:ext cx="5749637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Nghiên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cứu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khoa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học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pic>
        <p:nvPicPr>
          <p:cNvPr id="6" name="Picture 4" descr="thợ xây dựng Tiếng Anh là gì">
            <a:extLst>
              <a:ext uri="{FF2B5EF4-FFF2-40B4-BE49-F238E27FC236}">
                <a16:creationId xmlns:a16="http://schemas.microsoft.com/office/drawing/2014/main" xmlns="" id="{88207FE8-13D4-32A9-280A-B51EC262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82" y="684494"/>
            <a:ext cx="5309891" cy="42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34;p4">
            <a:extLst>
              <a:ext uri="{FF2B5EF4-FFF2-40B4-BE49-F238E27FC236}">
                <a16:creationId xmlns:a16="http://schemas.microsoft.com/office/drawing/2014/main" xmlns="" id="{F5F97CDC-3370-CF5E-22D8-E8EB4D03FF60}"/>
              </a:ext>
            </a:extLst>
          </p:cNvPr>
          <p:cNvSpPr txBox="1">
            <a:spLocks/>
          </p:cNvSpPr>
          <p:nvPr/>
        </p:nvSpPr>
        <p:spPr>
          <a:xfrm>
            <a:off x="7980220" y="5526821"/>
            <a:ext cx="3312060" cy="4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Thợ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xây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51623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8B0065-D6AA-FF2B-90EF-174490DA1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349337"/>
            <a:ext cx="11333019" cy="6165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34;p4">
            <a:extLst>
              <a:ext uri="{FF2B5EF4-FFF2-40B4-BE49-F238E27FC236}">
                <a16:creationId xmlns:a16="http://schemas.microsoft.com/office/drawing/2014/main" xmlns="" id="{F3C47AC8-482B-1E26-C087-1EED53E1CBC2}"/>
              </a:ext>
            </a:extLst>
          </p:cNvPr>
          <p:cNvSpPr txBox="1">
            <a:spLocks/>
          </p:cNvSpPr>
          <p:nvPr/>
        </p:nvSpPr>
        <p:spPr>
          <a:xfrm>
            <a:off x="533399" y="573690"/>
            <a:ext cx="11152909" cy="142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Điều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gì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sẽ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xảy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ra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nếu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trong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xã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hội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thiếu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đi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một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lĩnh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vực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ngành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nghề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như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Lexend Medium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lang="en-US" sz="3600" kern="0" dirty="0">
                <a:solidFill>
                  <a:srgbClr val="1B4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Lexend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93F0FB-925C-7AB2-E703-7EE542F2D13D}"/>
              </a:ext>
            </a:extLst>
          </p:cNvPr>
          <p:cNvSpPr txBox="1"/>
          <p:nvPr/>
        </p:nvSpPr>
        <p:spPr>
          <a:xfrm>
            <a:off x="720437" y="1675210"/>
            <a:ext cx="3550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lang="en-US" sz="1800" kern="0" dirty="0">
                <a:solidFill>
                  <a:srgbClr val="1B4058"/>
                </a:solidFill>
                <a:latin typeface="UTM Avo" panose="02040603050506020204" pitchFamily="18"/>
              </a:rPr>
              <a:t> - 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Ngành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y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tế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?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03DE33-27B4-182F-DD6F-EB0C8ABAC6C8}"/>
              </a:ext>
            </a:extLst>
          </p:cNvPr>
          <p:cNvSpPr txBox="1"/>
          <p:nvPr/>
        </p:nvSpPr>
        <p:spPr>
          <a:xfrm>
            <a:off x="3906982" y="2341765"/>
            <a:ext cx="4901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lang="en-US" sz="1800" kern="0" dirty="0">
                <a:solidFill>
                  <a:srgbClr val="1B4058"/>
                </a:solidFill>
                <a:latin typeface="UTM Avo" panose="02040603050506020204" pitchFamily="18"/>
              </a:rPr>
              <a:t> - 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Ngành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giáo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dục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?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6958EA-6150-442E-72CF-97A7F143D121}"/>
              </a:ext>
            </a:extLst>
          </p:cNvPr>
          <p:cNvSpPr txBox="1"/>
          <p:nvPr/>
        </p:nvSpPr>
        <p:spPr>
          <a:xfrm>
            <a:off x="886691" y="3385365"/>
            <a:ext cx="10149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058"/>
              </a:buClr>
              <a:buSzPts val="3500"/>
              <a:buFont typeface="Lexend Medium"/>
              <a:buNone/>
              <a:tabLst/>
              <a:defRPr/>
            </a:pPr>
            <a:r>
              <a:rPr lang="en-US" sz="1800" kern="0" dirty="0">
                <a:solidFill>
                  <a:srgbClr val="1B4058"/>
                </a:solidFill>
                <a:latin typeface="UTM Avo" panose="02040603050506020204" pitchFamily="18"/>
              </a:rPr>
              <a:t> - 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Ngành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thương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mại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(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kinh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 </a:t>
            </a:r>
            <a:r>
              <a:rPr lang="en-US" sz="3600" b="1" kern="0" dirty="0" err="1">
                <a:solidFill>
                  <a:srgbClr val="1B4058"/>
                </a:solidFill>
                <a:latin typeface="UTM Avo" panose="02040603050506020204" pitchFamily="18"/>
              </a:rPr>
              <a:t>tế</a:t>
            </a:r>
            <a:r>
              <a:rPr lang="en-US" sz="3600" b="1" kern="0" dirty="0">
                <a:solidFill>
                  <a:srgbClr val="1B4058"/>
                </a:solidFill>
                <a:latin typeface="UTM Avo" panose="02040603050506020204" pitchFamily="18"/>
              </a:rPr>
              <a:t>) ? 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rgbClr val="1B4058"/>
              </a:solidFill>
              <a:effectLst/>
              <a:uLnTx/>
              <a:uFillTx/>
              <a:latin typeface="UTM Avo" panose="02040603050506020204" pitchFamily="18"/>
              <a:cs typeface="Lexend Medium"/>
              <a:sym typeface="Lexe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203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8B0065-D6AA-FF2B-90EF-174490DA1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"/>
            <a:ext cx="12192000" cy="68520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3345" y="349337"/>
            <a:ext cx="11333019" cy="61652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34;p4">
            <a:extLst>
              <a:ext uri="{FF2B5EF4-FFF2-40B4-BE49-F238E27FC236}">
                <a16:creationId xmlns:a16="http://schemas.microsoft.com/office/drawing/2014/main" xmlns="" id="{97B6D922-7A7E-348D-8D77-97D8D03602FC}"/>
              </a:ext>
            </a:extLst>
          </p:cNvPr>
          <p:cNvSpPr txBox="1">
            <a:spLocks/>
          </p:cNvSpPr>
          <p:nvPr/>
        </p:nvSpPr>
        <p:spPr>
          <a:xfrm>
            <a:off x="443345" y="789709"/>
            <a:ext cx="11111346" cy="415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dium"/>
              <a:buNone/>
              <a:defRPr sz="3500" b="0" i="0" u="none" strike="noStrike" cap="non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pPr algn="just">
              <a:spcAft>
                <a:spcPts val="800"/>
              </a:spcAft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B4058"/>
                </a:solidFill>
                <a:effectLst/>
                <a:uLnTx/>
                <a:uFillTx/>
                <a:latin typeface="UTM Avo" panose="02040603050506020204" pitchFamily="18"/>
                <a:cs typeface="Lexend Medium"/>
                <a:sym typeface="Lexend Medium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,….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trù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5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1253</Words>
  <Application>Microsoft Office PowerPoint</Application>
  <PresentationFormat>Custom</PresentationFormat>
  <Paragraphs>116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2_Office Theme</vt:lpstr>
      <vt:lpstr>Office Theme</vt:lpstr>
      <vt:lpstr>千图网海量PPT模板www.58pic.com​​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Mai</dc:creator>
  <cp:lastModifiedBy>acer</cp:lastModifiedBy>
  <cp:revision>49</cp:revision>
  <dcterms:created xsi:type="dcterms:W3CDTF">2024-06-23T13:40:18Z</dcterms:created>
  <dcterms:modified xsi:type="dcterms:W3CDTF">2025-01-06T07:18:18Z</dcterms:modified>
</cp:coreProperties>
</file>