
<file path=[Content_Types].xml><?xml version="1.0" encoding="utf-8"?>
<Types xmlns="http://schemas.openxmlformats.org/package/2006/content-types">
  <Default Extension="png" ContentType="image/png"/>
  <Default Extension="mp3" ContentType="audio/unknown"/>
  <Default Extension="jpeg" ContentType="image/jpeg"/>
  <Default Extension="rels" ContentType="application/vnd.openxmlformats-package.relationships+xml"/>
  <Default Extension="xml" ContentType="application/xml"/>
  <Default Extension="wav" ContentType="audio/x-wav"/>
  <Default Extension="wdp" ContentType="image/vnd.ms-photo"/>
  <Default Extension="GIF" ContentType="image/gif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Masters/slideMaster2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slideLayouts/slideLayout26.xml" ContentType="application/vnd.openxmlformats-officedocument.presentationml.slideLayout+xml"/>
  <Override PartName="/ppt/slideLayouts/slideLayout27.xml" ContentType="application/vnd.openxmlformats-officedocument.presentationml.slideLayout+xml"/>
  <Override PartName="/ppt/slideLayouts/slideLayout28.xml" ContentType="application/vnd.openxmlformats-officedocument.presentationml.slideLayout+xml"/>
  <Override PartName="/ppt/slideLayouts/slideLayout29.xml" ContentType="application/vnd.openxmlformats-officedocument.presentationml.slideLayout+xml"/>
  <Override PartName="/ppt/slideLayouts/slideLayout30.xml" ContentType="application/vnd.openxmlformats-officedocument.presentationml.slideLayout+xml"/>
  <Override PartName="/ppt/slideLayouts/slideLayout3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  <Override PartName="/docProps/custom.xml" ContentType="application/vnd.openxmlformats-officedocument.custom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5" Type="http://schemas.openxmlformats.org/officeDocument/2006/relationships/custom-properties" Target="docProps/custom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>
  <p:sldMasterIdLst>
    <p:sldMasterId id="2147483648" r:id="rId1"/>
    <p:sldMasterId id="2147483660" r:id="rId2"/>
  </p:sldMasterIdLst>
  <p:sldIdLst>
    <p:sldId id="475" r:id="rId3"/>
    <p:sldId id="259" r:id="rId4"/>
    <p:sldId id="329" r:id="rId5"/>
    <p:sldId id="411" r:id="rId6"/>
    <p:sldId id="412" r:id="rId7"/>
    <p:sldId id="413" r:id="rId8"/>
    <p:sldId id="415" r:id="rId9"/>
    <p:sldId id="348" r:id="rId10"/>
    <p:sldId id="275" r:id="rId11"/>
    <p:sldId id="468" r:id="rId12"/>
    <p:sldId id="464" r:id="rId13"/>
    <p:sldId id="469" r:id="rId14"/>
    <p:sldId id="357" r:id="rId15"/>
    <p:sldId id="466" r:id="rId16"/>
    <p:sldId id="476" r:id="rId17"/>
    <p:sldId id="279" r:id="rId18"/>
  </p:sldIdLst>
  <p:sldSz cx="12192000" cy="6858000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useTimings="0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0"/>
      </p:ext>
    </p:extLst>
  </p:showPr>
  <p:clrMru>
    <a:srgbClr val="FF33CC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中度样式 2 - 强调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00A15C55-8517-42AA-B614-E9B94910E393}" styleName="中度样式 2 - 强调 4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4">
              <a:tint val="20000"/>
            </a:schemeClr>
          </a:solidFill>
        </a:fill>
      </a:tcStyle>
    </a:wholeTbl>
    <a:band1H>
      <a:tcStyle>
        <a:tcBdr/>
        <a:fill>
          <a:solidFill>
            <a:schemeClr val="accent4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4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4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4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4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4995" autoAdjust="0"/>
    <p:restoredTop sz="93060" autoAdjust="0"/>
  </p:normalViewPr>
  <p:slideViewPr>
    <p:cSldViewPr snapToGrid="0">
      <p:cViewPr>
        <p:scale>
          <a:sx n="64" d="100"/>
          <a:sy n="64" d="100"/>
        </p:scale>
        <p:origin x="-984" y="-73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6.xml"/><Relationship Id="rId13" Type="http://schemas.openxmlformats.org/officeDocument/2006/relationships/slide" Target="slides/slide11.xml"/><Relationship Id="rId18" Type="http://schemas.openxmlformats.org/officeDocument/2006/relationships/slide" Target="slides/slide16.xml"/><Relationship Id="rId3" Type="http://schemas.openxmlformats.org/officeDocument/2006/relationships/slide" Target="slides/slide1.xml"/><Relationship Id="rId21" Type="http://schemas.openxmlformats.org/officeDocument/2006/relationships/theme" Target="theme/theme1.xml"/><Relationship Id="rId7" Type="http://schemas.openxmlformats.org/officeDocument/2006/relationships/slide" Target="slides/slide5.xml"/><Relationship Id="rId12" Type="http://schemas.openxmlformats.org/officeDocument/2006/relationships/slide" Target="slides/slide10.xml"/><Relationship Id="rId17" Type="http://schemas.openxmlformats.org/officeDocument/2006/relationships/slide" Target="slides/slide15.xml"/><Relationship Id="rId2" Type="http://schemas.openxmlformats.org/officeDocument/2006/relationships/slideMaster" Target="slideMasters/slideMaster2.xml"/><Relationship Id="rId16" Type="http://schemas.openxmlformats.org/officeDocument/2006/relationships/slide" Target="slides/slide14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4.xml"/><Relationship Id="rId11" Type="http://schemas.openxmlformats.org/officeDocument/2006/relationships/slide" Target="slides/slide9.xml"/><Relationship Id="rId5" Type="http://schemas.openxmlformats.org/officeDocument/2006/relationships/slide" Target="slides/slide3.xml"/><Relationship Id="rId15" Type="http://schemas.openxmlformats.org/officeDocument/2006/relationships/slide" Target="slides/slide13.xml"/><Relationship Id="rId10" Type="http://schemas.openxmlformats.org/officeDocument/2006/relationships/slide" Target="slides/slide8.xml"/><Relationship Id="rId19" Type="http://schemas.openxmlformats.org/officeDocument/2006/relationships/presProps" Target="presProps.xml"/><Relationship Id="rId4" Type="http://schemas.openxmlformats.org/officeDocument/2006/relationships/slide" Target="slides/slide2.xml"/><Relationship Id="rId9" Type="http://schemas.openxmlformats.org/officeDocument/2006/relationships/slide" Target="slides/slide7.xml"/><Relationship Id="rId14" Type="http://schemas.openxmlformats.org/officeDocument/2006/relationships/slide" Target="slides/slide12.xml"/><Relationship Id="rId22" Type="http://schemas.openxmlformats.org/officeDocument/2006/relationships/tableStyles" Target="tableStyle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2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3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2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</p:spPr>
        <p:txBody>
          <a:bodyPr anchor="b"/>
          <a:lstStyle>
            <a:lvl1pPr algn="ctr"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  <a:prstGeom prst="rect">
            <a:avLst/>
          </a:prstGeo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  <a:prstGeom prst="rect">
            <a:avLst/>
          </a:prstGeo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Slide" type="title">
  <p:cSld name="1_Title Slide">
    <p:spTree>
      <p:nvGrpSpPr>
        <p:cNvPr id="1" name="Shape 1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" name="Google Shape;16;p19"/>
          <p:cNvSpPr txBox="1"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ctr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7" name="Google Shape;17;p19"/>
          <p:cNvSpPr txBox="1"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lvl="0" algn="ctr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/>
            </a:lvl1pPr>
            <a:lvl2pPr lvl="1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/>
            </a:lvl2pPr>
            <a:lvl3pPr lvl="2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/>
            </a:lvl3pPr>
            <a:lvl4pPr lvl="3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4pPr>
            <a:lvl5pPr lvl="4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5pPr>
            <a:lvl6pPr lvl="5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6pPr>
            <a:lvl7pPr lvl="6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7pPr>
            <a:lvl8pPr lvl="7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8pPr>
            <a:lvl9pPr lvl="8" algn="ctr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9pPr>
          </a:lstStyle>
          <a:p>
            <a:endParaRPr/>
          </a:p>
        </p:txBody>
      </p:sp>
      <p:sp>
        <p:nvSpPr>
          <p:cNvPr id="18" name="Google Shape;18;p1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19" name="Google Shape;19;p1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20" name="Google Shape;20;p1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Section Header" type="secHead">
  <p:cSld name="Section Header">
    <p:spTree>
      <p:nvGrpSpPr>
        <p:cNvPr id="1" name="Shape 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1" name="Google Shape;31;p39"/>
          <p:cNvSpPr txBox="1"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6000"/>
              <a:buFont typeface="Calibri" panose="020F0502020204030204"/>
              <a:buNone/>
              <a:defRPr sz="60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2" name="Google Shape;32;p39"/>
          <p:cNvSpPr txBox="1"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rgbClr val="888888"/>
              </a:buClr>
              <a:buSzPts val="2400"/>
              <a:buNone/>
              <a:defRPr sz="2400">
                <a:solidFill>
                  <a:srgbClr val="888888"/>
                </a:solidFill>
              </a:defRPr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2000"/>
              <a:buNone/>
              <a:defRPr sz="2000">
                <a:solidFill>
                  <a:srgbClr val="888888"/>
                </a:solidFill>
              </a:defRPr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800"/>
              <a:buNone/>
              <a:defRPr sz="1800">
                <a:solidFill>
                  <a:srgbClr val="888888"/>
                </a:solidFill>
              </a:defRPr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rgbClr val="888888"/>
              </a:buClr>
              <a:buSzPts val="1600"/>
              <a:buNone/>
              <a:defRPr sz="1600">
                <a:solidFill>
                  <a:srgbClr val="888888"/>
                </a:solidFill>
              </a:defRPr>
            </a:lvl9pPr>
          </a:lstStyle>
          <a:p>
            <a:endParaRPr/>
          </a:p>
        </p:txBody>
      </p:sp>
      <p:sp>
        <p:nvSpPr>
          <p:cNvPr id="33" name="Google Shape;33;p39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4" name="Google Shape;34;p39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5" name="Google Shape;35;p39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wo Content" type="twoObj">
  <p:cSld name="Two Content">
    <p:spTree>
      <p:nvGrpSpPr>
        <p:cNvPr id="1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40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38" name="Google Shape;38;p40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39" name="Google Shape;39;p40"/>
          <p:cNvSpPr txBox="1">
            <a:spLocks noGrp="1"/>
          </p:cNvSpPr>
          <p:nvPr>
            <p:ph type="body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0" name="Google Shape;40;p40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1" name="Google Shape;41;p40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2" name="Google Shape;42;p40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mparison" type="twoTxTwoObj">
  <p:cSld name="Comparison">
    <p:spTree>
      <p:nvGrpSpPr>
        <p:cNvPr id="1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41"/>
          <p:cNvSpPr txBox="1"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45" name="Google Shape;45;p41"/>
          <p:cNvSpPr txBox="1"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6" name="Google Shape;46;p41"/>
          <p:cNvSpPr txBox="1">
            <a:spLocks noGrp="1"/>
          </p:cNvSpPr>
          <p:nvPr>
            <p:ph type="body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7" name="Google Shape;47;p41"/>
          <p:cNvSpPr txBox="1">
            <a:spLocks noGrp="1"/>
          </p:cNvSpPr>
          <p:nvPr>
            <p:ph type="body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400"/>
              <a:buNone/>
              <a:defRPr sz="2400" b="1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None/>
              <a:defRPr sz="2000" b="1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 sz="1800" b="1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 b="1"/>
            </a:lvl9pPr>
          </a:lstStyle>
          <a:p>
            <a:endParaRPr/>
          </a:p>
        </p:txBody>
      </p:sp>
      <p:sp>
        <p:nvSpPr>
          <p:cNvPr id="48" name="Google Shape;48;p41"/>
          <p:cNvSpPr txBox="1">
            <a:spLocks noGrp="1"/>
          </p:cNvSpPr>
          <p:nvPr>
            <p:ph type="body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49" name="Google Shape;49;p41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0" name="Google Shape;50;p41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1" name="Google Shape;51;p41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Only" type="titleOnly">
  <p:cSld name="Title Only">
    <p:spTree>
      <p:nvGrpSpPr>
        <p:cNvPr id="1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42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4" name="Google Shape;54;p42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5" name="Google Shape;55;p42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6" name="Google Shape;56;p42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6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Blank" type="blank">
  <p:cSld name="1_Blank">
    <p:spTree>
      <p:nvGrpSpPr>
        <p:cNvPr id="1" name="Shape 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8" name="Google Shape;58;p43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59" name="Google Shape;59;p43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0" name="Google Shape;60;p43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7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Content with Caption" type="objTx">
  <p:cSld name="Content with Caption">
    <p:spTree>
      <p:nvGrpSpPr>
        <p:cNvPr id="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p44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3" name="Google Shape;63;p44"/>
          <p:cNvSpPr txBox="1">
            <a:spLocks noGrp="1"/>
          </p:cNvSpPr>
          <p:nvPr>
            <p:ph type="body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4318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Char char="•"/>
              <a:defRPr sz="3200"/>
            </a:lvl1pPr>
            <a:lvl2pPr marL="914400" lvl="1" indent="-4064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Char char="•"/>
              <a:defRPr sz="2800"/>
            </a:lvl2pPr>
            <a:lvl3pPr marL="1371600" lvl="2" indent="-3810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Char char="•"/>
              <a:defRPr sz="2400"/>
            </a:lvl3pPr>
            <a:lvl4pPr marL="1828800" lvl="3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4pPr>
            <a:lvl5pPr marL="2286000" lvl="4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5pPr>
            <a:lvl6pPr marL="2743200" lvl="5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6pPr>
            <a:lvl7pPr marL="3200400" lvl="6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7pPr>
            <a:lvl8pPr marL="3657600" lvl="7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8pPr>
            <a:lvl9pPr marL="4114800" lvl="8" indent="-355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Char char="•"/>
              <a:defRPr sz="2000"/>
            </a:lvl9pPr>
          </a:lstStyle>
          <a:p>
            <a:endParaRPr/>
          </a:p>
        </p:txBody>
      </p:sp>
      <p:sp>
        <p:nvSpPr>
          <p:cNvPr id="64" name="Google Shape;64;p44"/>
          <p:cNvSpPr txBox="1">
            <a:spLocks noGrp="1"/>
          </p:cNvSpPr>
          <p:nvPr>
            <p:ph type="body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65" name="Google Shape;65;p44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6" name="Google Shape;66;p44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67" name="Google Shape;67;p44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8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Picture with Caption" type="picTx">
  <p:cSld name="Picture with Caption">
    <p:spTree>
      <p:nvGrpSpPr>
        <p:cNvPr id="1" name="Shape 6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9" name="Google Shape;69;p45"/>
          <p:cNvSpPr txBox="1"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b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Calibri" panose="020F0502020204030204"/>
              <a:buNone/>
              <a:defRPr sz="3200"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0" name="Google Shape;70;p45"/>
          <p:cNvSpPr>
            <a:spLocks noGrp="1"/>
          </p:cNvSpPr>
          <p:nvPr>
            <p:ph type="pic" idx="2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3200"/>
              <a:buFont typeface="Arial" panose="020B0604020202020204"/>
              <a:buNone/>
              <a:defRPr sz="32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None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None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None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71" name="Google Shape;71;p45"/>
          <p:cNvSpPr txBox="1">
            <a:spLocks noGrp="1"/>
          </p:cNvSpPr>
          <p:nvPr>
            <p:ph type="body" idx="1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2286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600"/>
              <a:buNone/>
              <a:defRPr sz="1600"/>
            </a:lvl1pPr>
            <a:lvl2pPr marL="914400" lvl="1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400"/>
              <a:buNone/>
              <a:defRPr sz="1400"/>
            </a:lvl2pPr>
            <a:lvl3pPr marL="1371600" lvl="2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200"/>
              <a:buNone/>
              <a:defRPr sz="1200"/>
            </a:lvl3pPr>
            <a:lvl4pPr marL="1828800" lvl="3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4pPr>
            <a:lvl5pPr marL="2286000" lvl="4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5pPr>
            <a:lvl6pPr marL="2743200" lvl="5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6pPr>
            <a:lvl7pPr marL="3200400" lvl="6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7pPr>
            <a:lvl8pPr marL="3657600" lvl="7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8pPr>
            <a:lvl9pPr marL="4114800" lvl="8" indent="-2286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000"/>
              <a:buNone/>
              <a:defRPr sz="1000"/>
            </a:lvl9pPr>
          </a:lstStyle>
          <a:p>
            <a:endParaRPr/>
          </a:p>
        </p:txBody>
      </p:sp>
      <p:sp>
        <p:nvSpPr>
          <p:cNvPr id="72" name="Google Shape;72;p45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3" name="Google Shape;73;p45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4" name="Google Shape;74;p45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9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Title and Vertical Text" type="vertTx">
  <p:cSld name="Title and Vertical Text">
    <p:spTree>
      <p:nvGrpSpPr>
        <p:cNvPr id="1" name="Shape 7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6" name="Google Shape;76;p46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7" name="Google Shape;77;p46"/>
          <p:cNvSpPr txBox="1">
            <a:spLocks noGrp="1"/>
          </p:cNvSpPr>
          <p:nvPr>
            <p:ph type="body" idx="1"/>
          </p:nvPr>
        </p:nvSpPr>
        <p:spPr>
          <a:xfrm rot="5400000">
            <a:off x="3920331" y="-1256506"/>
            <a:ext cx="4351338" cy="105156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78" name="Google Shape;78;p46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79" name="Google Shape;79;p46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0" name="Google Shape;80;p46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  <a:prstGeom prst="rect">
            <a:avLst/>
          </a:prstGeom>
        </p:spPr>
        <p:txBody>
          <a:bodyPr anchor="b"/>
          <a:lstStyle>
            <a:lvl1pPr>
              <a:defRPr sz="60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0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Vertical Title and Text" type="vertTitleAndTx">
  <p:cSld name="Vertical Title and Text">
    <p:spTree>
      <p:nvGrpSpPr>
        <p:cNvPr id="1" name="Shape 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2" name="Google Shape;82;p47"/>
          <p:cNvSpPr txBox="1">
            <a:spLocks noGrp="1"/>
          </p:cNvSpPr>
          <p:nvPr>
            <p:ph type="title"/>
          </p:nvPr>
        </p:nvSpPr>
        <p:spPr>
          <a:xfrm rot="5400000">
            <a:off x="7133431" y="1956594"/>
            <a:ext cx="5811838" cy="26289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lvl="0" algn="l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18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3" name="Google Shape;83;p47"/>
          <p:cNvSpPr txBox="1">
            <a:spLocks noGrp="1"/>
          </p:cNvSpPr>
          <p:nvPr>
            <p:ph type="body" idx="1"/>
          </p:nvPr>
        </p:nvSpPr>
        <p:spPr>
          <a:xfrm rot="5400000">
            <a:off x="1799431" y="-596106"/>
            <a:ext cx="5811838" cy="7734300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lvl="0" indent="-342900" algn="l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1pPr>
            <a:lvl2pPr marL="914400" lvl="1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2pPr>
            <a:lvl3pPr marL="1371600" lvl="2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3pPr>
            <a:lvl4pPr marL="1828800" lvl="3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4pPr>
            <a:lvl5pPr marL="2286000" lvl="4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5pPr>
            <a:lvl6pPr marL="2743200" lvl="5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6pPr>
            <a:lvl7pPr marL="3200400" lvl="6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7pPr>
            <a:lvl8pPr marL="3657600" lvl="7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8pPr>
            <a:lvl9pPr marL="4114800" lvl="8" indent="-342900" algn="l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Char char="•"/>
              <a:defRPr/>
            </a:lvl9pPr>
          </a:lstStyle>
          <a:p>
            <a:endParaRPr/>
          </a:p>
        </p:txBody>
      </p:sp>
      <p:sp>
        <p:nvSpPr>
          <p:cNvPr id="84" name="Google Shape;84;p47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5" name="Google Shape;85;p47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1pPr>
            <a:lvl2pPr lvl="1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2pPr>
            <a:lvl3pPr lvl="2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3pPr>
            <a:lvl4pPr lvl="3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4pPr>
            <a:lvl5pPr lvl="4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5pPr>
            <a:lvl6pPr lvl="5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6pPr>
            <a:lvl7pPr lvl="6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7pPr>
            <a:lvl8pPr lvl="7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8pPr>
            <a:lvl9pPr lvl="8" algn="l">
              <a:spcBef>
                <a:spcPts val="0"/>
              </a:spcBef>
              <a:spcAft>
                <a:spcPts val="0"/>
              </a:spcAft>
              <a:buSzPts val="1400"/>
              <a:buNone/>
              <a:defRPr/>
            </a:lvl9pPr>
          </a:lstStyle>
          <a:p>
            <a:endParaRPr/>
          </a:p>
        </p:txBody>
      </p:sp>
      <p:sp>
        <p:nvSpPr>
          <p:cNvPr id="86" name="Google Shape;86;p47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lvl="0" indent="0" algn="r">
              <a:spcBef>
                <a:spcPts val="0"/>
              </a:spcBef>
              <a:buNone/>
              <a:defRPr/>
            </a:lvl1pPr>
            <a:lvl2pPr marL="0" lvl="1" indent="0" algn="r">
              <a:spcBef>
                <a:spcPts val="0"/>
              </a:spcBef>
              <a:buNone/>
              <a:defRPr/>
            </a:lvl2pPr>
            <a:lvl3pPr marL="0" lvl="2" indent="0" algn="r">
              <a:spcBef>
                <a:spcPts val="0"/>
              </a:spcBef>
              <a:buNone/>
              <a:defRPr/>
            </a:lvl3pPr>
            <a:lvl4pPr marL="0" lvl="3" indent="0" algn="r">
              <a:spcBef>
                <a:spcPts val="0"/>
              </a:spcBef>
              <a:buNone/>
              <a:defRPr/>
            </a:lvl4pPr>
            <a:lvl5pPr marL="0" lvl="4" indent="0" algn="r">
              <a:spcBef>
                <a:spcPts val="0"/>
              </a:spcBef>
              <a:buNone/>
              <a:defRPr/>
            </a:lvl5pPr>
            <a:lvl6pPr marL="0" lvl="5" indent="0" algn="r">
              <a:spcBef>
                <a:spcPts val="0"/>
              </a:spcBef>
              <a:buNone/>
              <a:defRPr/>
            </a:lvl6pPr>
            <a:lvl7pPr marL="0" lvl="6" indent="0" algn="r">
              <a:spcBef>
                <a:spcPts val="0"/>
              </a:spcBef>
              <a:buNone/>
              <a:defRPr/>
            </a:lvl7pPr>
            <a:lvl8pPr marL="0" lvl="7" indent="0" algn="r">
              <a:spcBef>
                <a:spcPts val="0"/>
              </a:spcBef>
              <a:buNone/>
              <a:defRPr/>
            </a:lvl8pPr>
            <a:lvl9pPr marL="0" lvl="8" indent="0" algn="r">
              <a:spcBef>
                <a:spcPts val="0"/>
              </a:spcBef>
              <a:buNone/>
              <a:defRPr/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1.xml><?xml version="1.0" encoding="utf-8"?>
<p:sldLayout xmlns:a="http://schemas.openxmlformats.org/drawingml/2006/main" xmlns:r="http://schemas.openxmlformats.org/officeDocument/2006/relationships" xmlns:p="http://schemas.openxmlformats.org/presentationml/2006/main" matchingName="自定义版式">
  <p:cSld name="自定义版式">
    <p:spTree>
      <p:nvGrpSpPr>
        <p:cNvPr id="1" name="Shape 87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  <a:prstGeom prst="rect">
            <a:avLst/>
          </a:prstGeo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  <a:prstGeom prst="rect">
            <a:avLst/>
          </a:prstGeo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  <a:prstGeom prst="rect">
            <a:avLst/>
          </a:prstGeo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  <a:prstGeom prst="rect">
            <a:avLst/>
          </a:prstGeo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14D81B26-E603-406A-B2C0-1E6807D155DB}" type="datetimeFigureOut">
              <a:rPr lang="en-US" smtClean="0"/>
              <a:t>8/8/2024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BD5E83F7-418E-4457-AA2B-BE93964E5F34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_rels/slideMaster2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19.xml"/><Relationship Id="rId13" Type="http://schemas.openxmlformats.org/officeDocument/2006/relationships/slideLayout" Target="../slideLayouts/slideLayout24.xml"/><Relationship Id="rId18" Type="http://schemas.openxmlformats.org/officeDocument/2006/relationships/slideLayout" Target="../slideLayouts/slideLayout29.xml"/><Relationship Id="rId3" Type="http://schemas.openxmlformats.org/officeDocument/2006/relationships/slideLayout" Target="../slideLayouts/slideLayout14.xml"/><Relationship Id="rId21" Type="http://schemas.openxmlformats.org/officeDocument/2006/relationships/theme" Target="../theme/theme2.xml"/><Relationship Id="rId7" Type="http://schemas.openxmlformats.org/officeDocument/2006/relationships/slideLayout" Target="../slideLayouts/slideLayout18.xml"/><Relationship Id="rId12" Type="http://schemas.openxmlformats.org/officeDocument/2006/relationships/slideLayout" Target="../slideLayouts/slideLayout23.xml"/><Relationship Id="rId17" Type="http://schemas.openxmlformats.org/officeDocument/2006/relationships/slideLayout" Target="../slideLayouts/slideLayout28.xml"/><Relationship Id="rId2" Type="http://schemas.openxmlformats.org/officeDocument/2006/relationships/slideLayout" Target="../slideLayouts/slideLayout13.xml"/><Relationship Id="rId16" Type="http://schemas.openxmlformats.org/officeDocument/2006/relationships/slideLayout" Target="../slideLayouts/slideLayout27.xml"/><Relationship Id="rId20" Type="http://schemas.openxmlformats.org/officeDocument/2006/relationships/slideLayout" Target="../slideLayouts/slideLayout31.xml"/><Relationship Id="rId1" Type="http://schemas.openxmlformats.org/officeDocument/2006/relationships/slideLayout" Target="../slideLayouts/slideLayout12.xml"/><Relationship Id="rId6" Type="http://schemas.openxmlformats.org/officeDocument/2006/relationships/slideLayout" Target="../slideLayouts/slideLayout17.xml"/><Relationship Id="rId11" Type="http://schemas.openxmlformats.org/officeDocument/2006/relationships/slideLayout" Target="../slideLayouts/slideLayout22.xml"/><Relationship Id="rId5" Type="http://schemas.openxmlformats.org/officeDocument/2006/relationships/slideLayout" Target="../slideLayouts/slideLayout16.xml"/><Relationship Id="rId15" Type="http://schemas.openxmlformats.org/officeDocument/2006/relationships/slideLayout" Target="../slideLayouts/slideLayout26.xml"/><Relationship Id="rId10" Type="http://schemas.openxmlformats.org/officeDocument/2006/relationships/slideLayout" Target="../slideLayouts/slideLayout21.xml"/><Relationship Id="rId19" Type="http://schemas.openxmlformats.org/officeDocument/2006/relationships/slideLayout" Target="../slideLayouts/slideLayout30.xml"/><Relationship Id="rId4" Type="http://schemas.openxmlformats.org/officeDocument/2006/relationships/slideLayout" Target="../slideLayouts/slideLayout15.xml"/><Relationship Id="rId9" Type="http://schemas.openxmlformats.org/officeDocument/2006/relationships/slideLayout" Target="../slideLayouts/slideLayout20.xml"/><Relationship Id="rId14" Type="http://schemas.openxmlformats.org/officeDocument/2006/relationships/slideLayout" Target="../slideLayouts/slideLayout25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Masters/slideMaster2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lt1"/>
        </a:solidFill>
        <a:effectLst/>
      </p:bgPr>
    </p:bg>
    <p:spTree>
      <p:nvGrpSpPr>
        <p:cNvPr id="1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9Slide.vn - 2019"/>
          <p:cNvSpPr txBox="1"/>
          <p:nvPr userDrawn="1"/>
        </p:nvSpPr>
        <p:spPr>
          <a:xfrm>
            <a:off x="0" y="-1604665"/>
            <a:ext cx="12192000" cy="461665"/>
          </a:xfrm>
          <a:prstGeom prst="rect">
            <a:avLst/>
          </a:prstGeom>
          <a:noFill/>
        </p:spPr>
        <p:txBody>
          <a:bodyPr vert="horz" rtlCol="0">
            <a:spAutoFit/>
          </a:bodyPr>
          <a:lstStyle/>
          <a:p>
            <a:pPr algn="ctr"/>
            <a:r>
              <a:rPr lang="en-US" sz="2400">
                <a:solidFill>
                  <a:srgbClr val="CFCFCF"/>
                </a:solidFill>
              </a:rPr>
              <a:t>www.9slide.vn</a:t>
            </a:r>
          </a:p>
        </p:txBody>
      </p:sp>
      <p:sp>
        <p:nvSpPr>
          <p:cNvPr id="10" name="Google Shape;10;p18"/>
          <p:cNvSpPr txBox="1"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rmAutofit/>
          </a:bodyPr>
          <a:lstStyle>
            <a:lvl1pPr marR="0" lvl="0" algn="l" rtl="0">
              <a:lnSpc>
                <a:spcPct val="90000"/>
              </a:lnSpc>
              <a:spcBef>
                <a:spcPts val="0"/>
              </a:spcBef>
              <a:spcAft>
                <a:spcPts val="0"/>
              </a:spcAft>
              <a:buClr>
                <a:schemeClr val="dk1"/>
              </a:buClr>
              <a:buSzPts val="4400"/>
              <a:buFont typeface="Calibri" panose="020F0502020204030204"/>
              <a:buNone/>
              <a:defRPr sz="4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2pPr>
            <a:lvl3pPr lvl="2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3pPr>
            <a:lvl4pPr lvl="3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4pPr>
            <a:lvl5pPr lvl="4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5pPr>
            <a:lvl6pPr lvl="5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6pPr>
            <a:lvl7pPr lvl="6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7pPr>
            <a:lvl8pPr lvl="7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8pPr>
            <a:lvl9pPr lvl="8">
              <a:spcBef>
                <a:spcPts val="0"/>
              </a:spcBef>
              <a:spcAft>
                <a:spcPts val="0"/>
              </a:spcAft>
              <a:buSzPts val="1400"/>
              <a:buNone/>
              <a:defRPr sz="1800"/>
            </a:lvl9pPr>
          </a:lstStyle>
          <a:p>
            <a:endParaRPr/>
          </a:p>
        </p:txBody>
      </p:sp>
      <p:sp>
        <p:nvSpPr>
          <p:cNvPr id="11" name="Google Shape;11;p18"/>
          <p:cNvSpPr txBox="1"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t" anchorCtr="0">
            <a:normAutofit/>
          </a:bodyPr>
          <a:lstStyle>
            <a:lvl1pPr marL="457200" marR="0" lvl="0" indent="-406400" algn="l" rtl="0">
              <a:lnSpc>
                <a:spcPct val="90000"/>
              </a:lnSpc>
              <a:spcBef>
                <a:spcPts val="1000"/>
              </a:spcBef>
              <a:spcAft>
                <a:spcPts val="0"/>
              </a:spcAft>
              <a:buClr>
                <a:schemeClr val="dk1"/>
              </a:buClr>
              <a:buSzPts val="2800"/>
              <a:buFont typeface="Arial" panose="020B0604020202020204"/>
              <a:buChar char="•"/>
              <a:defRPr sz="2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914400" marR="0" lvl="1" indent="-3810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400"/>
              <a:buFont typeface="Arial" panose="020B0604020202020204"/>
              <a:buChar char="•"/>
              <a:defRPr sz="24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1371600" marR="0" lvl="2" indent="-3556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2000"/>
              <a:buFont typeface="Arial" panose="020B0604020202020204"/>
              <a:buChar char="•"/>
              <a:defRPr sz="20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1828800" marR="0" lvl="3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2286000" marR="0" lvl="4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2743200" marR="0" lvl="5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3200400" marR="0" lvl="6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3657600" marR="0" lvl="7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4114800" marR="0" lvl="8" indent="-342900" algn="l" rtl="0">
              <a:lnSpc>
                <a:spcPct val="90000"/>
              </a:lnSpc>
              <a:spcBef>
                <a:spcPts val="500"/>
              </a:spcBef>
              <a:spcAft>
                <a:spcPts val="0"/>
              </a:spcAft>
              <a:buClr>
                <a:schemeClr val="dk1"/>
              </a:buClr>
              <a:buSzPts val="1800"/>
              <a:buFont typeface="Arial" panose="020B0604020202020204"/>
              <a:buChar char="•"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2" name="Google Shape;12;p18"/>
          <p:cNvSpPr txBox="1">
            <a:spLocks noGrp="1"/>
          </p:cNvSpPr>
          <p:nvPr>
            <p:ph type="dt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3" name="Google Shape;13;p18"/>
          <p:cNvSpPr txBox="1">
            <a:spLocks noGrp="1"/>
          </p:cNvSpPr>
          <p:nvPr>
            <p:ph type="ft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R="0" lvl="0" algn="ctr" rtl="0">
              <a:spcBef>
                <a:spcPts val="0"/>
              </a:spcBef>
              <a:spcAft>
                <a:spcPts val="0"/>
              </a:spcAft>
              <a:buSzPts val="1400"/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R="0" lvl="1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R="0" lvl="2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R="0" lvl="3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R="0" lvl="4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R="0" lvl="5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R="0" lvl="6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R="0" lvl="7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R="0" lvl="8" algn="l" rtl="0">
              <a:spcBef>
                <a:spcPts val="0"/>
              </a:spcBef>
              <a:spcAft>
                <a:spcPts val="0"/>
              </a:spcAft>
              <a:buSzPts val="1400"/>
              <a:buNone/>
              <a:defRPr sz="1800" b="0" i="0" u="none" strike="noStrike" cap="none">
                <a:solidFill>
                  <a:schemeClr val="dk1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endParaRPr/>
          </a:p>
        </p:txBody>
      </p:sp>
      <p:sp>
        <p:nvSpPr>
          <p:cNvPr id="14" name="Google Shape;14;p18"/>
          <p:cNvSpPr txBox="1">
            <a:spLocks noGrp="1"/>
          </p:cNvSpPr>
          <p:nvPr>
            <p:ph type="sldNum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  <a:noFill/>
          <a:ln>
            <a:noFill/>
          </a:ln>
        </p:spPr>
        <p:txBody>
          <a:bodyPr spcFirstLastPara="1" wrap="square" lIns="91425" tIns="45700" rIns="91425" bIns="45700" anchor="ctr" anchorCtr="0">
            <a:noAutofit/>
          </a:bodyPr>
          <a:lstStyle>
            <a:lvl1pPr marL="0" marR="0" lvl="0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1pPr>
            <a:lvl2pPr marL="0" marR="0" lvl="1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2pPr>
            <a:lvl3pPr marL="0" marR="0" lvl="2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3pPr>
            <a:lvl4pPr marL="0" marR="0" lvl="3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4pPr>
            <a:lvl5pPr marL="0" marR="0" lvl="4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5pPr>
            <a:lvl6pPr marL="0" marR="0" lvl="5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6pPr>
            <a:lvl7pPr marL="0" marR="0" lvl="6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7pPr>
            <a:lvl8pPr marL="0" marR="0" lvl="7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8pPr>
            <a:lvl9pPr marL="0" marR="0" lvl="8" indent="0" algn="r" rtl="0">
              <a:spcBef>
                <a:spcPts val="0"/>
              </a:spcBef>
              <a:buNone/>
              <a:defRPr sz="1200" b="0" i="0" u="none" strike="noStrike" cap="none">
                <a:solidFill>
                  <a:srgbClr val="888888"/>
                </a:solidFill>
                <a:latin typeface="Calibri" panose="020F0502020204030204"/>
                <a:ea typeface="Calibri" panose="020F0502020204030204"/>
                <a:cs typeface="Calibri" panose="020F0502020204030204"/>
                <a:sym typeface="Calibri" panose="020F0502020204030204"/>
              </a:defRPr>
            </a:lvl9pPr>
          </a:lstStyle>
          <a:p>
            <a:pPr marL="0" lvl="0" indent="0" algn="r" rtl="0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-US"/>
              <a:t>‹#›</a:t>
            </a:fld>
            <a:endParaRPr lang="en-US"/>
          </a:p>
        </p:txBody>
      </p:sp>
    </p:spTree>
  </p:cSld>
  <p:clrMap bg1="lt1" tx1="dk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  <p:sldLayoutId id="2147483675" r:id="rId15"/>
    <p:sldLayoutId id="2147483676" r:id="rId16"/>
    <p:sldLayoutId id="2147483677" r:id="rId17"/>
    <p:sldLayoutId id="2147483678" r:id="rId18"/>
    <p:sldLayoutId id="2147483679" r:id="rId19"/>
    <p:sldLayoutId id="2147483680" r:id="rId20"/>
  </p:sldLayoutIdLst>
  <p:hf sldNum="0" hdr="0" ftr="0" dt="0"/>
  <p:txStyles>
    <p:title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titleStyle>
    <p:body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bodyStyle>
    <p:otherStyle>
      <a:defPPr marR="0" lvl="0" algn="l" rtl="0">
        <a:lnSpc>
          <a:spcPct val="100000"/>
        </a:lnSpc>
        <a:spcBef>
          <a:spcPts val="0"/>
        </a:spcBef>
        <a:spcAft>
          <a:spcPts val="0"/>
        </a:spcAft>
      </a:defPPr>
      <a:lvl1pPr marR="0" lvl="0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1pPr>
      <a:lvl2pPr marR="0" lvl="1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2pPr>
      <a:lvl3pPr marR="0" lvl="2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3pPr>
      <a:lvl4pPr marR="0" lvl="3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4pPr>
      <a:lvl5pPr marR="0" lvl="4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5pPr>
      <a:lvl6pPr marR="0" lvl="5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6pPr>
      <a:lvl7pPr marR="0" lvl="6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7pPr>
      <a:lvl8pPr marR="0" lvl="7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8pPr>
      <a:lvl9pPr marR="0" lvl="8" algn="l" rtl="0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 panose="020B0604020202020204"/>
        <a:defRPr sz="1400" b="0" i="0" u="none" strike="noStrike" cap="none">
          <a:solidFill>
            <a:srgbClr val="000000"/>
          </a:solidFill>
          <a:latin typeface="Arial" panose="020B0604020202020204"/>
          <a:ea typeface="Arial" panose="020B0604020202020204"/>
          <a:cs typeface="Arial" panose="020B0604020202020204"/>
          <a:sym typeface="Arial" panose="020B0604020202020204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4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8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7" Type="http://schemas.openxmlformats.org/officeDocument/2006/relationships/image" Target="../media/image32.png"/><Relationship Id="rId2" Type="http://schemas.openxmlformats.org/officeDocument/2006/relationships/audio" Target="../media/audio1.wav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audio" Target="../media/audio2.wav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3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5.png"/><Relationship Id="rId4" Type="http://schemas.openxmlformats.org/officeDocument/2006/relationships/image" Target="../media/image34.pn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7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1.xml"/></Relationships>
</file>

<file path=ppt/slides/_rels/slide2.xml.rels><?xml version="1.0" encoding="UTF-8" standalone="yes"?>
<Relationships xmlns="http://schemas.openxmlformats.org/package/2006/relationships"><Relationship Id="rId3" Type="http://schemas.microsoft.com/office/2007/relationships/hdphoto" Target="../media/hdphoto1.wdp"/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png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audio" Target="../media/media4.mp3"/><Relationship Id="rId13" Type="http://schemas.openxmlformats.org/officeDocument/2006/relationships/image" Target="../media/image6.png"/><Relationship Id="rId18" Type="http://schemas.openxmlformats.org/officeDocument/2006/relationships/image" Target="../media/image11.png"/><Relationship Id="rId3" Type="http://schemas.microsoft.com/office/2007/relationships/media" Target="../media/media2.mp3"/><Relationship Id="rId7" Type="http://schemas.microsoft.com/office/2007/relationships/media" Target="../media/media4.mp3"/><Relationship Id="rId12" Type="http://schemas.openxmlformats.org/officeDocument/2006/relationships/image" Target="../media/image5.png"/><Relationship Id="rId17" Type="http://schemas.openxmlformats.org/officeDocument/2006/relationships/image" Target="../media/image10.GIF"/><Relationship Id="rId2" Type="http://schemas.microsoft.com/office/2007/relationships/media" Target="../media/media1.mp3"/><Relationship Id="rId16" Type="http://schemas.openxmlformats.org/officeDocument/2006/relationships/image" Target="../media/image9.GIF"/><Relationship Id="rId20" Type="http://schemas.openxmlformats.org/officeDocument/2006/relationships/image" Target="../media/image13.GIF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audio" Target="../media/audio2.wav"/><Relationship Id="rId5" Type="http://schemas.microsoft.com/office/2007/relationships/media" Target="../media/media3.mp3"/><Relationship Id="rId15" Type="http://schemas.openxmlformats.org/officeDocument/2006/relationships/image" Target="../media/image8.png"/><Relationship Id="rId10" Type="http://schemas.openxmlformats.org/officeDocument/2006/relationships/audio" Target="../media/audio1.wav"/><Relationship Id="rId19" Type="http://schemas.openxmlformats.org/officeDocument/2006/relationships/image" Target="../media/image12.png"/><Relationship Id="rId4" Type="http://schemas.openxmlformats.org/officeDocument/2006/relationships/audio" Target="../media/media2.mp3"/><Relationship Id="rId9" Type="http://schemas.openxmlformats.org/officeDocument/2006/relationships/slideLayout" Target="../slideLayouts/slideLayout23.xml"/><Relationship Id="rId14" Type="http://schemas.openxmlformats.org/officeDocument/2006/relationships/image" Target="../media/image7.png"/></Relationships>
</file>

<file path=ppt/slides/_rels/slide4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4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6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5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7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7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11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audio" Target="../media/audio1.wav"/><Relationship Id="rId13" Type="http://schemas.openxmlformats.org/officeDocument/2006/relationships/image" Target="../media/image19.png"/><Relationship Id="rId18" Type="http://schemas.openxmlformats.org/officeDocument/2006/relationships/image" Target="../media/image13.GIF"/><Relationship Id="rId3" Type="http://schemas.microsoft.com/office/2007/relationships/media" Target="../media/media2.mp3"/><Relationship Id="rId7" Type="http://schemas.openxmlformats.org/officeDocument/2006/relationships/slideLayout" Target="../slideLayouts/slideLayout23.xml"/><Relationship Id="rId12" Type="http://schemas.openxmlformats.org/officeDocument/2006/relationships/image" Target="../media/image18.png"/><Relationship Id="rId17" Type="http://schemas.openxmlformats.org/officeDocument/2006/relationships/image" Target="../media/image12.png"/><Relationship Id="rId2" Type="http://schemas.microsoft.com/office/2007/relationships/media" Target="../media/media1.mp3"/><Relationship Id="rId16" Type="http://schemas.openxmlformats.org/officeDocument/2006/relationships/image" Target="../media/image20.png"/><Relationship Id="rId1" Type="http://schemas.openxmlformats.org/officeDocument/2006/relationships/audio" Target="NULL" TargetMode="External"/><Relationship Id="rId6" Type="http://schemas.openxmlformats.org/officeDocument/2006/relationships/audio" Target="../media/media3.mp3"/><Relationship Id="rId11" Type="http://schemas.openxmlformats.org/officeDocument/2006/relationships/image" Target="../media/image6.png"/><Relationship Id="rId5" Type="http://schemas.microsoft.com/office/2007/relationships/media" Target="../media/media3.mp3"/><Relationship Id="rId15" Type="http://schemas.openxmlformats.org/officeDocument/2006/relationships/image" Target="../media/image10.GIF"/><Relationship Id="rId10" Type="http://schemas.openxmlformats.org/officeDocument/2006/relationships/audio" Target="../media/audio3.wav"/><Relationship Id="rId4" Type="http://schemas.openxmlformats.org/officeDocument/2006/relationships/audio" Target="../media/media2.mp3"/><Relationship Id="rId9" Type="http://schemas.openxmlformats.org/officeDocument/2006/relationships/audio" Target="../media/audio2.wav"/><Relationship Id="rId14" Type="http://schemas.openxmlformats.org/officeDocument/2006/relationships/image" Target="../media/image9.GIF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2.png"/><Relationship Id="rId2" Type="http://schemas.openxmlformats.org/officeDocument/2006/relationships/image" Target="../media/image21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5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Title 6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103" name="Content Placeholder 102"/>
          <p:cNvPicPr>
            <a:picLocks noGrp="1" noChangeAspect="1"/>
          </p:cNvPicPr>
          <p:nvPr>
            <p:ph sz="half" idx="1"/>
          </p:nvPr>
        </p:nvPicPr>
        <p:blipFill>
          <a:blip r:embed="rId2"/>
          <a:stretch>
            <a:fillRect/>
          </a:stretch>
        </p:blipFill>
        <p:spPr>
          <a:xfrm>
            <a:off x="0" y="-79375"/>
            <a:ext cx="12192000" cy="6952615"/>
          </a:xfrm>
          <a:prstGeom prst="rect">
            <a:avLst/>
          </a:prstGeom>
          <a:noFill/>
          <a:ln w="9525">
            <a:noFill/>
          </a:ln>
        </p:spPr>
      </p:pic>
      <p:sp>
        <p:nvSpPr>
          <p:cNvPr id="8" name="Text Box 7"/>
          <p:cNvSpPr txBox="1"/>
          <p:nvPr/>
        </p:nvSpPr>
        <p:spPr>
          <a:xfrm>
            <a:off x="407956" y="3451046"/>
            <a:ext cx="11257640" cy="156845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altLang="vi-VN" sz="4800" b="1" i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CÁC SỐ TRONG PHẠM VI 1 000 000</a:t>
            </a:r>
          </a:p>
          <a:p>
            <a:pPr algn="ctr"/>
            <a:r>
              <a:rPr lang="en-US" altLang="vi-VN" sz="4800" b="1" i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(TIẾP THEO)</a:t>
            </a:r>
          </a:p>
        </p:txBody>
      </p:sp>
      <p:sp>
        <p:nvSpPr>
          <p:cNvPr id="10" name="Text Box 9"/>
          <p:cNvSpPr txBox="1"/>
          <p:nvPr/>
        </p:nvSpPr>
        <p:spPr>
          <a:xfrm>
            <a:off x="2676335" y="6042851"/>
            <a:ext cx="6842122" cy="581660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3190" b="1" i="0" dirty="0" smtClean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062EF8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GV: ĐOÀN THU THỦY</a:t>
            </a:r>
            <a:endParaRPr lang="en-US" sz="3190" b="1" i="0" dirty="0">
              <a:ln w="10160">
                <a:solidFill>
                  <a:schemeClr val="accent5"/>
                </a:solidFill>
                <a:prstDash val="solid"/>
              </a:ln>
              <a:solidFill>
                <a:srgbClr val="062EF8"/>
              </a:solidFill>
              <a:effectLst>
                <a:outerShdw blurRad="38100" dist="22860" dir="5400000" algn="tl" rotWithShape="0">
                  <a:srgbClr val="000000">
                    <a:alpha val="30000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3" name="Text Box 12"/>
          <p:cNvSpPr txBox="1"/>
          <p:nvPr/>
        </p:nvSpPr>
        <p:spPr>
          <a:xfrm>
            <a:off x="1818640" y="2317750"/>
            <a:ext cx="8638540" cy="1012825"/>
          </a:xfrm>
          <a:prstGeom prst="rect">
            <a:avLst/>
          </a:prstGeom>
          <a:noFill/>
        </p:spPr>
        <p:txBody>
          <a:bodyPr wrap="square" rtlCol="0">
            <a:spAutoFit/>
            <a:scene3d>
              <a:camera prst="orthographicFront"/>
              <a:lightRig rig="threePt" dir="t"/>
            </a:scene3d>
          </a:bodyPr>
          <a:lstStyle/>
          <a:p>
            <a:pPr algn="ctr"/>
            <a:r>
              <a:rPr lang="en-US" sz="5985" b="1" i="0" dirty="0">
                <a:ln w="10160">
                  <a:solidFill>
                    <a:schemeClr val="accent5"/>
                  </a:solidFill>
                  <a:prstDash val="solid"/>
                </a:ln>
                <a:solidFill>
                  <a:srgbClr val="FF0000"/>
                </a:solidFill>
                <a:effectLst>
                  <a:outerShdw blurRad="38100" dist="22860" dir="5400000" algn="tl" rotWithShape="0">
                    <a:srgbClr val="000000">
                      <a:alpha val="30000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TOÁN</a:t>
            </a:r>
          </a:p>
        </p:txBody>
      </p:sp>
      <p:pic>
        <p:nvPicPr>
          <p:cNvPr id="13313" name="Picture 3076" descr="cornerFlower"/>
          <p:cNvPicPr>
            <a:picLocks noGrp="1" noChangeAspect="1"/>
          </p:cNvPicPr>
          <p:nvPr>
            <p:ph sz="half" idx="2"/>
          </p:nvPr>
        </p:nvPicPr>
        <p:blipFill>
          <a:blip r:embed="rId3"/>
          <a:stretch>
            <a:fillRect/>
          </a:stretch>
        </p:blipFill>
        <p:spPr>
          <a:xfrm rot="5400000">
            <a:off x="9713595" y="4452620"/>
            <a:ext cx="2247900" cy="2562225"/>
          </a:xfrm>
          <a:prstGeom prst="rect">
            <a:avLst/>
          </a:prstGeom>
          <a:noFill/>
          <a:ln w="9525">
            <a:noFill/>
          </a:ln>
        </p:spPr>
      </p:pic>
      <p:pic>
        <p:nvPicPr>
          <p:cNvPr id="9" name="Picture 3076" descr="cornerFlower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 rot="5400000" flipV="1">
            <a:off x="226060" y="4455795"/>
            <a:ext cx="2247900" cy="2557145"/>
          </a:xfrm>
          <a:prstGeom prst="rect">
            <a:avLst/>
          </a:prstGeom>
          <a:noFill/>
          <a:ln w="9525"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119962" y="3088170"/>
            <a:ext cx="2932430" cy="2127688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19075" y="161925"/>
            <a:ext cx="11668125" cy="6619875"/>
          </a:xfrm>
          <a:custGeom>
            <a:avLst/>
            <a:gdLst>
              <a:gd name="connsiteX0" fmla="*/ 0 w 11668125"/>
              <a:gd name="connsiteY0" fmla="*/ 1103335 h 6619875"/>
              <a:gd name="connsiteX1" fmla="*/ 1103335 w 11668125"/>
              <a:gd name="connsiteY1" fmla="*/ 0 h 6619875"/>
              <a:gd name="connsiteX2" fmla="*/ 10564790 w 11668125"/>
              <a:gd name="connsiteY2" fmla="*/ 0 h 6619875"/>
              <a:gd name="connsiteX3" fmla="*/ 11668125 w 11668125"/>
              <a:gd name="connsiteY3" fmla="*/ 1103335 h 6619875"/>
              <a:gd name="connsiteX4" fmla="*/ 11668125 w 11668125"/>
              <a:gd name="connsiteY4" fmla="*/ 5516540 h 6619875"/>
              <a:gd name="connsiteX5" fmla="*/ 10564790 w 11668125"/>
              <a:gd name="connsiteY5" fmla="*/ 6619875 h 6619875"/>
              <a:gd name="connsiteX6" fmla="*/ 1103335 w 11668125"/>
              <a:gd name="connsiteY6" fmla="*/ 6619875 h 6619875"/>
              <a:gd name="connsiteX7" fmla="*/ 0 w 11668125"/>
              <a:gd name="connsiteY7" fmla="*/ 5516540 h 6619875"/>
              <a:gd name="connsiteX8" fmla="*/ 0 w 11668125"/>
              <a:gd name="connsiteY8" fmla="*/ 1103335 h 66198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668125" h="6619875" fill="none" extrusionOk="0">
                <a:moveTo>
                  <a:pt x="0" y="1103335"/>
                </a:moveTo>
                <a:cubicBezTo>
                  <a:pt x="-35135" y="496165"/>
                  <a:pt x="492141" y="10445"/>
                  <a:pt x="1103335" y="0"/>
                </a:cubicBezTo>
                <a:cubicBezTo>
                  <a:pt x="5004020" y="77600"/>
                  <a:pt x="6448256" y="-27269"/>
                  <a:pt x="10564790" y="0"/>
                </a:cubicBezTo>
                <a:cubicBezTo>
                  <a:pt x="11210430" y="-47866"/>
                  <a:pt x="11709112" y="506046"/>
                  <a:pt x="11668125" y="1103335"/>
                </a:cubicBezTo>
                <a:cubicBezTo>
                  <a:pt x="11777125" y="2287060"/>
                  <a:pt x="11589916" y="4910904"/>
                  <a:pt x="11668125" y="5516540"/>
                </a:cubicBezTo>
                <a:cubicBezTo>
                  <a:pt x="11561313" y="6084111"/>
                  <a:pt x="11068277" y="6666565"/>
                  <a:pt x="10564790" y="6619875"/>
                </a:cubicBezTo>
                <a:cubicBezTo>
                  <a:pt x="8125933" y="6669052"/>
                  <a:pt x="4129961" y="6497173"/>
                  <a:pt x="1103335" y="6619875"/>
                </a:cubicBezTo>
                <a:cubicBezTo>
                  <a:pt x="492173" y="6633754"/>
                  <a:pt x="-24406" y="6146909"/>
                  <a:pt x="0" y="5516540"/>
                </a:cubicBezTo>
                <a:cubicBezTo>
                  <a:pt x="47022" y="4005358"/>
                  <a:pt x="104569" y="3044998"/>
                  <a:pt x="0" y="1103335"/>
                </a:cubicBezTo>
                <a:close/>
              </a:path>
              <a:path w="11668125" h="6619875" stroke="0" extrusionOk="0">
                <a:moveTo>
                  <a:pt x="0" y="1103335"/>
                </a:moveTo>
                <a:cubicBezTo>
                  <a:pt x="16507" y="492093"/>
                  <a:pt x="594538" y="-6710"/>
                  <a:pt x="1103335" y="0"/>
                </a:cubicBezTo>
                <a:cubicBezTo>
                  <a:pt x="4092527" y="-129276"/>
                  <a:pt x="6879828" y="-77778"/>
                  <a:pt x="10564790" y="0"/>
                </a:cubicBezTo>
                <a:cubicBezTo>
                  <a:pt x="11167509" y="-21157"/>
                  <a:pt x="11660422" y="538396"/>
                  <a:pt x="11668125" y="1103335"/>
                </a:cubicBezTo>
                <a:cubicBezTo>
                  <a:pt x="11749724" y="2559387"/>
                  <a:pt x="11822425" y="3331734"/>
                  <a:pt x="11668125" y="5516540"/>
                </a:cubicBezTo>
                <a:cubicBezTo>
                  <a:pt x="11712158" y="6218756"/>
                  <a:pt x="11087819" y="6649214"/>
                  <a:pt x="10564790" y="6619875"/>
                </a:cubicBezTo>
                <a:cubicBezTo>
                  <a:pt x="8091517" y="6664095"/>
                  <a:pt x="4672179" y="6590493"/>
                  <a:pt x="1103335" y="6619875"/>
                </a:cubicBezTo>
                <a:cubicBezTo>
                  <a:pt x="482254" y="6574819"/>
                  <a:pt x="-26795" y="6119702"/>
                  <a:pt x="0" y="5516540"/>
                </a:cubicBezTo>
                <a:cubicBezTo>
                  <a:pt x="-159954" y="3466944"/>
                  <a:pt x="22140" y="2465672"/>
                  <a:pt x="0" y="1103335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876300" y="352425"/>
            <a:ext cx="3886200" cy="685800"/>
          </a:xfrm>
          <a:prstGeom prst="rect">
            <a:avLst/>
          </a:prstGeo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100137" y="1209675"/>
            <a:ext cx="10067925" cy="5238750"/>
          </a:xfrm>
          <a:prstGeom prst="rect">
            <a:avLst/>
          </a:prstGeom>
        </p:spPr>
      </p:pic>
      <p:sp>
        <p:nvSpPr>
          <p:cNvPr id="12" name="Rectangle: Rounded Corners 11"/>
          <p:cNvSpPr/>
          <p:nvPr/>
        </p:nvSpPr>
        <p:spPr>
          <a:xfrm>
            <a:off x="2838450" y="37814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13" name="Rectangle: Rounded Corners 12"/>
          <p:cNvSpPr/>
          <p:nvPr/>
        </p:nvSpPr>
        <p:spPr>
          <a:xfrm>
            <a:off x="3933825" y="37528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14" name="Rectangle: Rounded Corners 13"/>
          <p:cNvSpPr/>
          <p:nvPr/>
        </p:nvSpPr>
        <p:spPr>
          <a:xfrm>
            <a:off x="5038725" y="37623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16" name="Rectangle: Rounded Corners 15"/>
          <p:cNvSpPr/>
          <p:nvPr/>
        </p:nvSpPr>
        <p:spPr>
          <a:xfrm>
            <a:off x="5981700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17" name="Rectangle: Rounded Corners 16"/>
          <p:cNvSpPr/>
          <p:nvPr/>
        </p:nvSpPr>
        <p:spPr>
          <a:xfrm>
            <a:off x="7000875" y="37433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18" name="Rectangle: Rounded Corners 17"/>
          <p:cNvSpPr/>
          <p:nvPr/>
        </p:nvSpPr>
        <p:spPr>
          <a:xfrm>
            <a:off x="7972425" y="37718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19" name="Rectangle: Rounded Corners 18"/>
          <p:cNvSpPr/>
          <p:nvPr/>
        </p:nvSpPr>
        <p:spPr>
          <a:xfrm>
            <a:off x="8905874" y="37623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trăm ba mươi sáu nghìn năm trăm bảy mươi hai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20" name="Rectangle: Rounded Corners 19"/>
          <p:cNvSpPr/>
          <p:nvPr/>
        </p:nvSpPr>
        <p:spPr>
          <a:xfrm>
            <a:off x="2828925" y="43148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1" name="Rectangle: Rounded Corners 20"/>
          <p:cNvSpPr/>
          <p:nvPr/>
        </p:nvSpPr>
        <p:spPr>
          <a:xfrm>
            <a:off x="3924300" y="42862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5029200" y="42957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5972175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6991350" y="42767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7962900" y="43052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8896349" y="4295774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bốn mươi lăm nghìn sáu trăm chín mươi tư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42" name="Rectangle: Rounded Corners 41"/>
          <p:cNvSpPr/>
          <p:nvPr/>
        </p:nvSpPr>
        <p:spPr>
          <a:xfrm>
            <a:off x="2809875" y="48577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43" name="Rectangle: Rounded Corners 42"/>
          <p:cNvSpPr/>
          <p:nvPr/>
        </p:nvSpPr>
        <p:spPr>
          <a:xfrm>
            <a:off x="3905250" y="48291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4" name="Rectangle: Rounded Corners 43"/>
          <p:cNvSpPr/>
          <p:nvPr/>
        </p:nvSpPr>
        <p:spPr>
          <a:xfrm>
            <a:off x="5010150" y="48386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45" name="Rectangle: Rounded Corners 44"/>
          <p:cNvSpPr/>
          <p:nvPr/>
        </p:nvSpPr>
        <p:spPr>
          <a:xfrm>
            <a:off x="5953125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46" name="Rectangle: Rounded Corners 45"/>
          <p:cNvSpPr/>
          <p:nvPr/>
        </p:nvSpPr>
        <p:spPr>
          <a:xfrm>
            <a:off x="6972300" y="48196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7" name="Rectangle: Rounded Corners 46"/>
          <p:cNvSpPr/>
          <p:nvPr/>
        </p:nvSpPr>
        <p:spPr>
          <a:xfrm>
            <a:off x="7943850" y="48482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49" name="Rectangle: Rounded Corners 48"/>
          <p:cNvSpPr/>
          <p:nvPr/>
        </p:nvSpPr>
        <p:spPr>
          <a:xfrm>
            <a:off x="8877299" y="483869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Hai trăm linh ba nghìn sáu trăm bốn mươi chín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0" name="Rectangle: Rounded Corners 49"/>
          <p:cNvSpPr/>
          <p:nvPr/>
        </p:nvSpPr>
        <p:spPr>
          <a:xfrm>
            <a:off x="2790825" y="54101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51" name="Rectangle: Rounded Corners 50"/>
          <p:cNvSpPr/>
          <p:nvPr/>
        </p:nvSpPr>
        <p:spPr>
          <a:xfrm>
            <a:off x="3886200" y="53816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2" name="Rectangle: Rounded Corners 51"/>
          <p:cNvSpPr/>
          <p:nvPr/>
        </p:nvSpPr>
        <p:spPr>
          <a:xfrm>
            <a:off x="4991100" y="53911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53" name="Rectangle: Rounded Corners 52"/>
          <p:cNvSpPr/>
          <p:nvPr/>
        </p:nvSpPr>
        <p:spPr>
          <a:xfrm>
            <a:off x="5934075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54" name="Rectangle: Rounded Corners 53"/>
          <p:cNvSpPr/>
          <p:nvPr/>
        </p:nvSpPr>
        <p:spPr>
          <a:xfrm>
            <a:off x="6953250" y="53720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55" name="Rectangle: Rounded Corners 54"/>
          <p:cNvSpPr/>
          <p:nvPr/>
        </p:nvSpPr>
        <p:spPr>
          <a:xfrm>
            <a:off x="7924800" y="54006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6" name="Rectangle: Rounded Corners 55"/>
          <p:cNvSpPr/>
          <p:nvPr/>
        </p:nvSpPr>
        <p:spPr>
          <a:xfrm>
            <a:off x="8858249" y="53911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Bảy trăm hai mươi ba nghìn không trăm hai mươi lăm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57" name="Rectangle: Rounded Corners 56"/>
          <p:cNvSpPr/>
          <p:nvPr/>
        </p:nvSpPr>
        <p:spPr>
          <a:xfrm>
            <a:off x="2800350" y="59054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58" name="Rectangle: Rounded Corners 57"/>
          <p:cNvSpPr/>
          <p:nvPr/>
        </p:nvSpPr>
        <p:spPr>
          <a:xfrm>
            <a:off x="3895725" y="587692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59" name="Rectangle: Rounded Corners 58"/>
          <p:cNvSpPr/>
          <p:nvPr/>
        </p:nvSpPr>
        <p:spPr>
          <a:xfrm>
            <a:off x="5000625" y="588644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60" name="Rectangle: Rounded Corners 59"/>
          <p:cNvSpPr/>
          <p:nvPr/>
        </p:nvSpPr>
        <p:spPr>
          <a:xfrm>
            <a:off x="5943600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61" name="Rectangle: Rounded Corners 60"/>
          <p:cNvSpPr/>
          <p:nvPr/>
        </p:nvSpPr>
        <p:spPr>
          <a:xfrm>
            <a:off x="6962775" y="5867399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62" name="Rectangle: Rounded Corners 61"/>
          <p:cNvSpPr/>
          <p:nvPr/>
        </p:nvSpPr>
        <p:spPr>
          <a:xfrm>
            <a:off x="7934325" y="5895974"/>
            <a:ext cx="609600" cy="3714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63" name="Rectangle: Rounded Corners 62"/>
          <p:cNvSpPr/>
          <p:nvPr/>
        </p:nvSpPr>
        <p:spPr>
          <a:xfrm>
            <a:off x="8867774" y="5886449"/>
            <a:ext cx="2219326" cy="409575"/>
          </a:xfrm>
          <a:prstGeom prst="roundRect">
            <a:avLst/>
          </a:prstGeom>
          <a:ln>
            <a:solidFill>
              <a:schemeClr val="bg1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vi-VN" sz="13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Một trăm năm mươi tư nghìn tám trăm bảy mươi</a:t>
            </a:r>
            <a:endParaRPr lang="en-US" sz="13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1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1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1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1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2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2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4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3" fill="hold">
                      <p:stCondLst>
                        <p:cond delay="indefinite"/>
                      </p:stCondLst>
                      <p:childTnLst>
                        <p:par>
                          <p:cTn id="94" fill="hold">
                            <p:stCondLst>
                              <p:cond delay="0"/>
                            </p:stCondLst>
                            <p:childTnLst>
                              <p:par>
                                <p:cTn id="9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7" dur="500"/>
                                        <p:tgtEl>
                                          <p:spTgt spid="4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8" fill="hold">
                      <p:stCondLst>
                        <p:cond delay="indefinite"/>
                      </p:stCondLst>
                      <p:childTnLst>
                        <p:par>
                          <p:cTn id="99" fill="hold">
                            <p:stCondLst>
                              <p:cond delay="0"/>
                            </p:stCondLst>
                            <p:childTnLst>
                              <p:par>
                                <p:cTn id="10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2" dur="500"/>
                                        <p:tgtEl>
                                          <p:spTgt spid="4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3" fill="hold">
                      <p:stCondLst>
                        <p:cond delay="indefinite"/>
                      </p:stCondLst>
                      <p:childTnLst>
                        <p:par>
                          <p:cTn id="104" fill="hold">
                            <p:stCondLst>
                              <p:cond delay="0"/>
                            </p:stCondLst>
                            <p:childTnLst>
                              <p:par>
                                <p:cTn id="10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07" dur="500"/>
                                        <p:tgtEl>
                                          <p:spTgt spid="4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8" fill="hold">
                      <p:stCondLst>
                        <p:cond delay="indefinite"/>
                      </p:stCondLst>
                      <p:childTnLst>
                        <p:par>
                          <p:cTn id="109" fill="hold">
                            <p:stCondLst>
                              <p:cond delay="0"/>
                            </p:stCondLst>
                            <p:childTnLst>
                              <p:par>
                                <p:cTn id="1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2" dur="500"/>
                                        <p:tgtEl>
                                          <p:spTgt spid="4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3" fill="hold">
                      <p:stCondLst>
                        <p:cond delay="indefinite"/>
                      </p:stCondLst>
                      <p:childTnLst>
                        <p:par>
                          <p:cTn id="114" fill="hold">
                            <p:stCondLst>
                              <p:cond delay="0"/>
                            </p:stCondLst>
                            <p:childTnLst>
                              <p:par>
                                <p:cTn id="1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7" dur="500"/>
                                        <p:tgtEl>
                                          <p:spTgt spid="5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8" fill="hold">
                      <p:stCondLst>
                        <p:cond delay="indefinite"/>
                      </p:stCondLst>
                      <p:childTnLst>
                        <p:par>
                          <p:cTn id="119" fill="hold">
                            <p:stCondLst>
                              <p:cond delay="0"/>
                            </p:stCondLst>
                            <p:childTnLst>
                              <p:par>
                                <p:cTn id="1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2" dur="500"/>
                                        <p:tgtEl>
                                          <p:spTgt spid="5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3" fill="hold">
                      <p:stCondLst>
                        <p:cond delay="indefinite"/>
                      </p:stCondLst>
                      <p:childTnLst>
                        <p:par>
                          <p:cTn id="124" fill="hold">
                            <p:stCondLst>
                              <p:cond delay="0"/>
                            </p:stCondLst>
                            <p:childTnLst>
                              <p:par>
                                <p:cTn id="1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7" dur="500"/>
                                        <p:tgtEl>
                                          <p:spTgt spid="5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8" fill="hold">
                      <p:stCondLst>
                        <p:cond delay="indefinite"/>
                      </p:stCondLst>
                      <p:childTnLst>
                        <p:par>
                          <p:cTn id="129" fill="hold">
                            <p:stCondLst>
                              <p:cond delay="0"/>
                            </p:stCondLst>
                            <p:childTnLst>
                              <p:par>
                                <p:cTn id="1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2" dur="500"/>
                                        <p:tgtEl>
                                          <p:spTgt spid="5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3" fill="hold">
                      <p:stCondLst>
                        <p:cond delay="indefinite"/>
                      </p:stCondLst>
                      <p:childTnLst>
                        <p:par>
                          <p:cTn id="134" fill="hold">
                            <p:stCondLst>
                              <p:cond delay="0"/>
                            </p:stCondLst>
                            <p:childTnLst>
                              <p:par>
                                <p:cTn id="1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37" dur="500"/>
                                        <p:tgtEl>
                                          <p:spTgt spid="5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8" fill="hold">
                      <p:stCondLst>
                        <p:cond delay="indefinite"/>
                      </p:stCondLst>
                      <p:childTnLst>
                        <p:par>
                          <p:cTn id="139" fill="hold">
                            <p:stCondLst>
                              <p:cond delay="0"/>
                            </p:stCondLst>
                            <p:childTnLst>
                              <p:par>
                                <p:cTn id="1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2" dur="500"/>
                                        <p:tgtEl>
                                          <p:spTgt spid="5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3" fill="hold">
                      <p:stCondLst>
                        <p:cond delay="indefinite"/>
                      </p:stCondLst>
                      <p:childTnLst>
                        <p:par>
                          <p:cTn id="144" fill="hold">
                            <p:stCondLst>
                              <p:cond delay="0"/>
                            </p:stCondLst>
                            <p:childTnLst>
                              <p:par>
                                <p:cTn id="1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47" dur="500"/>
                                        <p:tgtEl>
                                          <p:spTgt spid="5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8" fill="hold">
                      <p:stCondLst>
                        <p:cond delay="indefinite"/>
                      </p:stCondLst>
                      <p:childTnLst>
                        <p:par>
                          <p:cTn id="149" fill="hold">
                            <p:stCondLst>
                              <p:cond delay="0"/>
                            </p:stCondLst>
                            <p:childTnLst>
                              <p:par>
                                <p:cTn id="1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2" dur="500"/>
                                        <p:tgtEl>
                                          <p:spTgt spid="5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3" fill="hold">
                      <p:stCondLst>
                        <p:cond delay="indefinite"/>
                      </p:stCondLst>
                      <p:childTnLst>
                        <p:par>
                          <p:cTn id="154" fill="hold">
                            <p:stCondLst>
                              <p:cond delay="0"/>
                            </p:stCondLst>
                            <p:childTnLst>
                              <p:par>
                                <p:cTn id="1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57" dur="500"/>
                                        <p:tgtEl>
                                          <p:spTgt spid="5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8" fill="hold">
                      <p:stCondLst>
                        <p:cond delay="indefinite"/>
                      </p:stCondLst>
                      <p:childTnLst>
                        <p:par>
                          <p:cTn id="159" fill="hold">
                            <p:stCondLst>
                              <p:cond delay="0"/>
                            </p:stCondLst>
                            <p:childTnLst>
                              <p:par>
                                <p:cTn id="1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2" dur="500"/>
                                        <p:tgtEl>
                                          <p:spTgt spid="5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3" fill="hold">
                      <p:stCondLst>
                        <p:cond delay="indefinite"/>
                      </p:stCondLst>
                      <p:childTnLst>
                        <p:par>
                          <p:cTn id="164" fill="hold">
                            <p:stCondLst>
                              <p:cond delay="0"/>
                            </p:stCondLst>
                            <p:childTnLst>
                              <p:par>
                                <p:cTn id="1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67" dur="500"/>
                                        <p:tgtEl>
                                          <p:spTgt spid="6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8" fill="hold">
                      <p:stCondLst>
                        <p:cond delay="indefinite"/>
                      </p:stCondLst>
                      <p:childTnLst>
                        <p:par>
                          <p:cTn id="169" fill="hold">
                            <p:stCondLst>
                              <p:cond delay="0"/>
                            </p:stCondLst>
                            <p:childTnLst>
                              <p:par>
                                <p:cTn id="1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2" dur="500"/>
                                        <p:tgtEl>
                                          <p:spTgt spid="6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3" fill="hold">
                      <p:stCondLst>
                        <p:cond delay="indefinite"/>
                      </p:stCondLst>
                      <p:childTnLst>
                        <p:par>
                          <p:cTn id="174" fill="hold">
                            <p:stCondLst>
                              <p:cond delay="0"/>
                            </p:stCondLst>
                            <p:childTnLst>
                              <p:par>
                                <p:cTn id="1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7" dur="500"/>
                                        <p:tgtEl>
                                          <p:spTgt spid="6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8" fill="hold">
                      <p:stCondLst>
                        <p:cond delay="indefinite"/>
                      </p:stCondLst>
                      <p:childTnLst>
                        <p:par>
                          <p:cTn id="179" fill="hold">
                            <p:stCondLst>
                              <p:cond delay="0"/>
                            </p:stCondLst>
                            <p:childTnLst>
                              <p:par>
                                <p:cTn id="1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82" dur="500"/>
                                        <p:tgtEl>
                                          <p:spTgt spid="6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369000"/>
            <a:ext cx="11340000" cy="6340144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320919" y="219075"/>
            <a:ext cx="4327281" cy="715089"/>
            <a:chOff x="216913" y="109983"/>
            <a:chExt cx="4327281" cy="760915"/>
          </a:xfrm>
        </p:grpSpPr>
        <p:sp>
          <p:nvSpPr>
            <p:cNvPr id="10" name="TextBox 9"/>
            <p:cNvSpPr txBox="1"/>
            <p:nvPr/>
          </p:nvSpPr>
          <p:spPr>
            <a:xfrm>
              <a:off x="800869" y="109983"/>
              <a:ext cx="3743325" cy="760915"/>
            </a:xfrm>
            <a:custGeom>
              <a:avLst/>
              <a:gdLst>
                <a:gd name="connsiteX0" fmla="*/ 0 w 3743325"/>
                <a:gd name="connsiteY0" fmla="*/ 126822 h 760915"/>
                <a:gd name="connsiteX1" fmla="*/ 126822 w 3743325"/>
                <a:gd name="connsiteY1" fmla="*/ 0 h 760915"/>
                <a:gd name="connsiteX2" fmla="*/ 720068 w 3743325"/>
                <a:gd name="connsiteY2" fmla="*/ 0 h 760915"/>
                <a:gd name="connsiteX3" fmla="*/ 1452901 w 3743325"/>
                <a:gd name="connsiteY3" fmla="*/ 0 h 760915"/>
                <a:gd name="connsiteX4" fmla="*/ 2220631 w 3743325"/>
                <a:gd name="connsiteY4" fmla="*/ 0 h 760915"/>
                <a:gd name="connsiteX5" fmla="*/ 2848773 w 3743325"/>
                <a:gd name="connsiteY5" fmla="*/ 0 h 760915"/>
                <a:gd name="connsiteX6" fmla="*/ 3616503 w 3743325"/>
                <a:gd name="connsiteY6" fmla="*/ 0 h 760915"/>
                <a:gd name="connsiteX7" fmla="*/ 3743325 w 3743325"/>
                <a:gd name="connsiteY7" fmla="*/ 126822 h 760915"/>
                <a:gd name="connsiteX8" fmla="*/ 3743325 w 3743325"/>
                <a:gd name="connsiteY8" fmla="*/ 634093 h 760915"/>
                <a:gd name="connsiteX9" fmla="*/ 3616503 w 3743325"/>
                <a:gd name="connsiteY9" fmla="*/ 760915 h 760915"/>
                <a:gd name="connsiteX10" fmla="*/ 2953464 w 3743325"/>
                <a:gd name="connsiteY10" fmla="*/ 760915 h 760915"/>
                <a:gd name="connsiteX11" fmla="*/ 2255527 w 3743325"/>
                <a:gd name="connsiteY11" fmla="*/ 760915 h 760915"/>
                <a:gd name="connsiteX12" fmla="*/ 1487798 w 3743325"/>
                <a:gd name="connsiteY12" fmla="*/ 760915 h 760915"/>
                <a:gd name="connsiteX13" fmla="*/ 824758 w 3743325"/>
                <a:gd name="connsiteY13" fmla="*/ 760915 h 760915"/>
                <a:gd name="connsiteX14" fmla="*/ 126822 w 3743325"/>
                <a:gd name="connsiteY14" fmla="*/ 760915 h 760915"/>
                <a:gd name="connsiteX15" fmla="*/ 0 w 3743325"/>
                <a:gd name="connsiteY15" fmla="*/ 634093 h 760915"/>
                <a:gd name="connsiteX16" fmla="*/ 0 w 3743325"/>
                <a:gd name="connsiteY16" fmla="*/ 126822 h 760915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</a:cxnLst>
              <a:rect l="l" t="t" r="r" b="b"/>
              <a:pathLst>
                <a:path w="3743325" h="760915" fill="none" extrusionOk="0">
                  <a:moveTo>
                    <a:pt x="0" y="126822"/>
                  </a:moveTo>
                  <a:cubicBezTo>
                    <a:pt x="1243" y="51491"/>
                    <a:pt x="71298" y="-5802"/>
                    <a:pt x="126822" y="0"/>
                  </a:cubicBezTo>
                  <a:cubicBezTo>
                    <a:pt x="354265" y="-11659"/>
                    <a:pt x="502422" y="-8378"/>
                    <a:pt x="720068" y="0"/>
                  </a:cubicBezTo>
                  <a:cubicBezTo>
                    <a:pt x="937714" y="8378"/>
                    <a:pt x="1194757" y="-19408"/>
                    <a:pt x="1452901" y="0"/>
                  </a:cubicBezTo>
                  <a:cubicBezTo>
                    <a:pt x="1711045" y="19408"/>
                    <a:pt x="1966062" y="-13763"/>
                    <a:pt x="2220631" y="0"/>
                  </a:cubicBezTo>
                  <a:cubicBezTo>
                    <a:pt x="2475200" y="13763"/>
                    <a:pt x="2601335" y="11557"/>
                    <a:pt x="2848773" y="0"/>
                  </a:cubicBezTo>
                  <a:cubicBezTo>
                    <a:pt x="3096211" y="-11557"/>
                    <a:pt x="3315460" y="-2031"/>
                    <a:pt x="3616503" y="0"/>
                  </a:cubicBezTo>
                  <a:cubicBezTo>
                    <a:pt x="3689917" y="-16146"/>
                    <a:pt x="3727727" y="53292"/>
                    <a:pt x="3743325" y="126822"/>
                  </a:cubicBezTo>
                  <a:cubicBezTo>
                    <a:pt x="3768025" y="290673"/>
                    <a:pt x="3748226" y="403030"/>
                    <a:pt x="3743325" y="634093"/>
                  </a:cubicBezTo>
                  <a:cubicBezTo>
                    <a:pt x="3736948" y="717896"/>
                    <a:pt x="3687514" y="757896"/>
                    <a:pt x="3616503" y="760915"/>
                  </a:cubicBezTo>
                  <a:cubicBezTo>
                    <a:pt x="3349272" y="763818"/>
                    <a:pt x="3241408" y="760602"/>
                    <a:pt x="2953464" y="760915"/>
                  </a:cubicBezTo>
                  <a:cubicBezTo>
                    <a:pt x="2665520" y="761228"/>
                    <a:pt x="2402316" y="749103"/>
                    <a:pt x="2255527" y="760915"/>
                  </a:cubicBezTo>
                  <a:cubicBezTo>
                    <a:pt x="2108738" y="772727"/>
                    <a:pt x="1861640" y="751280"/>
                    <a:pt x="1487798" y="760915"/>
                  </a:cubicBezTo>
                  <a:cubicBezTo>
                    <a:pt x="1113956" y="770550"/>
                    <a:pt x="1088553" y="739883"/>
                    <a:pt x="824758" y="760915"/>
                  </a:cubicBezTo>
                  <a:cubicBezTo>
                    <a:pt x="560963" y="781947"/>
                    <a:pt x="424807" y="742726"/>
                    <a:pt x="126822" y="760915"/>
                  </a:cubicBezTo>
                  <a:cubicBezTo>
                    <a:pt x="48632" y="764872"/>
                    <a:pt x="-9040" y="700990"/>
                    <a:pt x="0" y="634093"/>
                  </a:cubicBezTo>
                  <a:cubicBezTo>
                    <a:pt x="14686" y="407079"/>
                    <a:pt x="24946" y="341682"/>
                    <a:pt x="0" y="126822"/>
                  </a:cubicBezTo>
                  <a:close/>
                </a:path>
                <a:path w="3743325" h="760915" stroke="0" extrusionOk="0">
                  <a:moveTo>
                    <a:pt x="0" y="126822"/>
                  </a:moveTo>
                  <a:cubicBezTo>
                    <a:pt x="-1723" y="63617"/>
                    <a:pt x="67451" y="13267"/>
                    <a:pt x="126822" y="0"/>
                  </a:cubicBezTo>
                  <a:cubicBezTo>
                    <a:pt x="433404" y="30564"/>
                    <a:pt x="718268" y="-6019"/>
                    <a:pt x="894552" y="0"/>
                  </a:cubicBezTo>
                  <a:cubicBezTo>
                    <a:pt x="1070836" y="6019"/>
                    <a:pt x="1303856" y="-2327"/>
                    <a:pt x="1487798" y="0"/>
                  </a:cubicBezTo>
                  <a:cubicBezTo>
                    <a:pt x="1671740" y="2327"/>
                    <a:pt x="1826946" y="23152"/>
                    <a:pt x="2081043" y="0"/>
                  </a:cubicBezTo>
                  <a:cubicBezTo>
                    <a:pt x="2335140" y="-23152"/>
                    <a:pt x="2408050" y="-29496"/>
                    <a:pt x="2674289" y="0"/>
                  </a:cubicBezTo>
                  <a:cubicBezTo>
                    <a:pt x="2940528" y="29496"/>
                    <a:pt x="3183707" y="-16903"/>
                    <a:pt x="3616503" y="0"/>
                  </a:cubicBezTo>
                  <a:cubicBezTo>
                    <a:pt x="3694259" y="6200"/>
                    <a:pt x="3731315" y="58272"/>
                    <a:pt x="3743325" y="126822"/>
                  </a:cubicBezTo>
                  <a:cubicBezTo>
                    <a:pt x="3745908" y="336416"/>
                    <a:pt x="3725265" y="395254"/>
                    <a:pt x="3743325" y="634093"/>
                  </a:cubicBezTo>
                  <a:cubicBezTo>
                    <a:pt x="3738382" y="696261"/>
                    <a:pt x="3684079" y="773625"/>
                    <a:pt x="3616503" y="760915"/>
                  </a:cubicBezTo>
                  <a:cubicBezTo>
                    <a:pt x="3392406" y="773918"/>
                    <a:pt x="3150001" y="754467"/>
                    <a:pt x="2883670" y="760915"/>
                  </a:cubicBezTo>
                  <a:cubicBezTo>
                    <a:pt x="2617339" y="767363"/>
                    <a:pt x="2474434" y="780100"/>
                    <a:pt x="2290424" y="760915"/>
                  </a:cubicBezTo>
                  <a:cubicBezTo>
                    <a:pt x="2106414" y="741730"/>
                    <a:pt x="1820488" y="730212"/>
                    <a:pt x="1627385" y="760915"/>
                  </a:cubicBezTo>
                  <a:cubicBezTo>
                    <a:pt x="1434282" y="791618"/>
                    <a:pt x="1239196" y="724571"/>
                    <a:pt x="894552" y="760915"/>
                  </a:cubicBezTo>
                  <a:cubicBezTo>
                    <a:pt x="549908" y="797259"/>
                    <a:pt x="415981" y="762794"/>
                    <a:pt x="126822" y="760915"/>
                  </a:cubicBezTo>
                  <a:cubicBezTo>
                    <a:pt x="55305" y="761843"/>
                    <a:pt x="-6025" y="705834"/>
                    <a:pt x="0" y="634093"/>
                  </a:cubicBezTo>
                  <a:cubicBezTo>
                    <a:pt x="-25060" y="520685"/>
                    <a:pt x="20565" y="355328"/>
                    <a:pt x="0" y="126822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a)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Đọc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các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số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 </a:t>
              </a:r>
              <a:r>
                <a:rPr lang="en-US" sz="3600" dirty="0" err="1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sau</a:t>
              </a:r>
              <a:r>
                <a:rPr lang="en-US" sz="3600" dirty="0">
                  <a:solidFill>
                    <a:prstClr val="black"/>
                  </a:solidFill>
                  <a:latin typeface="Calibri" panose="020F0502020204030204" pitchFamily="34" charset="0"/>
                  <a:cs typeface="Calibri" panose="020F0502020204030204" pitchFamily="34" charset="0"/>
                </a:rPr>
                <a:t>:</a:t>
              </a:r>
              <a:endParaRPr kumimoji="0" lang="en-US" sz="36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216913" y="140731"/>
              <a:ext cx="688258" cy="639097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</a:t>
              </a:r>
            </a:p>
          </p:txBody>
        </p:sp>
      </p:grpSp>
      <p:pic>
        <p:nvPicPr>
          <p:cNvPr id="6" name="Picture 5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747712" y="1028700"/>
            <a:ext cx="2162175" cy="1257300"/>
          </a:xfrm>
          <a:prstGeom prst="rect">
            <a:avLst/>
          </a:prstGeom>
        </p:spPr>
      </p:pic>
      <p:pic>
        <p:nvPicPr>
          <p:cNvPr id="8" name="Picture 7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828675" y="2438400"/>
            <a:ext cx="1905000" cy="1047750"/>
          </a:xfrm>
          <a:prstGeom prst="rect">
            <a:avLst/>
          </a:prstGeom>
        </p:spPr>
      </p:pic>
      <p:pic>
        <p:nvPicPr>
          <p:cNvPr id="11" name="Picture 10"/>
          <p:cNvPicPr>
            <a:picLocks noChangeAspect="1"/>
          </p:cNvPicPr>
          <p:nvPr/>
        </p:nvPicPr>
        <p:blipFill>
          <a:blip r:embed="rId6"/>
          <a:stretch>
            <a:fillRect/>
          </a:stretch>
        </p:blipFill>
        <p:spPr>
          <a:xfrm>
            <a:off x="723900" y="3848100"/>
            <a:ext cx="2019300" cy="1104900"/>
          </a:xfrm>
          <a:prstGeom prst="rect">
            <a:avLst/>
          </a:prstGeom>
        </p:spPr>
      </p:pic>
      <p:pic>
        <p:nvPicPr>
          <p:cNvPr id="14" name="Picture 13"/>
          <p:cNvPicPr>
            <a:picLocks noChangeAspect="1"/>
          </p:cNvPicPr>
          <p:nvPr/>
        </p:nvPicPr>
        <p:blipFill>
          <a:blip r:embed="rId7"/>
          <a:stretch>
            <a:fillRect/>
          </a:stretch>
        </p:blipFill>
        <p:spPr>
          <a:xfrm>
            <a:off x="809625" y="5138737"/>
            <a:ext cx="1885950" cy="1019175"/>
          </a:xfrm>
          <a:prstGeom prst="rect">
            <a:avLst/>
          </a:prstGeom>
        </p:spPr>
      </p:pic>
      <p:sp>
        <p:nvSpPr>
          <p:cNvPr id="15" name="TextBox 14"/>
          <p:cNvSpPr txBox="1"/>
          <p:nvPr/>
        </p:nvSpPr>
        <p:spPr>
          <a:xfrm>
            <a:off x="2809875" y="123825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Bốn mươi tám nghìn bốn trăm năm mươi sáu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828925" y="2590800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Tám trăm linh chín nghìn tám trăm hai mươi tư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7" name="TextBox 16"/>
          <p:cNvSpPr txBox="1"/>
          <p:nvPr/>
        </p:nvSpPr>
        <p:spPr>
          <a:xfrm>
            <a:off x="2857500" y="404812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Ba trăm mười lăm nghìn hai trăm mười một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2924175" y="5324475"/>
            <a:ext cx="88106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vi-VN" sz="3200" b="1" dirty="0">
                <a:solidFill>
                  <a:srgbClr val="FF0000"/>
                </a:solidFill>
                <a:latin typeface="Calibri" panose="020F0502020204030204" pitchFamily="34" charset="0"/>
                <a:cs typeface="Calibri" panose="020F0502020204030204" pitchFamily="34" charset="0"/>
              </a:rPr>
              <a:t>Sáu trăm bảy mươi ba nghìn một trăm linh năm</a:t>
            </a:r>
            <a:endParaRPr lang="en-US" sz="3200" b="1" dirty="0">
              <a:solidFill>
                <a:srgbClr val="FF0000"/>
              </a:solidFill>
              <a:latin typeface="Calibri" panose="020F0502020204030204" pitchFamily="34" charset="0"/>
              <a:cs typeface="Calibri" panose="020F0502020204030204" pitchFamily="34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9" dur="500"/>
                                        <p:tgtEl>
                                          <p:spTgt spid="1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0" fill="hold">
                      <p:stCondLst>
                        <p:cond delay="indefinite"/>
                      </p:stCondLst>
                      <p:childTnLst>
                        <p:par>
                          <p:cTn id="31" fill="hold">
                            <p:stCondLst>
                              <p:cond delay="0"/>
                            </p:stCondLst>
                            <p:childTnLst>
                              <p:par>
                                <p:cTn id="3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4" dur="500"/>
                                        <p:tgtEl>
                                          <p:spTgt spid="1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9" dur="500"/>
                                        <p:tgtEl>
                                          <p:spTgt spid="1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4" dur="500"/>
                                        <p:tgtEl>
                                          <p:spTgt spid="1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4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156845" y="368935"/>
            <a:ext cx="11837670" cy="6339840"/>
          </a:xfrm>
          <a:custGeom>
            <a:avLst/>
            <a:gdLst>
              <a:gd name="connsiteX0" fmla="*/ 0 w 11340000"/>
              <a:gd name="connsiteY0" fmla="*/ 1056712 h 6340144"/>
              <a:gd name="connsiteX1" fmla="*/ 1056712 w 11340000"/>
              <a:gd name="connsiteY1" fmla="*/ 0 h 6340144"/>
              <a:gd name="connsiteX2" fmla="*/ 10283288 w 11340000"/>
              <a:gd name="connsiteY2" fmla="*/ 0 h 6340144"/>
              <a:gd name="connsiteX3" fmla="*/ 11340000 w 11340000"/>
              <a:gd name="connsiteY3" fmla="*/ 1056712 h 6340144"/>
              <a:gd name="connsiteX4" fmla="*/ 11340000 w 11340000"/>
              <a:gd name="connsiteY4" fmla="*/ 5283432 h 6340144"/>
              <a:gd name="connsiteX5" fmla="*/ 10283288 w 11340000"/>
              <a:gd name="connsiteY5" fmla="*/ 6340144 h 6340144"/>
              <a:gd name="connsiteX6" fmla="*/ 1056712 w 11340000"/>
              <a:gd name="connsiteY6" fmla="*/ 6340144 h 6340144"/>
              <a:gd name="connsiteX7" fmla="*/ 0 w 11340000"/>
              <a:gd name="connsiteY7" fmla="*/ 5283432 h 6340144"/>
              <a:gd name="connsiteX8" fmla="*/ 0 w 11340000"/>
              <a:gd name="connsiteY8" fmla="*/ 1056712 h 634014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340144" fill="none" extrusionOk="0">
                <a:moveTo>
                  <a:pt x="0" y="1056712"/>
                </a:moveTo>
                <a:cubicBezTo>
                  <a:pt x="-67883" y="477327"/>
                  <a:pt x="465301" y="44319"/>
                  <a:pt x="1056712" y="0"/>
                </a:cubicBezTo>
                <a:cubicBezTo>
                  <a:pt x="3811030" y="77600"/>
                  <a:pt x="6674394" y="-27269"/>
                  <a:pt x="10283288" y="0"/>
                </a:cubicBezTo>
                <a:cubicBezTo>
                  <a:pt x="10918682" y="-68316"/>
                  <a:pt x="11407478" y="492971"/>
                  <a:pt x="11340000" y="1056712"/>
                </a:cubicBezTo>
                <a:cubicBezTo>
                  <a:pt x="11449000" y="2023954"/>
                  <a:pt x="11261791" y="3432571"/>
                  <a:pt x="11340000" y="5283432"/>
                </a:cubicBezTo>
                <a:cubicBezTo>
                  <a:pt x="11242252" y="5828800"/>
                  <a:pt x="10833931" y="6354681"/>
                  <a:pt x="10283288" y="6340144"/>
                </a:cubicBezTo>
                <a:cubicBezTo>
                  <a:pt x="8145233" y="6389321"/>
                  <a:pt x="2058077" y="6217442"/>
                  <a:pt x="1056712" y="6340144"/>
                </a:cubicBezTo>
                <a:cubicBezTo>
                  <a:pt x="469793" y="6365586"/>
                  <a:pt x="-27429" y="5890655"/>
                  <a:pt x="0" y="5283432"/>
                </a:cubicBezTo>
                <a:cubicBezTo>
                  <a:pt x="47022" y="3607312"/>
                  <a:pt x="104569" y="3046195"/>
                  <a:pt x="0" y="1056712"/>
                </a:cubicBezTo>
                <a:close/>
              </a:path>
              <a:path w="11340000" h="6340144" stroke="0" extrusionOk="0">
                <a:moveTo>
                  <a:pt x="0" y="1056712"/>
                </a:moveTo>
                <a:cubicBezTo>
                  <a:pt x="88231" y="463021"/>
                  <a:pt x="509356" y="-2419"/>
                  <a:pt x="1056712" y="0"/>
                </a:cubicBezTo>
                <a:cubicBezTo>
                  <a:pt x="4151967" y="-129276"/>
                  <a:pt x="7375696" y="-77778"/>
                  <a:pt x="10283288" y="0"/>
                </a:cubicBezTo>
                <a:cubicBezTo>
                  <a:pt x="10836539" y="-96771"/>
                  <a:pt x="11329468" y="533835"/>
                  <a:pt x="11340000" y="1056712"/>
                </a:cubicBezTo>
                <a:cubicBezTo>
                  <a:pt x="11421599" y="2253160"/>
                  <a:pt x="11494300" y="4268632"/>
                  <a:pt x="11340000" y="5283432"/>
                </a:cubicBezTo>
                <a:cubicBezTo>
                  <a:pt x="11349599" y="5887281"/>
                  <a:pt x="10801330" y="6362427"/>
                  <a:pt x="10283288" y="6340144"/>
                </a:cubicBezTo>
                <a:cubicBezTo>
                  <a:pt x="8108547" y="6384364"/>
                  <a:pt x="2113872" y="6310762"/>
                  <a:pt x="1056712" y="6340144"/>
                </a:cubicBezTo>
                <a:cubicBezTo>
                  <a:pt x="470513" y="6330183"/>
                  <a:pt x="-27147" y="5860764"/>
                  <a:pt x="0" y="5283432"/>
                </a:cubicBezTo>
                <a:cubicBezTo>
                  <a:pt x="-159954" y="4418090"/>
                  <a:pt x="22140" y="1627537"/>
                  <a:pt x="0" y="105671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6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3" name="Group 2"/>
          <p:cNvGrpSpPr/>
          <p:nvPr/>
        </p:nvGrpSpPr>
        <p:grpSpPr>
          <a:xfrm>
            <a:off x="-47625" y="647700"/>
            <a:ext cx="12046585" cy="4570730"/>
            <a:chOff x="-313312" y="109649"/>
            <a:chExt cx="11814175" cy="4863641"/>
          </a:xfrm>
        </p:grpSpPr>
        <p:sp>
          <p:nvSpPr>
            <p:cNvPr id="10" name="TextBox 9"/>
            <p:cNvSpPr txBox="1"/>
            <p:nvPr/>
          </p:nvSpPr>
          <p:spPr>
            <a:xfrm>
              <a:off x="-5972" y="109649"/>
              <a:ext cx="11506835" cy="4863641"/>
            </a:xfrm>
            <a:custGeom>
              <a:avLst/>
              <a:gdLst>
                <a:gd name="connsiteX0" fmla="*/ 0 w 10163175"/>
                <a:gd name="connsiteY0" fmla="*/ 694500 h 4166917"/>
                <a:gd name="connsiteX1" fmla="*/ 694500 w 10163175"/>
                <a:gd name="connsiteY1" fmla="*/ 0 h 4166917"/>
                <a:gd name="connsiteX2" fmla="*/ 1544920 w 10163175"/>
                <a:gd name="connsiteY2" fmla="*/ 0 h 4166917"/>
                <a:gd name="connsiteX3" fmla="*/ 2044373 w 10163175"/>
                <a:gd name="connsiteY3" fmla="*/ 0 h 4166917"/>
                <a:gd name="connsiteX4" fmla="*/ 2631568 w 10163175"/>
                <a:gd name="connsiteY4" fmla="*/ 0 h 4166917"/>
                <a:gd name="connsiteX5" fmla="*/ 3481988 w 10163175"/>
                <a:gd name="connsiteY5" fmla="*/ 0 h 4166917"/>
                <a:gd name="connsiteX6" fmla="*/ 3981441 w 10163175"/>
                <a:gd name="connsiteY6" fmla="*/ 0 h 4166917"/>
                <a:gd name="connsiteX7" fmla="*/ 4831861 w 10163175"/>
                <a:gd name="connsiteY7" fmla="*/ 0 h 4166917"/>
                <a:gd name="connsiteX8" fmla="*/ 5331314 w 10163175"/>
                <a:gd name="connsiteY8" fmla="*/ 0 h 4166917"/>
                <a:gd name="connsiteX9" fmla="*/ 5830767 w 10163175"/>
                <a:gd name="connsiteY9" fmla="*/ 0 h 4166917"/>
                <a:gd name="connsiteX10" fmla="*/ 6593445 w 10163175"/>
                <a:gd name="connsiteY10" fmla="*/ 0 h 4166917"/>
                <a:gd name="connsiteX11" fmla="*/ 7180640 w 10163175"/>
                <a:gd name="connsiteY11" fmla="*/ 0 h 4166917"/>
                <a:gd name="connsiteX12" fmla="*/ 7680093 w 10163175"/>
                <a:gd name="connsiteY12" fmla="*/ 0 h 4166917"/>
                <a:gd name="connsiteX13" fmla="*/ 8355030 w 10163175"/>
                <a:gd name="connsiteY13" fmla="*/ 0 h 4166917"/>
                <a:gd name="connsiteX14" fmla="*/ 9468675 w 10163175"/>
                <a:gd name="connsiteY14" fmla="*/ 0 h 4166917"/>
                <a:gd name="connsiteX15" fmla="*/ 10163175 w 10163175"/>
                <a:gd name="connsiteY15" fmla="*/ 694500 h 4166917"/>
                <a:gd name="connsiteX16" fmla="*/ 10163175 w 10163175"/>
                <a:gd name="connsiteY16" fmla="*/ 1333421 h 4166917"/>
                <a:gd name="connsiteX17" fmla="*/ 10163175 w 10163175"/>
                <a:gd name="connsiteY17" fmla="*/ 1944563 h 4166917"/>
                <a:gd name="connsiteX18" fmla="*/ 10163175 w 10163175"/>
                <a:gd name="connsiteY18" fmla="*/ 2639042 h 4166917"/>
                <a:gd name="connsiteX19" fmla="*/ 10163175 w 10163175"/>
                <a:gd name="connsiteY19" fmla="*/ 3472417 h 4166917"/>
                <a:gd name="connsiteX20" fmla="*/ 9468675 w 10163175"/>
                <a:gd name="connsiteY20" fmla="*/ 4166917 h 4166917"/>
                <a:gd name="connsiteX21" fmla="*/ 8618255 w 10163175"/>
                <a:gd name="connsiteY21" fmla="*/ 4166917 h 4166917"/>
                <a:gd name="connsiteX22" fmla="*/ 7943318 w 10163175"/>
                <a:gd name="connsiteY22" fmla="*/ 4166917 h 4166917"/>
                <a:gd name="connsiteX23" fmla="*/ 7268382 w 10163175"/>
                <a:gd name="connsiteY23" fmla="*/ 4166917 h 4166917"/>
                <a:gd name="connsiteX24" fmla="*/ 6856671 w 10163175"/>
                <a:gd name="connsiteY24" fmla="*/ 4166917 h 4166917"/>
                <a:gd name="connsiteX25" fmla="*/ 6357218 w 10163175"/>
                <a:gd name="connsiteY25" fmla="*/ 4166917 h 4166917"/>
                <a:gd name="connsiteX26" fmla="*/ 5506798 w 10163175"/>
                <a:gd name="connsiteY26" fmla="*/ 4166917 h 4166917"/>
                <a:gd name="connsiteX27" fmla="*/ 5007344 w 10163175"/>
                <a:gd name="connsiteY27" fmla="*/ 4166917 h 4166917"/>
                <a:gd name="connsiteX28" fmla="*/ 4332408 w 10163175"/>
                <a:gd name="connsiteY28" fmla="*/ 4166917 h 4166917"/>
                <a:gd name="connsiteX29" fmla="*/ 3832955 w 10163175"/>
                <a:gd name="connsiteY29" fmla="*/ 4166917 h 4166917"/>
                <a:gd name="connsiteX30" fmla="*/ 2982535 w 10163175"/>
                <a:gd name="connsiteY30" fmla="*/ 4166917 h 4166917"/>
                <a:gd name="connsiteX31" fmla="*/ 2219857 w 10163175"/>
                <a:gd name="connsiteY31" fmla="*/ 4166917 h 4166917"/>
                <a:gd name="connsiteX32" fmla="*/ 1544920 w 10163175"/>
                <a:gd name="connsiteY32" fmla="*/ 4166917 h 4166917"/>
                <a:gd name="connsiteX33" fmla="*/ 694500 w 10163175"/>
                <a:gd name="connsiteY33" fmla="*/ 4166917 h 4166917"/>
                <a:gd name="connsiteX34" fmla="*/ 0 w 10163175"/>
                <a:gd name="connsiteY34" fmla="*/ 3472417 h 4166917"/>
                <a:gd name="connsiteX35" fmla="*/ 0 w 10163175"/>
                <a:gd name="connsiteY35" fmla="*/ 2833496 h 4166917"/>
                <a:gd name="connsiteX36" fmla="*/ 0 w 10163175"/>
                <a:gd name="connsiteY36" fmla="*/ 2111238 h 4166917"/>
                <a:gd name="connsiteX37" fmla="*/ 0 w 10163175"/>
                <a:gd name="connsiteY37" fmla="*/ 1472317 h 4166917"/>
                <a:gd name="connsiteX38" fmla="*/ 0 w 10163175"/>
                <a:gd name="connsiteY38" fmla="*/ 694500 h 4166917"/>
              </a:gdLst>
              <a:ahLst/>
              <a:cxnLst>
                <a:cxn ang="0">
                  <a:pos x="connsiteX0" y="connsiteY0"/>
                </a:cxn>
                <a:cxn ang="0">
                  <a:pos x="connsiteX1" y="connsiteY1"/>
                </a:cxn>
                <a:cxn ang="0">
                  <a:pos x="connsiteX2" y="connsiteY2"/>
                </a:cxn>
                <a:cxn ang="0">
                  <a:pos x="connsiteX3" y="connsiteY3"/>
                </a:cxn>
                <a:cxn ang="0">
                  <a:pos x="connsiteX4" y="connsiteY4"/>
                </a:cxn>
                <a:cxn ang="0">
                  <a:pos x="connsiteX5" y="connsiteY5"/>
                </a:cxn>
                <a:cxn ang="0">
                  <a:pos x="connsiteX6" y="connsiteY6"/>
                </a:cxn>
                <a:cxn ang="0">
                  <a:pos x="connsiteX7" y="connsiteY7"/>
                </a:cxn>
                <a:cxn ang="0">
                  <a:pos x="connsiteX8" y="connsiteY8"/>
                </a:cxn>
                <a:cxn ang="0">
                  <a:pos x="connsiteX9" y="connsiteY9"/>
                </a:cxn>
                <a:cxn ang="0">
                  <a:pos x="connsiteX10" y="connsiteY10"/>
                </a:cxn>
                <a:cxn ang="0">
                  <a:pos x="connsiteX11" y="connsiteY11"/>
                </a:cxn>
                <a:cxn ang="0">
                  <a:pos x="connsiteX12" y="connsiteY12"/>
                </a:cxn>
                <a:cxn ang="0">
                  <a:pos x="connsiteX13" y="connsiteY13"/>
                </a:cxn>
                <a:cxn ang="0">
                  <a:pos x="connsiteX14" y="connsiteY14"/>
                </a:cxn>
                <a:cxn ang="0">
                  <a:pos x="connsiteX15" y="connsiteY15"/>
                </a:cxn>
                <a:cxn ang="0">
                  <a:pos x="connsiteX16" y="connsiteY16"/>
                </a:cxn>
                <a:cxn ang="0">
                  <a:pos x="connsiteX17" y="connsiteY17"/>
                </a:cxn>
                <a:cxn ang="0">
                  <a:pos x="connsiteX18" y="connsiteY18"/>
                </a:cxn>
                <a:cxn ang="0">
                  <a:pos x="connsiteX19" y="connsiteY19"/>
                </a:cxn>
                <a:cxn ang="0">
                  <a:pos x="connsiteX20" y="connsiteY20"/>
                </a:cxn>
                <a:cxn ang="0">
                  <a:pos x="connsiteX21" y="connsiteY21"/>
                </a:cxn>
                <a:cxn ang="0">
                  <a:pos x="connsiteX22" y="connsiteY22"/>
                </a:cxn>
                <a:cxn ang="0">
                  <a:pos x="connsiteX23" y="connsiteY23"/>
                </a:cxn>
                <a:cxn ang="0">
                  <a:pos x="connsiteX24" y="connsiteY24"/>
                </a:cxn>
                <a:cxn ang="0">
                  <a:pos x="connsiteX25" y="connsiteY25"/>
                </a:cxn>
                <a:cxn ang="0">
                  <a:pos x="connsiteX26" y="connsiteY26"/>
                </a:cxn>
                <a:cxn ang="0">
                  <a:pos x="connsiteX27" y="connsiteY27"/>
                </a:cxn>
                <a:cxn ang="0">
                  <a:pos x="connsiteX28" y="connsiteY28"/>
                </a:cxn>
                <a:cxn ang="0">
                  <a:pos x="connsiteX29" y="connsiteY29"/>
                </a:cxn>
                <a:cxn ang="0">
                  <a:pos x="connsiteX30" y="connsiteY30"/>
                </a:cxn>
                <a:cxn ang="0">
                  <a:pos x="connsiteX31" y="connsiteY31"/>
                </a:cxn>
                <a:cxn ang="0">
                  <a:pos x="connsiteX32" y="connsiteY32"/>
                </a:cxn>
                <a:cxn ang="0">
                  <a:pos x="connsiteX33" y="connsiteY33"/>
                </a:cxn>
                <a:cxn ang="0">
                  <a:pos x="connsiteX34" y="connsiteY34"/>
                </a:cxn>
                <a:cxn ang="0">
                  <a:pos x="connsiteX35" y="connsiteY35"/>
                </a:cxn>
                <a:cxn ang="0">
                  <a:pos x="connsiteX36" y="connsiteY36"/>
                </a:cxn>
                <a:cxn ang="0">
                  <a:pos x="connsiteX37" y="connsiteY37"/>
                </a:cxn>
                <a:cxn ang="0">
                  <a:pos x="connsiteX38" y="connsiteY38"/>
                </a:cxn>
              </a:cxnLst>
              <a:rect l="l" t="t" r="r" b="b"/>
              <a:pathLst>
                <a:path w="10163175" h="4166917" fill="none" extrusionOk="0">
                  <a:moveTo>
                    <a:pt x="0" y="694500"/>
                  </a:moveTo>
                  <a:cubicBezTo>
                    <a:pt x="-18959" y="338253"/>
                    <a:pt x="396474" y="-14093"/>
                    <a:pt x="694500" y="0"/>
                  </a:cubicBezTo>
                  <a:cubicBezTo>
                    <a:pt x="955578" y="41745"/>
                    <a:pt x="1211155" y="-22830"/>
                    <a:pt x="1544920" y="0"/>
                  </a:cubicBezTo>
                  <a:cubicBezTo>
                    <a:pt x="1878685" y="22830"/>
                    <a:pt x="1894280" y="-22349"/>
                    <a:pt x="2044373" y="0"/>
                  </a:cubicBezTo>
                  <a:cubicBezTo>
                    <a:pt x="2194466" y="22349"/>
                    <a:pt x="2464619" y="22073"/>
                    <a:pt x="2631568" y="0"/>
                  </a:cubicBezTo>
                  <a:cubicBezTo>
                    <a:pt x="2798517" y="-22073"/>
                    <a:pt x="3267431" y="-16749"/>
                    <a:pt x="3481988" y="0"/>
                  </a:cubicBezTo>
                  <a:cubicBezTo>
                    <a:pt x="3696545" y="16749"/>
                    <a:pt x="3823146" y="-5581"/>
                    <a:pt x="3981441" y="0"/>
                  </a:cubicBezTo>
                  <a:cubicBezTo>
                    <a:pt x="4139736" y="5581"/>
                    <a:pt x="4559238" y="-14418"/>
                    <a:pt x="4831861" y="0"/>
                  </a:cubicBezTo>
                  <a:cubicBezTo>
                    <a:pt x="5104484" y="14418"/>
                    <a:pt x="5134641" y="9744"/>
                    <a:pt x="5331314" y="0"/>
                  </a:cubicBezTo>
                  <a:cubicBezTo>
                    <a:pt x="5527987" y="-9744"/>
                    <a:pt x="5631344" y="6777"/>
                    <a:pt x="5830767" y="0"/>
                  </a:cubicBezTo>
                  <a:cubicBezTo>
                    <a:pt x="6030190" y="-6777"/>
                    <a:pt x="6381447" y="-383"/>
                    <a:pt x="6593445" y="0"/>
                  </a:cubicBezTo>
                  <a:cubicBezTo>
                    <a:pt x="6805443" y="383"/>
                    <a:pt x="6945915" y="21873"/>
                    <a:pt x="7180640" y="0"/>
                  </a:cubicBezTo>
                  <a:cubicBezTo>
                    <a:pt x="7415365" y="-21873"/>
                    <a:pt x="7549752" y="-19918"/>
                    <a:pt x="7680093" y="0"/>
                  </a:cubicBezTo>
                  <a:cubicBezTo>
                    <a:pt x="7810434" y="19918"/>
                    <a:pt x="8153985" y="-18220"/>
                    <a:pt x="8355030" y="0"/>
                  </a:cubicBezTo>
                  <a:cubicBezTo>
                    <a:pt x="8556075" y="18220"/>
                    <a:pt x="8929105" y="1445"/>
                    <a:pt x="9468675" y="0"/>
                  </a:cubicBezTo>
                  <a:cubicBezTo>
                    <a:pt x="9912404" y="51413"/>
                    <a:pt x="10096896" y="365134"/>
                    <a:pt x="10163175" y="694500"/>
                  </a:cubicBezTo>
                  <a:cubicBezTo>
                    <a:pt x="10154023" y="996565"/>
                    <a:pt x="10158902" y="1100882"/>
                    <a:pt x="10163175" y="1333421"/>
                  </a:cubicBezTo>
                  <a:cubicBezTo>
                    <a:pt x="10167448" y="1565960"/>
                    <a:pt x="10145448" y="1648109"/>
                    <a:pt x="10163175" y="1944563"/>
                  </a:cubicBezTo>
                  <a:cubicBezTo>
                    <a:pt x="10180902" y="2241017"/>
                    <a:pt x="10136260" y="2415559"/>
                    <a:pt x="10163175" y="2639042"/>
                  </a:cubicBezTo>
                  <a:cubicBezTo>
                    <a:pt x="10190090" y="2862525"/>
                    <a:pt x="10189664" y="3244497"/>
                    <a:pt x="10163175" y="3472417"/>
                  </a:cubicBezTo>
                  <a:cubicBezTo>
                    <a:pt x="10122135" y="3876474"/>
                    <a:pt x="9928934" y="4146843"/>
                    <a:pt x="9468675" y="4166917"/>
                  </a:cubicBezTo>
                  <a:cubicBezTo>
                    <a:pt x="9276120" y="4207370"/>
                    <a:pt x="8806877" y="4178539"/>
                    <a:pt x="8618255" y="4166917"/>
                  </a:cubicBezTo>
                  <a:cubicBezTo>
                    <a:pt x="8429633" y="4155295"/>
                    <a:pt x="8176187" y="4155016"/>
                    <a:pt x="7943318" y="4166917"/>
                  </a:cubicBezTo>
                  <a:cubicBezTo>
                    <a:pt x="7710449" y="4178818"/>
                    <a:pt x="7482038" y="4171769"/>
                    <a:pt x="7268382" y="4166917"/>
                  </a:cubicBezTo>
                  <a:cubicBezTo>
                    <a:pt x="7054726" y="4162065"/>
                    <a:pt x="6955557" y="4147306"/>
                    <a:pt x="6856671" y="4166917"/>
                  </a:cubicBezTo>
                  <a:cubicBezTo>
                    <a:pt x="6757785" y="4186528"/>
                    <a:pt x="6595235" y="4153744"/>
                    <a:pt x="6357218" y="4166917"/>
                  </a:cubicBezTo>
                  <a:cubicBezTo>
                    <a:pt x="6119201" y="4180090"/>
                    <a:pt x="5681539" y="4141949"/>
                    <a:pt x="5506798" y="4166917"/>
                  </a:cubicBezTo>
                  <a:cubicBezTo>
                    <a:pt x="5332057" y="4191885"/>
                    <a:pt x="5122606" y="4189298"/>
                    <a:pt x="5007344" y="4166917"/>
                  </a:cubicBezTo>
                  <a:cubicBezTo>
                    <a:pt x="4892082" y="4144536"/>
                    <a:pt x="4629146" y="4156577"/>
                    <a:pt x="4332408" y="4166917"/>
                  </a:cubicBezTo>
                  <a:cubicBezTo>
                    <a:pt x="4035670" y="4177257"/>
                    <a:pt x="3947967" y="4165891"/>
                    <a:pt x="3832955" y="4166917"/>
                  </a:cubicBezTo>
                  <a:cubicBezTo>
                    <a:pt x="3717943" y="4167943"/>
                    <a:pt x="3304478" y="4181900"/>
                    <a:pt x="2982535" y="4166917"/>
                  </a:cubicBezTo>
                  <a:cubicBezTo>
                    <a:pt x="2660592" y="4151934"/>
                    <a:pt x="2575977" y="4190059"/>
                    <a:pt x="2219857" y="4166917"/>
                  </a:cubicBezTo>
                  <a:cubicBezTo>
                    <a:pt x="1863737" y="4143775"/>
                    <a:pt x="1837965" y="4169422"/>
                    <a:pt x="1544920" y="4166917"/>
                  </a:cubicBezTo>
                  <a:cubicBezTo>
                    <a:pt x="1251875" y="4164412"/>
                    <a:pt x="1051115" y="4172805"/>
                    <a:pt x="694500" y="4166917"/>
                  </a:cubicBezTo>
                  <a:cubicBezTo>
                    <a:pt x="304824" y="4151359"/>
                    <a:pt x="-38333" y="3772466"/>
                    <a:pt x="0" y="3472417"/>
                  </a:cubicBezTo>
                  <a:cubicBezTo>
                    <a:pt x="25084" y="3299657"/>
                    <a:pt x="-8079" y="3139455"/>
                    <a:pt x="0" y="2833496"/>
                  </a:cubicBezTo>
                  <a:cubicBezTo>
                    <a:pt x="8079" y="2527537"/>
                    <a:pt x="20198" y="2407326"/>
                    <a:pt x="0" y="2111238"/>
                  </a:cubicBezTo>
                  <a:cubicBezTo>
                    <a:pt x="-20198" y="1815150"/>
                    <a:pt x="15802" y="1648811"/>
                    <a:pt x="0" y="1472317"/>
                  </a:cubicBezTo>
                  <a:cubicBezTo>
                    <a:pt x="-15802" y="1295823"/>
                    <a:pt x="-9704" y="931093"/>
                    <a:pt x="0" y="694500"/>
                  </a:cubicBezTo>
                  <a:close/>
                </a:path>
                <a:path w="10163175" h="4166917" stroke="0" extrusionOk="0">
                  <a:moveTo>
                    <a:pt x="0" y="694500"/>
                  </a:moveTo>
                  <a:cubicBezTo>
                    <a:pt x="-10251" y="351613"/>
                    <a:pt x="341751" y="38308"/>
                    <a:pt x="694500" y="0"/>
                  </a:cubicBezTo>
                  <a:cubicBezTo>
                    <a:pt x="965590" y="25175"/>
                    <a:pt x="1273206" y="-26366"/>
                    <a:pt x="1544920" y="0"/>
                  </a:cubicBezTo>
                  <a:cubicBezTo>
                    <a:pt x="1816634" y="26366"/>
                    <a:pt x="1751567" y="-4595"/>
                    <a:pt x="1956631" y="0"/>
                  </a:cubicBezTo>
                  <a:cubicBezTo>
                    <a:pt x="2161695" y="4595"/>
                    <a:pt x="2253955" y="-3680"/>
                    <a:pt x="2368343" y="0"/>
                  </a:cubicBezTo>
                  <a:cubicBezTo>
                    <a:pt x="2482731" y="3680"/>
                    <a:pt x="2588502" y="-16602"/>
                    <a:pt x="2780054" y="0"/>
                  </a:cubicBezTo>
                  <a:cubicBezTo>
                    <a:pt x="2971606" y="16602"/>
                    <a:pt x="3249294" y="10877"/>
                    <a:pt x="3367249" y="0"/>
                  </a:cubicBezTo>
                  <a:cubicBezTo>
                    <a:pt x="3485204" y="-10877"/>
                    <a:pt x="3862095" y="-14567"/>
                    <a:pt x="4217669" y="0"/>
                  </a:cubicBezTo>
                  <a:cubicBezTo>
                    <a:pt x="4573243" y="14567"/>
                    <a:pt x="4657547" y="-14533"/>
                    <a:pt x="4980347" y="0"/>
                  </a:cubicBezTo>
                  <a:cubicBezTo>
                    <a:pt x="5303147" y="14533"/>
                    <a:pt x="5348236" y="4760"/>
                    <a:pt x="5567542" y="0"/>
                  </a:cubicBezTo>
                  <a:cubicBezTo>
                    <a:pt x="5786849" y="-4760"/>
                    <a:pt x="5990088" y="-15785"/>
                    <a:pt x="6154737" y="0"/>
                  </a:cubicBezTo>
                  <a:cubicBezTo>
                    <a:pt x="6319387" y="15785"/>
                    <a:pt x="6528462" y="3053"/>
                    <a:pt x="6654190" y="0"/>
                  </a:cubicBezTo>
                  <a:cubicBezTo>
                    <a:pt x="6779918" y="-3053"/>
                    <a:pt x="7084037" y="6599"/>
                    <a:pt x="7504610" y="0"/>
                  </a:cubicBezTo>
                  <a:cubicBezTo>
                    <a:pt x="7925183" y="-6599"/>
                    <a:pt x="7743757" y="-14692"/>
                    <a:pt x="7916321" y="0"/>
                  </a:cubicBezTo>
                  <a:cubicBezTo>
                    <a:pt x="8088885" y="14692"/>
                    <a:pt x="8370232" y="26363"/>
                    <a:pt x="8503516" y="0"/>
                  </a:cubicBezTo>
                  <a:cubicBezTo>
                    <a:pt x="8636800" y="-26363"/>
                    <a:pt x="9094264" y="35772"/>
                    <a:pt x="9468675" y="0"/>
                  </a:cubicBezTo>
                  <a:cubicBezTo>
                    <a:pt x="9855716" y="74273"/>
                    <a:pt x="10225408" y="335419"/>
                    <a:pt x="10163175" y="694500"/>
                  </a:cubicBezTo>
                  <a:cubicBezTo>
                    <a:pt x="10154602" y="1062074"/>
                    <a:pt x="10165470" y="1184359"/>
                    <a:pt x="10163175" y="1444538"/>
                  </a:cubicBezTo>
                  <a:cubicBezTo>
                    <a:pt x="10160880" y="1704717"/>
                    <a:pt x="10153367" y="1983094"/>
                    <a:pt x="10163175" y="2194575"/>
                  </a:cubicBezTo>
                  <a:cubicBezTo>
                    <a:pt x="10172983" y="2406056"/>
                    <a:pt x="10164676" y="2689813"/>
                    <a:pt x="10163175" y="2833496"/>
                  </a:cubicBezTo>
                  <a:cubicBezTo>
                    <a:pt x="10161674" y="2977179"/>
                    <a:pt x="10187896" y="3172139"/>
                    <a:pt x="10163175" y="3472417"/>
                  </a:cubicBezTo>
                  <a:cubicBezTo>
                    <a:pt x="10098576" y="3822766"/>
                    <a:pt x="9883588" y="4220963"/>
                    <a:pt x="9468675" y="4166917"/>
                  </a:cubicBezTo>
                  <a:cubicBezTo>
                    <a:pt x="9309623" y="4178923"/>
                    <a:pt x="9213994" y="4162584"/>
                    <a:pt x="9056964" y="4166917"/>
                  </a:cubicBezTo>
                  <a:cubicBezTo>
                    <a:pt x="8899934" y="4171250"/>
                    <a:pt x="8698828" y="4151628"/>
                    <a:pt x="8557511" y="4166917"/>
                  </a:cubicBezTo>
                  <a:cubicBezTo>
                    <a:pt x="8416194" y="4182206"/>
                    <a:pt x="8276726" y="4184828"/>
                    <a:pt x="8145799" y="4166917"/>
                  </a:cubicBezTo>
                  <a:cubicBezTo>
                    <a:pt x="8014872" y="4149006"/>
                    <a:pt x="7837879" y="4166074"/>
                    <a:pt x="7734088" y="4166917"/>
                  </a:cubicBezTo>
                  <a:cubicBezTo>
                    <a:pt x="7630297" y="4167760"/>
                    <a:pt x="7381728" y="4144092"/>
                    <a:pt x="7146893" y="4166917"/>
                  </a:cubicBezTo>
                  <a:cubicBezTo>
                    <a:pt x="6912058" y="4189742"/>
                    <a:pt x="6589294" y="4125957"/>
                    <a:pt x="6296473" y="4166917"/>
                  </a:cubicBezTo>
                  <a:cubicBezTo>
                    <a:pt x="6003652" y="4207877"/>
                    <a:pt x="5961090" y="4177918"/>
                    <a:pt x="5797020" y="4166917"/>
                  </a:cubicBezTo>
                  <a:cubicBezTo>
                    <a:pt x="5632950" y="4155916"/>
                    <a:pt x="5318373" y="4151613"/>
                    <a:pt x="5122084" y="4166917"/>
                  </a:cubicBezTo>
                  <a:cubicBezTo>
                    <a:pt x="4925795" y="4182221"/>
                    <a:pt x="4783613" y="4189372"/>
                    <a:pt x="4534889" y="4166917"/>
                  </a:cubicBezTo>
                  <a:cubicBezTo>
                    <a:pt x="4286165" y="4144462"/>
                    <a:pt x="4004329" y="4176537"/>
                    <a:pt x="3859952" y="4166917"/>
                  </a:cubicBezTo>
                  <a:cubicBezTo>
                    <a:pt x="3715575" y="4157297"/>
                    <a:pt x="3251797" y="4134593"/>
                    <a:pt x="3009532" y="4166917"/>
                  </a:cubicBezTo>
                  <a:cubicBezTo>
                    <a:pt x="2767267" y="4199241"/>
                    <a:pt x="2680571" y="4152762"/>
                    <a:pt x="2422338" y="4166917"/>
                  </a:cubicBezTo>
                  <a:cubicBezTo>
                    <a:pt x="2164105" y="4181072"/>
                    <a:pt x="1957377" y="4164085"/>
                    <a:pt x="1571917" y="4166917"/>
                  </a:cubicBezTo>
                  <a:cubicBezTo>
                    <a:pt x="1186457" y="4169749"/>
                    <a:pt x="1045343" y="4156060"/>
                    <a:pt x="694500" y="4166917"/>
                  </a:cubicBezTo>
                  <a:cubicBezTo>
                    <a:pt x="338926" y="4127589"/>
                    <a:pt x="-28762" y="3870388"/>
                    <a:pt x="0" y="3472417"/>
                  </a:cubicBezTo>
                  <a:cubicBezTo>
                    <a:pt x="-24030" y="3268819"/>
                    <a:pt x="-22016" y="3119444"/>
                    <a:pt x="0" y="2861275"/>
                  </a:cubicBezTo>
                  <a:cubicBezTo>
                    <a:pt x="22016" y="2603106"/>
                    <a:pt x="9771" y="2503458"/>
                    <a:pt x="0" y="2222354"/>
                  </a:cubicBezTo>
                  <a:cubicBezTo>
                    <a:pt x="-9771" y="1941250"/>
                    <a:pt x="-12559" y="1644417"/>
                    <a:pt x="0" y="1472317"/>
                  </a:cubicBezTo>
                  <a:cubicBezTo>
                    <a:pt x="12559" y="1300217"/>
                    <a:pt x="12162" y="1041315"/>
                    <a:pt x="0" y="694500"/>
                  </a:cubicBezTo>
                  <a:close/>
                </a:path>
              </a:pathLst>
            </a:custGeom>
            <a:solidFill>
              <a:srgbClr val="CCFFFF"/>
            </a:solidFill>
            <a:ln w="38100">
              <a:solidFill>
                <a:srgbClr val="002060"/>
              </a:solidFill>
            </a:ln>
          </p:spPr>
          <p:txBody>
            <a:bodyPr wrap="square" rtlCol="0">
              <a:spAutoFit/>
            </a:bodyPr>
            <a:lstStyle/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0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b) </a:t>
              </a: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Viết các số sau: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Tám mươi bảy nghìn sáu trăm linh một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Chín nghìn không trăm ba mươi tư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Hai mươi hai nghìn năm trăm hai mươi lăm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Bốn trăm mười tám nghìn ba trăm linh bốn</a:t>
              </a: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vi-VN" sz="3200" b="1" i="0" u="none" strike="noStrike" kern="1200" cap="none" spc="0" normalizeH="0" baseline="0" noProof="0" dirty="0">
                  <a:ln>
                    <a:noFill/>
                  </a:ln>
                  <a:solidFill>
                    <a:prstClr val="black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- Năm trăm hai mươi bảy nghìn sáu trăm bốn mươi mốt</a:t>
              </a: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  <a:p>
              <a:pPr marL="0" marR="0" lvl="0" indent="0" algn="just" defTabSz="914400" rtl="0" eaLnBrk="1" fontAlgn="auto" latinLnBrk="0" hangingPunct="1">
                <a:lnSpc>
                  <a:spcPct val="13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+mn-ea"/>
                <a:cs typeface="Calibri" panose="020F0502020204030204" pitchFamily="34" charset="0"/>
              </a:endParaRPr>
            </a:p>
          </p:txBody>
        </p:sp>
        <p:sp>
          <p:nvSpPr>
            <p:cNvPr id="13" name="Oval 12"/>
            <p:cNvSpPr/>
            <p:nvPr/>
          </p:nvSpPr>
          <p:spPr>
            <a:xfrm>
              <a:off x="-313312" y="271127"/>
              <a:ext cx="822325" cy="639206"/>
            </a:xfrm>
            <a:prstGeom prst="ellipse">
              <a:avLst/>
            </a:prstGeom>
            <a:solidFill>
              <a:srgbClr val="FF0000"/>
            </a:solidFill>
            <a:ln>
              <a:solidFill>
                <a:srgbClr val="FF0000"/>
              </a:solidFill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marL="0" marR="0" lvl="0" indent="0" algn="ctr" defTabSz="914400" rtl="0" eaLnBrk="1" fontAlgn="auto" latinLnBrk="0" hangingPunct="1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2800" b="1" i="0" u="none" strike="noStrike" kern="1200" cap="none" spc="0" normalizeH="0" baseline="0" noProof="0" dirty="0">
                  <a:ln>
                    <a:noFill/>
                  </a:ln>
                  <a:solidFill>
                    <a:prstClr val="white"/>
                  </a:solidFill>
                  <a:effectLst/>
                  <a:uLnTx/>
                  <a:uFillTx/>
                  <a:latin typeface="Calibri" panose="020F0502020204030204" pitchFamily="34" charset="0"/>
                  <a:ea typeface="+mn-ea"/>
                  <a:cs typeface="Calibri" panose="020F0502020204030204" pitchFamily="34" charset="0"/>
                </a:rPr>
                <a:t>2b</a:t>
              </a:r>
            </a:p>
          </p:txBody>
        </p:sp>
      </p:grpSp>
      <p:sp>
        <p:nvSpPr>
          <p:cNvPr id="2" name="Rectangle: Rounded Corners 1"/>
          <p:cNvSpPr/>
          <p:nvPr/>
        </p:nvSpPr>
        <p:spPr>
          <a:xfrm>
            <a:off x="7266305" y="1470660"/>
            <a:ext cx="1857375" cy="4667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87 601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7" name="Rectangle: Rounded Corners 6"/>
          <p:cNvSpPr/>
          <p:nvPr/>
        </p:nvSpPr>
        <p:spPr>
          <a:xfrm>
            <a:off x="6586855" y="211391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9 034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8" name="Rectangle: Rounded Corners 7"/>
          <p:cNvSpPr/>
          <p:nvPr/>
        </p:nvSpPr>
        <p:spPr>
          <a:xfrm>
            <a:off x="7972425" y="271907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22 525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9" name="Rectangle: Rounded Corners 8"/>
          <p:cNvSpPr/>
          <p:nvPr/>
        </p:nvSpPr>
        <p:spPr>
          <a:xfrm>
            <a:off x="7972425" y="3324225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418 304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  <p:sp>
        <p:nvSpPr>
          <p:cNvPr id="11" name="Rectangle: Rounded Corners 10"/>
          <p:cNvSpPr/>
          <p:nvPr/>
        </p:nvSpPr>
        <p:spPr>
          <a:xfrm>
            <a:off x="9909175" y="4005580"/>
            <a:ext cx="1857375" cy="428625"/>
          </a:xfrm>
          <a:prstGeom prst="roundRect">
            <a:avLst/>
          </a:prstGeom>
          <a:solidFill>
            <a:schemeClr val="accent2">
              <a:lumMod val="20000"/>
              <a:lumOff val="80000"/>
            </a:schemeClr>
          </a:solidFill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lvl="0" algn="ctr"/>
            <a:r>
              <a:rPr lang="en-US" sz="3600" b="1" dirty="0">
                <a:solidFill>
                  <a:srgbClr val="FF0000"/>
                </a:solidFill>
              </a:rPr>
              <a:t>527 641</a:t>
            </a:r>
            <a:endParaRPr kumimoji="0" lang="en-US" sz="3600" b="1" i="0" u="none" strike="noStrike" kern="120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Calibri" panose="020F0502020204030204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2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bldLvl="0" animBg="1"/>
      <p:bldP spid="7" grpId="0" bldLvl="0" animBg="1"/>
      <p:bldP spid="8" grpId="0" bldLvl="0" animBg="1"/>
      <p:bldP spid="9" grpId="0" bldLvl="0" animBg="1"/>
      <p:bldP spid="11" grpId="0" bldLvl="0" animBg="1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426000" y="180975"/>
            <a:ext cx="11340000" cy="6553199"/>
          </a:xfrm>
          <a:custGeom>
            <a:avLst/>
            <a:gdLst>
              <a:gd name="connsiteX0" fmla="*/ 0 w 11340000"/>
              <a:gd name="connsiteY0" fmla="*/ 1092222 h 6553199"/>
              <a:gd name="connsiteX1" fmla="*/ 1092222 w 11340000"/>
              <a:gd name="connsiteY1" fmla="*/ 0 h 6553199"/>
              <a:gd name="connsiteX2" fmla="*/ 10247778 w 11340000"/>
              <a:gd name="connsiteY2" fmla="*/ 0 h 6553199"/>
              <a:gd name="connsiteX3" fmla="*/ 11340000 w 11340000"/>
              <a:gd name="connsiteY3" fmla="*/ 1092222 h 6553199"/>
              <a:gd name="connsiteX4" fmla="*/ 11340000 w 11340000"/>
              <a:gd name="connsiteY4" fmla="*/ 5460977 h 6553199"/>
              <a:gd name="connsiteX5" fmla="*/ 10247778 w 11340000"/>
              <a:gd name="connsiteY5" fmla="*/ 6553199 h 6553199"/>
              <a:gd name="connsiteX6" fmla="*/ 1092222 w 11340000"/>
              <a:gd name="connsiteY6" fmla="*/ 6553199 h 6553199"/>
              <a:gd name="connsiteX7" fmla="*/ 0 w 11340000"/>
              <a:gd name="connsiteY7" fmla="*/ 5460977 h 6553199"/>
              <a:gd name="connsiteX8" fmla="*/ 0 w 11340000"/>
              <a:gd name="connsiteY8" fmla="*/ 1092222 h 655319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553199" fill="none" extrusionOk="0">
                <a:moveTo>
                  <a:pt x="0" y="1092222"/>
                </a:moveTo>
                <a:cubicBezTo>
                  <a:pt x="-94038" y="494851"/>
                  <a:pt x="478043" y="62240"/>
                  <a:pt x="1092222" y="0"/>
                </a:cubicBezTo>
                <a:cubicBezTo>
                  <a:pt x="4871760" y="77600"/>
                  <a:pt x="6563171" y="-27269"/>
                  <a:pt x="10247778" y="0"/>
                </a:cubicBezTo>
                <a:cubicBezTo>
                  <a:pt x="10865307" y="-18879"/>
                  <a:pt x="11405616" y="508320"/>
                  <a:pt x="11340000" y="1092222"/>
                </a:cubicBezTo>
                <a:cubicBezTo>
                  <a:pt x="11449000" y="2759216"/>
                  <a:pt x="11261791" y="4547519"/>
                  <a:pt x="11340000" y="5460977"/>
                </a:cubicBezTo>
                <a:cubicBezTo>
                  <a:pt x="11293182" y="6045880"/>
                  <a:pt x="10798345" y="6576419"/>
                  <a:pt x="10247778" y="6553199"/>
                </a:cubicBezTo>
                <a:cubicBezTo>
                  <a:pt x="6828830" y="6602376"/>
                  <a:pt x="5601851" y="6430497"/>
                  <a:pt x="1092222" y="6553199"/>
                </a:cubicBezTo>
                <a:cubicBezTo>
                  <a:pt x="486912" y="6569262"/>
                  <a:pt x="-85820" y="6138087"/>
                  <a:pt x="0" y="5460977"/>
                </a:cubicBezTo>
                <a:cubicBezTo>
                  <a:pt x="47022" y="3397640"/>
                  <a:pt x="104569" y="2528771"/>
                  <a:pt x="0" y="1092222"/>
                </a:cubicBezTo>
                <a:close/>
              </a:path>
              <a:path w="11340000" h="6553199" stroke="0" extrusionOk="0">
                <a:moveTo>
                  <a:pt x="0" y="1092222"/>
                </a:moveTo>
                <a:cubicBezTo>
                  <a:pt x="11393" y="487702"/>
                  <a:pt x="567660" y="-5248"/>
                  <a:pt x="1092222" y="0"/>
                </a:cubicBezTo>
                <a:cubicBezTo>
                  <a:pt x="2156676" y="-129276"/>
                  <a:pt x="8261162" y="-77778"/>
                  <a:pt x="10247778" y="0"/>
                </a:cubicBezTo>
                <a:cubicBezTo>
                  <a:pt x="10834508" y="-52562"/>
                  <a:pt x="11332063" y="534768"/>
                  <a:pt x="11340000" y="1092222"/>
                </a:cubicBezTo>
                <a:cubicBezTo>
                  <a:pt x="11421599" y="3138461"/>
                  <a:pt x="11494300" y="3804128"/>
                  <a:pt x="11340000" y="5460977"/>
                </a:cubicBezTo>
                <a:cubicBezTo>
                  <a:pt x="11378695" y="6145799"/>
                  <a:pt x="10772808" y="6579772"/>
                  <a:pt x="10247778" y="6553199"/>
                </a:cubicBezTo>
                <a:cubicBezTo>
                  <a:pt x="6105535" y="6597419"/>
                  <a:pt x="5053852" y="6523817"/>
                  <a:pt x="1092222" y="6553199"/>
                </a:cubicBezTo>
                <a:cubicBezTo>
                  <a:pt x="479998" y="6518596"/>
                  <a:pt x="-16246" y="6060440"/>
                  <a:pt x="0" y="5460977"/>
                </a:cubicBezTo>
                <a:cubicBezTo>
                  <a:pt x="-159954" y="4642527"/>
                  <a:pt x="22140" y="1599146"/>
                  <a:pt x="0" y="1092222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233487" y="300037"/>
            <a:ext cx="3171825" cy="676275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714500" y="1014412"/>
            <a:ext cx="8705850" cy="1133475"/>
          </a:xfrm>
          <a:prstGeom prst="rect">
            <a:avLst/>
          </a:prstGeom>
        </p:spPr>
      </p:pic>
      <p:pic>
        <p:nvPicPr>
          <p:cNvPr id="17" name="Picture 16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1271587" y="2409825"/>
            <a:ext cx="9915525" cy="3943350"/>
          </a:xfrm>
          <a:prstGeom prst="rect">
            <a:avLst/>
          </a:prstGeom>
        </p:spPr>
      </p:pic>
      <p:sp>
        <p:nvSpPr>
          <p:cNvPr id="24" name="Rectangle: Rounded Corners 23"/>
          <p:cNvSpPr/>
          <p:nvPr/>
        </p:nvSpPr>
        <p:spPr>
          <a:xfrm>
            <a:off x="4105275" y="2428874"/>
            <a:ext cx="523875" cy="4476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5" name="Rectangle: Rounded Corners 24"/>
          <p:cNvSpPr/>
          <p:nvPr/>
        </p:nvSpPr>
        <p:spPr>
          <a:xfrm>
            <a:off x="6191250" y="24193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6" name="Rectangle: Rounded Corners 25"/>
          <p:cNvSpPr/>
          <p:nvPr/>
        </p:nvSpPr>
        <p:spPr>
          <a:xfrm>
            <a:off x="836295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7" name="Rectangle: Rounded Corners 26"/>
          <p:cNvSpPr/>
          <p:nvPr/>
        </p:nvSpPr>
        <p:spPr>
          <a:xfrm>
            <a:off x="9715500" y="24098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7</a:t>
            </a:r>
          </a:p>
        </p:txBody>
      </p:sp>
      <p:sp>
        <p:nvSpPr>
          <p:cNvPr id="28" name="Rectangle: Rounded Corners 27"/>
          <p:cNvSpPr/>
          <p:nvPr/>
        </p:nvSpPr>
        <p:spPr>
          <a:xfrm>
            <a:off x="1562100" y="30670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9" name="Rectangle: Rounded Corners 28"/>
          <p:cNvSpPr/>
          <p:nvPr/>
        </p:nvSpPr>
        <p:spPr>
          <a:xfrm>
            <a:off x="2857500" y="30384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Rectangle: Rounded Corners 29"/>
          <p:cNvSpPr/>
          <p:nvPr/>
        </p:nvSpPr>
        <p:spPr>
          <a:xfrm>
            <a:off x="4114800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6</a:t>
            </a:r>
          </a:p>
        </p:txBody>
      </p:sp>
      <p:sp>
        <p:nvSpPr>
          <p:cNvPr id="31" name="Rectangle: Rounded Corners 30"/>
          <p:cNvSpPr/>
          <p:nvPr/>
        </p:nvSpPr>
        <p:spPr>
          <a:xfrm>
            <a:off x="6210300" y="37528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2" name="Rectangle: Rounded Corners 31"/>
          <p:cNvSpPr/>
          <p:nvPr/>
        </p:nvSpPr>
        <p:spPr>
          <a:xfrm>
            <a:off x="8353425" y="37433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3" name="Rectangle: Rounded Corners 32"/>
          <p:cNvSpPr/>
          <p:nvPr/>
        </p:nvSpPr>
        <p:spPr>
          <a:xfrm>
            <a:off x="9725025" y="37718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4" name="Rectangle: Rounded Corners 33"/>
          <p:cNvSpPr/>
          <p:nvPr/>
        </p:nvSpPr>
        <p:spPr>
          <a:xfrm>
            <a:off x="1571625" y="43910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8</a:t>
            </a:r>
          </a:p>
        </p:txBody>
      </p:sp>
      <p:sp>
        <p:nvSpPr>
          <p:cNvPr id="35" name="Rectangle: Rounded Corners 34"/>
          <p:cNvSpPr/>
          <p:nvPr/>
        </p:nvSpPr>
        <p:spPr>
          <a:xfrm>
            <a:off x="2876550" y="43814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9</a:t>
            </a:r>
          </a:p>
        </p:txBody>
      </p:sp>
      <p:sp>
        <p:nvSpPr>
          <p:cNvPr id="36" name="Rectangle: Rounded Corners 35"/>
          <p:cNvSpPr/>
          <p:nvPr/>
        </p:nvSpPr>
        <p:spPr>
          <a:xfrm>
            <a:off x="4095750" y="50958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37" name="Rectangle: Rounded Corners 36"/>
          <p:cNvSpPr/>
          <p:nvPr/>
        </p:nvSpPr>
        <p:spPr>
          <a:xfrm>
            <a:off x="6181725" y="510539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38" name="Rectangle: Rounded Corners 37"/>
          <p:cNvSpPr/>
          <p:nvPr/>
        </p:nvSpPr>
        <p:spPr>
          <a:xfrm>
            <a:off x="8343900" y="51244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39" name="Rectangle: Rounded Corners 38"/>
          <p:cNvSpPr/>
          <p:nvPr/>
        </p:nvSpPr>
        <p:spPr>
          <a:xfrm>
            <a:off x="9715500" y="511492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40" name="Rectangle: Rounded Corners 39"/>
          <p:cNvSpPr/>
          <p:nvPr/>
        </p:nvSpPr>
        <p:spPr>
          <a:xfrm>
            <a:off x="1552575" y="5743574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0</a:t>
            </a:r>
          </a:p>
        </p:txBody>
      </p:sp>
      <p:sp>
        <p:nvSpPr>
          <p:cNvPr id="41" name="Rectangle: Rounded Corners 40"/>
          <p:cNvSpPr/>
          <p:nvPr/>
        </p:nvSpPr>
        <p:spPr>
          <a:xfrm>
            <a:off x="2876550" y="5772149"/>
            <a:ext cx="523875" cy="485776"/>
          </a:xfrm>
          <a:prstGeom prst="roundRect">
            <a:avLst/>
          </a:prstGeom>
          <a:ln w="38100">
            <a:solidFill>
              <a:srgbClr val="FF33CC"/>
            </a:solidFill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en-US" sz="2800" b="1" dirty="0">
                <a:solidFill>
                  <a:srgbClr val="FF0000"/>
                </a:solidFill>
              </a:rPr>
              <a:t>5</a:t>
            </a: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2" dur="500"/>
                                        <p:tgtEl>
                                          <p:spTgt spid="2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7" dur="500"/>
                                        <p:tgtEl>
                                          <p:spTgt spid="2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2" dur="500"/>
                                        <p:tgtEl>
                                          <p:spTgt spid="2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7" dur="500"/>
                                        <p:tgtEl>
                                          <p:spTgt spid="2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2" dur="500"/>
                                        <p:tgtEl>
                                          <p:spTgt spid="2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7" dur="500"/>
                                        <p:tgtEl>
                                          <p:spTgt spid="3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2" dur="500"/>
                                        <p:tgtEl>
                                          <p:spTgt spid="3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3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3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2" dur="500"/>
                                        <p:tgtEl>
                                          <p:spTgt spid="35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7" dur="500"/>
                                        <p:tgtEl>
                                          <p:spTgt spid="36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8" fill="hold">
                      <p:stCondLst>
                        <p:cond delay="indefinite"/>
                      </p:stCondLst>
                      <p:childTnLst>
                        <p:par>
                          <p:cTn id="69" fill="hold">
                            <p:stCondLst>
                              <p:cond delay="0"/>
                            </p:stCondLst>
                            <p:childTnLst>
                              <p:par>
                                <p:cTn id="7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2" dur="500"/>
                                        <p:tgtEl>
                                          <p:spTgt spid="3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3" fill="hold">
                      <p:stCondLst>
                        <p:cond delay="indefinite"/>
                      </p:stCondLst>
                      <p:childTnLst>
                        <p:par>
                          <p:cTn id="74" fill="hold">
                            <p:stCondLst>
                              <p:cond delay="0"/>
                            </p:stCondLst>
                            <p:childTnLst>
                              <p:par>
                                <p:cTn id="7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7" dur="500"/>
                                        <p:tgtEl>
                                          <p:spTgt spid="38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00"/>
                                        <p:tgtEl>
                                          <p:spTgt spid="3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3" fill="hold">
                      <p:stCondLst>
                        <p:cond delay="indefinite"/>
                      </p:stCondLst>
                      <p:childTnLst>
                        <p:par>
                          <p:cTn id="84" fill="hold">
                            <p:stCondLst>
                              <p:cond delay="0"/>
                            </p:stCondLst>
                            <p:childTnLst>
                              <p:par>
                                <p:cTn id="8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7" dur="500"/>
                                        <p:tgtEl>
                                          <p:spTgt spid="40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8" fill="hold">
                      <p:stCondLst>
                        <p:cond delay="indefinite"/>
                      </p:stCondLst>
                      <p:childTnLst>
                        <p:par>
                          <p:cTn id="89" fill="hold">
                            <p:stCondLst>
                              <p:cond delay="0"/>
                            </p:stCondLst>
                            <p:childTnLst>
                              <p:par>
                                <p:cTn id="90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92" dur="500"/>
                                        <p:tgtEl>
                                          <p:spTgt spid="41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" name="Picture 19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2" name="Hình chữ nhật: Góc Tròn 6"/>
          <p:cNvSpPr/>
          <p:nvPr/>
        </p:nvSpPr>
        <p:spPr>
          <a:xfrm>
            <a:off x="426000" y="369000"/>
            <a:ext cx="11340000" cy="6120000"/>
          </a:xfrm>
          <a:custGeom>
            <a:avLst/>
            <a:gdLst>
              <a:gd name="connsiteX0" fmla="*/ 0 w 11340000"/>
              <a:gd name="connsiteY0" fmla="*/ 1020020 h 6120000"/>
              <a:gd name="connsiteX1" fmla="*/ 1020020 w 11340000"/>
              <a:gd name="connsiteY1" fmla="*/ 0 h 6120000"/>
              <a:gd name="connsiteX2" fmla="*/ 10319980 w 11340000"/>
              <a:gd name="connsiteY2" fmla="*/ 0 h 6120000"/>
              <a:gd name="connsiteX3" fmla="*/ 11340000 w 11340000"/>
              <a:gd name="connsiteY3" fmla="*/ 1020020 h 6120000"/>
              <a:gd name="connsiteX4" fmla="*/ 11340000 w 11340000"/>
              <a:gd name="connsiteY4" fmla="*/ 5099980 h 6120000"/>
              <a:gd name="connsiteX5" fmla="*/ 10319980 w 11340000"/>
              <a:gd name="connsiteY5" fmla="*/ 6120000 h 6120000"/>
              <a:gd name="connsiteX6" fmla="*/ 1020020 w 11340000"/>
              <a:gd name="connsiteY6" fmla="*/ 6120000 h 6120000"/>
              <a:gd name="connsiteX7" fmla="*/ 0 w 11340000"/>
              <a:gd name="connsiteY7" fmla="*/ 5099980 h 6120000"/>
              <a:gd name="connsiteX8" fmla="*/ 0 w 11340000"/>
              <a:gd name="connsiteY8" fmla="*/ 1020020 h 6120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340000" h="6120000" fill="none" extrusionOk="0">
                <a:moveTo>
                  <a:pt x="0" y="1020020"/>
                </a:moveTo>
                <a:cubicBezTo>
                  <a:pt x="-56268" y="460178"/>
                  <a:pt x="449481" y="40875"/>
                  <a:pt x="1020020" y="0"/>
                </a:cubicBezTo>
                <a:cubicBezTo>
                  <a:pt x="2458429" y="77600"/>
                  <a:pt x="6725179" y="-27269"/>
                  <a:pt x="10319980" y="0"/>
                </a:cubicBezTo>
                <a:cubicBezTo>
                  <a:pt x="10902535" y="-25347"/>
                  <a:pt x="11442501" y="486854"/>
                  <a:pt x="11340000" y="1020020"/>
                </a:cubicBezTo>
                <a:cubicBezTo>
                  <a:pt x="11449000" y="2653442"/>
                  <a:pt x="11261791" y="4226099"/>
                  <a:pt x="11340000" y="5099980"/>
                </a:cubicBezTo>
                <a:cubicBezTo>
                  <a:pt x="11303559" y="5649066"/>
                  <a:pt x="10847145" y="6135954"/>
                  <a:pt x="10319980" y="6120000"/>
                </a:cubicBezTo>
                <a:cubicBezTo>
                  <a:pt x="6042031" y="6169177"/>
                  <a:pt x="2308750" y="5997298"/>
                  <a:pt x="1020020" y="6120000"/>
                </a:cubicBezTo>
                <a:cubicBezTo>
                  <a:pt x="454783" y="6134564"/>
                  <a:pt x="-80568" y="5732691"/>
                  <a:pt x="0" y="5099980"/>
                </a:cubicBezTo>
                <a:cubicBezTo>
                  <a:pt x="47022" y="3439571"/>
                  <a:pt x="104569" y="1668986"/>
                  <a:pt x="0" y="1020020"/>
                </a:cubicBezTo>
                <a:close/>
              </a:path>
              <a:path w="11340000" h="6120000" stroke="0" extrusionOk="0">
                <a:moveTo>
                  <a:pt x="0" y="1020020"/>
                </a:moveTo>
                <a:cubicBezTo>
                  <a:pt x="41108" y="451980"/>
                  <a:pt x="513541" y="-3794"/>
                  <a:pt x="1020020" y="0"/>
                </a:cubicBezTo>
                <a:cubicBezTo>
                  <a:pt x="5636408" y="-129276"/>
                  <a:pt x="6332476" y="-77778"/>
                  <a:pt x="10319980" y="0"/>
                </a:cubicBezTo>
                <a:cubicBezTo>
                  <a:pt x="10868171" y="-48298"/>
                  <a:pt x="11324529" y="545888"/>
                  <a:pt x="11340000" y="1020020"/>
                </a:cubicBezTo>
                <a:cubicBezTo>
                  <a:pt x="11421599" y="2729300"/>
                  <a:pt x="11494300" y="4333844"/>
                  <a:pt x="11340000" y="5099980"/>
                </a:cubicBezTo>
                <a:cubicBezTo>
                  <a:pt x="11373795" y="5734592"/>
                  <a:pt x="10798923" y="6148683"/>
                  <a:pt x="10319980" y="6120000"/>
                </a:cubicBezTo>
                <a:cubicBezTo>
                  <a:pt x="6843090" y="6164220"/>
                  <a:pt x="3180859" y="6090618"/>
                  <a:pt x="1020020" y="6120000"/>
                </a:cubicBezTo>
                <a:cubicBezTo>
                  <a:pt x="428957" y="6013484"/>
                  <a:pt x="-21325" y="5658392"/>
                  <a:pt x="0" y="5099980"/>
                </a:cubicBezTo>
                <a:cubicBezTo>
                  <a:pt x="-159954" y="3803481"/>
                  <a:pt x="22140" y="2316074"/>
                  <a:pt x="0" y="1020020"/>
                </a:cubicBezTo>
                <a:close/>
              </a:path>
            </a:pathLst>
          </a:custGeom>
          <a:solidFill>
            <a:schemeClr val="bg1">
              <a:alpha val="85000"/>
            </a:schemeClr>
          </a:solidFill>
          <a:ln w="50800" cap="rnd" cmpd="thinThick">
            <a:solidFill>
              <a:srgbClr val="A50021"/>
            </a:solidFill>
            <a:prstDash val="dash"/>
          </a:ln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grpSp>
        <p:nvGrpSpPr>
          <p:cNvPr id="11" name="Nhóm 30"/>
          <p:cNvGrpSpPr/>
          <p:nvPr/>
        </p:nvGrpSpPr>
        <p:grpSpPr>
          <a:xfrm>
            <a:off x="234771" y="1901667"/>
            <a:ext cx="11957231" cy="4018429"/>
            <a:chOff x="117384" y="1055969"/>
            <a:chExt cx="11957231" cy="4018429"/>
          </a:xfrm>
        </p:grpSpPr>
        <p:sp>
          <p:nvSpPr>
            <p:cNvPr id="12" name="Text Placeholder 7"/>
            <p:cNvSpPr txBox="1"/>
            <p:nvPr/>
          </p:nvSpPr>
          <p:spPr>
            <a:xfrm>
              <a:off x="458332" y="1055969"/>
              <a:ext cx="11341116" cy="1767693"/>
            </a:xfrm>
            <a:prstGeom prst="rect">
              <a:avLst/>
            </a:prstGeom>
          </p:spPr>
          <p:txBody>
            <a:bodyPr vert="horz" lIns="0" tIns="103866" rIns="0" bIns="103866" anchor="t"/>
            <a:lstStyle>
              <a:lvl1pPr marL="0" indent="0" algn="r" rtl="0" eaLnBrk="0" fontAlgn="base" hangingPunct="0">
                <a:lnSpc>
                  <a:spcPct val="100000"/>
                </a:lnSpc>
                <a:spcBef>
                  <a:spcPts val="0"/>
                </a:spcBef>
                <a:spcAft>
                  <a:spcPts val="0"/>
                </a:spcAft>
                <a:buFont typeface="Arial" panose="020B0604020202020204" pitchFamily="34" charset="0"/>
                <a:buNone/>
                <a:defRPr sz="1265" b="1" kern="1200">
                  <a:solidFill>
                    <a:schemeClr val="tx1">
                      <a:lumMod val="75000"/>
                      <a:lumOff val="25000"/>
                    </a:schemeClr>
                  </a:solidFill>
                  <a:latin typeface="Lato Regular"/>
                  <a:ea typeface="+mn-ea"/>
                  <a:cs typeface="Lato Regular"/>
                </a:defRPr>
              </a:lvl1pPr>
              <a:lvl2pPr marL="1041400" indent="-400050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40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2pPr>
              <a:lvl3pPr marL="160528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•"/>
                <a:defRPr sz="34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3pPr>
              <a:lvl4pPr marL="2247900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–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4pPr>
              <a:lvl5pPr marL="2891155" indent="-319405" algn="l" rtl="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panose="020B0604020202020204" pitchFamily="34" charset="0"/>
                <a:buChar char="»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5pPr>
              <a:lvl6pPr marL="353441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6pPr>
              <a:lvl7pPr marL="417703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7pPr>
              <a:lvl8pPr marL="481965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8pPr>
              <a:lvl9pPr marL="5462270" indent="-321310" algn="l" defTabSz="1285240" rtl="0" eaLnBrk="1" latinLnBrk="0" hangingPunct="1">
                <a:spcBef>
                  <a:spcPct val="20000"/>
                </a:spcBef>
                <a:buFont typeface="Arial" panose="020B0604020202020204" pitchFamily="34" charset="0"/>
                <a:buChar char="•"/>
                <a:defRPr sz="2800" kern="1200">
                  <a:solidFill>
                    <a:schemeClr val="tx1"/>
                  </a:solidFill>
                  <a:latin typeface="+mn-lt"/>
                  <a:ea typeface="+mn-ea"/>
                  <a:cs typeface="+mn-cs"/>
                </a:defRPr>
              </a:lvl9pPr>
            </a:lstStyle>
            <a:p>
              <a:pPr marL="457200" marR="0" lvl="0" indent="-457200" algn="just" defTabSz="914400" rtl="0" eaLnBrk="0" fontAlgn="base" latinLnBrk="0" hangingPunct="0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Char char="-"/>
                <a:defRPr/>
              </a:pPr>
              <a:endParaRPr kumimoji="0" lang="en-US" altLang="zh-CN" sz="30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  <p:sp>
          <p:nvSpPr>
            <p:cNvPr id="13" name="Hộp Văn bản 29"/>
            <p:cNvSpPr txBox="1"/>
            <p:nvPr/>
          </p:nvSpPr>
          <p:spPr>
            <a:xfrm>
              <a:off x="117384" y="4566567"/>
              <a:ext cx="11957231" cy="5078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marL="457200" marR="0" lvl="1" indent="0" algn="just" defTabSz="914400" rtl="0" eaLnBrk="1" fontAlgn="auto" latinLnBrk="0" hangingPunct="1">
                <a:lnSpc>
                  <a:spcPct val="100000"/>
                </a:lnSpc>
                <a:spcBef>
                  <a:spcPts val="60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endParaRPr kumimoji="0" lang="en-US" altLang="zh-CN" sz="2700" b="0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Calibri" panose="020F0502020204030204" pitchFamily="34" charset="0"/>
                <a:ea typeface="等线" panose="02010600030101010101" pitchFamily="2" charset="-122"/>
                <a:cs typeface="Calibri" panose="020F0502020204030204" pitchFamily="34" charset="0"/>
                <a:sym typeface="+mn-lt"/>
              </a:endParaRPr>
            </a:p>
          </p:txBody>
        </p:sp>
      </p:grpSp>
      <p:grpSp>
        <p:nvGrpSpPr>
          <p:cNvPr id="14" name="Group 13"/>
          <p:cNvGrpSpPr/>
          <p:nvPr/>
        </p:nvGrpSpPr>
        <p:grpSpPr>
          <a:xfrm>
            <a:off x="852540" y="1465799"/>
            <a:ext cx="10245725" cy="1717675"/>
            <a:chOff x="968287" y="1368504"/>
            <a:chExt cx="10245725" cy="1717675"/>
          </a:xfrm>
        </p:grpSpPr>
        <p:sp>
          <p:nvSpPr>
            <p:cNvPr id="15" name="TextBox 47"/>
            <p:cNvSpPr txBox="1"/>
            <p:nvPr/>
          </p:nvSpPr>
          <p:spPr>
            <a:xfrm>
              <a:off x="1911897" y="1517729"/>
              <a:ext cx="9302115" cy="156845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marL="0" marR="0" lvl="0" indent="0" algn="ctr" defTabSz="914400" rtl="0" eaLnBrk="1" fontAlgn="auto" latinLnBrk="0" hangingPunct="1">
                <a:lnSpc>
                  <a:spcPct val="120000"/>
                </a:lnSpc>
                <a:spcBef>
                  <a:spcPts val="0"/>
                </a:spcBef>
                <a:spcAft>
                  <a:spcPts val="0"/>
                </a:spcAft>
                <a:buClrTx/>
                <a:buSzTx/>
                <a:buFontTx/>
                <a:buNone/>
                <a:defRPr/>
              </a:pPr>
              <a:r>
                <a:rPr kumimoji="0" lang="en-US" sz="4000" b="1" i="0" u="none" strike="noStrike" kern="1200" cap="none" spc="0" normalizeH="0" baseline="0" noProof="0" dirty="0">
                  <a:ln>
                    <a:noFill/>
                  </a:ln>
                  <a:solidFill>
                    <a:srgbClr val="062EF8"/>
                  </a:solidFill>
                  <a:effectLst/>
                  <a:uLnTx/>
                  <a:uFillTx/>
                  <a:latin typeface="Times New Roman" panose="02020603050405020304" pitchFamily="18" charset="0"/>
                  <a:ea typeface="+mn-ea"/>
                  <a:cs typeface="Times New Roman" panose="02020603050405020304" pitchFamily="18" charset="0"/>
                </a:rPr>
                <a:t>Các em về nhà xem lại bài và chuẩn bị cho bài sau!</a:t>
              </a:r>
            </a:p>
          </p:txBody>
        </p:sp>
        <p:pic>
          <p:nvPicPr>
            <p:cNvPr id="16" name="Picture 15" descr="Icon&#10;&#10;Description automatically generated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 flipH="1">
              <a:off x="968287" y="1368504"/>
              <a:ext cx="943546" cy="1080000"/>
            </a:xfrm>
            <a:prstGeom prst="rect">
              <a:avLst/>
            </a:prstGeom>
          </p:spPr>
        </p:pic>
      </p:grpSp>
      <p:pic>
        <p:nvPicPr>
          <p:cNvPr id="4" name="Picture 3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3862965" y="466867"/>
            <a:ext cx="4572396" cy="1012024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withEffect">
                                  <p:stCondLst>
                                    <p:cond delay="50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1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4" dur="500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#ppt_h*1.125000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  <p:animEffect transition="in" filter="wipe(up)">
                                      <p:cBhvr>
                                        <p:cTn id="15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Picture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2106829" y="1958322"/>
            <a:ext cx="8256622" cy="4102237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7" descr="A picture containing text, outdoor object, windmill&#10;&#10;Description automatically generated"/>
          <p:cNvPicPr>
            <a:picLocks noChangeAspect="1"/>
          </p:cNvPicPr>
          <p:nvPr/>
        </p:nvPicPr>
        <p:blipFill>
          <a:blip r:embed="rId2" cstate="print">
            <a:extLst>
              <a:ext uri="{BEBA8EAE-BF5A-486C-A8C5-ECC9F3942E4B}">
                <a14:imgProps xmlns:a14="http://schemas.microsoft.com/office/drawing/2010/main">
                  <a14:imgLayer r:embed="rId3">
                    <a14:imgEffect>
                      <a14:colorTemperature colorTemp="4972"/>
                    </a14:imgEffect>
                    <a14:imgEffect>
                      <a14:saturation sat="15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" y="0"/>
            <a:ext cx="12192001" cy="6858000"/>
          </a:xfrm>
          <a:prstGeom prst="rect">
            <a:avLst/>
          </a:prstGeo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69158" y="612404"/>
            <a:ext cx="7053683" cy="563319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0" y="383"/>
            <a:ext cx="12192000" cy="6857233"/>
          </a:xfrm>
          <a:prstGeom prst="rect">
            <a:avLst/>
          </a:prstGeom>
          <a:gradFill>
            <a:gsLst>
              <a:gs pos="0">
                <a:schemeClr val="accent1">
                  <a:lumMod val="5000"/>
                  <a:lumOff val="95000"/>
                </a:schemeClr>
              </a:gs>
              <a:gs pos="74000">
                <a:schemeClr val="accent1">
                  <a:lumMod val="45000"/>
                  <a:lumOff val="55000"/>
                </a:schemeClr>
              </a:gs>
              <a:gs pos="83000">
                <a:schemeClr val="accent1">
                  <a:lumMod val="45000"/>
                  <a:lumOff val="55000"/>
                </a:schemeClr>
              </a:gs>
              <a:gs pos="100000">
                <a:schemeClr val="accent1">
                  <a:lumMod val="30000"/>
                  <a:lumOff val="70000"/>
                </a:schemeClr>
              </a:gs>
            </a:gsLst>
            <a:lin ang="5400000" scaled="1"/>
          </a:gradFill>
        </p:spPr>
      </p:pic>
      <p:pic>
        <p:nvPicPr>
          <p:cNvPr id="8" name="Picture 7" descr="A picture containing drawing&#10;&#10;Description automatically generated"/>
          <p:cNvPicPr>
            <a:picLocks noChangeAspect="1"/>
          </p:cNvPicPr>
          <p:nvPr/>
        </p:nvPicPr>
        <p:blipFill>
          <a:blip r:embed="rId1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02741" y="2458432"/>
            <a:ext cx="1085182" cy="2450804"/>
          </a:xfrm>
          <a:prstGeom prst="rect">
            <a:avLst/>
          </a:prstGeom>
        </p:spPr>
      </p:pic>
      <p:pic>
        <p:nvPicPr>
          <p:cNvPr id="114" name="Picture 113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2380590" y="2426886"/>
            <a:ext cx="1099830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7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8"/>
          <a:srcRect/>
          <a:stretch>
            <a:fillRect/>
          </a:stretch>
        </p:blipFill>
        <p:spPr>
          <a:xfrm>
            <a:off x="2948353" y="155598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20"/>
          <a:stretch>
            <a:fillRect/>
          </a:stretch>
        </p:blipFill>
        <p:spPr>
          <a:xfrm>
            <a:off x="10567996" y="131632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3480420" y="131632"/>
            <a:ext cx="6593914" cy="1173546"/>
          </a:xfrm>
          <a:prstGeom prst="wedgeRectCallout">
            <a:avLst>
              <a:gd name="adj1" fmla="val -16167"/>
              <a:gd name="adj2" fmla="val 10391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3200" b="1" i="0" u="none" strike="noStrike" kern="120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NÀO MÌNH CÙNG LÊN XE BUÝT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622163" y="3389134"/>
            <a:ext cx="5281205" cy="95410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Hãy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trả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lời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đúng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các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câu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hỏi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đểđược</a:t>
            </a:r>
            <a:r>
              <a:rPr kumimoji="0" lang="en-US" sz="2800" b="1" i="0" u="none" strike="noStrike" kern="0" cap="none" spc="0" normalizeH="0" baseline="0" noProof="0" dirty="0" smtClean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lên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xe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2800" b="1" i="0" u="none" strike="noStrike" kern="0" cap="none" spc="0" normalizeH="0" baseline="0" noProof="0" dirty="0" err="1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nhé</a:t>
            </a:r>
            <a:r>
              <a:rPr kumimoji="0" lang="en-US" sz="2800" b="1" i="0" u="none" strike="noStrike" kern="0" cap="none" spc="0" normalizeH="0" baseline="0" noProof="0" dirty="0">
                <a:ln w="0"/>
                <a:solidFill>
                  <a:srgbClr val="FF0000"/>
                </a:solidFill>
                <a:effectLst>
                  <a:outerShdw blurRad="38100" dist="19050" dir="2700000" algn="tl" rotWithShape="0">
                    <a:srgbClr val="000000">
                      <a:alpha val="40000"/>
                    </a:srgbClr>
                  </a:outerShdw>
                </a:effectLst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!</a:t>
            </a:r>
            <a:endParaRPr kumimoji="0" lang="en-US" sz="2800" b="1" i="0" u="none" strike="noStrike" kern="1200" cap="none" spc="0" normalizeH="0" baseline="0" noProof="0" dirty="0">
              <a:ln w="0"/>
              <a:solidFill>
                <a:srgbClr val="FF0000"/>
              </a:solidFill>
              <a:effectLst>
                <a:outerShdw blurRad="38100" dist="19050" dir="2700000" algn="tl" rotWithShape="0">
                  <a:srgbClr val="000000">
                    <a:alpha val="40000"/>
                  </a:srgbClr>
                </a:outerShdw>
              </a:effectLst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  <p:pic>
        <p:nvPicPr>
          <p:cNvPr id="12" name="Bike_Rides">
            <a:hlinkClick r:id="" action="ppaction://media"/>
          </p:cNvPr>
          <p:cNvPicPr>
            <a:picLocks noChangeAspect="1"/>
          </p:cNvPicPr>
          <p:nvPr>
            <a:audioFile r:link="rId8"/>
            <p:extLst>
              <p:ext uri="{DAA4B4D4-6D71-4841-9C94-3DE7FCFB9230}">
                <p14:media xmlns:p14="http://schemas.microsoft.com/office/powerpoint/2010/main" r:embed="rId7"/>
              </p:ext>
            </p:extLst>
          </p:nvPr>
        </p:nvPicPr>
        <p:blipFill>
          <a:blip r:embed="rId19"/>
          <a:stretch>
            <a:fillRect/>
          </a:stretch>
        </p:blipFill>
        <p:spPr>
          <a:xfrm>
            <a:off x="12413928" y="3028902"/>
            <a:ext cx="609600" cy="609600"/>
          </a:xfrm>
          <a:prstGeom prst="rect">
            <a:avLst/>
          </a:prstGeom>
        </p:spPr>
      </p:pic>
      <p:sp>
        <p:nvSpPr>
          <p:cNvPr id="13" name="Rectangle 12"/>
          <p:cNvSpPr/>
          <p:nvPr/>
        </p:nvSpPr>
        <p:spPr>
          <a:xfrm>
            <a:off x="5811259" y="5589220"/>
            <a:ext cx="1594924" cy="923330"/>
          </a:xfrm>
          <a:prstGeom prst="rect">
            <a:avLst/>
          </a:prstGeom>
          <a:noFill/>
        </p:spPr>
        <p:txBody>
          <a:bodyPr wrap="non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5400" b="1" i="0" u="none" strike="noStrike" kern="0" cap="none" spc="50" normalizeH="0" baseline="0" noProof="0" dirty="0">
                <a:ln w="9525" cmpd="sng">
                  <a:solidFill>
                    <a:srgbClr val="5B9BD5"/>
                  </a:solidFill>
                  <a:prstDash val="solid"/>
                </a:ln>
                <a:solidFill>
                  <a:srgbClr val="70AD47">
                    <a:tint val="1000"/>
                  </a:srgbClr>
                </a:solidFill>
                <a:effectLst>
                  <a:glow rad="38100">
                    <a:srgbClr val="5B9BD5">
                      <a:alpha val="40000"/>
                    </a:srgbClr>
                  </a:glow>
                </a:effectLst>
                <a:uLnTx/>
                <a:uFillTx/>
                <a:latin typeface="Arial" panose="020B0604020202020204"/>
                <a:ea typeface="+mn-ea"/>
                <a:cs typeface="Arial" panose="020B0604020202020204"/>
                <a:sym typeface="Arial" panose="020B0604020202020204"/>
              </a:rPr>
              <a:t>PLAY</a:t>
            </a:r>
          </a:p>
        </p:txBody>
      </p:sp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2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1" presetClass="mediacall" presetSubtype="0" fill="hold" nodeType="withEffect">
                                  <p:stCondLst>
                                    <p:cond delay="5000"/>
                                  </p:stCondLst>
                                  <p:childTnLst>
                                    <p:cmd type="call" cmd="playFrom(0.0)">
                                      <p:cBhvr>
                                        <p:cTn id="16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7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9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7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2" presetID="22" presetClass="entr" presetSubtype="8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1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25" presetID="10" presetClass="entr" presetSubtype="0" fill="hold" grpId="1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8" presetID="26" presetClass="emph" presetSubtype="0" repeatCount="indefinite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 tmFilter="0, 0; .2, .5; .8, .5; 1, 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Scale>
                                      <p:cBhvr>
                                        <p:cTn id="30" dur="250" autoRev="1" fill="hold"/>
                                        <p:tgtEl>
                                          <p:spTgt spid="13"/>
                                        </p:tgtEl>
                                      </p:cBhvr>
                                      <p:by x="105000" y="105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34" dur="112018" fill="hold"/>
                                        <p:tgtEl>
                                          <p:spTgt spid="1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3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audio>
              <p:cMediaNode vol="80000">
                <p:cTn id="3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  <p:audio>
              <p:cMediaNode vol="80000">
                <p:cTn id="38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2"/>
                </p:tgtEl>
              </p:cMediaNode>
            </p:audio>
          </p:childTnLst>
        </p:cTn>
      </p:par>
    </p:tnLst>
    <p:bldLst>
      <p:bldP spid="5" grpId="0" animBg="1"/>
      <p:bldP spid="26" grpId="0"/>
      <p:bldP spid="13" grpId="0"/>
      <p:bldP spid="13" grpId="1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/>
          <a:stretch>
            <a:fillRect/>
          </a:stretch>
        </p:blipFill>
        <p:spPr>
          <a:xfrm>
            <a:off x="2910742" y="2100263"/>
            <a:ext cx="1099830" cy="2513897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/>
          <a:stretch>
            <a:fillRect/>
          </a:stretch>
        </p:blipFill>
        <p:spPr>
          <a:xfrm>
            <a:off x="2916837" y="2100263"/>
            <a:ext cx="1093545" cy="2513897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287038" y="395641"/>
            <a:ext cx="4696890" cy="1173546"/>
          </a:xfrm>
          <a:prstGeom prst="wedgeRectCallout">
            <a:avLst>
              <a:gd name="adj1" fmla="val -26588"/>
              <a:gd name="adj2" fmla="val 119611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580 000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532243" y="3356977"/>
            <a:ext cx="4989443" cy="1200329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36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tám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kumimoji="0" lang="en-US" sz="36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36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endParaRPr kumimoji="0" lang="en-US" sz="1400" b="1" i="0" u="none" strike="noStrike" kern="0" cap="none" spc="0" normalizeH="0" baseline="0" noProof="0" dirty="0">
              <a:ln>
                <a:noFill/>
              </a:ln>
              <a:solidFill>
                <a:srgbClr val="002060"/>
              </a:solidFill>
              <a:effectLst/>
              <a:uLnTx/>
              <a:uFillTx/>
              <a:latin typeface="Arial" panose="020B0604020202020204"/>
              <a:ea typeface="+mn-ea"/>
              <a:cs typeface="+mn-cs"/>
              <a:sym typeface="Arial" panose="020B0604020202020204"/>
            </a:endParaRPr>
          </a:p>
        </p:txBody>
      </p:sp>
      <p:pic>
        <p:nvPicPr>
          <p:cNvPr id="133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407754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4.16667E-6 -3.33333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13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40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3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9366" cy="2491138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03874" y="2092216"/>
            <a:ext cx="1063289" cy="2491138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544704" y="252883"/>
            <a:ext cx="4439224" cy="1173546"/>
          </a:xfrm>
          <a:prstGeom prst="wedgeRectCallout">
            <a:avLst>
              <a:gd name="adj1" fmla="val -28073"/>
              <a:gd name="adj2" fmla="val 10216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Đọc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300 000</a:t>
            </a:r>
          </a:p>
        </p:txBody>
      </p:sp>
      <p:sp>
        <p:nvSpPr>
          <p:cNvPr id="26" name="Rectangle 25"/>
          <p:cNvSpPr/>
          <p:nvPr/>
        </p:nvSpPr>
        <p:spPr>
          <a:xfrm>
            <a:off x="4270489" y="3575638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Ba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kumimoji="0" lang="en-US" sz="4000" b="1" i="0" u="none" strike="noStrike" kern="0" cap="none" spc="0" normalizeH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kumimoji="0" lang="en-US" sz="4000" b="1" i="0" u="none" strike="noStrike" kern="0" cap="none" spc="0" normalizeH="0" baseline="0" noProof="0" dirty="0">
              <a:ln>
                <a:noFill/>
              </a:ln>
              <a:solidFill>
                <a:srgbClr val="FF000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1.25E-6 -4.07407E-6 L 0.15651 0.02639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4" name="Picture 113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6" y="2158083"/>
            <a:ext cx="1055883" cy="2384633"/>
          </a:xfrm>
          <a:prstGeom prst="rect">
            <a:avLst/>
          </a:prstGeom>
        </p:spPr>
      </p:pic>
      <p:pic>
        <p:nvPicPr>
          <p:cNvPr id="132" name="Picture 131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925567" y="2144550"/>
            <a:ext cx="1053290" cy="2398166"/>
          </a:xfrm>
          <a:prstGeom prst="rect">
            <a:avLst/>
          </a:prstGeom>
        </p:spPr>
      </p:pic>
      <p:pic>
        <p:nvPicPr>
          <p:cNvPr id="7" name="Picture 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9" name="Picture 8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79" name="Picture 78"/>
          <p:cNvPicPr>
            <a:picLocks noChangeAspect="1"/>
          </p:cNvPicPr>
          <p:nvPr/>
        </p:nvPicPr>
        <p:blipFill>
          <a:blip r:embed="rId16"/>
          <a:srcRect/>
          <a:stretch>
            <a:fillRect/>
          </a:stretch>
        </p:blipFill>
        <p:spPr>
          <a:xfrm>
            <a:off x="2781300" y="1688800"/>
            <a:ext cx="7320735" cy="4620414"/>
          </a:xfrm>
          <a:prstGeom prst="rect">
            <a:avLst/>
          </a:prstGeom>
        </p:spPr>
      </p:pic>
      <p:pic>
        <p:nvPicPr>
          <p:cNvPr id="2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3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8" name="Picture 27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5" name="Speech Bubble: Rectangle 4"/>
          <p:cNvSpPr/>
          <p:nvPr/>
        </p:nvSpPr>
        <p:spPr>
          <a:xfrm>
            <a:off x="4631771" y="446583"/>
            <a:ext cx="4198331" cy="1173546"/>
          </a:xfrm>
          <a:prstGeom prst="wedgeRectCallout">
            <a:avLst>
              <a:gd name="adj1" fmla="val -28398"/>
              <a:gd name="adj2" fmla="val 105655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Tx/>
              <a:buNone/>
              <a:defRPr/>
            </a:pP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Một</a:t>
            </a:r>
            <a:r>
              <a:rPr lang="en-US" sz="3600" b="1" kern="0" noProof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3600" b="1" kern="0" noProof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triệu</a:t>
            </a:r>
            <a:endParaRPr kumimoji="0" lang="en-US" sz="3600" b="1" i="0" u="none" strike="noStrike" kern="0" cap="none" spc="0" normalizeH="0" baseline="0" noProof="0" dirty="0">
              <a:ln>
                <a:noFill/>
              </a:ln>
              <a:solidFill>
                <a:srgbClr val="0070C0"/>
              </a:solidFill>
              <a:effectLst/>
              <a:uLnTx/>
              <a:uFillTx/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6" name="Rectangle 25"/>
          <p:cNvSpPr/>
          <p:nvPr/>
        </p:nvSpPr>
        <p:spPr>
          <a:xfrm>
            <a:off x="4288645" y="3645064"/>
            <a:ext cx="5281205" cy="70788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Đáp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kumimoji="0" lang="en-US" sz="4000" b="1" i="0" u="none" strike="noStrike" kern="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án</a:t>
            </a:r>
            <a:r>
              <a:rPr kumimoji="0" lang="en-US" sz="4000" b="1" i="0" u="none" strike="noStrike" kern="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1 000 000</a:t>
            </a:r>
          </a:p>
        </p:txBody>
      </p:sp>
      <p:sp>
        <p:nvSpPr>
          <p:cNvPr id="14" name="Arrow: Pentagon 13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WRONG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/SAI</a:t>
            </a:r>
          </a:p>
        </p:txBody>
      </p:sp>
      <p:sp>
        <p:nvSpPr>
          <p:cNvPr id="27" name="Arrow: Pentagon 26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rgbClr val="000000"/>
              </a:buClr>
              <a:buSzTx/>
              <a:buFont typeface="Arial" panose="020B0604020202020204"/>
              <a:buNone/>
              <a:defRPr/>
            </a:pP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RIGHT</a:t>
            </a:r>
            <a:r>
              <a:rPr kumimoji="0" lang="en-US" sz="1400" b="1" i="0" u="none" strike="noStrike" kern="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  <a:sym typeface="Arial" panose="020B0604020202020204"/>
              </a:rPr>
              <a:t>/ĐÚNG</a:t>
            </a:r>
          </a:p>
        </p:txBody>
      </p:sp>
      <p:pic>
        <p:nvPicPr>
          <p:cNvPr id="4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7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>
              <p:cMediaNode vol="8000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  <p:audio>
              <p:cMediaNode vol="80000">
                <p:cTn id="2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  <p:seq concurrent="1" nextAc="seek">
              <p:cTn id="27" restart="whenNotActive" fill="hold" evtFilter="cancelBubble" nodeType="interactiveSeq">
                <p:stCondLst>
                  <p:cond evt="onClick" delay="0">
                    <p:tgtEl>
                      <p:spTgt spid="27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8" fill="hold">
                      <p:stCondLst>
                        <p:cond delay="0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1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30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5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6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7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8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9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1" fill="hold">
                            <p:stCondLst>
                              <p:cond delay="500"/>
                            </p:stCondLst>
                            <p:childTnLst>
                              <p:par>
                                <p:cTn id="42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-3.125E-6 4.07407E-6 L 0.15651 0.02638 " pathEditMode="relative" rAng="0" ptsTypes="AA">
                                      <p:cBhvr>
                                        <p:cTn id="43" dur="2500" fill="hold"/>
                                        <p:tgtEl>
                                          <p:spTgt spid="1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4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5" dur="2500" fill="hold"/>
                                        <p:tgtEl>
                                          <p:spTgt spid="114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6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8" fill="hold">
                            <p:stCondLst>
                              <p:cond delay="3000"/>
                            </p:stCondLst>
                            <p:childTnLst>
                              <p:par>
                                <p:cTn id="49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50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51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4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7"/>
                  </p:tgtEl>
                </p:cond>
              </p:nextCondLst>
            </p:seq>
            <p:seq concurrent="1" nextAc="seek">
              <p:cTn id="55" restart="whenNotActive" fill="hold" evtFilter="cancelBubble" nodeType="interactiveSeq">
                <p:stCondLst>
                  <p:cond evt="onClick" delay="0">
                    <p:tgtEl>
                      <p:spTgt spid="14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6" fill="hold">
                      <p:stCondLst>
                        <p:cond delay="0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2" dur="4649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3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5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7" fill="hold">
                            <p:stCondLst>
                              <p:cond delay="500"/>
                            </p:stCondLst>
                            <p:childTnLst>
                              <p:par>
                                <p:cTn id="68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9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1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2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4" fill="hold">
                            <p:stCondLst>
                              <p:cond delay="1000"/>
                            </p:stCondLst>
                            <p:childTnLst>
                              <p:par>
                                <p:cTn id="75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6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7" dur="5000"/>
                                        <p:tgtEl>
                                          <p:spTgt spid="7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8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7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80" dur="10138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14"/>
                  </p:tgtEl>
                </p:cond>
              </p:nextCondLst>
            </p:seq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  <p:bldLst>
      <p:bldP spid="5" grpId="0" animBg="1"/>
      <p:bldP spid="5" grpId="1" animBg="1"/>
      <p:bldP spid="5" grpId="2" animBg="1"/>
      <p:bldP spid="26" grpId="0"/>
      <p:bldP spid="26" grpId="1"/>
      <p:bldP spid="26" grpId="2"/>
      <p:bldP spid="14" grpId="0" animBg="1"/>
      <p:bldP spid="14" grpId="1" animBg="1"/>
      <p:bldP spid="27" grpId="0" animBg="1"/>
      <p:bldP spid="27" grpId="1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1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Picture 14"/>
          <p:cNvPicPr>
            <a:picLocks noChangeAspect="1"/>
          </p:cNvPicPr>
          <p:nvPr/>
        </p:nvPicPr>
        <p:blipFill>
          <a:blip r:embed="rId1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6" y="2067225"/>
            <a:ext cx="1156947" cy="2483499"/>
          </a:xfrm>
          <a:prstGeom prst="rect">
            <a:avLst/>
          </a:prstGeom>
        </p:spPr>
      </p:pic>
      <p:pic>
        <p:nvPicPr>
          <p:cNvPr id="16" name="Picture 15"/>
          <p:cNvPicPr>
            <a:picLocks noChangeAspect="1"/>
          </p:cNvPicPr>
          <p:nvPr/>
        </p:nvPicPr>
        <p:blipFill>
          <a:blip r:embed="rId1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2846397" y="2066751"/>
            <a:ext cx="1154105" cy="2484363"/>
          </a:xfrm>
          <a:prstGeom prst="rect">
            <a:avLst/>
          </a:prstGeom>
        </p:spPr>
      </p:pic>
      <p:pic>
        <p:nvPicPr>
          <p:cNvPr id="17" name="Picture 16" descr="A picture containing drawing&#10;&#10;Description automatically generated"/>
          <p:cNvPicPr>
            <a:picLocks noChangeAspect="1"/>
          </p:cNvPicPr>
          <p:nvPr/>
        </p:nvPicPr>
        <p:blipFill>
          <a:blip r:embed="rId14"/>
          <a:stretch>
            <a:fillRect/>
          </a:stretch>
        </p:blipFill>
        <p:spPr>
          <a:xfrm>
            <a:off x="10927440" y="1914525"/>
            <a:ext cx="1189007" cy="1661113"/>
          </a:xfrm>
          <a:prstGeom prst="rect">
            <a:avLst/>
          </a:prstGeom>
        </p:spPr>
      </p:pic>
      <p:pic>
        <p:nvPicPr>
          <p:cNvPr id="18" name="Picture 17" descr="A insect on the ground&#10;&#10;Description automatically generated"/>
          <p:cNvPicPr>
            <a:picLocks noChangeAspect="1"/>
          </p:cNvPicPr>
          <p:nvPr/>
        </p:nvPicPr>
        <p:blipFill>
          <a:blip r:embed="rId15"/>
          <a:stretch>
            <a:fillRect/>
          </a:stretch>
        </p:blipFill>
        <p:spPr>
          <a:xfrm>
            <a:off x="618564" y="1914525"/>
            <a:ext cx="640513" cy="613611"/>
          </a:xfrm>
          <a:prstGeom prst="rect">
            <a:avLst/>
          </a:prstGeom>
        </p:spPr>
      </p:pic>
      <p:pic>
        <p:nvPicPr>
          <p:cNvPr id="19" name="Picture 18"/>
          <p:cNvPicPr>
            <a:picLocks noChangeAspect="1"/>
          </p:cNvPicPr>
          <p:nvPr/>
        </p:nvPicPr>
        <p:blipFill>
          <a:blip r:embed="rId16"/>
          <a:stretch>
            <a:fillRect/>
          </a:stretch>
        </p:blipFill>
        <p:spPr>
          <a:xfrm>
            <a:off x="2781300" y="1686779"/>
            <a:ext cx="7320735" cy="4624457"/>
          </a:xfrm>
          <a:prstGeom prst="rect">
            <a:avLst/>
          </a:prstGeom>
        </p:spPr>
      </p:pic>
      <p:pic>
        <p:nvPicPr>
          <p:cNvPr id="20" name="Bus Sound Effects">
            <a:hlinkClick r:id="" action="ppaction://media"/>
          </p:cNvPr>
          <p:cNvPicPr>
            <a:picLocks noChangeAspect="1"/>
          </p:cNvPicPr>
          <p:nvPr>
            <a:audioFile r:link="rId1"/>
            <p:extLst>
              <p:ext uri="{DAA4B4D4-6D71-4841-9C94-3DE7FCFB9230}">
                <p14:media xmlns:p14="http://schemas.microsoft.com/office/powerpoint/2010/main" r:embed="rId2">
                  <p14:trim st="440" end="15675"/>
                </p14:media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3866188"/>
            <a:ext cx="609600" cy="609600"/>
          </a:xfrm>
          <a:prstGeom prst="rect">
            <a:avLst/>
          </a:prstGeom>
        </p:spPr>
      </p:pic>
      <p:pic>
        <p:nvPicPr>
          <p:cNvPr id="21" name="Bus Horn sound effect">
            <a:hlinkClick r:id="" action="ppaction://media"/>
          </p:cNvPr>
          <p:cNvPicPr>
            <a:picLocks noChangeAspect="1"/>
          </p:cNvPicPr>
          <p:nvPr>
            <a:audioFile r:link="rId4"/>
            <p:extLst>
              <p:ext uri="{DAA4B4D4-6D71-4841-9C94-3DE7FCFB9230}">
                <p14:media xmlns:p14="http://schemas.microsoft.com/office/powerpoint/2010/main" r:embed="rId3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4702795"/>
            <a:ext cx="609600" cy="609600"/>
          </a:xfrm>
          <a:prstGeom prst="rect">
            <a:avLst/>
          </a:prstGeom>
        </p:spPr>
      </p:pic>
      <p:pic>
        <p:nvPicPr>
          <p:cNvPr id="22" name="Picture 21" descr="A picture containing food&#10;&#10;Description automatically generated"/>
          <p:cNvPicPr>
            <a:picLocks noChangeAspect="1"/>
          </p:cNvPicPr>
          <p:nvPr/>
        </p:nvPicPr>
        <p:blipFill>
          <a:blip r:embed="rId18"/>
          <a:stretch>
            <a:fillRect/>
          </a:stretch>
        </p:blipFill>
        <p:spPr>
          <a:xfrm>
            <a:off x="9669623" y="49337"/>
            <a:ext cx="1519850" cy="1519850"/>
          </a:xfrm>
          <a:prstGeom prst="rect">
            <a:avLst/>
          </a:prstGeom>
        </p:spPr>
      </p:pic>
      <p:sp>
        <p:nvSpPr>
          <p:cNvPr id="23" name="Speech Bubble: Rectangle 22"/>
          <p:cNvSpPr/>
          <p:nvPr/>
        </p:nvSpPr>
        <p:spPr>
          <a:xfrm>
            <a:off x="4054326" y="400050"/>
            <a:ext cx="5515524" cy="1324408"/>
          </a:xfrm>
          <a:prstGeom prst="wedgeRectCallout">
            <a:avLst>
              <a:gd name="adj1" fmla="val -28073"/>
              <a:gd name="adj2" fmla="val 90537"/>
            </a:avLst>
          </a:prstGeom>
          <a:solidFill>
            <a:schemeClr val="bg1">
              <a:alpha val="75000"/>
            </a:schemeClr>
          </a:solidFill>
          <a:ln w="381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lvl="0" algn="ctr">
              <a:buClr>
                <a:srgbClr val="000000"/>
              </a:buClr>
              <a:defRPr/>
            </a:pP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Viết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số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: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Chín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trăm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năm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mươi</a:t>
            </a:r>
            <a:r>
              <a:rPr lang="en-US" sz="4000" b="1" kern="0" dirty="0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 </a:t>
            </a:r>
            <a:r>
              <a:rPr lang="en-US" sz="4000" b="1" kern="0" dirty="0" err="1">
                <a:solidFill>
                  <a:srgbClr val="0070C0"/>
                </a:solidFill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  <a:sym typeface="Arial" panose="020B0604020202020204"/>
              </a:rPr>
              <a:t>nghìn</a:t>
            </a:r>
            <a:endParaRPr lang="en-US" sz="4000" b="1" kern="0" dirty="0">
              <a:solidFill>
                <a:srgbClr val="0070C0"/>
              </a:solidFill>
              <a:latin typeface="Tahoma" panose="020B0604030504040204" pitchFamily="34" charset="0"/>
              <a:ea typeface="Tahoma" panose="020B0604030504040204" pitchFamily="34" charset="0"/>
              <a:cs typeface="Tahoma" panose="020B0604030504040204" pitchFamily="34" charset="0"/>
              <a:sym typeface="Arial" panose="020B0604020202020204"/>
            </a:endParaRPr>
          </a:p>
        </p:txBody>
      </p:sp>
      <p:sp>
        <p:nvSpPr>
          <p:cNvPr id="24" name="Rectangle 23"/>
          <p:cNvSpPr/>
          <p:nvPr/>
        </p:nvSpPr>
        <p:spPr>
          <a:xfrm>
            <a:off x="4288645" y="3650359"/>
            <a:ext cx="5281205" cy="769441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Đáp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 </a:t>
            </a:r>
            <a:r>
              <a:rPr kumimoji="0" lang="en-US" sz="4400" b="0" i="0" u="none" strike="noStrike" kern="1200" cap="none" spc="0" normalizeH="0" baseline="0" noProof="0" dirty="0" err="1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án</a:t>
            </a:r>
            <a:r>
              <a:rPr kumimoji="0" lang="en-US" sz="4400" b="0" i="0" u="none" strike="noStrike" kern="1200" cap="none" spc="0" normalizeH="0" baseline="0" noProof="0" dirty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Tahoma" panose="020B0604030504040204" pitchFamily="34" charset="0"/>
                <a:ea typeface="Tahoma" panose="020B0604030504040204" pitchFamily="34" charset="0"/>
                <a:cs typeface="Tahoma" panose="020B0604030504040204" pitchFamily="34" charset="0"/>
              </a:rPr>
              <a:t>: 950 000</a:t>
            </a:r>
          </a:p>
        </p:txBody>
      </p:sp>
      <p:sp>
        <p:nvSpPr>
          <p:cNvPr id="25" name="Arrow: Pentagon 24"/>
          <p:cNvSpPr/>
          <p:nvPr/>
        </p:nvSpPr>
        <p:spPr>
          <a:xfrm>
            <a:off x="997559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WRONG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/SAI</a:t>
            </a:r>
          </a:p>
        </p:txBody>
      </p:sp>
      <p:sp>
        <p:nvSpPr>
          <p:cNvPr id="29" name="Arrow: Pentagon 28"/>
          <p:cNvSpPr/>
          <p:nvPr/>
        </p:nvSpPr>
        <p:spPr>
          <a:xfrm flipH="1">
            <a:off x="8116960" y="6017354"/>
            <a:ext cx="1733937" cy="587763"/>
          </a:xfrm>
          <a:prstGeom prst="homePlate">
            <a:avLst/>
          </a:prstGeom>
          <a:solidFill>
            <a:srgbClr val="F4B183"/>
          </a:solidFill>
          <a:ln w="28575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FF000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RIGHT</a:t>
            </a:r>
            <a:r>
              <a:rPr kumimoji="0" lang="en-US" sz="1800" b="1" i="0" u="none" strike="noStrike" kern="1200" cap="none" spc="0" normalizeH="0" baseline="0" noProof="0">
                <a:ln>
                  <a:noFill/>
                </a:ln>
                <a:solidFill>
                  <a:srgbClr val="002060"/>
                </a:solidFill>
                <a:effectLst/>
                <a:uLnTx/>
                <a:uFillTx/>
                <a:latin typeface="Arial" panose="020B0604020202020204"/>
                <a:ea typeface="+mn-ea"/>
                <a:cs typeface="+mn-cs"/>
              </a:rPr>
              <a:t>/ĐÚNG</a:t>
            </a:r>
          </a:p>
        </p:txBody>
      </p:sp>
      <p:pic>
        <p:nvPicPr>
          <p:cNvPr id="30" name="Fail! (sound effect)">
            <a:hlinkClick r:id="" action="ppaction://media"/>
          </p:cNvPr>
          <p:cNvPicPr>
            <a:picLocks noChangeAspect="1"/>
          </p:cNvPicPr>
          <p:nvPr>
            <a:audioFile r:link="rId6"/>
            <p:extLst>
              <p:ext uri="{DAA4B4D4-6D71-4841-9C94-3DE7FCFB9230}">
                <p14:media xmlns:p14="http://schemas.microsoft.com/office/powerpoint/2010/main" r:embed="rId5"/>
              </p:ext>
            </p:extLst>
          </p:nvPr>
        </p:nvPicPr>
        <p:blipFill>
          <a:blip r:embed="rId17"/>
          <a:stretch>
            <a:fillRect/>
          </a:stretch>
        </p:blipFill>
        <p:spPr>
          <a:xfrm>
            <a:off x="12413928" y="5539402"/>
            <a:ext cx="609600" cy="609600"/>
          </a:xfrm>
          <a:prstGeom prst="rect">
            <a:avLst/>
          </a:prstGeom>
        </p:spPr>
      </p:pic>
    </p:spTree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flash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8" presetClass="emph" presetSubtype="0" repeatCount="indefinite" autoRev="1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Rot by="18000">
                                      <p:cBhvr>
                                        <p:cTn id="10" dur="5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r</p:attrName>
                                        </p:attrNameLst>
                                      </p:cBhvr>
                                    </p:animRot>
                                  </p:childTnLst>
                                </p:cTn>
                              </p:par>
                              <p:par>
                                <p:cTn id="1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3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14" dur="3030" fill="hold"/>
                                        <p:tgtEl>
                                          <p:spTgt spid="2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15" presetID="42" presetClass="entr" presetSubtype="0" fill="hold" grpId="0" nodeType="withEffect">
                                  <p:stCondLst>
                                    <p:cond delay="500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7" dur="10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8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15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8" name="CLICK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0" fill="hold">
                      <p:stCondLst>
                        <p:cond delay="indefinite"/>
                      </p:stCondLst>
                      <p:childTnLst>
                        <p:par>
                          <p:cTn id="21" fill="hold">
                            <p:stCondLst>
                              <p:cond delay="0"/>
                            </p:stCondLst>
                            <p:childTnLst>
                              <p:par>
                                <p:cTn id="22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4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2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9" name="CHIMES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seq concurrent="1" nextAc="seek">
              <p:cTn id="25" restart="whenNotActive" fill="hold" evtFilter="cancelBubble" nodeType="interactiveSeq">
                <p:stCondLst>
                  <p:cond evt="onClick" delay="0">
                    <p:tgtEl>
                      <p:spTgt spid="29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26" fill="hold">
                      <p:stCondLst>
                        <p:cond delay="0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29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  <p:subTnLst>
                                    <p:audio>
                                      <p:cMediaNode>
                                        <p:cTn display="0" masterRel="sameClick">
                                          <p:stCondLst>
                                            <p:cond evt="begin" delay="0">
                                              <p:tn val="28"/>
                                            </p:cond>
                                          </p:stCondLst>
                                          <p:endCondLst>
                                            <p:cond evt="onStopAudio" delay="0">
                                              <p:tgtEl>
                                                <p:sldTgt/>
                                              </p:tgtEl>
                                            </p:cond>
                                          </p:endCondLst>
                                        </p:cTn>
                                        <p:tgtEl>
                                          <p:sndTgt r:embed="rId10" name="APPLAUSE.WAV"/>
                                        </p:tgtEl>
                                      </p:cMediaNode>
                                    </p:audio>
                                  </p:subTnLst>
                                </p:cTn>
                              </p:par>
                              <p:par>
                                <p:cTn id="31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3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4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6" presetID="10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3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9" fill="hold">
                            <p:stCondLst>
                              <p:cond delay="500"/>
                            </p:stCondLst>
                            <p:childTnLst>
                              <p:par>
                                <p:cTn id="40" presetID="63" presetClass="path" presetSubtype="0" accel="50000" decel="5000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Motion origin="layout" path="M 6.25E-7 2.59259E-6 L 0.15651 0.02639 " pathEditMode="relative" rAng="0" ptsTypes="AA">
                                      <p:cBhvr>
                                        <p:cTn id="41" dur="2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  <p:rCtr x="7826" y="1319"/>
                                    </p:animMotion>
                                  </p:childTnLst>
                                </p:cTn>
                              </p:par>
                              <p:par>
                                <p:cTn id="42" presetID="6" presetClass="emph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animScale>
                                      <p:cBhvr>
                                        <p:cTn id="43" dur="2500" fill="hold"/>
                                        <p:tgtEl>
                                          <p:spTgt spid="15"/>
                                        </p:tgtEl>
                                      </p:cBhvr>
                                      <p:by x="110000" y="110000"/>
                                    </p:animScale>
                                  </p:childTnLst>
                                </p:cTn>
                              </p:par>
                              <p:par>
                                <p:cTn id="44" presetID="1" presetClass="exit" presetSubtype="0" fill="hold" nodeType="withEffect">
                                  <p:stCondLst>
                                    <p:cond delay="200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46" fill="hold">
                            <p:stCondLst>
                              <p:cond delay="3000"/>
                            </p:stCondLst>
                            <p:childTnLst>
                              <p:par>
                                <p:cTn id="47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48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49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1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52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9"/>
                  </p:tgtEl>
                </p:cond>
              </p:nextCondLst>
            </p:seq>
            <p:seq concurrent="1" nextAc="seek">
              <p:cTn id="53" restart="whenNotActive" fill="hold" evtFilter="cancelBubble" nodeType="interactiveSeq">
                <p:stCondLst>
                  <p:cond evt="onClick" delay="0">
                    <p:tgtEl>
                      <p:spTgt spid="2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54" fill="hold">
                      <p:stCondLst>
                        <p:cond delay="0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10" presetClass="exit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5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5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59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0" dur="4649" fill="hold"/>
                                        <p:tgtEl>
                                          <p:spTgt spid="3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  <p:par>
                                <p:cTn id="61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3" presetID="1" presetClass="exit" presetSubtype="0" fill="hold" grpId="1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65" fill="hold">
                            <p:stCondLst>
                              <p:cond delay="500"/>
                            </p:stCondLst>
                            <p:childTnLst>
                              <p:par>
                                <p:cTn id="66" presetID="10" presetClass="exit" presetSubtype="0" fill="hold" grpId="2" nodeType="after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67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68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69" presetID="10" presetClass="exit" presetSubtype="0" fill="hold" grpId="2" nodeType="withEffect">
                                  <p:stCondLst>
                                    <p:cond delay="0"/>
                                  </p:stCondLst>
                                  <p:childTnLst>
                                    <p:animEffect transition="out" filter="fade">
                                      <p:cBhvr>
                                        <p:cTn id="70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set>
                                      <p:cBhvr>
                                        <p:cTn id="71" dur="1" fill="hold">
                                          <p:stCondLst>
                                            <p:cond delay="499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2" fill="hold">
                            <p:stCondLst>
                              <p:cond delay="1000"/>
                            </p:stCondLst>
                            <p:childTnLst>
                              <p:par>
                                <p:cTn id="73" presetID="2" presetClass="exit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anim calcmode="lin" valueType="num">
                                      <p:cBhvr additive="base">
                                        <p:cTn id="74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x"/>
                                          </p:val>
                                        </p:tav>
                                        <p:tav tm="100000">
                                          <p:val>
                                            <p:strVal val="0-ppt_w/2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75" dur="5000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ppt_y"/>
                                          </p:val>
                                        </p:tav>
                                        <p:tav tm="100000">
                                          <p:val>
                                            <p:strVal val="ppt_y"/>
                                          </p:val>
                                        </p:tav>
                                      </p:tavLst>
                                    </p:anim>
                                    <p:set>
                                      <p:cBhvr>
                                        <p:cTn id="76" dur="1" fill="hold">
                                          <p:stCondLst>
                                            <p:cond delay="4999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hidden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7" presetID="1" presetClass="mediacall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78" dur="10138" fill="hold"/>
                                        <p:tgtEl>
                                          <p:spTgt spid="20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25"/>
                  </p:tgtEl>
                </p:cond>
              </p:nextCondLst>
            </p:seq>
            <p:audio>
              <p:cMediaNode vol="8000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0"/>
                </p:tgtEl>
              </p:cMediaNode>
            </p:audio>
            <p:audio>
              <p:cMediaNode vol="80000">
                <p:cTn id="8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1"/>
                </p:tgtEl>
              </p:cMediaNode>
            </p:audio>
            <p:audio>
              <p:cMediaNode vol="80000">
                <p:cTn id="8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0"/>
                </p:tgtEl>
              </p:cMediaNode>
            </p:audio>
          </p:childTnLst>
        </p:cTn>
      </p:par>
    </p:tnLst>
    <p:bldLst>
      <p:bldP spid="23" grpId="0" animBg="1"/>
      <p:bldP spid="23" grpId="1" animBg="1"/>
      <p:bldP spid="23" grpId="2" animBg="1"/>
      <p:bldP spid="24" grpId="0"/>
      <p:bldP spid="24" grpId="1"/>
      <p:bldP spid="24" grpId="2"/>
      <p:bldP spid="25" grpId="0" animBg="1"/>
      <p:bldP spid="25" grpId="1" animBg="1"/>
      <p:bldP spid="29" grpId="0" animBg="1"/>
      <p:bldP spid="29" grpId="1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0" y="0"/>
            <a:ext cx="12192000" cy="6857999"/>
          </a:xfrm>
          <a:prstGeom prst="rect">
            <a:avLst/>
          </a:prstGeom>
        </p:spPr>
      </p:pic>
      <p:pic>
        <p:nvPicPr>
          <p:cNvPr id="3" name="Picture 2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3082533" y="3117624"/>
            <a:ext cx="3188484" cy="2280102"/>
          </a:xfrm>
          <a:prstGeom prst="rect">
            <a:avLst/>
          </a:prstGeom>
        </p:spPr>
      </p:pic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6" presetClass="entr" presetSubtype="21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8" name="Picture 4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sp>
        <p:nvSpPr>
          <p:cNvPr id="5" name="Hình chữ nhật: Góc Tròn 6"/>
          <p:cNvSpPr/>
          <p:nvPr/>
        </p:nvSpPr>
        <p:spPr>
          <a:xfrm>
            <a:off x="295275" y="142874"/>
            <a:ext cx="11572875" cy="6600825"/>
          </a:xfrm>
          <a:custGeom>
            <a:avLst/>
            <a:gdLst>
              <a:gd name="connsiteX0" fmla="*/ 0 w 11572875"/>
              <a:gd name="connsiteY0" fmla="*/ 1100160 h 6600825"/>
              <a:gd name="connsiteX1" fmla="*/ 1100160 w 11572875"/>
              <a:gd name="connsiteY1" fmla="*/ 0 h 6600825"/>
              <a:gd name="connsiteX2" fmla="*/ 10472715 w 11572875"/>
              <a:gd name="connsiteY2" fmla="*/ 0 h 6600825"/>
              <a:gd name="connsiteX3" fmla="*/ 11572875 w 11572875"/>
              <a:gd name="connsiteY3" fmla="*/ 1100160 h 6600825"/>
              <a:gd name="connsiteX4" fmla="*/ 11572875 w 11572875"/>
              <a:gd name="connsiteY4" fmla="*/ 5500665 h 6600825"/>
              <a:gd name="connsiteX5" fmla="*/ 10472715 w 11572875"/>
              <a:gd name="connsiteY5" fmla="*/ 6600825 h 6600825"/>
              <a:gd name="connsiteX6" fmla="*/ 1100160 w 11572875"/>
              <a:gd name="connsiteY6" fmla="*/ 6600825 h 6600825"/>
              <a:gd name="connsiteX7" fmla="*/ 0 w 11572875"/>
              <a:gd name="connsiteY7" fmla="*/ 5500665 h 6600825"/>
              <a:gd name="connsiteX8" fmla="*/ 0 w 11572875"/>
              <a:gd name="connsiteY8" fmla="*/ 1100160 h 660082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</a:cxnLst>
            <a:rect l="l" t="t" r="r" b="b"/>
            <a:pathLst>
              <a:path w="11572875" h="6600825" fill="none" extrusionOk="0">
                <a:moveTo>
                  <a:pt x="0" y="1100160"/>
                </a:moveTo>
                <a:cubicBezTo>
                  <a:pt x="-33275" y="494627"/>
                  <a:pt x="477761" y="84022"/>
                  <a:pt x="1100160" y="0"/>
                </a:cubicBezTo>
                <a:cubicBezTo>
                  <a:pt x="5378120" y="77600"/>
                  <a:pt x="6989928" y="-27269"/>
                  <a:pt x="10472715" y="0"/>
                </a:cubicBezTo>
                <a:cubicBezTo>
                  <a:pt x="11092834" y="-16512"/>
                  <a:pt x="11642216" y="512971"/>
                  <a:pt x="11572875" y="1100160"/>
                </a:cubicBezTo>
                <a:cubicBezTo>
                  <a:pt x="11681875" y="1660332"/>
                  <a:pt x="11494666" y="4020050"/>
                  <a:pt x="11572875" y="5500665"/>
                </a:cubicBezTo>
                <a:cubicBezTo>
                  <a:pt x="11492681" y="6076896"/>
                  <a:pt x="11000563" y="6635998"/>
                  <a:pt x="10472715" y="6600825"/>
                </a:cubicBezTo>
                <a:cubicBezTo>
                  <a:pt x="7336543" y="6650002"/>
                  <a:pt x="2477022" y="6478123"/>
                  <a:pt x="1100160" y="6600825"/>
                </a:cubicBezTo>
                <a:cubicBezTo>
                  <a:pt x="488684" y="6630576"/>
                  <a:pt x="-52318" y="6153313"/>
                  <a:pt x="0" y="5500665"/>
                </a:cubicBezTo>
                <a:cubicBezTo>
                  <a:pt x="47022" y="4407211"/>
                  <a:pt x="104569" y="3210648"/>
                  <a:pt x="0" y="1100160"/>
                </a:cubicBezTo>
                <a:close/>
              </a:path>
              <a:path w="11572875" h="6600825" stroke="0" extrusionOk="0">
                <a:moveTo>
                  <a:pt x="0" y="1100160"/>
                </a:moveTo>
                <a:cubicBezTo>
                  <a:pt x="114995" y="479414"/>
                  <a:pt x="503515" y="-731"/>
                  <a:pt x="1100160" y="0"/>
                </a:cubicBezTo>
                <a:cubicBezTo>
                  <a:pt x="4354952" y="-129276"/>
                  <a:pt x="9362077" y="-77778"/>
                  <a:pt x="10472715" y="0"/>
                </a:cubicBezTo>
                <a:cubicBezTo>
                  <a:pt x="11066268" y="-44789"/>
                  <a:pt x="11570340" y="507173"/>
                  <a:pt x="11572875" y="1100160"/>
                </a:cubicBezTo>
                <a:cubicBezTo>
                  <a:pt x="11654474" y="1912407"/>
                  <a:pt x="11727175" y="4414477"/>
                  <a:pt x="11572875" y="5500665"/>
                </a:cubicBezTo>
                <a:cubicBezTo>
                  <a:pt x="11592009" y="6148620"/>
                  <a:pt x="10965594" y="6639815"/>
                  <a:pt x="10472715" y="6600825"/>
                </a:cubicBezTo>
                <a:cubicBezTo>
                  <a:pt x="8770196" y="6645045"/>
                  <a:pt x="3862452" y="6571443"/>
                  <a:pt x="1100160" y="6600825"/>
                </a:cubicBezTo>
                <a:cubicBezTo>
                  <a:pt x="474729" y="6532322"/>
                  <a:pt x="-33753" y="6100466"/>
                  <a:pt x="0" y="5500665"/>
                </a:cubicBezTo>
                <a:cubicBezTo>
                  <a:pt x="-159954" y="3828225"/>
                  <a:pt x="22140" y="1981150"/>
                  <a:pt x="0" y="1100160"/>
                </a:cubicBezTo>
                <a:close/>
              </a:path>
            </a:pathLst>
          </a:cu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defRPr/>
            </a:pPr>
            <a:endParaRPr kumimoji="0" lang="en-US" sz="1800" b="0" i="0" u="none" strike="noStrike" kern="1200" cap="none" spc="0" normalizeH="0" baseline="0" noProof="0">
              <a:ln>
                <a:noFill/>
              </a:ln>
              <a:solidFill>
                <a:prstClr val="black"/>
              </a:solidFill>
              <a:effectLst/>
              <a:uLnTx/>
              <a:uFillTx/>
              <a:latin typeface="Calibri" panose="020F0502020204030204"/>
              <a:ea typeface="+mn-ea"/>
              <a:cs typeface="+mn-cs"/>
            </a:endParaRPr>
          </a:p>
        </p:txBody>
      </p:sp>
      <p:pic>
        <p:nvPicPr>
          <p:cNvPr id="11" name="Picture 10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1638300" y="295275"/>
            <a:ext cx="8743950" cy="2600496"/>
          </a:xfrm>
          <a:prstGeom prst="rect">
            <a:avLst/>
          </a:prstGeom>
        </p:spPr>
      </p:pic>
      <p:pic>
        <p:nvPicPr>
          <p:cNvPr id="22" name="Picture 21"/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2581275" y="2947987"/>
            <a:ext cx="9086850" cy="1343025"/>
          </a:xfrm>
          <a:prstGeom prst="rect">
            <a:avLst/>
          </a:prstGeom>
        </p:spPr>
      </p:pic>
      <p:graphicFrame>
        <p:nvGraphicFramePr>
          <p:cNvPr id="23" name="Table 23"/>
          <p:cNvGraphicFramePr>
            <a:graphicFrameLocks noGrp="1"/>
          </p:cNvGraphicFramePr>
          <p:nvPr/>
        </p:nvGraphicFramePr>
        <p:xfrm>
          <a:off x="990601" y="4386791"/>
          <a:ext cx="10496549" cy="2204861"/>
        </p:xfrm>
        <a:graphic>
          <a:graphicData uri="http://schemas.openxmlformats.org/drawingml/2006/table">
            <a:tbl>
              <a:tblPr firstRow="1" bandRow="1">
                <a:tableStyleId>{00A15C55-8517-42AA-B614-E9B94910E393}</a:tableStyleId>
              </a:tblPr>
              <a:tblGrid>
                <a:gridCol w="1499507"/>
                <a:gridCol w="1499507"/>
                <a:gridCol w="1499507"/>
                <a:gridCol w="1499507"/>
                <a:gridCol w="1499507"/>
                <a:gridCol w="1499507"/>
                <a:gridCol w="1499507"/>
              </a:tblGrid>
              <a:tr h="680861">
                <a:tc gridSpan="6">
                  <a:txBody>
                    <a:bodyPr/>
                    <a:lstStyle/>
                    <a:p>
                      <a:pPr algn="ctr"/>
                      <a:r>
                        <a:rPr lang="en-US" sz="4000" dirty="0" err="1">
                          <a:solidFill>
                            <a:srgbClr val="002060"/>
                          </a:solidFill>
                        </a:rPr>
                        <a:t>Hàng</a:t>
                      </a:r>
                      <a:endParaRPr lang="en-US" sz="4000" dirty="0">
                        <a:solidFill>
                          <a:srgbClr val="002060"/>
                        </a:solidFill>
                      </a:endParaRPr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h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  <a:tc rowSpan="3"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</a:tr>
              <a:tr h="680861"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Nghìn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Trăm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Chục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en-US" sz="2400" dirty="0" err="1"/>
                        <a:t>Đơn</a:t>
                      </a:r>
                      <a:r>
                        <a:rPr lang="en-US" sz="2400" dirty="0"/>
                        <a:t> </a:t>
                      </a:r>
                      <a:r>
                        <a:rPr lang="en-US" sz="2400" dirty="0" err="1"/>
                        <a:t>vị</a:t>
                      </a:r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  <a:tr h="680861"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>
                  <a:txBody>
                    <a:bodyPr/>
                    <a:lstStyle/>
                    <a:p>
                      <a:pPr algn="ctr"/>
                      <a:endParaRPr lang="en-US" sz="2400" dirty="0"/>
                    </a:p>
                  </a:txBody>
                  <a:tcPr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</a:tcPr>
                </a:tc>
                <a:tc vMerge="1">
                  <a:txBody>
                    <a:bodyPr/>
                    <a:lstStyle/>
                    <a:p>
                      <a:endParaRPr lang="en-US"/>
                    </a:p>
                  </a:txBody>
                  <a:tcPr/>
                </a:tc>
              </a:tr>
            </a:tbl>
          </a:graphicData>
        </a:graphic>
      </p:graphicFrame>
      <p:sp>
        <p:nvSpPr>
          <p:cNvPr id="24" name="TextBox 23"/>
          <p:cNvSpPr txBox="1"/>
          <p:nvPr/>
        </p:nvSpPr>
        <p:spPr>
          <a:xfrm>
            <a:off x="1533525" y="59436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5" name="TextBox 24"/>
          <p:cNvSpPr txBox="1"/>
          <p:nvPr/>
        </p:nvSpPr>
        <p:spPr>
          <a:xfrm>
            <a:off x="3038475" y="59245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2</a:t>
            </a:r>
          </a:p>
        </p:txBody>
      </p:sp>
      <p:sp>
        <p:nvSpPr>
          <p:cNvPr id="26" name="TextBox 25"/>
          <p:cNvSpPr txBox="1"/>
          <p:nvPr/>
        </p:nvSpPr>
        <p:spPr>
          <a:xfrm>
            <a:off x="45148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3</a:t>
            </a:r>
          </a:p>
        </p:txBody>
      </p:sp>
      <p:sp>
        <p:nvSpPr>
          <p:cNvPr id="27" name="TextBox 26"/>
          <p:cNvSpPr txBox="1"/>
          <p:nvPr/>
        </p:nvSpPr>
        <p:spPr>
          <a:xfrm>
            <a:off x="6019800" y="586740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1</a:t>
            </a:r>
          </a:p>
        </p:txBody>
      </p:sp>
      <p:sp>
        <p:nvSpPr>
          <p:cNvPr id="28" name="TextBox 27"/>
          <p:cNvSpPr txBox="1"/>
          <p:nvPr/>
        </p:nvSpPr>
        <p:spPr>
          <a:xfrm>
            <a:off x="7515225" y="5886450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4</a:t>
            </a:r>
          </a:p>
        </p:txBody>
      </p:sp>
      <p:sp>
        <p:nvSpPr>
          <p:cNvPr id="29" name="TextBox 28"/>
          <p:cNvSpPr txBox="1"/>
          <p:nvPr/>
        </p:nvSpPr>
        <p:spPr>
          <a:xfrm>
            <a:off x="8934450" y="5895975"/>
            <a:ext cx="885825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3200" dirty="0">
                <a:solidFill>
                  <a:srgbClr val="FF0000"/>
                </a:solidFill>
              </a:rPr>
              <a:t>5</a:t>
            </a:r>
          </a:p>
        </p:txBody>
      </p:sp>
      <p:sp>
        <p:nvSpPr>
          <p:cNvPr id="30" name="TextBox 29"/>
          <p:cNvSpPr txBox="1"/>
          <p:nvPr/>
        </p:nvSpPr>
        <p:spPr>
          <a:xfrm>
            <a:off x="10010775" y="4400550"/>
            <a:ext cx="1428750" cy="20313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Số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123 145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gồm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2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3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nghìn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1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trăm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4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chục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, 5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đơn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 </a:t>
            </a:r>
            <a:r>
              <a:rPr lang="en-US" sz="1800" b="1" i="1" dirty="0" err="1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vị</a:t>
            </a:r>
            <a:r>
              <a:rPr lang="en-US" sz="1800" b="1" i="1" dirty="0">
                <a:effectLst/>
                <a:ea typeface="Calibri" panose="020F0502020204030204" pitchFamily="34" charset="0"/>
                <a:cs typeface="Times New Roman" panose="02020603050405020304" pitchFamily="18" charset="0"/>
              </a:rPr>
              <a:t>.</a:t>
            </a:r>
            <a:endParaRPr lang="en-US" sz="1800" dirty="0">
              <a:effectLst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  <p:transition>
    <p:fade/>
  </p:transition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2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17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2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27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2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37" dur="500"/>
                                        <p:tgtEl>
                                          <p:spTgt spid="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2" dur="500"/>
                                        <p:tgtEl>
                                          <p:spTgt spid="2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16" presetClass="entr" presetSubtype="2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inVertical)">
                                      <p:cBhvr>
                                        <p:cTn id="47" dur="500"/>
                                        <p:tgtEl>
                                          <p:spTgt spid="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4" grpId="0"/>
      <p:bldP spid="25" grpId="0"/>
      <p:bldP spid="26" grpId="0"/>
      <p:bldP spid="27" grpId="0"/>
      <p:bldP spid="28" grpId="0"/>
      <p:bldP spid="29" grpId="0"/>
      <p:bldP spid="30" grpId="0"/>
    </p:bldLst>
  </p:timing>
</p:sld>
</file>

<file path=ppt/theme/theme1.xml><?xml version="1.0" encoding="utf-8"?>
<a:theme xmlns:a="http://schemas.openxmlformats.org/drawingml/2006/main" name="1_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2_Office Theme">
  <a:themeElements>
    <a:clrScheme name="Office Theme">
      <a:dk1>
        <a:srgbClr val="000000"/>
      </a:dk1>
      <a:lt1>
        <a:srgbClr val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9Slide.vn</Template>
  <TotalTime>1</TotalTime>
  <Words>356</Words>
  <Application>Microsoft Office PowerPoint</Application>
  <PresentationFormat>Custom</PresentationFormat>
  <Paragraphs>109</Paragraphs>
  <Slides>16</Slides>
  <Notes>0</Notes>
  <HiddenSlides>0</HiddenSlides>
  <MMClips>16</MMClips>
  <ScaleCrop>false</ScaleCrop>
  <HeadingPairs>
    <vt:vector size="4" baseType="variant">
      <vt:variant>
        <vt:lpstr>Theme</vt:lpstr>
      </vt:variant>
      <vt:variant>
        <vt:i4>2</vt:i4>
      </vt:variant>
      <vt:variant>
        <vt:lpstr>Slide Titles</vt:lpstr>
      </vt:variant>
      <vt:variant>
        <vt:i4>16</vt:i4>
      </vt:variant>
    </vt:vector>
  </HeadingPairs>
  <TitlesOfParts>
    <vt:vector size="18" baseType="lpstr">
      <vt:lpstr>1_Office Theme</vt:lpstr>
      <vt:lpstr>2_Office Theme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Manager>9Slide.vn</Manager>
  <Company>9Slide.vn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subject>9Slide.vn</dc:subject>
  <dc:creator>huong</dc:creator>
  <dc:description>9Slide.vn</dc:description>
  <cp:lastModifiedBy>Hi</cp:lastModifiedBy>
  <cp:revision>24</cp:revision>
  <dcterms:created xsi:type="dcterms:W3CDTF">2023-08-18T03:06:00Z</dcterms:created>
  <dcterms:modified xsi:type="dcterms:W3CDTF">2024-08-08T10:09:29Z</dcterms:modified>
  <cp:category>9Slide.vn</cp:category>
</cp:coreProperties>
</file>

<file path=docProps/custom.xml><?xml version="1.0" encoding="utf-8"?>
<Properties xmlns="http://schemas.openxmlformats.org/officeDocument/2006/custom-properties" xmlns:vt="http://schemas.openxmlformats.org/officeDocument/2006/docPropsVTypes">
  <property fmtid="{D5CDD505-2E9C-101B-9397-08002B2CF9AE}" pid="2" name="ICV">
    <vt:lpwstr>C4451C43994E489DA23F28F85E3AB800</vt:lpwstr>
  </property>
  <property fmtid="{D5CDD505-2E9C-101B-9397-08002B2CF9AE}" pid="3" name="KSOProductBuildVer">
    <vt:lpwstr>1033-11.2.0.11440</vt:lpwstr>
  </property>
</Properties>
</file>