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7" r:id="rId1"/>
    <p:sldMasterId id="2147483683" r:id="rId2"/>
  </p:sldMasterIdLst>
  <p:notesMasterIdLst>
    <p:notesMasterId r:id="rId30"/>
  </p:notesMasterIdLst>
  <p:sldIdLst>
    <p:sldId id="301" r:id="rId3"/>
    <p:sldId id="3836" r:id="rId4"/>
    <p:sldId id="429" r:id="rId5"/>
    <p:sldId id="3840" r:id="rId6"/>
    <p:sldId id="3841" r:id="rId7"/>
    <p:sldId id="3842" r:id="rId8"/>
    <p:sldId id="3843" r:id="rId9"/>
    <p:sldId id="3802" r:id="rId10"/>
    <p:sldId id="11727" r:id="rId11"/>
    <p:sldId id="3829" r:id="rId12"/>
    <p:sldId id="3835" r:id="rId13"/>
    <p:sldId id="3811" r:id="rId14"/>
    <p:sldId id="11694" r:id="rId15"/>
    <p:sldId id="11711" r:id="rId16"/>
    <p:sldId id="3831" r:id="rId17"/>
    <p:sldId id="3813" r:id="rId18"/>
    <p:sldId id="11712" r:id="rId19"/>
    <p:sldId id="3832" r:id="rId20"/>
    <p:sldId id="3817" r:id="rId21"/>
    <p:sldId id="11697" r:id="rId22"/>
    <p:sldId id="3833" r:id="rId23"/>
    <p:sldId id="11693" r:id="rId24"/>
    <p:sldId id="11726" r:id="rId25"/>
    <p:sldId id="11725" r:id="rId26"/>
    <p:sldId id="11724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EEEE"/>
    <a:srgbClr val="E7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42035-00E0-4132-BCDC-037C410F542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83A21-54A1-4344-8B79-AAC7EAEF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2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67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4665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08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5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5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5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5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5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5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5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5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5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5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5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  <p:pic>
        <p:nvPicPr>
          <p:cNvPr id="4" name="Hình ảnh 3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8.wav"/><Relationship Id="rId11" Type="http://schemas.openxmlformats.org/officeDocument/2006/relationships/image" Target="../media/image29.GIF"/><Relationship Id="rId5" Type="http://schemas.openxmlformats.org/officeDocument/2006/relationships/audio" Target="../media/audio7.wav"/><Relationship Id="rId10" Type="http://schemas.openxmlformats.org/officeDocument/2006/relationships/image" Target="../media/image28.GIF"/><Relationship Id="rId4" Type="http://schemas.openxmlformats.org/officeDocument/2006/relationships/audio" Target="../media/audio6.wav"/><Relationship Id="rId9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GIF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11" Type="http://schemas.openxmlformats.org/officeDocument/2006/relationships/image" Target="../media/image11.GIF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2.sv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2.sv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38448" y="133350"/>
            <a:ext cx="7886702" cy="3114675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574254" y="353608"/>
            <a:ext cx="1690955" cy="1419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1917065"/>
            <a:ext cx="195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31" name="Hộp Văn bản 30"/>
          <p:cNvSpPr txBox="1"/>
          <p:nvPr/>
        </p:nvSpPr>
        <p:spPr>
          <a:xfrm>
            <a:off x="3582035" y="1035685"/>
            <a:ext cx="549084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41: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 panose="020B0604020202020204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TRẠM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TRẠM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9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2</a:t>
              </a:r>
              <a:endParaRPr kumimoji="0" lang="vi-VN" sz="9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/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52" name="Hình Bầu dục 5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50" name="Hộp Văn bản 49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" name="Nhóm 52"/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57" name="Hình Bầu dục 5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55" name="Hộp Văn bản 54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" name="Nhóm 57"/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2" name="Hình Bầu dục 6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0" name="Hộp Văn bản 59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Nhóm 62"/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Nhóm 12"/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TRẠM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75" name="Hộp Văn bản 74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55" y="365760"/>
            <a:ext cx="10441305" cy="50469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5" y="399415"/>
            <a:ext cx="10550525" cy="59817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70" y="1089025"/>
            <a:ext cx="9693910" cy="46177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9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2</a:t>
              </a:r>
              <a:endParaRPr kumimoji="0" lang="vi-VN" sz="9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535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rPr>
              <a:t>SƠ ĐỒ KHO BÁU</a:t>
            </a:r>
            <a:endParaRPr kumimoji="0" lang="en-US" sz="6535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/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2" name="Hình Bầu dục 6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0" name="Hộp Văn bản 59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Nhóm 62"/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Nhóm 67"/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74" name="Hình Bầu dục 73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72" name="Hộp Văn bản 71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79" name="Hình Bầu dục 78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77" name="Hộp Văn bản 76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" name="Nhóm 79"/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TRẠM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2" name="Hộp Văn bản 81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66700" y="171450"/>
            <a:ext cx="11635105" cy="608520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" y="622935"/>
            <a:ext cx="11095990" cy="52406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720975" y="762000"/>
            <a:ext cx="7458075" cy="166243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4.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Cuộn dây dài 5m=&gt; cân nặng 250 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en-US" sz="3200" b="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Cuộn dây dài ?m &lt;= cân nặng 2 500g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0243" name="Group 51"/>
          <p:cNvGrpSpPr/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955" y="2971800"/>
            <a:ext cx="3261995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5 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955" y="4377055"/>
            <a:ext cx="3340100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 m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955" y="5638800"/>
            <a:ext cx="3436620" cy="8940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500 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grpSp>
        <p:nvGrpSpPr>
          <p:cNvPr id="3" name="Group 49"/>
          <p:cNvGrpSpPr/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40" grpId="0" bldLvl="0" animBg="1"/>
      <p:bldP spid="42" grpId="0" bldLvl="0" animBg="1"/>
      <p:bldP spid="42" grpId="1" animBg="1"/>
      <p:bldP spid="45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TRẠM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TRẠM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9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2</a:t>
              </a:r>
              <a:endParaRPr kumimoji="0" lang="vi-VN" sz="9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/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Nhóm 67"/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74" name="Hình Bầu dục 73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72" name="Hộp Văn bản 71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/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85" name="Hình Bầu dục 84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83" name="Hộp Văn bản 82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/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90" name="Hình Bầu dục 89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88" name="Hộp Văn bản 87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1" name="Nhóm 90"/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TRẠM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3" name="Hộp Văn bản 92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23825"/>
            <a:ext cx="11753850" cy="65627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/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 rotWithShape="1">
          <a:blip r:embed="rId3"/>
          <a:srcRect l="64216" b="46565"/>
          <a:stretch>
            <a:fillRect/>
          </a:stretch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582295"/>
            <a:ext cx="10168255" cy="262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95" y="3145790"/>
            <a:ext cx="10199370" cy="26670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37540" y="1003300"/>
            <a:ext cx="445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</a:rPr>
              <a:t>a.</a:t>
            </a:r>
            <a:r>
              <a:rPr lang="en-US"/>
              <a:t>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10235" y="3429000"/>
            <a:ext cx="445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</a:rPr>
              <a:t>b.</a:t>
            </a:r>
            <a:r>
              <a:rPr lang="en-US"/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9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TRẠM 2</a:t>
              </a:r>
              <a:endParaRPr kumimoji="0" lang="vi-VN" sz="9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6535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 panose="020B0604020202020204"/>
                <a:sym typeface="Arial" panose="020B0604020202020204"/>
              </a:rPr>
              <a:t>SƠ ĐỒ KHO BÁU</a:t>
            </a:r>
            <a:endParaRPr kumimoji="0" lang="en-US" sz="6535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/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74" name="Hình Bầu dục 73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72" name="Hộp Văn bản 71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/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85" name="Hình Bầu dục 84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83" name="Hộp Văn bản 82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/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77" name="Hình Bầu dục 7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75" name="Hộp Văn bản 7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/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93" name="Hình Bầu dục 92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91" name="Hộp Văn bản 90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" name="Nhóm 93"/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TRẠM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6" name="Hộp Văn bản 95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05" y="151130"/>
            <a:ext cx="11795125" cy="6517005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sp>
        <p:nvSpPr>
          <p:cNvPr id="5" name="Oval 4"/>
          <p:cNvSpPr/>
          <p:nvPr/>
        </p:nvSpPr>
        <p:spPr>
          <a:xfrm>
            <a:off x="996315" y="5339080"/>
            <a:ext cx="482600" cy="482600"/>
          </a:xfrm>
          <a:prstGeom prst="ellipse">
            <a:avLst/>
          </a:prstGeom>
          <a:noFill/>
          <a:ln cap="sq">
            <a:solidFill>
              <a:srgbClr val="FF00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231" y="407856"/>
            <a:ext cx="1198098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Mua 1 hộp to, 5 hộp nhỏ hết số tiền là:</a:t>
            </a:r>
          </a:p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200 000 + 13 000 × 5 = 200 000 + 65 000 = 265 000 (đồng)</a:t>
            </a:r>
          </a:p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Mua 1 hộp to, 1 hộp vừa và 2 hộp nhỏ hết số tiền là:</a:t>
            </a:r>
          </a:p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200 000 + 35 000 + 13 000 × 2 = 200 000 + 35 000 + 26 000 = 261 000 (đồng)</a:t>
            </a:r>
          </a:p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Mua 8 hộp vừa và 1 hộp nhỏ hết số tiền là:</a:t>
            </a:r>
          </a:p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35 000 × 8 + 13 000 = 280 000 + 13 000 = 293 000 (đồng)</a:t>
            </a:r>
          </a:p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Mua 25 hộp nhỏ hết số tiền là:</a:t>
            </a:r>
          </a:p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13 000 × 25 = 325 000 (đồng)</a:t>
            </a:r>
          </a:p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So sánh: 261 000 &lt; 265 000 &lt; 293 000 &lt; 325 000</a:t>
            </a:r>
          </a:p>
          <a:p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Vậy mua 1 hộp to, 1 hộp vừa và 2 hộp nhỏ là cách tiết kiệm nhất.</a:t>
            </a:r>
          </a:p>
        </p:txBody>
      </p:sp>
    </p:spTree>
    <p:extLst>
      <p:ext uri="{BB962C8B-B14F-4D97-AF65-F5344CB8AC3E}">
        <p14:creationId xmlns:p14="http://schemas.microsoft.com/office/powerpoint/2010/main" val="15929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10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Nếu là em, em sẽ chọn mua như thế nào trong các tình huống như sau: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07235" y="2273300"/>
            <a:ext cx="8715375" cy="951230"/>
          </a:xfrm>
        </p:spPr>
        <p:txBody>
          <a:bodyPr>
            <a:noAutofit/>
          </a:bodyPr>
          <a:lstStyle/>
          <a:p>
            <a:pPr algn="just"/>
            <a:r>
              <a:rPr lang="en-US" sz="3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Đến siêu thị em mới nhớ ra nhà mình cũng đang hết giấy ăn, trong tay em còn 20000 đồng, em sẽ chọn mua như thế nào?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4"/>
          </p:nvPr>
        </p:nvSpPr>
        <p:spPr>
          <a:xfrm>
            <a:off x="1938020" y="3855720"/>
            <a:ext cx="8715375" cy="881380"/>
          </a:xfrm>
        </p:spPr>
        <p:txBody>
          <a:bodyPr>
            <a:noAutofit/>
          </a:bodyPr>
          <a:lstStyle/>
          <a:p>
            <a:pPr algn="just"/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Mẹ bảo em con mua cho mẹ 6 hộp giấy về bày vào 6 mâm cỗ hôm nay em sẽ chọn mua như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8" grpId="0" build="p"/>
      <p:bldP spid="8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>
            <a:fillRect/>
          </a:stretch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3" name="Hộp Văn bản 62"/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</p:txBody>
      </p:sp>
      <p:sp>
        <p:nvSpPr>
          <p:cNvPr id="64" name="Hộp Văn bản 63"/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611" y="-70438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7268844" y="408544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228850" y="1095375"/>
            <a:ext cx="7696200" cy="2971800"/>
          </a:xfrm>
          <a:prstGeom prst="roundRect">
            <a:avLst/>
          </a:prstGeom>
          <a:solidFill>
            <a:srgbClr val="F5F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587A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7" descr="Ảnh có chứa văn bản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112" y="943535"/>
            <a:ext cx="6820197" cy="36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502602" y="1848297"/>
            <a:ext cx="2264391" cy="2025257"/>
          </a:xfrm>
          <a:prstGeom prst="rect">
            <a:avLst/>
          </a:prstGeom>
        </p:spPr>
      </p:pic>
      <p:sp>
        <p:nvSpPr>
          <p:cNvPr id="6" name="Hộp Văn bản 9"/>
          <p:cNvSpPr txBox="1"/>
          <p:nvPr/>
        </p:nvSpPr>
        <p:spPr>
          <a:xfrm>
            <a:off x="3711212" y="4161717"/>
            <a:ext cx="686350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sai</a:t>
            </a: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</a:t>
            </a: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không </a:t>
            </a:r>
            <a:r>
              <a:rPr kumimoji="0" lang="vi-VN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nhận</a:t>
            </a:r>
            <a:r>
              <a:rPr kumimoji="0" lang="vi-VN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bông hoa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.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/>
          <p:cNvGrpSpPr/>
          <p:nvPr/>
        </p:nvGrpSpPr>
        <p:grpSpPr>
          <a:xfrm>
            <a:off x="4094052" y="916655"/>
            <a:ext cx="4003897" cy="804600"/>
            <a:chOff x="3173022" y="103136"/>
            <a:chExt cx="3306122" cy="603450"/>
          </a:xfrm>
        </p:grpSpPr>
        <p:grpSp>
          <p:nvGrpSpPr>
            <p:cNvPr id="8" name="Nhóm 11"/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/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/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/>
            <p:cNvSpPr txBox="1"/>
            <p:nvPr/>
          </p:nvSpPr>
          <p:spPr>
            <a:xfrm>
              <a:off x="3555147" y="112473"/>
              <a:ext cx="258038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265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Lu</a:t>
              </a:r>
              <a:r>
                <a:rPr kumimoji="0" lang="vi-VN" sz="4265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ật</a:t>
              </a:r>
              <a:r>
                <a:rPr kumimoji="0" lang="en-US" sz="4265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chơi</a:t>
              </a:r>
              <a:endParaRPr kumimoji="0" lang="en-US" sz="4265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829659" y="4605032"/>
            <a:ext cx="2264392" cy="1655064"/>
          </a:xfrm>
          <a:prstGeom prst="rect">
            <a:avLst/>
          </a:prstGeom>
        </p:spPr>
      </p:pic>
      <p:sp>
        <p:nvSpPr>
          <p:cNvPr id="13" name="Hộp Văn bản 1"/>
          <p:cNvSpPr txBox="1"/>
          <p:nvPr/>
        </p:nvSpPr>
        <p:spPr>
          <a:xfrm>
            <a:off x="3497220" y="2379327"/>
            <a:ext cx="72914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 lời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đúng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7280" y="1101184"/>
            <a:ext cx="2025257" cy="20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Nhóm 31"/>
          <p:cNvGrpSpPr/>
          <p:nvPr/>
        </p:nvGrpSpPr>
        <p:grpSpPr>
          <a:xfrm>
            <a:off x="7748260" y="2257688"/>
            <a:ext cx="3587321" cy="1035409"/>
            <a:chOff x="3610331" y="165100"/>
            <a:chExt cx="6516995" cy="776557"/>
          </a:xfrm>
        </p:grpSpPr>
        <p:sp>
          <p:nvSpPr>
            <p:cNvPr id="17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Hộp Văn bản 33"/>
            <p:cNvSpPr txBox="1"/>
            <p:nvPr/>
          </p:nvSpPr>
          <p:spPr>
            <a:xfrm>
              <a:off x="3610331" y="290061"/>
              <a:ext cx="6516995" cy="48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grpSp>
        <p:nvGrpSpPr>
          <p:cNvPr id="19" name="Nhóm 76"/>
          <p:cNvGrpSpPr/>
          <p:nvPr/>
        </p:nvGrpSpPr>
        <p:grpSpPr>
          <a:xfrm>
            <a:off x="6799651" y="1923042"/>
            <a:ext cx="1001069" cy="1446550"/>
            <a:chOff x="2572485" y="1332862"/>
            <a:chExt cx="807234" cy="1084913"/>
          </a:xfrm>
        </p:grpSpPr>
        <p:sp>
          <p:nvSpPr>
            <p:cNvPr id="20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Hộp Văn bản 51"/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/>
          <p:cNvGrpSpPr/>
          <p:nvPr/>
        </p:nvGrpSpPr>
        <p:grpSpPr>
          <a:xfrm>
            <a:off x="2015099" y="3924450"/>
            <a:ext cx="3574276" cy="1036030"/>
            <a:chOff x="3579594" y="165100"/>
            <a:chExt cx="6516995" cy="1244167"/>
          </a:xfrm>
        </p:grpSpPr>
        <p:sp>
          <p:nvSpPr>
            <p:cNvPr id="23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Hộp Văn bản 62"/>
            <p:cNvSpPr txBox="1"/>
            <p:nvPr/>
          </p:nvSpPr>
          <p:spPr>
            <a:xfrm>
              <a:off x="3579594" y="207812"/>
              <a:ext cx="6516995" cy="77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grpSp>
        <p:nvGrpSpPr>
          <p:cNvPr id="25" name="Nhóm 77"/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7" name="Hộp Văn bản 60"/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/>
          <p:cNvGrpSpPr/>
          <p:nvPr/>
        </p:nvGrpSpPr>
        <p:grpSpPr>
          <a:xfrm>
            <a:off x="2004223" y="2197878"/>
            <a:ext cx="3529644" cy="1076312"/>
            <a:chOff x="3579594" y="165100"/>
            <a:chExt cx="6516995" cy="1244167"/>
          </a:xfrm>
        </p:grpSpPr>
        <p:sp>
          <p:nvSpPr>
            <p:cNvPr id="29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Hộp Văn bản 68"/>
            <p:cNvSpPr txBox="1"/>
            <p:nvPr/>
          </p:nvSpPr>
          <p:spPr>
            <a:xfrm>
              <a:off x="3579594" y="287329"/>
              <a:ext cx="6516995" cy="81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31" name="Nhóm 78"/>
          <p:cNvGrpSpPr/>
          <p:nvPr/>
        </p:nvGrpSpPr>
        <p:grpSpPr>
          <a:xfrm>
            <a:off x="971820" y="2180085"/>
            <a:ext cx="1076312" cy="1108676"/>
            <a:chOff x="2550391" y="3987076"/>
            <a:chExt cx="807234" cy="758687"/>
          </a:xfrm>
        </p:grpSpPr>
        <p:sp>
          <p:nvSpPr>
            <p:cNvPr id="32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Hộp Văn bản 66"/>
            <p:cNvSpPr txBox="1"/>
            <p:nvPr/>
          </p:nvSpPr>
          <p:spPr>
            <a:xfrm>
              <a:off x="2647183" y="3987076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075" y="2221409"/>
            <a:ext cx="1124288" cy="1076312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0" y="3930533"/>
            <a:ext cx="1121909" cy="1076312"/>
          </a:xfrm>
          <a:prstGeom prst="rect">
            <a:avLst/>
          </a:prstGeom>
        </p:spPr>
      </p:pic>
      <p:pic>
        <p:nvPicPr>
          <p:cNvPr id="36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96" y="2201097"/>
            <a:ext cx="1141512" cy="1136472"/>
          </a:xfrm>
          <a:prstGeom prst="rect">
            <a:avLst/>
          </a:prstGeom>
        </p:spPr>
      </p:pic>
      <p:sp>
        <p:nvSpPr>
          <p:cNvPr id="37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Nhóm 72"/>
          <p:cNvGrpSpPr/>
          <p:nvPr/>
        </p:nvGrpSpPr>
        <p:grpSpPr>
          <a:xfrm>
            <a:off x="2004223" y="486745"/>
            <a:ext cx="8680975" cy="1516012"/>
            <a:chOff x="355600" y="215900"/>
            <a:chExt cx="5511800" cy="797086"/>
          </a:xfrm>
        </p:grpSpPr>
        <p:sp>
          <p:nvSpPr>
            <p:cNvPr id="39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Hộp Văn bản 74"/>
            <p:cNvSpPr txBox="1"/>
            <p:nvPr/>
          </p:nvSpPr>
          <p:spPr>
            <a:xfrm>
              <a:off x="456443" y="317870"/>
              <a:ext cx="5387942" cy="695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Câu 1. Điền số lớn nhất vào ô trống 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60 x ... &lt;190</a:t>
              </a:r>
            </a:p>
          </p:txBody>
        </p:sp>
        <p:sp>
          <p:nvSpPr>
            <p:cNvPr id="41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42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651245" y="230490"/>
            <a:ext cx="1540756" cy="1126151"/>
          </a:xfrm>
          <a:prstGeom prst="rect">
            <a:avLst/>
          </a:prstGeom>
        </p:spPr>
      </p:pic>
      <p:grpSp>
        <p:nvGrpSpPr>
          <p:cNvPr id="43" name="Nhóm 41"/>
          <p:cNvGrpSpPr/>
          <p:nvPr/>
        </p:nvGrpSpPr>
        <p:grpSpPr>
          <a:xfrm>
            <a:off x="7774011" y="4027431"/>
            <a:ext cx="3574276" cy="1036030"/>
            <a:chOff x="3579594" y="165100"/>
            <a:chExt cx="6516994" cy="1244167"/>
          </a:xfrm>
        </p:grpSpPr>
        <p:sp>
          <p:nvSpPr>
            <p:cNvPr id="44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5" name="Hộp Văn bản 45"/>
            <p:cNvSpPr txBox="1"/>
            <p:nvPr/>
          </p:nvSpPr>
          <p:spPr>
            <a:xfrm>
              <a:off x="3579594" y="207812"/>
              <a:ext cx="6516994" cy="77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9</a:t>
              </a:r>
            </a:p>
          </p:txBody>
        </p:sp>
      </p:grpSp>
      <p:grpSp>
        <p:nvGrpSpPr>
          <p:cNvPr id="46" name="Nhóm 46"/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Hộp Văn bản 48"/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27" y="3991444"/>
            <a:ext cx="1121909" cy="1076312"/>
          </a:xfrm>
          <a:prstGeom prst="rect">
            <a:avLst/>
          </a:prstGeom>
        </p:spPr>
      </p:pic>
      <p:pic>
        <p:nvPicPr>
          <p:cNvPr id="50" name="Hình ảnh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5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5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53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02633" y="1842588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" name="Nhóm 31"/>
          <p:cNvGrpSpPr/>
          <p:nvPr/>
        </p:nvGrpSpPr>
        <p:grpSpPr>
          <a:xfrm>
            <a:off x="2081530" y="2528570"/>
            <a:ext cx="3037205" cy="1035685"/>
            <a:chOff x="3610331" y="165100"/>
            <a:chExt cx="6516995" cy="776557"/>
          </a:xfrm>
        </p:grpSpPr>
        <p:sp>
          <p:nvSpPr>
            <p:cNvPr id="56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Hộp Văn bản 33"/>
            <p:cNvSpPr txBox="1"/>
            <p:nvPr/>
          </p:nvSpPr>
          <p:spPr>
            <a:xfrm>
              <a:off x="3610331" y="211479"/>
              <a:ext cx="6516995" cy="437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58" name="Nhóm 76"/>
          <p:cNvGrpSpPr/>
          <p:nvPr/>
        </p:nvGrpSpPr>
        <p:grpSpPr>
          <a:xfrm>
            <a:off x="1105992" y="2599035"/>
            <a:ext cx="973533" cy="1018042"/>
            <a:chOff x="2572485" y="1544816"/>
            <a:chExt cx="807234" cy="763532"/>
          </a:xfrm>
        </p:grpSpPr>
        <p:sp>
          <p:nvSpPr>
            <p:cNvPr id="59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865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grpSp>
        <p:nvGrpSpPr>
          <p:cNvPr id="61" name="Nhóm 58"/>
          <p:cNvGrpSpPr/>
          <p:nvPr/>
        </p:nvGrpSpPr>
        <p:grpSpPr>
          <a:xfrm>
            <a:off x="7743825" y="2532380"/>
            <a:ext cx="2909570" cy="1036320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07812"/>
              <a:ext cx="6516995" cy="70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5</a:t>
              </a:r>
            </a:p>
          </p:txBody>
        </p:sp>
      </p:grpSp>
      <p:grpSp>
        <p:nvGrpSpPr>
          <p:cNvPr id="64" name="Nhóm 77"/>
          <p:cNvGrpSpPr/>
          <p:nvPr/>
        </p:nvGrpSpPr>
        <p:grpSpPr>
          <a:xfrm>
            <a:off x="6798256" y="2349689"/>
            <a:ext cx="1013797" cy="1446550"/>
            <a:chOff x="2566598" y="2506307"/>
            <a:chExt cx="807234" cy="989901"/>
          </a:xfrm>
        </p:grpSpPr>
        <p:sp>
          <p:nvSpPr>
            <p:cNvPr id="65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Hộp Văn bản 60"/>
            <p:cNvSpPr txBox="1"/>
            <p:nvPr/>
          </p:nvSpPr>
          <p:spPr>
            <a:xfrm>
              <a:off x="2662169" y="2506307"/>
              <a:ext cx="613650" cy="98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" name="Nhóm 64"/>
          <p:cNvGrpSpPr/>
          <p:nvPr/>
        </p:nvGrpSpPr>
        <p:grpSpPr>
          <a:xfrm>
            <a:off x="2083435" y="3970020"/>
            <a:ext cx="2877820" cy="1076325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67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grpSp>
        <p:nvGrpSpPr>
          <p:cNvPr id="70" name="Nhóm 78"/>
          <p:cNvGrpSpPr/>
          <p:nvPr/>
        </p:nvGrpSpPr>
        <p:grpSpPr>
          <a:xfrm>
            <a:off x="1074652" y="3938088"/>
            <a:ext cx="1076312" cy="1122373"/>
            <a:chOff x="2550391" y="3977702"/>
            <a:chExt cx="807234" cy="768061"/>
          </a:xfrm>
        </p:grpSpPr>
        <p:sp>
          <p:nvSpPr>
            <p:cNvPr id="71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Hộp Văn bản 66"/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73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7" y="2575557"/>
            <a:ext cx="1124288" cy="1076312"/>
          </a:xfrm>
          <a:prstGeom prst="rect">
            <a:avLst/>
          </a:prstGeom>
        </p:spPr>
      </p:pic>
      <p:pic>
        <p:nvPicPr>
          <p:cNvPr id="7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090" y="2683711"/>
            <a:ext cx="1121909" cy="1076312"/>
          </a:xfrm>
          <a:prstGeom prst="rect">
            <a:avLst/>
          </a:prstGeom>
        </p:spPr>
      </p:pic>
      <p:pic>
        <p:nvPicPr>
          <p:cNvPr id="75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23" y="4006830"/>
            <a:ext cx="1131036" cy="1068405"/>
          </a:xfrm>
          <a:prstGeom prst="rect">
            <a:avLst/>
          </a:prstGeom>
        </p:spPr>
      </p:pic>
      <p:sp>
        <p:nvSpPr>
          <p:cNvPr id="76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" name="Nhóm 72"/>
          <p:cNvGrpSpPr/>
          <p:nvPr/>
        </p:nvGrpSpPr>
        <p:grpSpPr>
          <a:xfrm>
            <a:off x="1256978" y="505922"/>
            <a:ext cx="8444836" cy="1877984"/>
            <a:chOff x="355600" y="215900"/>
            <a:chExt cx="5511800" cy="792866"/>
          </a:xfrm>
        </p:grpSpPr>
        <p:sp>
          <p:nvSpPr>
            <p:cNvPr id="78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Hộp Văn bản 74"/>
            <p:cNvSpPr txBox="1"/>
            <p:nvPr/>
          </p:nvSpPr>
          <p:spPr>
            <a:xfrm>
              <a:off x="561810" y="366513"/>
              <a:ext cx="5225446" cy="558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Câu 2.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Tìm thương của phép chia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164 : 41</a:t>
              </a:r>
            </a:p>
          </p:txBody>
        </p:sp>
        <p:sp>
          <p:nvSpPr>
            <p:cNvPr id="80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81" name="Hình ảnh 4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82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83" name="Nhóm 41"/>
          <p:cNvGrpSpPr/>
          <p:nvPr/>
        </p:nvGrpSpPr>
        <p:grpSpPr>
          <a:xfrm>
            <a:off x="7753350" y="4050665"/>
            <a:ext cx="2791460" cy="1036320"/>
            <a:chOff x="3579594" y="165100"/>
            <a:chExt cx="6516995" cy="1244167"/>
          </a:xfrm>
        </p:grpSpPr>
        <p:sp>
          <p:nvSpPr>
            <p:cNvPr id="84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Hộp Văn bản 45"/>
            <p:cNvSpPr txBox="1"/>
            <p:nvPr/>
          </p:nvSpPr>
          <p:spPr>
            <a:xfrm>
              <a:off x="3579594" y="207812"/>
              <a:ext cx="6516995" cy="70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6</a:t>
              </a:r>
            </a:p>
          </p:txBody>
        </p:sp>
      </p:grpSp>
      <p:grpSp>
        <p:nvGrpSpPr>
          <p:cNvPr id="86" name="Nhóm 46"/>
          <p:cNvGrpSpPr/>
          <p:nvPr/>
        </p:nvGrpSpPr>
        <p:grpSpPr>
          <a:xfrm>
            <a:off x="6765465" y="4001370"/>
            <a:ext cx="1076312" cy="1084266"/>
            <a:chOff x="2566598" y="2695170"/>
            <a:chExt cx="807234" cy="741983"/>
          </a:xfrm>
        </p:grpSpPr>
        <p:sp>
          <p:nvSpPr>
            <p:cNvPr id="87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Hộp Văn bản 48"/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89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144" y="4028051"/>
            <a:ext cx="1121909" cy="1076312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91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92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93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23334" y="404007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" name="Nhóm 31"/>
          <p:cNvGrpSpPr/>
          <p:nvPr/>
        </p:nvGrpSpPr>
        <p:grpSpPr>
          <a:xfrm>
            <a:off x="2004060" y="4425315"/>
            <a:ext cx="3549015" cy="838200"/>
            <a:chOff x="3947612" y="165101"/>
            <a:chExt cx="5842438" cy="628630"/>
          </a:xfrm>
        </p:grpSpPr>
        <p:sp>
          <p:nvSpPr>
            <p:cNvPr id="43" name="Hình chữ nhật: Góc Tròn 32"/>
            <p:cNvSpPr/>
            <p:nvPr/>
          </p:nvSpPr>
          <p:spPr>
            <a:xfrm>
              <a:off x="3947612" y="165101"/>
              <a:ext cx="5842438" cy="62863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4" name="Hộp Văn bản 33"/>
            <p:cNvSpPr txBox="1"/>
            <p:nvPr/>
          </p:nvSpPr>
          <p:spPr>
            <a:xfrm>
              <a:off x="4078533" y="170497"/>
              <a:ext cx="5666397" cy="48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5 dư 6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45" name="Nhóm 76"/>
          <p:cNvGrpSpPr/>
          <p:nvPr/>
        </p:nvGrpSpPr>
        <p:grpSpPr>
          <a:xfrm>
            <a:off x="757015" y="4356133"/>
            <a:ext cx="1091333" cy="1081774"/>
            <a:chOff x="2572485" y="1588891"/>
            <a:chExt cx="807234" cy="719457"/>
          </a:xfrm>
        </p:grpSpPr>
        <p:sp>
          <p:nvSpPr>
            <p:cNvPr id="4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Hộp Văn bản 51"/>
            <p:cNvSpPr txBox="1"/>
            <p:nvPr/>
          </p:nvSpPr>
          <p:spPr>
            <a:xfrm>
              <a:off x="2652454" y="1600360"/>
              <a:ext cx="613650" cy="6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865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5865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" name="Nhóm 58"/>
          <p:cNvGrpSpPr/>
          <p:nvPr/>
        </p:nvGrpSpPr>
        <p:grpSpPr>
          <a:xfrm>
            <a:off x="1951990" y="2206625"/>
            <a:ext cx="3542030" cy="802005"/>
            <a:chOff x="3947613" y="165100"/>
            <a:chExt cx="5905542" cy="1244167"/>
          </a:xfrm>
        </p:grpSpPr>
        <p:sp>
          <p:nvSpPr>
            <p:cNvPr id="49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50" name="Hộp Văn bản 62"/>
            <p:cNvSpPr txBox="1"/>
            <p:nvPr/>
          </p:nvSpPr>
          <p:spPr>
            <a:xfrm>
              <a:off x="3996363" y="363940"/>
              <a:ext cx="5778098" cy="10008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 dư 1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Nhóm 77"/>
          <p:cNvGrpSpPr/>
          <p:nvPr/>
        </p:nvGrpSpPr>
        <p:grpSpPr>
          <a:xfrm>
            <a:off x="740194" y="1938132"/>
            <a:ext cx="1072191" cy="1085172"/>
            <a:chOff x="2566598" y="2694550"/>
            <a:chExt cx="807234" cy="742603"/>
          </a:xfrm>
        </p:grpSpPr>
        <p:sp>
          <p:nvSpPr>
            <p:cNvPr id="52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Nhóm 64"/>
          <p:cNvGrpSpPr/>
          <p:nvPr/>
        </p:nvGrpSpPr>
        <p:grpSpPr>
          <a:xfrm>
            <a:off x="1981200" y="3254375"/>
            <a:ext cx="3591560" cy="865505"/>
            <a:chOff x="3947612" y="165100"/>
            <a:chExt cx="6120887" cy="1244167"/>
          </a:xfrm>
        </p:grpSpPr>
        <p:sp>
          <p:nvSpPr>
            <p:cNvPr id="94" name="Hình chữ nhật: Góc Tròn 67"/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95" name="Hộp Văn bản 68"/>
            <p:cNvSpPr txBox="1"/>
            <p:nvPr/>
          </p:nvSpPr>
          <p:spPr>
            <a:xfrm>
              <a:off x="3972101" y="324255"/>
              <a:ext cx="6096398" cy="9274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 dư 5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Nhóm 78"/>
          <p:cNvGrpSpPr/>
          <p:nvPr/>
        </p:nvGrpSpPr>
        <p:grpSpPr>
          <a:xfrm>
            <a:off x="736072" y="3135770"/>
            <a:ext cx="1076312" cy="1122373"/>
            <a:chOff x="2550391" y="3977702"/>
            <a:chExt cx="807234" cy="768061"/>
          </a:xfrm>
        </p:grpSpPr>
        <p:sp>
          <p:nvSpPr>
            <p:cNvPr id="97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Hộp Văn bản 66"/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9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60" y="4346977"/>
            <a:ext cx="1124288" cy="1076312"/>
          </a:xfrm>
          <a:prstGeom prst="rect">
            <a:avLst/>
          </a:prstGeom>
        </p:spPr>
      </p:pic>
      <p:pic>
        <p:nvPicPr>
          <p:cNvPr id="10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2" y="1995283"/>
            <a:ext cx="1121909" cy="1076312"/>
          </a:xfrm>
          <a:prstGeom prst="rect">
            <a:avLst/>
          </a:prstGeom>
        </p:spPr>
      </p:pic>
      <p:pic>
        <p:nvPicPr>
          <p:cNvPr id="10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87" y="3198892"/>
            <a:ext cx="1131036" cy="1068405"/>
          </a:xfrm>
          <a:prstGeom prst="rect">
            <a:avLst/>
          </a:prstGeom>
        </p:spPr>
      </p:pic>
      <p:sp>
        <p:nvSpPr>
          <p:cNvPr id="10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" name="Nhóm 72"/>
          <p:cNvGrpSpPr/>
          <p:nvPr/>
        </p:nvGrpSpPr>
        <p:grpSpPr>
          <a:xfrm>
            <a:off x="1563703" y="474402"/>
            <a:ext cx="7813041" cy="1508125"/>
            <a:chOff x="-348957" y="176504"/>
            <a:chExt cx="6825877" cy="792939"/>
          </a:xfrm>
        </p:grpSpPr>
        <p:sp>
          <p:nvSpPr>
            <p:cNvPr id="104" name="Hình chữ nhật: Góc Tròn 73"/>
            <p:cNvSpPr/>
            <p:nvPr/>
          </p:nvSpPr>
          <p:spPr>
            <a:xfrm>
              <a:off x="-348957" y="176504"/>
              <a:ext cx="6825876" cy="792939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Hộp Văn bản 74"/>
            <p:cNvSpPr txBox="1"/>
            <p:nvPr/>
          </p:nvSpPr>
          <p:spPr>
            <a:xfrm>
              <a:off x="355600" y="262642"/>
              <a:ext cx="6121320" cy="695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3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: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Kết quả của phép tính 329: 81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06" name="Hình chữ nhật: Góc Tròn 75"/>
            <p:cNvSpPr/>
            <p:nvPr/>
          </p:nvSpPr>
          <p:spPr>
            <a:xfrm>
              <a:off x="-348957" y="314391"/>
              <a:ext cx="6591209" cy="64336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7" name="Hình ảnh 4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108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109" name="Nhóm 41"/>
          <p:cNvGrpSpPr/>
          <p:nvPr/>
        </p:nvGrpSpPr>
        <p:grpSpPr>
          <a:xfrm>
            <a:off x="2021840" y="5501640"/>
            <a:ext cx="3563620" cy="939165"/>
            <a:chOff x="3947613" y="165100"/>
            <a:chExt cx="5905542" cy="1244167"/>
          </a:xfrm>
        </p:grpSpPr>
        <p:sp>
          <p:nvSpPr>
            <p:cNvPr id="110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1" name="Hộp Văn bản 45"/>
            <p:cNvSpPr txBox="1"/>
            <p:nvPr/>
          </p:nvSpPr>
          <p:spPr>
            <a:xfrm>
              <a:off x="4064589" y="401105"/>
              <a:ext cx="5687280" cy="8546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5 dư 4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12" name="Nhóm 46"/>
          <p:cNvGrpSpPr/>
          <p:nvPr/>
        </p:nvGrpSpPr>
        <p:grpSpPr>
          <a:xfrm>
            <a:off x="736573" y="5483906"/>
            <a:ext cx="1076312" cy="1084266"/>
            <a:chOff x="2566598" y="2695170"/>
            <a:chExt cx="807234" cy="741983"/>
          </a:xfrm>
        </p:grpSpPr>
        <p:sp>
          <p:nvSpPr>
            <p:cNvPr id="113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Hộp Văn bản 48"/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1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2" y="5493723"/>
            <a:ext cx="1121909" cy="1076312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377701" y="2750172"/>
            <a:ext cx="2982204" cy="2667264"/>
          </a:xfrm>
          <a:prstGeom prst="rect">
            <a:avLst/>
          </a:prstGeom>
        </p:spPr>
      </p:pic>
      <p:pic>
        <p:nvPicPr>
          <p:cNvPr id="117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69293" y="2900976"/>
            <a:ext cx="2675020" cy="1955193"/>
          </a:xfrm>
          <a:prstGeom prst="rect">
            <a:avLst/>
          </a:prstGeom>
        </p:spPr>
      </p:pic>
      <p:pic>
        <p:nvPicPr>
          <p:cNvPr id="118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0606" y="2921721"/>
            <a:ext cx="2675020" cy="1955193"/>
          </a:xfrm>
          <a:prstGeom prst="rect">
            <a:avLst/>
          </a:prstGeom>
        </p:spPr>
      </p:pic>
      <p:pic>
        <p:nvPicPr>
          <p:cNvPr id="119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1907" y="2889733"/>
            <a:ext cx="2675020" cy="1955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799" y="1511497"/>
            <a:ext cx="97184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26780"/>
      </p:ext>
    </p:extLst>
  </p:cSld>
  <p:clrMapOvr>
    <a:masterClrMapping/>
  </p:clrMapOvr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615</Words>
  <Application>Microsoft Office PowerPoint</Application>
  <PresentationFormat>Custom</PresentationFormat>
  <Paragraphs>122</Paragraphs>
  <Slides>27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School Bus Drivers Day by Slidesgo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Nếu là em, em sẽ chọn mua như thế nào trong các tình huống như sau: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</cp:lastModifiedBy>
  <cp:revision>30</cp:revision>
  <dcterms:created xsi:type="dcterms:W3CDTF">2023-08-18T09:33:00Z</dcterms:created>
  <dcterms:modified xsi:type="dcterms:W3CDTF">2024-12-10T04:15:24Z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DAE565759A604B229D0D26271BD6C238_12</vt:lpwstr>
  </property>
  <property fmtid="{D5CDD505-2E9C-101B-9397-08002B2CF9AE}" pid="3" name="KSOProductBuildVer">
    <vt:lpwstr>1033-12.2.0.13110</vt:lpwstr>
  </property>
</Properties>
</file>