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1" r:id="rId3"/>
    <p:sldMasterId id="2147483693" r:id="rId4"/>
  </p:sldMasterIdLst>
  <p:notesMasterIdLst>
    <p:notesMasterId r:id="rId20"/>
  </p:notesMasterIdLst>
  <p:sldIdLst>
    <p:sldId id="304" r:id="rId5"/>
    <p:sldId id="11088533" r:id="rId6"/>
    <p:sldId id="11088511" r:id="rId7"/>
    <p:sldId id="273" r:id="rId8"/>
    <p:sldId id="274" r:id="rId9"/>
    <p:sldId id="275" r:id="rId10"/>
    <p:sldId id="11088514" r:id="rId11"/>
    <p:sldId id="11088540" r:id="rId12"/>
    <p:sldId id="11088534" r:id="rId13"/>
    <p:sldId id="11088535" r:id="rId14"/>
    <p:sldId id="11088536" r:id="rId15"/>
    <p:sldId id="11088539" r:id="rId16"/>
    <p:sldId id="11088537" r:id="rId17"/>
    <p:sldId id="11088541" r:id="rId18"/>
    <p:sldId id="110885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0C072-3BFE-4A57-94F5-8976EA0A68A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557DD-7E68-470B-B696-A91882E5D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>
            <a:fillRect/>
          </a:stretch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>
            <a:fillRect/>
          </a:stretch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0" y="376989"/>
            <a:ext cx="1606215" cy="16062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>
            <a:fillRect/>
          </a:stretch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audio" Target="../media/audio5.wav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3.GI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4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3.GI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4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31" name="Hộp Văn bản 30"/>
          <p:cNvSpPr txBox="1"/>
          <p:nvPr/>
        </p:nvSpPr>
        <p:spPr>
          <a:xfrm>
            <a:off x="1795145" y="2072005"/>
            <a:ext cx="7675880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41: LUYỆN TẬP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( Tiết 1)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6" y="3562987"/>
            <a:ext cx="12192000" cy="34798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" y="65013"/>
            <a:ext cx="1972428" cy="2541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" y="556260"/>
            <a:ext cx="10372725" cy="4808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6" y="3562987"/>
            <a:ext cx="12192000" cy="34798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" y="65013"/>
            <a:ext cx="1972428" cy="2541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15" y="1192530"/>
            <a:ext cx="10902950" cy="3549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" y="626110"/>
            <a:ext cx="10695305" cy="2887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6" y="3562987"/>
            <a:ext cx="12192000" cy="347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" y="3514090"/>
            <a:ext cx="10694670" cy="224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6680" y="1978025"/>
            <a:ext cx="98361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Em hãy nêu quy trình thực hiện phép chia cho số có hai chữ số.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Chữa các bài sai vào vở.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Chuẩn bị bài sau: Luyện tập (Tiết 2)</a:t>
            </a:r>
          </a:p>
        </p:txBody>
      </p:sp>
      <p:sp>
        <p:nvSpPr>
          <p:cNvPr id="31" name="Hộp Văn bản 30"/>
          <p:cNvSpPr txBox="1"/>
          <p:nvPr/>
        </p:nvSpPr>
        <p:spPr>
          <a:xfrm>
            <a:off x="721995" y="532765"/>
            <a:ext cx="981138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vi-VN" sz="7200" b="1" i="0" u="none" strike="noStrike" kern="0" cap="none" spc="0" normalizeH="0" baseline="0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CỦNG CỐ-DẶN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0022" y="1854278"/>
            <a:ext cx="107321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nay, m</a:t>
            </a:r>
            <a:r>
              <a:rPr lang="nl-NL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ẹ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đưa cho em 50 000 đồng để mua vở. Giá tiền mỗi quyển vở là 6000 đồng</a:t>
            </a:r>
            <a:r>
              <a:rPr lang="nl-NL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Vậy em tính xem em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có thể mua được bao nhiêu quyển vở và còn thừa bao nhiêu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70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6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itka Small Semibold" charset="0"/>
                <a:ea typeface="Tahoma" panose="020B0604030504040204" pitchFamily="34" charset="0"/>
                <a:cs typeface="Sitka Small Semibold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Sitka Small Semibold" charset="0"/>
                <a:ea typeface="Tahoma" panose="020B0604030504040204" pitchFamily="34" charset="0"/>
                <a:cs typeface="Sitka Small Semibold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6279515" cy="166243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20 × … = 80</a:t>
            </a:r>
          </a:p>
        </p:txBody>
      </p:sp>
      <p:grpSp>
        <p:nvGrpSpPr>
          <p:cNvPr id="10243" name="Group 51"/>
          <p:cNvGrpSpPr/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955" y="2971800"/>
            <a:ext cx="3261995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40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955" y="4377055"/>
            <a:ext cx="3340100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955" y="5638800"/>
            <a:ext cx="3436620" cy="8940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grpSp>
        <p:nvGrpSpPr>
          <p:cNvPr id="3" name="Group 49"/>
          <p:cNvGrpSpPr/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40" grpId="0" animBg="1"/>
      <p:bldP spid="42" grpId="0" bldLvl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3105" y="849630"/>
            <a:ext cx="6014720" cy="16827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 × … = 250</a:t>
            </a:r>
          </a:p>
        </p:txBody>
      </p:sp>
      <p:grpSp>
        <p:nvGrpSpPr>
          <p:cNvPr id="11267" name="Group 51"/>
          <p:cNvGrpSpPr/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0" y="3048000"/>
            <a:ext cx="425894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3105" y="4038600"/>
            <a:ext cx="433514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3105" y="5029200"/>
            <a:ext cx="439991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500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Group 56"/>
          <p:cNvGrpSpPr/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chuông vàng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1043" grpId="0" animBg="1"/>
      <p:bldP spid="4" grpId="0" bldLvl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171825" y="830580"/>
            <a:ext cx="6002655" cy="181737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en-US" sz="6000" b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… × 90  = 810</a:t>
            </a:r>
          </a:p>
        </p:txBody>
      </p:sp>
      <p:grpSp>
        <p:nvGrpSpPr>
          <p:cNvPr id="12291" name="Group 51"/>
          <p:cNvGrpSpPr/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97225" y="3019425"/>
            <a:ext cx="3857625" cy="7264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90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15005" y="5290185"/>
            <a:ext cx="3772535" cy="7264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9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4539" y="53800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90738" y="54927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186430" y="4181475"/>
            <a:ext cx="38004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900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5964" y="42179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9788" y="42735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38376" y="5562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Group 56"/>
          <p:cNvGrpSpPr/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chuông vàng</a:t>
            </a:r>
          </a:p>
        </p:txBody>
      </p:sp>
      <p:sp>
        <p:nvSpPr>
          <p:cNvPr id="2" name="WordArt 226"/>
          <p:cNvSpPr>
            <a:spLocks noChangeArrowheads="1" noChangeShapeType="1" noTextEdit="1"/>
          </p:cNvSpPr>
          <p:nvPr/>
        </p:nvSpPr>
        <p:spPr bwMode="auto">
          <a:xfrm>
            <a:off x="2257426" y="43719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7.40741E-7 L 1.66667E-6 -0.07222 " pathEditMode="relative" rAng="0" ptsTypes="AA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1043" grpId="0" animBg="1"/>
      <p:bldP spid="4" grpId="0" bldLvl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0617" y="1591730"/>
            <a:ext cx="4176122" cy="278001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7537" y="1372743"/>
            <a:ext cx="96733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435"/>
            <a:ext cx="12168505" cy="3141345"/>
          </a:xfrm>
          <a:prstGeom prst="rect">
            <a:avLst/>
          </a:prstGeom>
        </p:spPr>
      </p:pic>
      <p:sp>
        <p:nvSpPr>
          <p:cNvPr id="3" name="Google Shape;8497;p43"/>
          <p:cNvSpPr/>
          <p:nvPr/>
        </p:nvSpPr>
        <p:spPr>
          <a:xfrm>
            <a:off x="1097280" y="156210"/>
            <a:ext cx="8602345" cy="124333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Kavoon"/>
              </a:rPr>
              <a:t>Bài 1: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Kavoon"/>
              </a:rPr>
              <a:t>Chọn số lớn nhất trong các số  2,3,4,5,6,7,8,9 để điền vào ô trống.</a:t>
            </a:r>
            <a:endParaRPr kumimoji="0" sz="3335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Kavoon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25855" y="3680460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116330" y="2443480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629910" y="2405380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86730" y="3677285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186035" y="3677285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161905" y="2443480"/>
            <a:ext cx="584835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219</Words>
  <Application>Microsoft Office PowerPoint</Application>
  <PresentationFormat>Custom</PresentationFormat>
  <Paragraphs>66</Paragraphs>
  <Slides>15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自定义设计方案</vt:lpstr>
      <vt:lpstr>1_Office Theme</vt:lpstr>
      <vt:lpstr>2_Office Theme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</cp:lastModifiedBy>
  <cp:revision>29</cp:revision>
  <dcterms:created xsi:type="dcterms:W3CDTF">2023-08-19T04:30:00Z</dcterms:created>
  <dcterms:modified xsi:type="dcterms:W3CDTF">2024-12-10T03:59:49Z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C8628EAEF20E4E43A0AF14A9FFC8F5B9_13</vt:lpwstr>
  </property>
  <property fmtid="{D5CDD505-2E9C-101B-9397-08002B2CF9AE}" pid="3" name="KSOProductBuildVer">
    <vt:lpwstr>1033-12.2.0.13110</vt:lpwstr>
  </property>
</Properties>
</file>