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311" r:id="rId3"/>
    <p:sldId id="488" r:id="rId4"/>
    <p:sldId id="260" r:id="rId5"/>
    <p:sldId id="3232" r:id="rId6"/>
    <p:sldId id="3228" r:id="rId7"/>
    <p:sldId id="264" r:id="rId8"/>
    <p:sldId id="3216" r:id="rId9"/>
    <p:sldId id="302" r:id="rId10"/>
    <p:sldId id="271" r:id="rId11"/>
    <p:sldId id="310" r:id="rId12"/>
    <p:sldId id="3231" r:id="rId13"/>
    <p:sldId id="304" r:id="rId14"/>
    <p:sldId id="256" r:id="rId15"/>
    <p:sldId id="305" r:id="rId16"/>
    <p:sldId id="306" r:id="rId17"/>
    <p:sldId id="308" r:id="rId18"/>
    <p:sldId id="309" r:id="rId19"/>
    <p:sldId id="272" r:id="rId20"/>
    <p:sldId id="303" r:id="rId21"/>
    <p:sldId id="284" r:id="rId22"/>
    <p:sldId id="3233" r:id="rId23"/>
    <p:sldId id="3234" r:id="rId24"/>
    <p:sldId id="3235" r:id="rId25"/>
    <p:sldId id="3227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3699" autoAdjust="0"/>
  </p:normalViewPr>
  <p:slideViewPr>
    <p:cSldViewPr snapToGrid="0">
      <p:cViewPr>
        <p:scale>
          <a:sx n="76" d="100"/>
          <a:sy n="76" d="100"/>
        </p:scale>
        <p:origin x="-46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3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4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10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3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mp3"/><Relationship Id="rId7" Type="http://schemas.openxmlformats.org/officeDocument/2006/relationships/image" Target="../media/image23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audio" Target="../media/media7.mp3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7.png"/><Relationship Id="rId12" Type="http://schemas.openxmlformats.org/officeDocument/2006/relationships/image" Target="../media/image30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25.gif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microsoft.com/office/2007/relationships/media" Target="../media/media6.mp3"/><Relationship Id="rId7" Type="http://schemas.openxmlformats.org/officeDocument/2006/relationships/image" Target="../media/image34.png"/><Relationship Id="rId12" Type="http://schemas.openxmlformats.org/officeDocument/2006/relationships/image" Target="../media/image30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25.gif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9.png"/><Relationship Id="rId12" Type="http://schemas.openxmlformats.org/officeDocument/2006/relationships/image" Target="../media/image30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25.gif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3" Type="http://schemas.microsoft.com/office/2007/relationships/media" Target="../media/media6.mp3"/><Relationship Id="rId7" Type="http://schemas.openxmlformats.org/officeDocument/2006/relationships/image" Target="../media/image44.png"/><Relationship Id="rId12" Type="http://schemas.openxmlformats.org/officeDocument/2006/relationships/image" Target="../media/image30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3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25.gif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gif"/><Relationship Id="rId18" Type="http://schemas.openxmlformats.org/officeDocument/2006/relationships/image" Target="../media/image54.png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gif"/><Relationship Id="rId17" Type="http://schemas.openxmlformats.org/officeDocument/2006/relationships/image" Target="../media/image30.gif"/><Relationship Id="rId2" Type="http://schemas.openxmlformats.org/officeDocument/2006/relationships/audio" Target="../media/media8.mp3"/><Relationship Id="rId16" Type="http://schemas.openxmlformats.org/officeDocument/2006/relationships/image" Target="../media/image29.png"/><Relationship Id="rId1" Type="http://schemas.microsoft.com/office/2007/relationships/media" Target="../media/media8.mp3"/><Relationship Id="rId6" Type="http://schemas.openxmlformats.org/officeDocument/2006/relationships/audio" Target="../media/media6.mp3"/><Relationship Id="rId11" Type="http://schemas.openxmlformats.org/officeDocument/2006/relationships/image" Target="../media/image25.gif"/><Relationship Id="rId5" Type="http://schemas.microsoft.com/office/2007/relationships/media" Target="../media/media6.mp3"/><Relationship Id="rId15" Type="http://schemas.openxmlformats.org/officeDocument/2006/relationships/image" Target="../media/image20.png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audio" Target="../media/media9.mp3"/><Relationship Id="rId9" Type="http://schemas.openxmlformats.org/officeDocument/2006/relationships/image" Target="../media/image49.png"/><Relationship Id="rId14" Type="http://schemas.openxmlformats.org/officeDocument/2006/relationships/image" Target="../media/image5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>
              <a:fillRect/>
            </a:stretch>
          </p:blipFill>
          <p:spPr>
            <a:xfrm>
              <a:off x="7393940" y="4404304"/>
              <a:ext cx="3448685" cy="2740660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/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>
                <a:fillRect/>
              </a:stretch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>
            <a:fillRect/>
          </a:stretch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1275715" y="1590675"/>
            <a:ext cx="10134997" cy="386582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/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>
            <a:fillRect/>
          </a:stretch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>
            <a:fillRect/>
          </a:stretch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>
            <a:fillRect/>
          </a:stretch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>
            <a:fillRect/>
          </a:stretch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>
            <a:fillRect/>
          </a:stretch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2828925" y="2779115"/>
            <a:ext cx="1038497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alt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5CA11F-6A1E-17F0-8EE4-76F37C234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"/>
            <a:ext cx="121919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4035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6C1E3F-BC2F-9157-FC1F-D8C464835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EA9242E3-9A2E-6DA9-095F-9AD33C9F113F}"/>
              </a:ext>
            </a:extLst>
          </p:cNvPr>
          <p:cNvSpPr/>
          <p:nvPr/>
        </p:nvSpPr>
        <p:spPr>
          <a:xfrm>
            <a:off x="1466193" y="1103586"/>
            <a:ext cx="8639504" cy="42566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82095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67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5 -3.33333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68001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có mấy chân?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855DD7-3D9F-8774-88D7-6E1C7FAEDB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6918" y="292707"/>
            <a:ext cx="3858163" cy="1660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8AB08B-9320-26B0-4D58-4048A6B51D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5547" y="2015769"/>
            <a:ext cx="3439005" cy="13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6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335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5 0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3" animBg="1"/>
      <p:bldP spid="17" grpId="0" animBg="1"/>
      <p:bldP spid="17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39"/>
            <a:ext cx="104013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63" y="1"/>
            <a:ext cx="9441338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62" y="492592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FB12BF-782C-CD85-CAE6-77E8FCAFCB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405" y="646216"/>
            <a:ext cx="2896004" cy="743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F9ECCF-A4DB-8B34-C657-3331F58BE5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0837" y="2262153"/>
            <a:ext cx="3048425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6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06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06"/>
                            </p:stCondLst>
                            <p:childTnLst>
                              <p:par>
                                <p:cTn id="58" presetID="35" presetClass="path" presetSubtype="0" accel="33500" decel="30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1 1.11111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75 0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05895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989C27-A283-A2A1-AD0E-B16E70E19E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1774" y="540711"/>
            <a:ext cx="3591426" cy="914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6D46AE-39B1-5D3D-B559-4889B54CEB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1774" y="2402909"/>
            <a:ext cx="3458058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6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6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6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1 0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5 0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P spid="13" grpId="3" animBg="1"/>
      <p:bldP spid="14" grpId="1" animBg="1"/>
      <p:bldP spid="14" grpId="2" animBg="1"/>
      <p:bldP spid="14" grpId="3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94" y="5100453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5E3700-9AA8-BF8A-C835-857DA3847A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9960" y="234348"/>
            <a:ext cx="5212080" cy="1404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9BE919-0287-CB81-C6E5-2B95B0F697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6601" y="2110619"/>
            <a:ext cx="5212079" cy="12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6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06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06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51 -0.00764 L -0.75 2.96296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7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2" animBg="1"/>
      <p:bldP spid="14" grpId="0" animBg="1"/>
      <p:bldP spid="14" grpId="2" animBg="1"/>
      <p:bldP spid="14" grpId="3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932E91-CEFF-7F71-7F9C-49538A3473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87318" y="427981"/>
            <a:ext cx="4842370" cy="1301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DCC356-C8FF-669E-4AA9-4DBF87E825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87318" y="2084570"/>
            <a:ext cx="4670920" cy="117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6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6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6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388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49"/>
            <a:ext cx="11914510" cy="6557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4865" y="648335"/>
            <a:ext cx="9154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27760" y="1734185"/>
            <a:ext cx="4683125" cy="706755"/>
            <a:chOff x="1933575" y="1628775"/>
            <a:chExt cx="4781550" cy="706616"/>
          </a:xfrm>
        </p:grpSpPr>
        <p:sp>
          <p:nvSpPr>
            <p:cNvPr id="5" name="TextBox 4"/>
            <p:cNvSpPr txBox="1"/>
            <p:nvPr/>
          </p:nvSpPr>
          <p:spPr>
            <a:xfrm>
              <a:off x="1933575" y="1628775"/>
              <a:ext cx="4781550" cy="7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       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3957637" y="1721126"/>
              <a:ext cx="733425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62458" y="2956445"/>
            <a:ext cx="4683125" cy="706755"/>
            <a:chOff x="-3618858" y="3752432"/>
            <a:chExt cx="4781550" cy="706616"/>
          </a:xfrm>
        </p:grpSpPr>
        <p:sp>
          <p:nvSpPr>
            <p:cNvPr id="21" name="TextBox 20"/>
            <p:cNvSpPr txBox="1"/>
            <p:nvPr/>
          </p:nvSpPr>
          <p:spPr>
            <a:xfrm>
              <a:off x="-3618858" y="3752432"/>
              <a:ext cx="4781550" cy="7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60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       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endPara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-1323918" y="3840790"/>
              <a:ext cx="733425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9AA27CE-422E-359C-8040-39C13EE4B147}"/>
              </a:ext>
            </a:extLst>
          </p:cNvPr>
          <p:cNvGrpSpPr/>
          <p:nvPr/>
        </p:nvGrpSpPr>
        <p:grpSpPr>
          <a:xfrm>
            <a:off x="6096000" y="1668146"/>
            <a:ext cx="4683125" cy="706755"/>
            <a:chOff x="1933575" y="1628775"/>
            <a:chExt cx="4781550" cy="7066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39488BC-7DA1-1093-B5CE-8485771F60A9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        giây </a:t>
              </a:r>
              <a:endPara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574BB6A-2CE8-91BC-62A5-08FAC03BBD38}"/>
                </a:ext>
              </a:extLst>
            </p:cNvPr>
            <p:cNvSpPr/>
            <p:nvPr/>
          </p:nvSpPr>
          <p:spPr>
            <a:xfrm>
              <a:off x="3878228" y="1736597"/>
              <a:ext cx="902649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180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126C04-5E32-C278-4308-1585FAD1B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59" y="382137"/>
            <a:ext cx="1113630" cy="10235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FCCE9AA-BF0E-9080-23F4-50FD190EE555}"/>
              </a:ext>
            </a:extLst>
          </p:cNvPr>
          <p:cNvGrpSpPr/>
          <p:nvPr/>
        </p:nvGrpSpPr>
        <p:grpSpPr>
          <a:xfrm>
            <a:off x="6096000" y="2893118"/>
            <a:ext cx="4683125" cy="706755"/>
            <a:chOff x="1933575" y="1628775"/>
            <a:chExt cx="4781550" cy="7066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3435C0F-B6EF-946F-7BC1-1661348AEE4D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        giây </a:t>
              </a:r>
              <a:endPara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9B63401-C211-365B-8D58-AB63E2F27CE6}"/>
                </a:ext>
              </a:extLst>
            </p:cNvPr>
            <p:cNvSpPr/>
            <p:nvPr/>
          </p:nvSpPr>
          <p:spPr>
            <a:xfrm>
              <a:off x="3878228" y="1736597"/>
              <a:ext cx="902649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300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EFEFBC1-BE14-B385-A6CE-E26696E87A62}"/>
              </a:ext>
            </a:extLst>
          </p:cNvPr>
          <p:cNvGrpSpPr/>
          <p:nvPr/>
        </p:nvGrpSpPr>
        <p:grpSpPr>
          <a:xfrm>
            <a:off x="2770497" y="4193638"/>
            <a:ext cx="5528320" cy="706755"/>
            <a:chOff x="1933575" y="1628775"/>
            <a:chExt cx="4781550" cy="70661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88A603E-0C46-5D04-0262-28C107FF6B21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4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15 giây=         giây </a:t>
              </a:r>
              <a:endPara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A38BAE4A-DFD3-3D7D-8797-242F0F10CA5C}"/>
                </a:ext>
              </a:extLst>
            </p:cNvPr>
            <p:cNvSpPr/>
            <p:nvPr/>
          </p:nvSpPr>
          <p:spPr>
            <a:xfrm>
              <a:off x="4856688" y="1723895"/>
              <a:ext cx="902649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75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E13B3CC-EE99-E732-9E38-EC019334FFB4}"/>
              </a:ext>
            </a:extLst>
          </p:cNvPr>
          <p:cNvGrpSpPr/>
          <p:nvPr/>
        </p:nvGrpSpPr>
        <p:grpSpPr>
          <a:xfrm>
            <a:off x="2770498" y="5262666"/>
            <a:ext cx="5528320" cy="706755"/>
            <a:chOff x="1933575" y="1628775"/>
            <a:chExt cx="4781550" cy="70661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6779E43-D2D9-2228-5705-939E45702E99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 phút 5 giây =         giây </a:t>
              </a:r>
              <a:endPara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548F5F0-8E73-E1B1-8662-B8EF85C23D1B}"/>
                </a:ext>
              </a:extLst>
            </p:cNvPr>
            <p:cNvSpPr/>
            <p:nvPr/>
          </p:nvSpPr>
          <p:spPr>
            <a:xfrm>
              <a:off x="4727764" y="1718662"/>
              <a:ext cx="902649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245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>
            <a:fillRect/>
          </a:stretch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1275715" y="1590675"/>
            <a:ext cx="10134997" cy="386582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/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>
            <a:fillRect/>
          </a:stretch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>
            <a:fillRect/>
          </a:stretch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>
            <a:fillRect/>
          </a:stretch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>
            <a:fillRect/>
          </a:stretch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>
            <a:fillRect/>
          </a:stretch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14DD622-6CF1-E359-3901-231B545DF98E}"/>
              </a:ext>
            </a:extLst>
          </p:cNvPr>
          <p:cNvSpPr txBox="1"/>
          <p:nvPr/>
        </p:nvSpPr>
        <p:spPr>
          <a:xfrm>
            <a:off x="3495674" y="2779395"/>
            <a:ext cx="5785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7399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92BD30-E476-467C-8162-851089513C3D}"/>
              </a:ext>
            </a:extLst>
          </p:cNvPr>
          <p:cNvSpPr/>
          <p:nvPr/>
        </p:nvSpPr>
        <p:spPr>
          <a:xfrm>
            <a:off x="7023090" y="3530577"/>
            <a:ext cx="5173583" cy="332653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39CA6D-EB6B-408B-88C9-24918AA280DB}"/>
              </a:ext>
            </a:extLst>
          </p:cNvPr>
          <p:cNvSpPr/>
          <p:nvPr/>
        </p:nvSpPr>
        <p:spPr>
          <a:xfrm>
            <a:off x="1005167" y="157360"/>
            <a:ext cx="110400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321662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giải</a:t>
            </a:r>
          </a:p>
          <a:p>
            <a:pPr algn="ctr" defTabSz="2321662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 1 phút = 60 giây</a:t>
            </a:r>
          </a:p>
          <a:p>
            <a:pPr algn="ctr" defTabSz="2321662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động viên đó đã chạy hết số giây là:</a:t>
            </a:r>
          </a:p>
          <a:p>
            <a:pPr algn="ctr" defTabSz="2321662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60 + 45 = 105 (giây)</a:t>
            </a:r>
          </a:p>
          <a:p>
            <a:pPr algn="ctr" defTabSz="2321662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 số: 105 giây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1AE89A-D9F9-4806-A876-D7C63AB47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" y="3720662"/>
            <a:ext cx="12111317" cy="3137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DA8B39-8877-F0B2-9462-0801D129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167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48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>
            <a:fillRect/>
          </a:stretch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1275715" y="1590675"/>
            <a:ext cx="10134997" cy="386582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/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>
            <a:fillRect/>
          </a:stretch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>
            <a:fillRect/>
          </a:stretch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>
            <a:fillRect/>
          </a:stretch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>
            <a:fillRect/>
          </a:stretch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>
            <a:fillRect/>
          </a:stretch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3164205" y="2807690"/>
            <a:ext cx="1038497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alt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8C8692-BF5C-BB61-7B7C-6EE4153AC72A}"/>
              </a:ext>
            </a:extLst>
          </p:cNvPr>
          <p:cNvSpPr/>
          <p:nvPr/>
        </p:nvSpPr>
        <p:spPr>
          <a:xfrm>
            <a:off x="3561906" y="25518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08" y="1798638"/>
            <a:ext cx="8129392" cy="476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532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50+ Kids Swimming Race Illustrations, Royalty-Free Vector Graphics &amp; Clip  Art - iStock">
            <a:extLst>
              <a:ext uri="{FF2B5EF4-FFF2-40B4-BE49-F238E27FC236}">
                <a16:creationId xmlns="" xmlns:a16="http://schemas.microsoft.com/office/drawing/2014/main" id="{B1292D38-1847-495D-905F-64E18F9C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B9DAE43-DABC-442D-3B2D-46E3B7527975}"/>
              </a:ext>
            </a:extLst>
          </p:cNvPr>
          <p:cNvSpPr/>
          <p:nvPr/>
        </p:nvSpPr>
        <p:spPr>
          <a:xfrm>
            <a:off x="4614529" y="34024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07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ạnh kiên nhẫn khi chờ đèn tín hiệu giao thông">
            <a:extLst>
              <a:ext uri="{FF2B5EF4-FFF2-40B4-BE49-F238E27FC236}">
                <a16:creationId xmlns="" xmlns:a16="http://schemas.microsoft.com/office/drawing/2014/main" id="{E3B1E90E-5968-B7F2-DABF-23B143BA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4074EB3-F31B-7B6E-4EBB-6D3CCDAFEDBE}"/>
              </a:ext>
            </a:extLst>
          </p:cNvPr>
          <p:cNvSpPr/>
          <p:nvPr/>
        </p:nvSpPr>
        <p:spPr>
          <a:xfrm>
            <a:off x="4752753" y="340241"/>
            <a:ext cx="5433237" cy="1031358"/>
          </a:xfrm>
          <a:custGeom>
            <a:avLst/>
            <a:gdLst>
              <a:gd name="connsiteX0" fmla="*/ 0 w 5433237"/>
              <a:gd name="connsiteY0" fmla="*/ 171896 h 1031358"/>
              <a:gd name="connsiteX1" fmla="*/ 171896 w 5433237"/>
              <a:gd name="connsiteY1" fmla="*/ 0 h 1031358"/>
              <a:gd name="connsiteX2" fmla="*/ 5261341 w 5433237"/>
              <a:gd name="connsiteY2" fmla="*/ 0 h 1031358"/>
              <a:gd name="connsiteX3" fmla="*/ 5433237 w 5433237"/>
              <a:gd name="connsiteY3" fmla="*/ 171896 h 1031358"/>
              <a:gd name="connsiteX4" fmla="*/ 5433237 w 5433237"/>
              <a:gd name="connsiteY4" fmla="*/ 859462 h 1031358"/>
              <a:gd name="connsiteX5" fmla="*/ 5261341 w 5433237"/>
              <a:gd name="connsiteY5" fmla="*/ 1031358 h 1031358"/>
              <a:gd name="connsiteX6" fmla="*/ 171896 w 5433237"/>
              <a:gd name="connsiteY6" fmla="*/ 1031358 h 1031358"/>
              <a:gd name="connsiteX7" fmla="*/ 0 w 5433237"/>
              <a:gd name="connsiteY7" fmla="*/ 859462 h 1031358"/>
              <a:gd name="connsiteX8" fmla="*/ 0 w 5433237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237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247134" y="72427"/>
                  <a:pt x="2987692" y="61419"/>
                  <a:pt x="5261341" y="0"/>
                </a:cubicBezTo>
                <a:cubicBezTo>
                  <a:pt x="5355229" y="-7216"/>
                  <a:pt x="5415670" y="71647"/>
                  <a:pt x="5433237" y="171896"/>
                </a:cubicBezTo>
                <a:cubicBezTo>
                  <a:pt x="5402816" y="415321"/>
                  <a:pt x="5458307" y="703551"/>
                  <a:pt x="5433237" y="859462"/>
                </a:cubicBezTo>
                <a:cubicBezTo>
                  <a:pt x="5435692" y="941939"/>
                  <a:pt x="5346188" y="1020048"/>
                  <a:pt x="5261341" y="1031358"/>
                </a:cubicBezTo>
                <a:cubicBezTo>
                  <a:pt x="4693784" y="1061185"/>
                  <a:pt x="1939465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5433237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804313" y="123000"/>
                  <a:pt x="4671895" y="-96860"/>
                  <a:pt x="5261341" y="0"/>
                </a:cubicBezTo>
                <a:cubicBezTo>
                  <a:pt x="5351196" y="-3873"/>
                  <a:pt x="5439684" y="63962"/>
                  <a:pt x="5433237" y="171896"/>
                </a:cubicBezTo>
                <a:cubicBezTo>
                  <a:pt x="5480311" y="423495"/>
                  <a:pt x="5469765" y="679571"/>
                  <a:pt x="5433237" y="859462"/>
                </a:cubicBezTo>
                <a:cubicBezTo>
                  <a:pt x="5416433" y="960486"/>
                  <a:pt x="5349974" y="1030326"/>
                  <a:pt x="5261341" y="1031358"/>
                </a:cubicBezTo>
                <a:cubicBezTo>
                  <a:pt x="2748823" y="870651"/>
                  <a:pt x="2616586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xmlns="" id="{1BE8310A-C40D-3F38-BEB4-DEAA557AB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9101610-CDF5-1A60-414C-15643889073F}"/>
              </a:ext>
            </a:extLst>
          </p:cNvPr>
          <p:cNvSpPr/>
          <p:nvPr/>
        </p:nvSpPr>
        <p:spPr>
          <a:xfrm>
            <a:off x="404073" y="371461"/>
            <a:ext cx="3657600" cy="7094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tính thời gian</a:t>
            </a:r>
          </a:p>
        </p:txBody>
      </p:sp>
    </p:spTree>
    <p:extLst>
      <p:ext uri="{BB962C8B-B14F-4D97-AF65-F5344CB8AC3E}">
        <p14:creationId xmlns:p14="http://schemas.microsoft.com/office/powerpoint/2010/main" val="108281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02944" y="2679670"/>
            <a:ext cx="6438260" cy="1048268"/>
            <a:chOff x="4202944" y="2679670"/>
            <a:chExt cx="6438260" cy="1048268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4202944" y="2679670"/>
              <a:ext cx="6438260" cy="104826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4D8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92580" y="2856344"/>
              <a:ext cx="58666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01260" y="3911973"/>
            <a:ext cx="6438260" cy="1048268"/>
            <a:chOff x="2401260" y="3911973"/>
            <a:chExt cx="6438260" cy="1048268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2401260" y="3911973"/>
              <a:ext cx="6438260" cy="104826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4D8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63114" y="4088647"/>
              <a:ext cx="4380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76" y="991164"/>
            <a:ext cx="5797798" cy="168873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组合 1"/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24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Text Box 15"/>
          <p:cNvSpPr txBox="1"/>
          <p:nvPr/>
        </p:nvSpPr>
        <p:spPr>
          <a:xfrm>
            <a:off x="506730" y="30226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vui cùng chiếc đồng hồ Bài hát giúp bé học xem đồng hồ Học đếm giờ đồng hồ Lớp 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F9465575-3113-3E67-6E38-EAEA47A610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56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>
              <a:fillRect/>
            </a:stretch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/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>
                <a:fillRect/>
              </a:stretch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sp>
        <p:nvSpPr>
          <p:cNvPr id="6" name="Rectangles 5"/>
          <p:cNvSpPr/>
          <p:nvPr/>
        </p:nvSpPr>
        <p:spPr>
          <a:xfrm>
            <a:off x="3195010" y="2276838"/>
            <a:ext cx="5448929" cy="110799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GB" sz="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GB" sz="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altLang="en-GB" sz="6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GIÂY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50" y="896620"/>
            <a:ext cx="1417320" cy="14173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224214" y="1330901"/>
            <a:ext cx="541972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GB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124" y="540489"/>
            <a:ext cx="2856978" cy="1325563"/>
          </a:xfrm>
        </p:spPr>
        <p:txBody>
          <a:bodyPr/>
          <a:lstStyle/>
          <a:p>
            <a:r>
              <a:rPr lang="en-US" dirty="0" smtClean="0"/>
              <a:t>MỤC TIÊU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89296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84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xmlns="" id="{D8230692-44D7-55EC-B47A-66AEAA3FA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06661" y="356870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73" y="1098054"/>
            <a:ext cx="5610060" cy="455687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5804237" y="2302556"/>
            <a:ext cx="1278103" cy="108562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5907038" y="3346619"/>
            <a:ext cx="1103362" cy="22893"/>
          </a:xfrm>
          <a:prstGeom prst="straightConnector1">
            <a:avLst/>
          </a:prstGeom>
          <a:ln w="76200" cap="rnd">
            <a:solidFill>
              <a:prstClr val="black"/>
            </a:solidFill>
            <a:round/>
            <a:tailEnd type="triangle" w="med" len="med"/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5844777" y="1671145"/>
            <a:ext cx="682147" cy="1699381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 flipV="1">
            <a:off x="5707096" y="3342465"/>
            <a:ext cx="172085" cy="45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 flipH="1">
            <a:off x="7038257" y="2897182"/>
            <a:ext cx="1939488" cy="521464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083769" y="2491992"/>
            <a:ext cx="2362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cxnSpLocks/>
          </p:cNvCxnSpPr>
          <p:nvPr/>
        </p:nvCxnSpPr>
        <p:spPr>
          <a:xfrm flipH="1">
            <a:off x="7167270" y="1839238"/>
            <a:ext cx="1569604" cy="49499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724663" y="1417906"/>
            <a:ext cx="2985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/>
          <p:cNvCxnSpPr>
            <a:cxnSpLocks/>
          </p:cNvCxnSpPr>
          <p:nvPr/>
        </p:nvCxnSpPr>
        <p:spPr>
          <a:xfrm flipH="1">
            <a:off x="6526924" y="1134961"/>
            <a:ext cx="1522641" cy="704277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236151" y="643694"/>
            <a:ext cx="2985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3B1729-B45C-B1CC-4F6F-0090C4AE4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5985980" cy="5755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5044A96-8D87-8CB0-0BF7-2B3C351566C3}"/>
              </a:ext>
            </a:extLst>
          </p:cNvPr>
          <p:cNvGrpSpPr/>
          <p:nvPr/>
        </p:nvGrpSpPr>
        <p:grpSpPr>
          <a:xfrm>
            <a:off x="5548755" y="1730841"/>
            <a:ext cx="152400" cy="3697066"/>
            <a:chOff x="5562600" y="2246534"/>
            <a:chExt cx="152400" cy="3697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11DF6C9-41C6-71C3-FADE-E4A74417F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70EF4E8-669A-A859-42E8-545B8FA209C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A1E3C7B-8C39-8B8D-4B13-52568101B727}"/>
              </a:ext>
            </a:extLst>
          </p:cNvPr>
          <p:cNvSpPr/>
          <p:nvPr/>
        </p:nvSpPr>
        <p:spPr>
          <a:xfrm rot="19795885">
            <a:off x="5761105" y="30372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85E4A1B-1BE1-EC39-951A-2C95E0BBE8EF}"/>
              </a:ext>
            </a:extLst>
          </p:cNvPr>
          <p:cNvSpPr/>
          <p:nvPr/>
        </p:nvSpPr>
        <p:spPr>
          <a:xfrm rot="15816684">
            <a:off x="6174050" y="2947428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63469F0-FAAE-AF8F-DFD3-A4E8905EFEA9}"/>
              </a:ext>
            </a:extLst>
          </p:cNvPr>
          <p:cNvSpPr/>
          <p:nvPr/>
        </p:nvSpPr>
        <p:spPr>
          <a:xfrm rot="16126610">
            <a:off x="6200624" y="3012324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9EA573D-1DC8-3B73-58D0-E9704F2EA3AE}"/>
              </a:ext>
            </a:extLst>
          </p:cNvPr>
          <p:cNvSpPr/>
          <p:nvPr/>
        </p:nvSpPr>
        <p:spPr>
          <a:xfrm rot="16306038">
            <a:off x="6218085" y="3050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xmlns="" id="{22767632-99CF-B990-C5E5-0482563B7DCD}"/>
              </a:ext>
            </a:extLst>
          </p:cNvPr>
          <p:cNvSpPr/>
          <p:nvPr/>
        </p:nvSpPr>
        <p:spPr>
          <a:xfrm>
            <a:off x="7206918" y="152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70F5141-9E71-B13F-71F2-C5386E490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52" y="818859"/>
            <a:ext cx="2383484" cy="781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5B1669-148E-269F-1D5A-DFDD78D575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1602038"/>
            <a:ext cx="2383484" cy="781341"/>
          </a:xfrm>
          <a:prstGeom prst="rect">
            <a:avLst/>
          </a:prstGeom>
        </p:spPr>
      </p:pic>
      <p:sp>
        <p:nvSpPr>
          <p:cNvPr id="18" name="Rounded Rectangle 61">
            <a:extLst>
              <a:ext uri="{FF2B5EF4-FFF2-40B4-BE49-F238E27FC236}">
                <a16:creationId xmlns:a16="http://schemas.microsoft.com/office/drawing/2014/main" xmlns="" id="{4E251204-33C3-79B8-FE26-9536E0675B86}"/>
              </a:ext>
            </a:extLst>
          </p:cNvPr>
          <p:cNvSpPr/>
          <p:nvPr/>
        </p:nvSpPr>
        <p:spPr>
          <a:xfrm>
            <a:off x="8133217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6B4C8F-0E56-3799-44BF-8B405BE503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7898464" y="3591687"/>
            <a:ext cx="2383484" cy="893937"/>
          </a:xfrm>
          <a:prstGeom prst="rect">
            <a:avLst/>
          </a:prstGeom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xmlns="" id="{9A3FAA68-B1E3-4B2D-A94F-FBBEDED71DC9}"/>
              </a:ext>
            </a:extLst>
          </p:cNvPr>
          <p:cNvSpPr/>
          <p:nvPr/>
        </p:nvSpPr>
        <p:spPr>
          <a:xfrm>
            <a:off x="8542086" y="283634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93235A4-5AE1-1FCB-D35C-14B2E9ED99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4695999"/>
            <a:ext cx="2731499" cy="646049"/>
          </a:xfrm>
          <a:prstGeom prst="rect">
            <a:avLst/>
          </a:prstGeom>
        </p:spPr>
      </p:pic>
      <p:sp>
        <p:nvSpPr>
          <p:cNvPr id="23" name="Rounded Rectangle 61">
            <a:extLst>
              <a:ext uri="{FF2B5EF4-FFF2-40B4-BE49-F238E27FC236}">
                <a16:creationId xmlns:a16="http://schemas.microsoft.com/office/drawing/2014/main" xmlns="" id="{4BF643F5-2546-343A-AC8D-3793A80AEAC4}"/>
              </a:ext>
            </a:extLst>
          </p:cNvPr>
          <p:cNvSpPr/>
          <p:nvPr/>
        </p:nvSpPr>
        <p:spPr>
          <a:xfrm>
            <a:off x="8458717" y="462808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85A26C7-CA71-FB1A-D543-8D349E2F53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69" y="5782762"/>
            <a:ext cx="2731499" cy="646049"/>
          </a:xfrm>
          <a:prstGeom prst="rect">
            <a:avLst/>
          </a:prstGeom>
        </p:spPr>
      </p:pic>
      <p:sp>
        <p:nvSpPr>
          <p:cNvPr id="25" name="Rounded Rectangle 61">
            <a:extLst>
              <a:ext uri="{FF2B5EF4-FFF2-40B4-BE49-F238E27FC236}">
                <a16:creationId xmlns:a16="http://schemas.microsoft.com/office/drawing/2014/main" xmlns="" id="{D92E66BF-8E5A-7F9B-0156-FA1A1409365C}"/>
              </a:ext>
            </a:extLst>
          </p:cNvPr>
          <p:cNvSpPr/>
          <p:nvPr/>
        </p:nvSpPr>
        <p:spPr>
          <a:xfrm>
            <a:off x="7642576" y="5714848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2719C5D-D25F-2677-CB10-953D36034EFC}"/>
              </a:ext>
            </a:extLst>
          </p:cNvPr>
          <p:cNvCxnSpPr/>
          <p:nvPr/>
        </p:nvCxnSpPr>
        <p:spPr>
          <a:xfrm>
            <a:off x="5624955" y="5997082"/>
            <a:ext cx="0" cy="431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61">
            <a:extLst>
              <a:ext uri="{FF2B5EF4-FFF2-40B4-BE49-F238E27FC236}">
                <a16:creationId xmlns:a16="http://schemas.microsoft.com/office/drawing/2014/main" xmlns="" id="{CBE6B08E-1AD1-2D19-C7F7-A65FC53C79F9}"/>
              </a:ext>
            </a:extLst>
          </p:cNvPr>
          <p:cNvSpPr/>
          <p:nvPr/>
        </p:nvSpPr>
        <p:spPr>
          <a:xfrm>
            <a:off x="4808814" y="6248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627E61B-630E-ABAA-9729-D1F01E7F62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284" y="5638282"/>
            <a:ext cx="2731499" cy="646049"/>
          </a:xfrm>
          <a:prstGeom prst="rect">
            <a:avLst/>
          </a:prstGeom>
        </p:spPr>
      </p:pic>
      <p:sp>
        <p:nvSpPr>
          <p:cNvPr id="30" name="Rounded Rectangle 61">
            <a:extLst>
              <a:ext uri="{FF2B5EF4-FFF2-40B4-BE49-F238E27FC236}">
                <a16:creationId xmlns:a16="http://schemas.microsoft.com/office/drawing/2014/main" xmlns="" id="{8899A09C-E999-5D37-11FA-21973EA4D993}"/>
              </a:ext>
            </a:extLst>
          </p:cNvPr>
          <p:cNvSpPr/>
          <p:nvPr/>
        </p:nvSpPr>
        <p:spPr>
          <a:xfrm>
            <a:off x="1927059" y="5607732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258717C-3AFF-DD3F-4B36-8374E196A4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57" y="4781858"/>
            <a:ext cx="2731499" cy="646049"/>
          </a:xfrm>
          <a:prstGeom prst="rect">
            <a:avLst/>
          </a:prstGeom>
        </p:spPr>
      </p:pic>
      <p:sp>
        <p:nvSpPr>
          <p:cNvPr id="32" name="Rounded Rectangle 61">
            <a:extLst>
              <a:ext uri="{FF2B5EF4-FFF2-40B4-BE49-F238E27FC236}">
                <a16:creationId xmlns:a16="http://schemas.microsoft.com/office/drawing/2014/main" xmlns="" id="{71608404-A929-A3A8-DFFB-771A1B1AD76D}"/>
              </a:ext>
            </a:extLst>
          </p:cNvPr>
          <p:cNvSpPr/>
          <p:nvPr/>
        </p:nvSpPr>
        <p:spPr>
          <a:xfrm>
            <a:off x="853103" y="4722081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809F438-87C2-1F87-89C5-6CD3BC8372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847541" y="3619861"/>
            <a:ext cx="2383484" cy="893937"/>
          </a:xfrm>
          <a:prstGeom prst="rect">
            <a:avLst/>
          </a:prstGeom>
        </p:spPr>
      </p:pic>
      <p:sp>
        <p:nvSpPr>
          <p:cNvPr id="35" name="Rounded Rectangle 61">
            <a:extLst>
              <a:ext uri="{FF2B5EF4-FFF2-40B4-BE49-F238E27FC236}">
                <a16:creationId xmlns:a16="http://schemas.microsoft.com/office/drawing/2014/main" xmlns="" id="{9B2AC9F6-143B-D45E-FF03-7E3E93CFBF87}"/>
              </a:ext>
            </a:extLst>
          </p:cNvPr>
          <p:cNvSpPr/>
          <p:nvPr/>
        </p:nvSpPr>
        <p:spPr>
          <a:xfrm>
            <a:off x="1015260" y="2921363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F7AE941-45D8-2E77-4765-D02E6E59A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432" y="1659439"/>
            <a:ext cx="2383484" cy="781341"/>
          </a:xfrm>
          <a:prstGeom prst="rect">
            <a:avLst/>
          </a:prstGeom>
        </p:spPr>
      </p:pic>
      <p:sp>
        <p:nvSpPr>
          <p:cNvPr id="40" name="Rounded Rectangle 61">
            <a:extLst>
              <a:ext uri="{FF2B5EF4-FFF2-40B4-BE49-F238E27FC236}">
                <a16:creationId xmlns:a16="http://schemas.microsoft.com/office/drawing/2014/main" xmlns="" id="{7E445EC5-6EED-C147-57C4-71041F90ADC9}"/>
              </a:ext>
            </a:extLst>
          </p:cNvPr>
          <p:cNvSpPr/>
          <p:nvPr/>
        </p:nvSpPr>
        <p:spPr>
          <a:xfrm>
            <a:off x="1704589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74F2632-B079-49C8-BDC6-B14255DDEE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153" y="822301"/>
            <a:ext cx="2383484" cy="781341"/>
          </a:xfrm>
          <a:prstGeom prst="rect">
            <a:avLst/>
          </a:prstGeom>
        </p:spPr>
      </p:pic>
      <p:sp>
        <p:nvSpPr>
          <p:cNvPr id="44" name="Rounded Rectangle 61">
            <a:extLst>
              <a:ext uri="{FF2B5EF4-FFF2-40B4-BE49-F238E27FC236}">
                <a16:creationId xmlns:a16="http://schemas.microsoft.com/office/drawing/2014/main" xmlns="" id="{B72C1052-B600-1CD2-76C6-FE46B91F031E}"/>
              </a:ext>
            </a:extLst>
          </p:cNvPr>
          <p:cNvSpPr/>
          <p:nvPr/>
        </p:nvSpPr>
        <p:spPr>
          <a:xfrm>
            <a:off x="2546310" y="134216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4168606-93CB-8B02-0EF0-0F6D3BE095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4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0E7A817-B572-0B0D-60C2-2CB0E943D1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826" y="434634"/>
            <a:ext cx="609600" cy="609600"/>
          </a:xfrm>
          <a:prstGeom prst="rect">
            <a:avLst/>
          </a:prstGeom>
        </p:spPr>
      </p:pic>
      <p:pic>
        <p:nvPicPr>
          <p:cNvPr id="4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7631510-4AF8-C3C4-6E9A-41E6BDF75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30595" y="-797039"/>
            <a:ext cx="609600" cy="609600"/>
          </a:xfrm>
          <a:prstGeom prst="rect">
            <a:avLst/>
          </a:prstGeom>
        </p:spPr>
      </p:pic>
      <p:pic>
        <p:nvPicPr>
          <p:cNvPr id="4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4ECA0D6-9C8D-B83C-9405-57CFD0F2A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9461" y="-1193020"/>
            <a:ext cx="609600" cy="609600"/>
          </a:xfrm>
          <a:prstGeom prst="rect">
            <a:avLst/>
          </a:prstGeom>
        </p:spPr>
      </p:pic>
      <p:pic>
        <p:nvPicPr>
          <p:cNvPr id="4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1FF3FEB-EE8D-5CB4-22E3-BE6475C81F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0519" y="-1021454"/>
            <a:ext cx="609600" cy="609600"/>
          </a:xfrm>
          <a:prstGeom prst="rect">
            <a:avLst/>
          </a:prstGeom>
        </p:spPr>
      </p:pic>
      <p:pic>
        <p:nvPicPr>
          <p:cNvPr id="5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22F686D-CD94-2F6F-3BC1-EB6D122BE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0637" y="-1515288"/>
            <a:ext cx="609600" cy="609600"/>
          </a:xfrm>
          <a:prstGeom prst="rect">
            <a:avLst/>
          </a:prstGeom>
        </p:spPr>
      </p:pic>
      <p:pic>
        <p:nvPicPr>
          <p:cNvPr id="5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DB2EEDE-B556-7FAF-8CF5-B0686831DD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3163" y="-1706064"/>
            <a:ext cx="609600" cy="609600"/>
          </a:xfrm>
          <a:prstGeom prst="rect">
            <a:avLst/>
          </a:prstGeom>
        </p:spPr>
      </p:pic>
      <p:pic>
        <p:nvPicPr>
          <p:cNvPr id="5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EC061CB-A7B6-9E54-50C7-BAC87D6AE4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7739" y="-1101839"/>
            <a:ext cx="609600" cy="609600"/>
          </a:xfrm>
          <a:prstGeom prst="rect">
            <a:avLst/>
          </a:prstGeom>
        </p:spPr>
      </p:pic>
      <p:pic>
        <p:nvPicPr>
          <p:cNvPr id="5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DF70C06-4802-B024-19EB-A2DAE53559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42213" y="-1622342"/>
            <a:ext cx="609600" cy="609600"/>
          </a:xfrm>
          <a:prstGeom prst="rect">
            <a:avLst/>
          </a:prstGeom>
        </p:spPr>
      </p:pic>
      <p:pic>
        <p:nvPicPr>
          <p:cNvPr id="5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15C9E4E-973C-09FC-772F-0D8CA81B56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0702" y="-1643736"/>
            <a:ext cx="609600" cy="609600"/>
          </a:xfrm>
          <a:prstGeom prst="rect">
            <a:avLst/>
          </a:prstGeom>
        </p:spPr>
      </p:pic>
      <p:pic>
        <p:nvPicPr>
          <p:cNvPr id="5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0060A64-FCB3-9287-5252-5CA50BA9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50475" y="-1682795"/>
            <a:ext cx="609600" cy="609600"/>
          </a:xfrm>
          <a:prstGeom prst="rect">
            <a:avLst/>
          </a:prstGeom>
        </p:spPr>
      </p:pic>
      <p:pic>
        <p:nvPicPr>
          <p:cNvPr id="5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1E3014A-53C3-C4CD-F2E9-D3DE0E2C7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5805" y="-1361938"/>
            <a:ext cx="609600" cy="609600"/>
          </a:xfrm>
          <a:prstGeom prst="rect">
            <a:avLst/>
          </a:prstGeom>
        </p:spPr>
      </p:pic>
      <p:sp>
        <p:nvSpPr>
          <p:cNvPr id="15" name="Rounded Rectangle 61">
            <a:extLst>
              <a:ext uri="{FF2B5EF4-FFF2-40B4-BE49-F238E27FC236}">
                <a16:creationId xmlns:a16="http://schemas.microsoft.com/office/drawing/2014/main" xmlns="" id="{5E147A64-9077-CB18-3133-A62B07AEF201}"/>
              </a:ext>
            </a:extLst>
          </p:cNvPr>
          <p:cNvSpPr/>
          <p:nvPr/>
        </p:nvSpPr>
        <p:spPr>
          <a:xfrm>
            <a:off x="4714157" y="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733B068-99CF-F82C-2BB9-5F43E7AA3E29}"/>
              </a:ext>
            </a:extLst>
          </p:cNvPr>
          <p:cNvCxnSpPr>
            <a:cxnSpLocks/>
          </p:cNvCxnSpPr>
          <p:nvPr/>
        </p:nvCxnSpPr>
        <p:spPr>
          <a:xfrm>
            <a:off x="5619963" y="513707"/>
            <a:ext cx="0" cy="7705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7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94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4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94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94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94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9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994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99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994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99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94"/>
                            </p:stCondLst>
                            <p:childTnLst>
                              <p:par>
                                <p:cTn id="1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99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994"/>
                            </p:stCondLst>
                            <p:childTnLst>
                              <p:par>
                                <p:cTn id="1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99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994"/>
                            </p:stCondLst>
                            <p:childTnLst>
                              <p:par>
                                <p:cTn id="1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99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994"/>
                            </p:stCondLst>
                            <p:childTnLst>
                              <p:par>
                                <p:cTn id="17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8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99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5" grpId="0" animBg="1"/>
      <p:bldP spid="28" grpId="0" animBg="1"/>
      <p:bldP spid="30" grpId="0" animBg="1"/>
      <p:bldP spid="32" grpId="0" animBg="1"/>
      <p:bldP spid="35" grpId="0" animBg="1"/>
      <p:bldP spid="40" grpId="0" animBg="1"/>
      <p:bldP spid="4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giảng E-learning STEM môn Toán lớp 4 - Bài 19- Giây, thế kỉ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xmlns="" id="{E1F4DFF2-2DBB-ED99-6345-1CA256E720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93" y="-542925"/>
            <a:ext cx="12192000" cy="4700588"/>
          </a:xfrm>
          <a:prstGeom prst="rect">
            <a:avLst/>
          </a:prstGeom>
        </p:spPr>
      </p:pic>
      <p:sp>
        <p:nvSpPr>
          <p:cNvPr id="50" name="Speech Bubble: Rectangle with Corners Rounded 49"/>
          <p:cNvSpPr/>
          <p:nvPr/>
        </p:nvSpPr>
        <p:spPr>
          <a:xfrm flipH="1">
            <a:off x="629285" y="4761865"/>
            <a:ext cx="10774045" cy="17392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kim giây</a:t>
            </a:r>
            <a:r>
              <a:rPr kumimoji="0" lang="en-US" alt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chạy được một vòng trên mặt đồng hồ qua 60 vạch thì kim phút chạy được 1 phút.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_30054363_187">
            <a:hlinkClick r:id="" action="ppaction://media"/>
            <a:extLst>
              <a:ext uri="{FF2B5EF4-FFF2-40B4-BE49-F238E27FC236}">
                <a16:creationId xmlns:a16="http://schemas.microsoft.com/office/drawing/2014/main" xmlns="" id="{648A6137-A947-710F-B685-ED4296A91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55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0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315</Words>
  <Application>Microsoft Office PowerPoint</Application>
  <PresentationFormat>Custom</PresentationFormat>
  <Paragraphs>68</Paragraphs>
  <Slides>26</Slides>
  <Notes>6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Hi</cp:lastModifiedBy>
  <cp:revision>48</cp:revision>
  <dcterms:created xsi:type="dcterms:W3CDTF">2024-03-12T15:24:00Z</dcterms:created>
  <dcterms:modified xsi:type="dcterms:W3CDTF">2024-12-10T04:38:58Z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6354D60AD857402F8BAD32F2E18E4B45_11</vt:lpwstr>
  </property>
  <property fmtid="{D5CDD505-2E9C-101B-9397-08002B2CF9AE}" pid="3" name="KSOProductBuildVer">
    <vt:lpwstr>2057-12.2.0.13489</vt:lpwstr>
  </property>
</Properties>
</file>