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304" r:id="rId3"/>
    <p:sldId id="257" r:id="rId4"/>
    <p:sldId id="398" r:id="rId5"/>
    <p:sldId id="389" r:id="rId6"/>
    <p:sldId id="395" r:id="rId7"/>
    <p:sldId id="396" r:id="rId8"/>
    <p:sldId id="397" r:id="rId9"/>
    <p:sldId id="355" r:id="rId10"/>
    <p:sldId id="356" r:id="rId11"/>
    <p:sldId id="357" r:id="rId12"/>
    <p:sldId id="359" r:id="rId13"/>
    <p:sldId id="360" r:id="rId14"/>
    <p:sldId id="281" r:id="rId15"/>
    <p:sldId id="385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FF00"/>
    <a:srgbClr val="0000FF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-72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9971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0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0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0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vi-VN" sz="2800" b="1" dirty="0" smtClean="0">
                <a:latin typeface="HP001 4 hàng" panose="020B0603050302020204" pitchFamily="34" charset="0"/>
              </a:rPr>
              <a:t>31</a:t>
            </a:r>
            <a:r>
              <a:rPr lang="en-US" sz="2800" b="1" dirty="0" smtClean="0">
                <a:latin typeface="HP001 4 hàng" panose="020B0603050302020204" pitchFamily="34" charset="0"/>
              </a:rPr>
              <a:t> 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202</a:t>
            </a:r>
            <a:r>
              <a:rPr lang="vi-VN" sz="2800" b="1" dirty="0" smtClean="0">
                <a:latin typeface="HP001 4 hàng" panose="020B0603050302020204" pitchFamily="34" charset="0"/>
              </a:rPr>
              <a:t>4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4113" y="1313586"/>
            <a:ext cx="571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chung</a:t>
            </a:r>
            <a:r>
              <a:rPr lang="vi-VN" sz="2800" b="1" dirty="0" smtClean="0">
                <a:latin typeface="HP001 4 hàng" panose="020B0603050302020204" pitchFamily="34" charset="0"/>
              </a:rPr>
              <a:t> (trang 50 – tiết 1) 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762436" y="955618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678865" y="2487703"/>
            <a:ext cx="3890424" cy="68446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11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cam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7636" y="1176587"/>
            <a:ext cx="100634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" y="25637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xmlns="" id="{F666856B-BAC4-4C74-82C2-8786F8531A58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xmlns="" id="{1856FA9F-3665-4FE2-92EB-96C23DFFF0B5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xmlns="" id="{ABA712EE-29AF-4FFF-BD69-4AEC82C73E04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13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4C7F3C3-DC43-4F14-B88F-92BD12EF5CBE}"/>
              </a:ext>
            </a:extLst>
          </p:cNvPr>
          <p:cNvSpPr/>
          <p:nvPr/>
        </p:nvSpPr>
        <p:spPr>
          <a:xfrm>
            <a:off x="931068" y="1173192"/>
            <a:ext cx="100634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Nam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xmlns="" id="{3F1A2705-E23B-4EC8-BED3-51C1E7EC5A44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xmlns="" id="{A8856D25-9664-42EC-8A8B-FB6481256CAD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xmlns="" id="{E3D752CF-69B2-476D-809D-13D835A71A1F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12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D471E5F-40FA-4EF2-B71D-76CD2794DEBB}"/>
              </a:ext>
            </a:extLst>
          </p:cNvPr>
          <p:cNvSpPr/>
          <p:nvPr/>
        </p:nvSpPr>
        <p:spPr>
          <a:xfrm>
            <a:off x="1254811" y="1112349"/>
            <a:ext cx="973120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nữa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49BDF2B-25FE-4D24-8046-DBFE16E5BBA0}"/>
              </a:ext>
            </a:extLst>
          </p:cNvPr>
          <p:cNvGrpSpPr/>
          <p:nvPr/>
        </p:nvGrpSpPr>
        <p:grpSpPr>
          <a:xfrm>
            <a:off x="3478288" y="1074046"/>
            <a:ext cx="5397200" cy="1910551"/>
            <a:chOff x="4295889" y="1296181"/>
            <a:chExt cx="5397200" cy="1910551"/>
          </a:xfrm>
        </p:grpSpPr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xmlns="" id="{DE062F1C-BAE5-4551-BDBC-879126201AF8}"/>
                </a:ext>
              </a:extLst>
            </p:cNvPr>
            <p:cNvSpPr/>
            <p:nvPr/>
          </p:nvSpPr>
          <p:spPr>
            <a:xfrm>
              <a:off x="4295889" y="1296181"/>
              <a:ext cx="5397200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0015AC-3678-43AF-9C94-570D5E0A30D7}"/>
                </a:ext>
              </a:extLst>
            </p:cNvPr>
            <p:cNvSpPr txBox="1"/>
            <p:nvPr/>
          </p:nvSpPr>
          <p:spPr>
            <a:xfrm>
              <a:off x="4686817" y="1823889"/>
              <a:ext cx="4647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</a:rPr>
                <a:t> chia </a:t>
              </a:r>
              <a:r>
                <a:rPr lang="en-US" sz="2200" dirty="0" err="1">
                  <a:solidFill>
                    <a:schemeClr val="bg1"/>
                  </a:solidFill>
                </a:rPr>
                <a:t>sẻ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huống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thực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tế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liên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quan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phép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cộng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738DC3-94A6-42D5-9632-3E7C97DF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5206" y="3012188"/>
            <a:ext cx="1662774" cy="2728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41802A-EB5D-4FEB-A63D-B56999C53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000" l="5357" r="94643">
                        <a14:foregroundMark x1="53571" y1="96000" x2="53571" y2="96000"/>
                        <a14:foregroundMark x1="75595" y1="55000" x2="75595" y2="55000"/>
                        <a14:foregroundMark x1="11905" y1="63000" x2="69643" y2="77000"/>
                        <a14:foregroundMark x1="85714" y1="52000" x2="73214" y2="84000"/>
                        <a14:foregroundMark x1="77976" y1="46000" x2="94643" y2="49000"/>
                        <a14:foregroundMark x1="71429" y1="67000" x2="83929" y2="52000"/>
                        <a14:foregroundMark x1="9524" y1="45000" x2="9524" y2="45000"/>
                        <a14:foregroundMark x1="9524" y1="45000" x2="27381" y2="58000"/>
                        <a14:foregroundMark x1="5952" y1="46000" x2="6548" y2="71000"/>
                        <a14:foregroundMark x1="36310" y1="92000" x2="58929" y2="92000"/>
                        <a14:foregroundMark x1="45238" y1="5000" x2="45238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337" y="5427072"/>
            <a:ext cx="2403959" cy="143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7A9965A-0921-422E-8852-22FE69EE7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939" l="5590" r="98758">
                        <a14:foregroundMark x1="52795" y1="0" x2="52795" y2="0"/>
                        <a14:foregroundMark x1="79503" y1="53061" x2="93789" y2="58163"/>
                        <a14:foregroundMark x1="70186" y1="47959" x2="90062" y2="42857"/>
                        <a14:foregroundMark x1="93168" y1="50000" x2="90683" y2="88776"/>
                        <a14:foregroundMark x1="90683" y1="88776" x2="90683" y2="88776"/>
                        <a14:foregroundMark x1="69565" y1="80612" x2="98758" y2="76531"/>
                        <a14:foregroundMark x1="12422" y1="60204" x2="35404" y2="60204"/>
                        <a14:foregroundMark x1="6832" y1="42857" x2="34161" y2="42857"/>
                        <a14:foregroundMark x1="6211" y1="50000" x2="34161" y2="60204"/>
                        <a14:foregroundMark x1="8075" y1="64286" x2="29814" y2="64286"/>
                        <a14:foregroundMark x1="11801" y1="84694" x2="26708" y2="84694"/>
                        <a14:foregroundMark x1="34783" y1="91837" x2="64596" y2="91837"/>
                        <a14:foregroundMark x1="49689" y1="96939" x2="67702" y2="96939"/>
                        <a14:foregroundMark x1="20497" y1="91837" x2="26087" y2="91837"/>
                        <a14:foregroundMark x1="13043" y1="95918" x2="29814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2664" y="5427072"/>
            <a:ext cx="2350810" cy="143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6F722F-72E9-466F-8586-237162BB98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31" y="2461054"/>
            <a:ext cx="1598557" cy="33346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2B4A64E-C110-40D6-A025-59D92829C658}"/>
              </a:ext>
            </a:extLst>
          </p:cNvPr>
          <p:cNvGrpSpPr/>
          <p:nvPr/>
        </p:nvGrpSpPr>
        <p:grpSpPr>
          <a:xfrm>
            <a:off x="2375147" y="164070"/>
            <a:ext cx="6961633" cy="830997"/>
            <a:chOff x="3571527" y="337540"/>
            <a:chExt cx="6961633" cy="8309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4D416BD-C2CA-4EA3-A4F7-223DC5E305C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B322503-1199-40AA-97ED-9FA9B5BD86C2}"/>
                </a:ext>
              </a:extLst>
            </p:cNvPr>
            <p:cNvSpPr/>
            <p:nvPr/>
          </p:nvSpPr>
          <p:spPr>
            <a:xfrm>
              <a:off x="3848583" y="337540"/>
              <a:ext cx="640752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A905B13-3952-40D0-86FC-6D391F44A953}"/>
              </a:ext>
            </a:extLst>
          </p:cNvPr>
          <p:cNvGrpSpPr/>
          <p:nvPr/>
        </p:nvGrpSpPr>
        <p:grpSpPr>
          <a:xfrm>
            <a:off x="2831524" y="1049521"/>
            <a:ext cx="5296257" cy="1863663"/>
            <a:chOff x="4337054" y="1533575"/>
            <a:chExt cx="5296257" cy="1654965"/>
          </a:xfrm>
        </p:grpSpPr>
        <p:sp>
          <p:nvSpPr>
            <p:cNvPr id="15" name="Thought Bubble: Cloud 14">
              <a:extLst>
                <a:ext uri="{FF2B5EF4-FFF2-40B4-BE49-F238E27FC236}">
                  <a16:creationId xmlns:a16="http://schemas.microsoft.com/office/drawing/2014/main" xmlns="" id="{0DC613E2-5FAB-4D56-908F-7A4FDAF9C459}"/>
                </a:ext>
              </a:extLst>
            </p:cNvPr>
            <p:cNvSpPr/>
            <p:nvPr/>
          </p:nvSpPr>
          <p:spPr>
            <a:xfrm>
              <a:off x="4337054" y="1533575"/>
              <a:ext cx="5296257" cy="1654965"/>
            </a:xfrm>
            <a:prstGeom prst="cloudCallout">
              <a:avLst>
                <a:gd name="adj1" fmla="val 6652"/>
                <a:gd name="adj2" fmla="val 587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CA7E662-F95F-45B2-BC0C-E7F50B78F5E1}"/>
                </a:ext>
              </a:extLst>
            </p:cNvPr>
            <p:cNvSpPr txBox="1"/>
            <p:nvPr/>
          </p:nvSpPr>
          <p:spPr>
            <a:xfrm>
              <a:off x="4697700" y="1753095"/>
              <a:ext cx="4678002" cy="983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5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, </a:t>
              </a:r>
              <a:r>
                <a:rPr lang="en-US" sz="2200" dirty="0" err="1"/>
                <a:t>mẹ</a:t>
              </a:r>
              <a:r>
                <a:rPr lang="en-US" sz="2200" dirty="0"/>
                <a:t> </a:t>
              </a:r>
              <a:r>
                <a:rPr lang="en-US" sz="2200" dirty="0" err="1"/>
                <a:t>mua</a:t>
              </a:r>
              <a:r>
                <a:rPr lang="en-US" sz="2200" dirty="0"/>
                <a:t> </a:t>
              </a:r>
              <a:r>
                <a:rPr lang="en-US" sz="2200" dirty="0" err="1"/>
                <a:t>thêm</a:t>
              </a:r>
              <a:r>
                <a:rPr lang="en-US" sz="2200" dirty="0"/>
                <a:t> </a:t>
              </a:r>
              <a:r>
                <a:rPr lang="en-US" sz="2200" dirty="0" err="1"/>
                <a:t>cho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8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.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đố</a:t>
              </a:r>
              <a:r>
                <a:rPr lang="en-US" sz="2200" dirty="0"/>
                <a:t> </a:t>
              </a:r>
              <a:r>
                <a:rPr lang="en-US" sz="2200" dirty="0" err="1"/>
                <a:t>các</a:t>
              </a:r>
              <a:r>
                <a:rPr lang="en-US" sz="2200" dirty="0"/>
                <a:t> </a:t>
              </a:r>
              <a:r>
                <a:rPr lang="en-US" sz="2200" dirty="0" err="1"/>
                <a:t>bạn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tất</a:t>
              </a:r>
              <a:r>
                <a:rPr lang="en-US" sz="2200" dirty="0"/>
                <a:t> </a:t>
              </a:r>
              <a:r>
                <a:rPr lang="en-US" sz="2200" dirty="0" err="1"/>
                <a:t>cả</a:t>
              </a:r>
              <a:r>
                <a:rPr lang="en-US" sz="2200" dirty="0"/>
                <a:t> bao </a:t>
              </a:r>
              <a:r>
                <a:rPr lang="en-US" sz="2200" dirty="0" err="1"/>
                <a:t>nhiêu</a:t>
              </a:r>
              <a:r>
                <a:rPr lang="en-US" sz="2200" dirty="0"/>
                <a:t>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1F4B13E-CBAA-40B7-991C-CDA965E0C5B1}"/>
              </a:ext>
            </a:extLst>
          </p:cNvPr>
          <p:cNvGrpSpPr/>
          <p:nvPr/>
        </p:nvGrpSpPr>
        <p:grpSpPr>
          <a:xfrm>
            <a:off x="2375147" y="4142901"/>
            <a:ext cx="3695860" cy="1102355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xmlns="" id="{A78BF572-7A04-43A1-9E29-1FADC1F123CC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24559"/>
                <a:gd name="adj2" fmla="val 74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CC61B71-968B-427D-976D-29148E4F7A1F}"/>
                </a:ext>
              </a:extLst>
            </p:cNvPr>
            <p:cNvSpPr txBox="1"/>
            <p:nvPr/>
          </p:nvSpPr>
          <p:spPr>
            <a:xfrm>
              <a:off x="4957365" y="1869151"/>
              <a:ext cx="2969752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Cậu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có</a:t>
              </a:r>
              <a:r>
                <a:rPr lang="en-US" sz="2200" dirty="0">
                  <a:solidFill>
                    <a:schemeClr val="bg1"/>
                  </a:solidFill>
                </a:rPr>
                <a:t> 13 </a:t>
              </a:r>
              <a:r>
                <a:rPr lang="en-US" sz="2200" dirty="0" err="1">
                  <a:solidFill>
                    <a:schemeClr val="bg1"/>
                  </a:solidFill>
                </a:rPr>
                <a:t>quyển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vở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6F38CC3-2B73-4366-BFDF-1DCD0D9904DC}"/>
              </a:ext>
            </a:extLst>
          </p:cNvPr>
          <p:cNvGrpSpPr/>
          <p:nvPr/>
        </p:nvGrpSpPr>
        <p:grpSpPr>
          <a:xfrm>
            <a:off x="7372775" y="2596978"/>
            <a:ext cx="3625662" cy="1061332"/>
            <a:chOff x="4337055" y="1546967"/>
            <a:chExt cx="3625662" cy="1061332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xmlns="" id="{E0C08B7F-124A-4418-A421-08361EF32021}"/>
                </a:ext>
              </a:extLst>
            </p:cNvPr>
            <p:cNvSpPr/>
            <p:nvPr/>
          </p:nvSpPr>
          <p:spPr>
            <a:xfrm>
              <a:off x="4337055" y="1546967"/>
              <a:ext cx="3625662" cy="1061332"/>
            </a:xfrm>
            <a:prstGeom prst="cloudCallout">
              <a:avLst>
                <a:gd name="adj1" fmla="val -56044"/>
                <a:gd name="adj2" fmla="val 3407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AA01498-5771-4C78-9300-C1E5E642EE7A}"/>
                </a:ext>
              </a:extLst>
            </p:cNvPr>
            <p:cNvSpPr txBox="1"/>
            <p:nvPr/>
          </p:nvSpPr>
          <p:spPr>
            <a:xfrm>
              <a:off x="4483363" y="1808201"/>
              <a:ext cx="3409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Cậu</a:t>
              </a:r>
              <a:r>
                <a:rPr lang="en-US" sz="2200" dirty="0"/>
                <a:t> </a:t>
              </a:r>
              <a:r>
                <a:rPr lang="en-US" sz="2200" dirty="0" err="1"/>
                <a:t>đã</a:t>
              </a:r>
              <a:r>
                <a:rPr lang="en-US" sz="2200" dirty="0"/>
                <a:t> </a:t>
              </a:r>
              <a:r>
                <a:rPr lang="en-US" sz="2200" dirty="0" err="1"/>
                <a:t>tính</a:t>
              </a:r>
              <a:r>
                <a:rPr lang="en-US" sz="2200" dirty="0"/>
                <a:t> </a:t>
              </a:r>
              <a:r>
                <a:rPr lang="en-US" sz="2200" dirty="0" err="1"/>
                <a:t>thế</a:t>
              </a:r>
              <a:r>
                <a:rPr lang="en-US" sz="2200" dirty="0"/>
                <a:t> </a:t>
              </a:r>
              <a:r>
                <a:rPr lang="en-US" sz="2200" dirty="0" err="1"/>
                <a:t>nào</a:t>
              </a:r>
              <a:r>
                <a:rPr lang="en-US" sz="22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6A09EE-5F68-4AF5-AE1D-6E4EF0AB9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7222" l="1227" r="90798">
                        <a14:foregroundMark x1="46626" y1="5556" x2="46626" y2="5556"/>
                        <a14:foregroundMark x1="36810" y1="86111" x2="61963" y2="93519"/>
                        <a14:foregroundMark x1="69325" y1="53704" x2="85890" y2="53704"/>
                        <a14:foregroundMark x1="69325" y1="41667" x2="90798" y2="50000"/>
                        <a14:foregroundMark x1="90798" y1="50000" x2="61963" y2="65741"/>
                        <a14:foregroundMark x1="61963" y1="65741" x2="54601" y2="64815"/>
                        <a14:foregroundMark x1="1840" y1="55556" x2="33742" y2="55556"/>
                        <a14:foregroundMark x1="24540" y1="45370" x2="1227" y2="46296"/>
                        <a14:foregroundMark x1="82209" y1="92593" x2="82209" y2="94444"/>
                        <a14:foregroundMark x1="12270" y1="87963" x2="9202" y2="9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362" y="5427072"/>
            <a:ext cx="2159643" cy="14309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F424291-17C6-4AB3-B3A7-3F8DFFFB65AA}"/>
              </a:ext>
            </a:extLst>
          </p:cNvPr>
          <p:cNvGrpSpPr/>
          <p:nvPr/>
        </p:nvGrpSpPr>
        <p:grpSpPr>
          <a:xfrm>
            <a:off x="6379110" y="3873404"/>
            <a:ext cx="3695860" cy="1382842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31" name="Thought Bubble: Cloud 30">
              <a:extLst>
                <a:ext uri="{FF2B5EF4-FFF2-40B4-BE49-F238E27FC236}">
                  <a16:creationId xmlns:a16="http://schemas.microsoft.com/office/drawing/2014/main" xmlns="" id="{D504D7F3-6527-44E1-92EA-E8E0D880B7A1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-38419"/>
                <a:gd name="adj2" fmla="val 887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5B45B29-D1D8-4CEB-8E58-9BA347C7AF50}"/>
                </a:ext>
              </a:extLst>
            </p:cNvPr>
            <p:cNvSpPr txBox="1"/>
            <p:nvPr/>
          </p:nvSpPr>
          <p:spPr>
            <a:xfrm>
              <a:off x="4919103" y="1851136"/>
              <a:ext cx="2969752" cy="99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Đây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là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bài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toán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thêm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tớ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lấy</a:t>
              </a:r>
              <a:r>
                <a:rPr lang="en-US" sz="2200" dirty="0">
                  <a:solidFill>
                    <a:schemeClr val="bg1"/>
                  </a:solidFill>
                </a:rPr>
                <a:t> 5 + 8 =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7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32" r="18632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396494" y="4221535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156671" y="524524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13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4922825" y="5752333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13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914401" y="419598"/>
            <a:ext cx="10760465" cy="943659"/>
            <a:chOff x="63514" y="409629"/>
            <a:chExt cx="10632690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63514" y="409629"/>
              <a:ext cx="10570562" cy="943659"/>
              <a:chOff x="-3359379" y="125793"/>
              <a:chExt cx="10508231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359379" y="125793"/>
                <a:ext cx="10508231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3315779" y="37129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678293" y="504894"/>
              <a:ext cx="100179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vừa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huấn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2466950" y="4679079"/>
            <a:ext cx="66079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2206678" y="1574580"/>
            <a:ext cx="4056518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8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5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3781777" y="2652649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916016" y="898878"/>
            <a:ext cx="2347180" cy="74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866935" y="915664"/>
            <a:ext cx="716251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610566" y="1273914"/>
            <a:ext cx="2015229" cy="74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598537" y="1288817"/>
            <a:ext cx="311795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797 -0.1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6" b="1726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443803" y="4010599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594478" y="5130842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+ 8 = 17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5334374" y="5648797"/>
            <a:ext cx="38710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17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973123" y="432684"/>
            <a:ext cx="10886318" cy="943659"/>
            <a:chOff x="-189272" y="409629"/>
            <a:chExt cx="10541026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-189272" y="409629"/>
              <a:ext cx="10370009" cy="943659"/>
              <a:chOff x="-3610674" y="125793"/>
              <a:chExt cx="10308860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610674" y="125793"/>
                <a:ext cx="10308860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3573862" y="386939"/>
                <a:ext cx="470908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382858" y="457528"/>
              <a:ext cx="99688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2454131" y="4510162"/>
            <a:ext cx="77476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1255975" y="1898773"/>
            <a:ext cx="4680960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9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8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3677790" y="2962456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217671" y="856826"/>
            <a:ext cx="2347180" cy="74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659170" y="1231863"/>
            <a:ext cx="2347180" cy="74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662405" y="1231863"/>
            <a:ext cx="2902446" cy="149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432 -0.15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90" r="8990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443804" y="4105496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443804" y="508195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+ 10 = 40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5209958" y="5565716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40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880845" y="116262"/>
            <a:ext cx="10982501" cy="1295594"/>
            <a:chOff x="46935" y="383311"/>
            <a:chExt cx="10649269" cy="12955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46935" y="383311"/>
              <a:ext cx="10570562" cy="1295594"/>
              <a:chOff x="-3375860" y="93690"/>
              <a:chExt cx="10508231" cy="1580369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375860" y="93690"/>
                <a:ext cx="10508231" cy="1580369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3314938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678293" y="446171"/>
              <a:ext cx="1001791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2147952" y="4546847"/>
            <a:ext cx="78960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804324" y="1960819"/>
            <a:ext cx="5044171" cy="153627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2770721" y="2946187"/>
            <a:ext cx="374417" cy="35367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569886" y="570579"/>
            <a:ext cx="1586288" cy="74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57845" y="920437"/>
            <a:ext cx="3912041" cy="74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44081" y="920437"/>
            <a:ext cx="4564823" cy="16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19831 -0.1300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3230</TotalTime>
  <Words>654</Words>
  <Application>Microsoft Office PowerPoint</Application>
  <PresentationFormat>Custom</PresentationFormat>
  <Paragraphs>119</Paragraphs>
  <Slides>14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493</cp:revision>
  <dcterms:created xsi:type="dcterms:W3CDTF">2021-02-20T02:56:00Z</dcterms:created>
  <dcterms:modified xsi:type="dcterms:W3CDTF">2024-10-30T13:16:35Z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