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5" r:id="rId2"/>
  </p:sldMasterIdLst>
  <p:notesMasterIdLst>
    <p:notesMasterId r:id="rId15"/>
  </p:notesMasterIdLst>
  <p:sldIdLst>
    <p:sldId id="291" r:id="rId3"/>
    <p:sldId id="320" r:id="rId4"/>
    <p:sldId id="314" r:id="rId5"/>
    <p:sldId id="317" r:id="rId6"/>
    <p:sldId id="322" r:id="rId7"/>
    <p:sldId id="325" r:id="rId8"/>
    <p:sldId id="324" r:id="rId9"/>
    <p:sldId id="309" r:id="rId10"/>
    <p:sldId id="310" r:id="rId11"/>
    <p:sldId id="323" r:id="rId12"/>
    <p:sldId id="299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6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1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81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81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93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0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20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5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1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8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87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56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5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54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18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3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4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7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7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5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3C76-C466-4DA3-BF8E-4B2971BC7897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0B0E1-CD4B-4FDE-B447-83A514DBB8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1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.xml"/><Relationship Id="rId7" Type="http://schemas.openxmlformats.org/officeDocument/2006/relationships/image" Target="../media/image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1" y="0"/>
            <a:ext cx="121999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3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4" y="4214815"/>
            <a:ext cx="106029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63" y="0"/>
            <a:ext cx="101007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84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45783B2-81F9-469E-B07A-E3395153B9E3}"/>
              </a:ext>
            </a:extLst>
          </p:cNvPr>
          <p:cNvSpPr/>
          <p:nvPr/>
        </p:nvSpPr>
        <p:spPr>
          <a:xfrm>
            <a:off x="180743" y="1319447"/>
            <a:ext cx="6023728" cy="2724656"/>
          </a:xfrm>
          <a:prstGeom prst="roundRect">
            <a:avLst/>
          </a:prstGeom>
          <a:solidFill>
            <a:schemeClr val="accent6">
              <a:lumMod val="7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Arial"/>
              </a:rPr>
              <a:t>Tiêu chí đánh giá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Sai không quá 5 lỗi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2. Chữ viết rõ ràng , sạch đẹp 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3. Trình bày đúng hình thức </a:t>
            </a:r>
          </a:p>
          <a:p>
            <a:pPr>
              <a:lnSpc>
                <a:spcPct val="150000"/>
              </a:lnSpc>
            </a:pPr>
            <a:endParaRPr lang="vi-VN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="" xmlns:a16="http://schemas.microsoft.com/office/drawing/2014/main" id="{0B69DF7E-B4FE-4887-BD11-4DD3FE418B64}"/>
              </a:ext>
            </a:extLst>
          </p:cNvPr>
          <p:cNvSpPr/>
          <p:nvPr/>
        </p:nvSpPr>
        <p:spPr>
          <a:xfrm>
            <a:off x="6629783" y="866082"/>
            <a:ext cx="5007032" cy="21484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Em hãy tự đánh giá phần viết của mình và của bạn 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31D0BFC-319A-45B7-9F00-9F88DBC8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98997" l="1220" r="99024">
                        <a14:foregroundMark x1="73171" y1="57143" x2="81707" y2="37093"/>
                        <a14:foregroundMark x1="81707" y1="37093" x2="72439" y2="22556"/>
                        <a14:foregroundMark x1="72439" y1="22556" x2="70732" y2="40602"/>
                        <a14:foregroundMark x1="70732" y1="40602" x2="76585" y2="56391"/>
                        <a14:foregroundMark x1="76585" y1="56391" x2="76585" y2="72932"/>
                        <a14:foregroundMark x1="79268" y1="21053" x2="95366" y2="34586"/>
                        <a14:foregroundMark x1="8780" y1="41855" x2="8780" y2="49624"/>
                        <a14:foregroundMark x1="6585" y1="84461" x2="37317" y2="92231"/>
                        <a14:foregroundMark x1="37317" y1="92231" x2="53902" y2="91228"/>
                        <a14:foregroundMark x1="53902" y1="91228" x2="54878" y2="91228"/>
                        <a14:foregroundMark x1="1220" y1="79699" x2="15610" y2="81454"/>
                        <a14:foregroundMark x1="3415" y1="79950" x2="7317" y2="94236"/>
                        <a14:foregroundMark x1="7317" y1="94236" x2="38537" y2="96241"/>
                        <a14:foregroundMark x1="2927" y1="81203" x2="3171" y2="94236"/>
                        <a14:foregroundMark x1="3171" y1="94236" x2="40000" y2="98246"/>
                        <a14:foregroundMark x1="40000" y1="98246" x2="72195" y2="96992"/>
                        <a14:foregroundMark x1="72195" y1="96992" x2="89024" y2="90727"/>
                        <a14:foregroundMark x1="89024" y1="90727" x2="90976" y2="85213"/>
                        <a14:foregroundMark x1="1707" y1="97494" x2="15366" y2="97243"/>
                        <a14:foregroundMark x1="15366" y1="97243" x2="19512" y2="97243"/>
                        <a14:foregroundMark x1="55610" y1="80451" x2="86829" y2="94737"/>
                        <a14:foregroundMark x1="37317" y1="89223" x2="62439" y2="88471"/>
                        <a14:foregroundMark x1="62439" y1="88471" x2="65610" y2="88471"/>
                        <a14:foregroundMark x1="61463" y1="69424" x2="83902" y2="79699"/>
                        <a14:foregroundMark x1="79268" y1="17544" x2="94878" y2="31579"/>
                        <a14:foregroundMark x1="57317" y1="41353" x2="64634" y2="30075"/>
                        <a14:foregroundMark x1="64634" y1="30075" x2="70976" y2="25063"/>
                        <a14:foregroundMark x1="98537" y1="80702" x2="93659" y2="98747"/>
                        <a14:foregroundMark x1="93659" y1="80451" x2="87805" y2="98246"/>
                        <a14:foregroundMark x1="98293" y1="93233" x2="99024" y2="989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9216" y="2087010"/>
            <a:ext cx="2721033" cy="2449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B7D425-5D3F-44F8-AAAA-7E4573FDD7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3934055" y="1979048"/>
            <a:ext cx="661896" cy="52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7BC7F85-9F7E-490F-A623-E1A80B7C11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596179" y="1951167"/>
            <a:ext cx="661896" cy="52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352B86F-8121-46B3-B74C-9F0AC886E4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5231784" y="1979047"/>
            <a:ext cx="661896" cy="52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068F863-6A72-4691-9259-D435FEFFB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42695" y="2505269"/>
            <a:ext cx="661896" cy="52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EADF860-AFE1-4CD6-ACCE-C7D6A6554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71812" y="3114183"/>
            <a:ext cx="661896" cy="5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84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4" y="690115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9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xmlns="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6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2"/>
          <p:cNvGrpSpPr>
            <a:grpSpLocks/>
          </p:cNvGrpSpPr>
          <p:nvPr/>
        </p:nvGrpSpPr>
        <p:grpSpPr bwMode="auto">
          <a:xfrm>
            <a:off x="2539999" y="1219200"/>
            <a:ext cx="3462867" cy="4953000"/>
            <a:chOff x="5251016" y="533400"/>
            <a:chExt cx="3207184" cy="5068155"/>
          </a:xfrm>
        </p:grpSpPr>
        <p:grpSp>
          <p:nvGrpSpPr>
            <p:cNvPr id="9231" name="Group 318"/>
            <p:cNvGrpSpPr>
              <a:grpSpLocks/>
            </p:cNvGrpSpPr>
            <p:nvPr/>
          </p:nvGrpSpPr>
          <p:grpSpPr bwMode="auto">
            <a:xfrm>
              <a:off x="5473700" y="533400"/>
              <a:ext cx="2984500" cy="5050692"/>
              <a:chOff x="3448" y="976"/>
              <a:chExt cx="1248" cy="2112"/>
            </a:xfrm>
          </p:grpSpPr>
          <p:pic>
            <p:nvPicPr>
              <p:cNvPr id="923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3" t="29759" r="54736" b="20180"/>
              <a:stretch>
                <a:fillRect/>
              </a:stretch>
            </p:blipFill>
            <p:spPr bwMode="auto">
              <a:xfrm>
                <a:off x="3448" y="976"/>
                <a:ext cx="1248" cy="2112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34" name="Arc 20"/>
              <p:cNvSpPr>
                <a:spLocks/>
              </p:cNvSpPr>
              <p:nvPr/>
            </p:nvSpPr>
            <p:spPr bwMode="auto">
              <a:xfrm rot="2976494" flipH="1">
                <a:off x="3606" y="1258"/>
                <a:ext cx="168" cy="292"/>
              </a:xfrm>
              <a:custGeom>
                <a:avLst/>
                <a:gdLst>
                  <a:gd name="T0" fmla="*/ 0 w 21569"/>
                  <a:gd name="T1" fmla="*/ 0 h 20036"/>
                  <a:gd name="T2" fmla="*/ 0 w 21569"/>
                  <a:gd name="T3" fmla="*/ 0 h 20036"/>
                  <a:gd name="T4" fmla="*/ 0 w 21569"/>
                  <a:gd name="T5" fmla="*/ 0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35" name="Arc 21"/>
              <p:cNvSpPr>
                <a:spLocks/>
              </p:cNvSpPr>
              <p:nvPr/>
            </p:nvSpPr>
            <p:spPr bwMode="auto">
              <a:xfrm rot="17879355" flipH="1">
                <a:off x="3872" y="2096"/>
                <a:ext cx="196" cy="314"/>
              </a:xfrm>
              <a:custGeom>
                <a:avLst/>
                <a:gdLst>
                  <a:gd name="T0" fmla="*/ 0 w 25305"/>
                  <a:gd name="T1" fmla="*/ 0 h 21600"/>
                  <a:gd name="T2" fmla="*/ 0 w 25305"/>
                  <a:gd name="T3" fmla="*/ 0 h 21600"/>
                  <a:gd name="T4" fmla="*/ 0 w 2530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305"/>
                  <a:gd name="T10" fmla="*/ 0 h 21600"/>
                  <a:gd name="T11" fmla="*/ 25305 w 2530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305" h="21600" fill="none" extrusionOk="0">
                    <a:moveTo>
                      <a:pt x="25305" y="14052"/>
                    </a:moveTo>
                    <a:cubicBezTo>
                      <a:pt x="21201" y="18842"/>
                      <a:pt x="15208" y="21599"/>
                      <a:pt x="8901" y="21600"/>
                    </a:cubicBezTo>
                    <a:cubicBezTo>
                      <a:pt x="5831" y="21600"/>
                      <a:pt x="2796" y="20945"/>
                      <a:pt x="0" y="19680"/>
                    </a:cubicBezTo>
                  </a:path>
                  <a:path w="25305" h="21600" stroke="0" extrusionOk="0">
                    <a:moveTo>
                      <a:pt x="25305" y="14052"/>
                    </a:moveTo>
                    <a:cubicBezTo>
                      <a:pt x="21201" y="18842"/>
                      <a:pt x="15208" y="21599"/>
                      <a:pt x="8901" y="21600"/>
                    </a:cubicBezTo>
                    <a:cubicBezTo>
                      <a:pt x="5831" y="21600"/>
                      <a:pt x="2796" y="20945"/>
                      <a:pt x="0" y="19680"/>
                    </a:cubicBezTo>
                    <a:lnTo>
                      <a:pt x="8901" y="0"/>
                    </a:lnTo>
                    <a:lnTo>
                      <a:pt x="25305" y="14052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36" name="Arc 22"/>
              <p:cNvSpPr>
                <a:spLocks/>
              </p:cNvSpPr>
              <p:nvPr/>
            </p:nvSpPr>
            <p:spPr bwMode="auto">
              <a:xfrm rot="13537159" flipH="1">
                <a:off x="4151" y="1481"/>
                <a:ext cx="166" cy="291"/>
              </a:xfrm>
              <a:custGeom>
                <a:avLst/>
                <a:gdLst>
                  <a:gd name="T0" fmla="*/ 0 w 21142"/>
                  <a:gd name="T1" fmla="*/ 0 h 20119"/>
                  <a:gd name="T2" fmla="*/ 0 w 21142"/>
                  <a:gd name="T3" fmla="*/ 0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37" name="Text Box 23"/>
              <p:cNvSpPr txBox="1">
                <a:spLocks noChangeArrowheads="1"/>
              </p:cNvSpPr>
              <p:nvPr/>
            </p:nvSpPr>
            <p:spPr bwMode="auto">
              <a:xfrm>
                <a:off x="3840" y="1104"/>
                <a:ext cx="157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 b="1">
                    <a:solidFill>
                      <a:srgbClr val="9900CC"/>
                    </a:solidFill>
                    <a:cs typeface="Arial" charset="0"/>
                  </a:rPr>
                  <a:t>1</a:t>
                </a:r>
              </a:p>
            </p:txBody>
          </p:sp>
          <p:sp>
            <p:nvSpPr>
              <p:cNvPr id="9238" name="Text Box 24"/>
              <p:cNvSpPr txBox="1">
                <a:spLocks noChangeArrowheads="1"/>
              </p:cNvSpPr>
              <p:nvPr/>
            </p:nvSpPr>
            <p:spPr bwMode="auto">
              <a:xfrm>
                <a:off x="4272" y="1728"/>
                <a:ext cx="156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9900CC"/>
                    </a:solidFill>
                    <a:cs typeface="Arial" charset="0"/>
                  </a:rPr>
                  <a:t>2</a:t>
                </a:r>
              </a:p>
            </p:txBody>
          </p:sp>
          <p:sp>
            <p:nvSpPr>
              <p:cNvPr id="9239" name="Line 25"/>
              <p:cNvSpPr>
                <a:spLocks noChangeShapeType="1"/>
              </p:cNvSpPr>
              <p:nvPr/>
            </p:nvSpPr>
            <p:spPr bwMode="auto">
              <a:xfrm>
                <a:off x="4368" y="2016"/>
                <a:ext cx="0" cy="198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40" name="Arc 26"/>
              <p:cNvSpPr>
                <a:spLocks/>
              </p:cNvSpPr>
              <p:nvPr/>
            </p:nvSpPr>
            <p:spPr bwMode="auto">
              <a:xfrm rot="131220" flipH="1">
                <a:off x="4120" y="2726"/>
                <a:ext cx="167" cy="291"/>
              </a:xfrm>
              <a:custGeom>
                <a:avLst/>
                <a:gdLst>
                  <a:gd name="T0" fmla="*/ 0 w 21569"/>
                  <a:gd name="T1" fmla="*/ 0 h 20036"/>
                  <a:gd name="T2" fmla="*/ 0 w 21569"/>
                  <a:gd name="T3" fmla="*/ 0 h 20036"/>
                  <a:gd name="T4" fmla="*/ 0 w 21569"/>
                  <a:gd name="T5" fmla="*/ 0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9232" name="Picture 19" descr="g h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9"/>
            <a:stretch>
              <a:fillRect/>
            </a:stretch>
          </p:blipFill>
          <p:spPr bwMode="auto">
            <a:xfrm>
              <a:off x="5251016" y="1488301"/>
              <a:ext cx="2673614" cy="4113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19" name="Group 24"/>
          <p:cNvGrpSpPr>
            <a:grpSpLocks/>
          </p:cNvGrpSpPr>
          <p:nvPr/>
        </p:nvGrpSpPr>
        <p:grpSpPr bwMode="auto">
          <a:xfrm>
            <a:off x="6002866" y="3595157"/>
            <a:ext cx="1547283" cy="2573338"/>
            <a:chOff x="2191656" y="2362200"/>
            <a:chExt cx="1161144" cy="2573734"/>
          </a:xfrm>
        </p:grpSpPr>
        <p:pic>
          <p:nvPicPr>
            <p:cNvPr id="92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54491" r="66878" b="20180"/>
            <a:stretch>
              <a:fillRect/>
            </a:stretch>
          </p:blipFill>
          <p:spPr bwMode="auto">
            <a:xfrm>
              <a:off x="2292324" y="2438400"/>
              <a:ext cx="1060476" cy="249753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Arc 20"/>
            <p:cNvSpPr>
              <a:spLocks/>
            </p:cNvSpPr>
            <p:nvPr/>
          </p:nvSpPr>
          <p:spPr bwMode="auto">
            <a:xfrm rot="2976494" flipH="1">
              <a:off x="2381952" y="2591759"/>
              <a:ext cx="199291" cy="252637"/>
            </a:xfrm>
            <a:custGeom>
              <a:avLst/>
              <a:gdLst>
                <a:gd name="T0" fmla="*/ 0 w 21569"/>
                <a:gd name="T1" fmla="*/ 0 h 20036"/>
                <a:gd name="T2" fmla="*/ 0 w 21569"/>
                <a:gd name="T3" fmla="*/ 0 h 20036"/>
                <a:gd name="T4" fmla="*/ 0 w 21569"/>
                <a:gd name="T5" fmla="*/ 0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4" name="Arc 21"/>
            <p:cNvSpPr>
              <a:spLocks/>
            </p:cNvSpPr>
            <p:nvPr/>
          </p:nvSpPr>
          <p:spPr bwMode="auto">
            <a:xfrm rot="17879355" flipH="1">
              <a:off x="2607599" y="3589376"/>
              <a:ext cx="232507" cy="271671"/>
            </a:xfrm>
            <a:custGeom>
              <a:avLst/>
              <a:gdLst>
                <a:gd name="T0" fmla="*/ 0 w 25305"/>
                <a:gd name="T1" fmla="*/ 0 h 21600"/>
                <a:gd name="T2" fmla="*/ 0 w 25305"/>
                <a:gd name="T3" fmla="*/ 0 h 21600"/>
                <a:gd name="T4" fmla="*/ 0 w 25305"/>
                <a:gd name="T5" fmla="*/ 0 h 21600"/>
                <a:gd name="T6" fmla="*/ 0 60000 65536"/>
                <a:gd name="T7" fmla="*/ 0 60000 65536"/>
                <a:gd name="T8" fmla="*/ 0 60000 65536"/>
                <a:gd name="T9" fmla="*/ 0 w 25305"/>
                <a:gd name="T10" fmla="*/ 0 h 21600"/>
                <a:gd name="T11" fmla="*/ 25305 w 253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305" h="21600" fill="none" extrusionOk="0">
                  <a:moveTo>
                    <a:pt x="25305" y="14052"/>
                  </a:moveTo>
                  <a:cubicBezTo>
                    <a:pt x="21201" y="18842"/>
                    <a:pt x="15208" y="21599"/>
                    <a:pt x="8901" y="21600"/>
                  </a:cubicBezTo>
                  <a:cubicBezTo>
                    <a:pt x="5831" y="21600"/>
                    <a:pt x="2796" y="20945"/>
                    <a:pt x="0" y="19680"/>
                  </a:cubicBezTo>
                </a:path>
                <a:path w="25305" h="21600" stroke="0" extrusionOk="0">
                  <a:moveTo>
                    <a:pt x="25305" y="14052"/>
                  </a:moveTo>
                  <a:cubicBezTo>
                    <a:pt x="21201" y="18842"/>
                    <a:pt x="15208" y="21599"/>
                    <a:pt x="8901" y="21600"/>
                  </a:cubicBezTo>
                  <a:cubicBezTo>
                    <a:pt x="5831" y="21600"/>
                    <a:pt x="2796" y="20945"/>
                    <a:pt x="0" y="19680"/>
                  </a:cubicBezTo>
                  <a:lnTo>
                    <a:pt x="8901" y="0"/>
                  </a:lnTo>
                  <a:lnTo>
                    <a:pt x="25305" y="14052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5" name="Arc 22"/>
            <p:cNvSpPr>
              <a:spLocks/>
            </p:cNvSpPr>
            <p:nvPr/>
          </p:nvSpPr>
          <p:spPr bwMode="auto">
            <a:xfrm rot="13537159" flipH="1">
              <a:off x="2853804" y="2856134"/>
              <a:ext cx="196919" cy="251771"/>
            </a:xfrm>
            <a:custGeom>
              <a:avLst/>
              <a:gdLst>
                <a:gd name="T0" fmla="*/ 0 w 21142"/>
                <a:gd name="T1" fmla="*/ 0 h 20119"/>
                <a:gd name="T2" fmla="*/ 0 w 21142"/>
                <a:gd name="T3" fmla="*/ 0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6" name="Text Box 23"/>
            <p:cNvSpPr txBox="1">
              <a:spLocks noChangeArrowheads="1"/>
            </p:cNvSpPr>
            <p:nvPr/>
          </p:nvSpPr>
          <p:spPr bwMode="auto">
            <a:xfrm>
              <a:off x="2587176" y="2362200"/>
              <a:ext cx="184258" cy="45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CC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9227" name="Text Box 24"/>
            <p:cNvSpPr txBox="1">
              <a:spLocks noChangeArrowheads="1"/>
            </p:cNvSpPr>
            <p:nvPr/>
          </p:nvSpPr>
          <p:spPr bwMode="auto">
            <a:xfrm>
              <a:off x="2960457" y="3102089"/>
              <a:ext cx="184258" cy="39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9900CC"/>
                  </a:solidFill>
                  <a:cs typeface="Arial" charset="0"/>
                </a:rPr>
                <a:t>2</a:t>
              </a:r>
              <a:endParaRPr lang="en-US" altLang="en-US" b="1">
                <a:solidFill>
                  <a:srgbClr val="9900CC"/>
                </a:solidFill>
                <a:cs typeface="Arial" charset="0"/>
              </a:endParaRPr>
            </a:p>
          </p:txBody>
        </p:sp>
        <p:sp>
          <p:nvSpPr>
            <p:cNvPr id="9228" name="Line 25"/>
            <p:cNvSpPr>
              <a:spLocks noChangeShapeType="1"/>
            </p:cNvSpPr>
            <p:nvPr/>
          </p:nvSpPr>
          <p:spPr bwMode="auto">
            <a:xfrm>
              <a:off x="3068199" y="3444068"/>
              <a:ext cx="0" cy="234879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9" name="Arc 26"/>
            <p:cNvSpPr>
              <a:spLocks/>
            </p:cNvSpPr>
            <p:nvPr/>
          </p:nvSpPr>
          <p:spPr bwMode="auto">
            <a:xfrm rot="131220" flipH="1">
              <a:off x="2853631" y="4286312"/>
              <a:ext cx="144488" cy="345201"/>
            </a:xfrm>
            <a:custGeom>
              <a:avLst/>
              <a:gdLst>
                <a:gd name="T0" fmla="*/ 0 w 21569"/>
                <a:gd name="T1" fmla="*/ 0 h 20036"/>
                <a:gd name="T2" fmla="*/ 0 w 21569"/>
                <a:gd name="T3" fmla="*/ 0 h 20036"/>
                <a:gd name="T4" fmla="*/ 0 w 21569"/>
                <a:gd name="T5" fmla="*/ 0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9230" name="Picture 19" descr="g h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9"/>
            <a:stretch>
              <a:fillRect/>
            </a:stretch>
          </p:blipFill>
          <p:spPr bwMode="auto">
            <a:xfrm>
              <a:off x="2191656" y="2684034"/>
              <a:ext cx="967287" cy="204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Line 23"/>
          <p:cNvSpPr>
            <a:spLocks noChangeShapeType="1"/>
          </p:cNvSpPr>
          <p:nvPr/>
        </p:nvSpPr>
        <p:spPr bwMode="auto">
          <a:xfrm>
            <a:off x="7704668" y="3414713"/>
            <a:ext cx="146261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Group 12"/>
          <p:cNvGrpSpPr>
            <a:grpSpLocks/>
          </p:cNvGrpSpPr>
          <p:nvPr/>
        </p:nvGrpSpPr>
        <p:grpSpPr bwMode="auto">
          <a:xfrm>
            <a:off x="3670956" y="1691756"/>
            <a:ext cx="3669644" cy="4849813"/>
            <a:chOff x="5251016" y="533400"/>
            <a:chExt cx="3207184" cy="5068155"/>
          </a:xfrm>
        </p:grpSpPr>
        <p:grpSp>
          <p:nvGrpSpPr>
            <p:cNvPr id="5131" name="Group 318"/>
            <p:cNvGrpSpPr>
              <a:grpSpLocks/>
            </p:cNvGrpSpPr>
            <p:nvPr/>
          </p:nvGrpSpPr>
          <p:grpSpPr bwMode="auto">
            <a:xfrm>
              <a:off x="5473700" y="533400"/>
              <a:ext cx="2984500" cy="5050692"/>
              <a:chOff x="3448" y="976"/>
              <a:chExt cx="1248" cy="2112"/>
            </a:xfrm>
          </p:grpSpPr>
          <p:pic>
            <p:nvPicPr>
              <p:cNvPr id="513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53" t="29759" r="54736" b="20180"/>
              <a:stretch>
                <a:fillRect/>
              </a:stretch>
            </p:blipFill>
            <p:spPr bwMode="auto">
              <a:xfrm>
                <a:off x="3448" y="976"/>
                <a:ext cx="1248" cy="2112"/>
              </a:xfrm>
              <a:prstGeom prst="rect">
                <a:avLst/>
              </a:prstGeom>
              <a:noFill/>
              <a:ln w="28575">
                <a:solidFill>
                  <a:srgbClr val="0000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34" name="Arc 20"/>
              <p:cNvSpPr>
                <a:spLocks/>
              </p:cNvSpPr>
              <p:nvPr/>
            </p:nvSpPr>
            <p:spPr bwMode="auto">
              <a:xfrm rot="2976494" flipH="1">
                <a:off x="3606" y="1258"/>
                <a:ext cx="168" cy="292"/>
              </a:xfrm>
              <a:custGeom>
                <a:avLst/>
                <a:gdLst>
                  <a:gd name="T0" fmla="*/ 0 w 21569"/>
                  <a:gd name="T1" fmla="*/ 0 h 20036"/>
                  <a:gd name="T2" fmla="*/ 0 w 21569"/>
                  <a:gd name="T3" fmla="*/ 0 h 20036"/>
                  <a:gd name="T4" fmla="*/ 0 w 21569"/>
                  <a:gd name="T5" fmla="*/ 0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5135" name="Arc 21"/>
              <p:cNvSpPr>
                <a:spLocks/>
              </p:cNvSpPr>
              <p:nvPr/>
            </p:nvSpPr>
            <p:spPr bwMode="auto">
              <a:xfrm rot="17879355" flipH="1">
                <a:off x="3872" y="2096"/>
                <a:ext cx="196" cy="314"/>
              </a:xfrm>
              <a:custGeom>
                <a:avLst/>
                <a:gdLst>
                  <a:gd name="T0" fmla="*/ 0 w 25305"/>
                  <a:gd name="T1" fmla="*/ 0 h 21600"/>
                  <a:gd name="T2" fmla="*/ 0 w 25305"/>
                  <a:gd name="T3" fmla="*/ 0 h 21600"/>
                  <a:gd name="T4" fmla="*/ 0 w 2530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305"/>
                  <a:gd name="T10" fmla="*/ 0 h 21600"/>
                  <a:gd name="T11" fmla="*/ 25305 w 2530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305" h="21600" fill="none" extrusionOk="0">
                    <a:moveTo>
                      <a:pt x="25305" y="14052"/>
                    </a:moveTo>
                    <a:cubicBezTo>
                      <a:pt x="21201" y="18842"/>
                      <a:pt x="15208" y="21599"/>
                      <a:pt x="8901" y="21600"/>
                    </a:cubicBezTo>
                    <a:cubicBezTo>
                      <a:pt x="5831" y="21600"/>
                      <a:pt x="2796" y="20945"/>
                      <a:pt x="0" y="19680"/>
                    </a:cubicBezTo>
                  </a:path>
                  <a:path w="25305" h="21600" stroke="0" extrusionOk="0">
                    <a:moveTo>
                      <a:pt x="25305" y="14052"/>
                    </a:moveTo>
                    <a:cubicBezTo>
                      <a:pt x="21201" y="18842"/>
                      <a:pt x="15208" y="21599"/>
                      <a:pt x="8901" y="21600"/>
                    </a:cubicBezTo>
                    <a:cubicBezTo>
                      <a:pt x="5831" y="21600"/>
                      <a:pt x="2796" y="20945"/>
                      <a:pt x="0" y="19680"/>
                    </a:cubicBezTo>
                    <a:lnTo>
                      <a:pt x="8901" y="0"/>
                    </a:lnTo>
                    <a:lnTo>
                      <a:pt x="25305" y="14052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36" name="Arc 22"/>
              <p:cNvSpPr>
                <a:spLocks/>
              </p:cNvSpPr>
              <p:nvPr/>
            </p:nvSpPr>
            <p:spPr bwMode="auto">
              <a:xfrm rot="13537159" flipH="1">
                <a:off x="4151" y="1481"/>
                <a:ext cx="166" cy="291"/>
              </a:xfrm>
              <a:custGeom>
                <a:avLst/>
                <a:gdLst>
                  <a:gd name="T0" fmla="*/ 0 w 21142"/>
                  <a:gd name="T1" fmla="*/ 0 h 20119"/>
                  <a:gd name="T2" fmla="*/ 0 w 21142"/>
                  <a:gd name="T3" fmla="*/ 0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37" name="Text Box 23"/>
              <p:cNvSpPr txBox="1">
                <a:spLocks noChangeArrowheads="1"/>
              </p:cNvSpPr>
              <p:nvPr/>
            </p:nvSpPr>
            <p:spPr bwMode="auto">
              <a:xfrm>
                <a:off x="3840" y="1104"/>
                <a:ext cx="157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600" b="1">
                    <a:solidFill>
                      <a:srgbClr val="9900CC"/>
                    </a:solidFill>
                    <a:cs typeface="Arial" charset="0"/>
                  </a:rPr>
                  <a:t>1</a:t>
                </a:r>
              </a:p>
            </p:txBody>
          </p:sp>
          <p:sp>
            <p:nvSpPr>
              <p:cNvPr id="5138" name="Text Box 24"/>
              <p:cNvSpPr txBox="1">
                <a:spLocks noChangeArrowheads="1"/>
              </p:cNvSpPr>
              <p:nvPr/>
            </p:nvSpPr>
            <p:spPr bwMode="auto">
              <a:xfrm>
                <a:off x="4272" y="1728"/>
                <a:ext cx="156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9900CC"/>
                    </a:solidFill>
                    <a:cs typeface="Arial" charset="0"/>
                  </a:rPr>
                  <a:t>2</a:t>
                </a:r>
              </a:p>
            </p:txBody>
          </p:sp>
          <p:sp>
            <p:nvSpPr>
              <p:cNvPr id="5139" name="Line 25"/>
              <p:cNvSpPr>
                <a:spLocks noChangeShapeType="1"/>
              </p:cNvSpPr>
              <p:nvPr/>
            </p:nvSpPr>
            <p:spPr bwMode="auto">
              <a:xfrm>
                <a:off x="4368" y="2016"/>
                <a:ext cx="0" cy="198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Arc 26"/>
              <p:cNvSpPr>
                <a:spLocks/>
              </p:cNvSpPr>
              <p:nvPr/>
            </p:nvSpPr>
            <p:spPr bwMode="auto">
              <a:xfrm rot="131220" flipH="1">
                <a:off x="4120" y="2726"/>
                <a:ext cx="167" cy="291"/>
              </a:xfrm>
              <a:custGeom>
                <a:avLst/>
                <a:gdLst>
                  <a:gd name="T0" fmla="*/ 0 w 21569"/>
                  <a:gd name="T1" fmla="*/ 0 h 20036"/>
                  <a:gd name="T2" fmla="*/ 0 w 21569"/>
                  <a:gd name="T3" fmla="*/ 0 h 20036"/>
                  <a:gd name="T4" fmla="*/ 0 w 21569"/>
                  <a:gd name="T5" fmla="*/ 0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32" name="Picture 19" descr="g h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9"/>
            <a:stretch>
              <a:fillRect/>
            </a:stretch>
          </p:blipFill>
          <p:spPr bwMode="auto">
            <a:xfrm>
              <a:off x="5251016" y="1488301"/>
              <a:ext cx="2673614" cy="4113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09882" y="193986"/>
            <a:ext cx="7232909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3600" dirty="0">
                <a:latin typeface="Times New Roman" pitchFamily="18" charset="0"/>
                <a:cs typeface="Arial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26753" y="677638"/>
            <a:ext cx="6901368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3600" dirty="0">
                <a:latin typeface="Times New Roman" pitchFamily="18" charset="0"/>
                <a:cs typeface="Arial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Arial" charset="0"/>
              </a:rPr>
              <a:t>hoa</a:t>
            </a:r>
            <a:r>
              <a:rPr lang="en-US" sz="3600" dirty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dirty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Arial" charset="0"/>
              </a:rPr>
              <a:t>cỡ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Arial" charset="0"/>
              </a:rPr>
              <a:t>vừa</a:t>
            </a:r>
            <a:r>
              <a:rPr lang="en-US" sz="3600" dirty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Arial" charset="0"/>
              </a:rPr>
              <a:t>mấy</a:t>
            </a:r>
            <a:r>
              <a:rPr lang="en-US" sz="3600" dirty="0">
                <a:latin typeface="Times New Roman" pitchFamily="18" charset="0"/>
                <a:cs typeface="Arial" charset="0"/>
              </a:rPr>
              <a:t> ô </a:t>
            </a:r>
            <a:r>
              <a:rPr lang="en-US" sz="3600" dirty="0" smtClean="0">
                <a:latin typeface="Times New Roman" pitchFamily="18" charset="0"/>
                <a:cs typeface="Arial" charset="0"/>
              </a:rPr>
              <a:t>li?</a:t>
            </a:r>
            <a:endParaRPr lang="en-US" sz="3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31520" y="1169494"/>
            <a:ext cx="5420455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55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t="29759" r="54736" b="20180"/>
          <a:stretch>
            <a:fillRect/>
          </a:stretch>
        </p:blipFill>
        <p:spPr bwMode="auto">
          <a:xfrm>
            <a:off x="2540001" y="1295400"/>
            <a:ext cx="2755900" cy="486568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858"/>
          <p:cNvGrpSpPr>
            <a:grpSpLocks/>
          </p:cNvGrpSpPr>
          <p:nvPr/>
        </p:nvGrpSpPr>
        <p:grpSpPr bwMode="auto">
          <a:xfrm>
            <a:off x="2813051" y="1590675"/>
            <a:ext cx="1951567" cy="4406900"/>
            <a:chOff x="2109598" y="1590290"/>
            <a:chExt cx="1464072" cy="4407226"/>
          </a:xfrm>
        </p:grpSpPr>
        <p:sp>
          <p:nvSpPr>
            <p:cNvPr id="8530" name="Arc 931"/>
            <p:cNvSpPr>
              <a:spLocks/>
            </p:cNvSpPr>
            <p:nvPr/>
          </p:nvSpPr>
          <p:spPr bwMode="auto">
            <a:xfrm rot="17879355" flipH="1">
              <a:off x="2543756" y="3977369"/>
              <a:ext cx="451551" cy="520044"/>
            </a:xfrm>
            <a:custGeom>
              <a:avLst/>
              <a:gdLst>
                <a:gd name="T0" fmla="*/ 0 w 25305"/>
                <a:gd name="T1" fmla="*/ 0 h 21600"/>
                <a:gd name="T2" fmla="*/ 0 w 25305"/>
                <a:gd name="T3" fmla="*/ 0 h 21600"/>
                <a:gd name="T4" fmla="*/ 0 w 25305"/>
                <a:gd name="T5" fmla="*/ 0 h 21600"/>
                <a:gd name="T6" fmla="*/ 0 60000 65536"/>
                <a:gd name="T7" fmla="*/ 0 60000 65536"/>
                <a:gd name="T8" fmla="*/ 0 60000 65536"/>
                <a:gd name="T9" fmla="*/ 0 w 25305"/>
                <a:gd name="T10" fmla="*/ 0 h 21600"/>
                <a:gd name="T11" fmla="*/ 25305 w 253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305" h="21600" fill="none" extrusionOk="0">
                  <a:moveTo>
                    <a:pt x="25305" y="14052"/>
                  </a:moveTo>
                  <a:cubicBezTo>
                    <a:pt x="21201" y="18842"/>
                    <a:pt x="15208" y="21599"/>
                    <a:pt x="8901" y="21600"/>
                  </a:cubicBezTo>
                  <a:cubicBezTo>
                    <a:pt x="5831" y="21600"/>
                    <a:pt x="2796" y="20945"/>
                    <a:pt x="0" y="19680"/>
                  </a:cubicBezTo>
                </a:path>
                <a:path w="25305" h="21600" stroke="0" extrusionOk="0">
                  <a:moveTo>
                    <a:pt x="25305" y="14052"/>
                  </a:moveTo>
                  <a:cubicBezTo>
                    <a:pt x="21201" y="18842"/>
                    <a:pt x="15208" y="21599"/>
                    <a:pt x="8901" y="21600"/>
                  </a:cubicBezTo>
                  <a:cubicBezTo>
                    <a:pt x="5831" y="21600"/>
                    <a:pt x="2796" y="20945"/>
                    <a:pt x="0" y="19680"/>
                  </a:cubicBezTo>
                  <a:lnTo>
                    <a:pt x="8901" y="0"/>
                  </a:lnTo>
                  <a:lnTo>
                    <a:pt x="25305" y="14052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grpSp>
          <p:nvGrpSpPr>
            <p:cNvPr id="8531" name="Group 857"/>
            <p:cNvGrpSpPr>
              <a:grpSpLocks/>
            </p:cNvGrpSpPr>
            <p:nvPr/>
          </p:nvGrpSpPr>
          <p:grpSpPr bwMode="auto">
            <a:xfrm>
              <a:off x="2109598" y="1590290"/>
              <a:ext cx="1464072" cy="2557251"/>
              <a:chOff x="2109598" y="1590290"/>
              <a:chExt cx="1464072" cy="2557251"/>
            </a:xfrm>
          </p:grpSpPr>
          <p:sp>
            <p:nvSpPr>
              <p:cNvPr id="8533" name="Arc 930"/>
              <p:cNvSpPr>
                <a:spLocks/>
              </p:cNvSpPr>
              <p:nvPr/>
            </p:nvSpPr>
            <p:spPr bwMode="auto">
              <a:xfrm rot="2976494" flipH="1">
                <a:off x="2157880" y="2039635"/>
                <a:ext cx="387043" cy="483607"/>
              </a:xfrm>
              <a:custGeom>
                <a:avLst/>
                <a:gdLst>
                  <a:gd name="T0" fmla="*/ 0 w 21569"/>
                  <a:gd name="T1" fmla="*/ 0 h 20036"/>
                  <a:gd name="T2" fmla="*/ 0 w 21569"/>
                  <a:gd name="T3" fmla="*/ 0 h 20036"/>
                  <a:gd name="T4" fmla="*/ 0 w 21569"/>
                  <a:gd name="T5" fmla="*/ 0 h 20036"/>
                  <a:gd name="T6" fmla="*/ 0 60000 65536"/>
                  <a:gd name="T7" fmla="*/ 0 60000 65536"/>
                  <a:gd name="T8" fmla="*/ 0 60000 65536"/>
                  <a:gd name="T9" fmla="*/ 0 w 21569"/>
                  <a:gd name="T10" fmla="*/ 0 h 20036"/>
                  <a:gd name="T11" fmla="*/ 21569 w 21569"/>
                  <a:gd name="T12" fmla="*/ 20036 h 20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69" h="20036" fill="none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</a:path>
                  <a:path w="21569" h="20036" stroke="0" extrusionOk="0">
                    <a:moveTo>
                      <a:pt x="8069" y="-1"/>
                    </a:moveTo>
                    <a:cubicBezTo>
                      <a:pt x="15851" y="3134"/>
                      <a:pt x="21115" y="10491"/>
                      <a:pt x="21568" y="18870"/>
                    </a:cubicBezTo>
                    <a:lnTo>
                      <a:pt x="0" y="20036"/>
                    </a:lnTo>
                    <a:lnTo>
                      <a:pt x="8069" y="-1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8534" name="Arc 932"/>
              <p:cNvSpPr>
                <a:spLocks/>
              </p:cNvSpPr>
              <p:nvPr/>
            </p:nvSpPr>
            <p:spPr bwMode="auto">
              <a:xfrm rot="13537159" flipH="1">
                <a:off x="3061151" y="2553065"/>
                <a:ext cx="382436" cy="481951"/>
              </a:xfrm>
              <a:custGeom>
                <a:avLst/>
                <a:gdLst>
                  <a:gd name="T0" fmla="*/ 0 w 21142"/>
                  <a:gd name="T1" fmla="*/ 0 h 20119"/>
                  <a:gd name="T2" fmla="*/ 0 w 21142"/>
                  <a:gd name="T3" fmla="*/ 0 h 20119"/>
                  <a:gd name="T4" fmla="*/ 0 w 21142"/>
                  <a:gd name="T5" fmla="*/ 0 h 20119"/>
                  <a:gd name="T6" fmla="*/ 0 60000 65536"/>
                  <a:gd name="T7" fmla="*/ 0 60000 65536"/>
                  <a:gd name="T8" fmla="*/ 0 60000 65536"/>
                  <a:gd name="T9" fmla="*/ 0 w 21142"/>
                  <a:gd name="T10" fmla="*/ 0 h 20119"/>
                  <a:gd name="T11" fmla="*/ 21142 w 21142"/>
                  <a:gd name="T12" fmla="*/ 20119 h 20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42" h="20119" fill="none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</a:path>
                  <a:path w="21142" h="20119" stroke="0" extrusionOk="0">
                    <a:moveTo>
                      <a:pt x="21142" y="4424"/>
                    </a:moveTo>
                    <a:cubicBezTo>
                      <a:pt x="19648" y="11562"/>
                      <a:pt x="14653" y="17464"/>
                      <a:pt x="7860" y="20118"/>
                    </a:cubicBezTo>
                    <a:lnTo>
                      <a:pt x="0" y="0"/>
                    </a:lnTo>
                    <a:lnTo>
                      <a:pt x="21142" y="4424"/>
                    </a:lnTo>
                    <a:close/>
                  </a:path>
                </a:pathLst>
              </a:cu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8535" name="Text Box 933"/>
              <p:cNvSpPr txBox="1">
                <a:spLocks noChangeArrowheads="1"/>
              </p:cNvSpPr>
              <p:nvPr/>
            </p:nvSpPr>
            <p:spPr bwMode="auto">
              <a:xfrm>
                <a:off x="2599830" y="1590290"/>
                <a:ext cx="260022" cy="518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9900CC"/>
                    </a:solidFill>
                    <a:cs typeface="Arial" charset="0"/>
                  </a:rPr>
                  <a:t>1</a:t>
                </a:r>
              </a:p>
            </p:txBody>
          </p:sp>
          <p:sp>
            <p:nvSpPr>
              <p:cNvPr id="8536" name="Text Box 934"/>
              <p:cNvSpPr txBox="1">
                <a:spLocks noChangeArrowheads="1"/>
              </p:cNvSpPr>
              <p:nvPr/>
            </p:nvSpPr>
            <p:spPr bwMode="auto">
              <a:xfrm>
                <a:off x="3315304" y="3027880"/>
                <a:ext cx="258366" cy="518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9900CC"/>
                    </a:solidFill>
                    <a:cs typeface="Arial" charset="0"/>
                  </a:rPr>
                  <a:t>2</a:t>
                </a:r>
              </a:p>
            </p:txBody>
          </p:sp>
          <p:sp>
            <p:nvSpPr>
              <p:cNvPr id="8537" name="Line 935"/>
              <p:cNvSpPr>
                <a:spLocks noChangeShapeType="1"/>
              </p:cNvSpPr>
              <p:nvPr/>
            </p:nvSpPr>
            <p:spPr bwMode="auto">
              <a:xfrm>
                <a:off x="3474299" y="3691383"/>
                <a:ext cx="0" cy="456158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32" name="Arc 936"/>
            <p:cNvSpPr>
              <a:spLocks/>
            </p:cNvSpPr>
            <p:nvPr/>
          </p:nvSpPr>
          <p:spPr bwMode="auto">
            <a:xfrm rot="131220" flipH="1">
              <a:off x="3017960" y="5327102"/>
              <a:ext cx="276584" cy="670414"/>
            </a:xfrm>
            <a:custGeom>
              <a:avLst/>
              <a:gdLst>
                <a:gd name="T0" fmla="*/ 0 w 21569"/>
                <a:gd name="T1" fmla="*/ 0 h 20036"/>
                <a:gd name="T2" fmla="*/ 0 w 21569"/>
                <a:gd name="T3" fmla="*/ 0 h 20036"/>
                <a:gd name="T4" fmla="*/ 0 w 21569"/>
                <a:gd name="T5" fmla="*/ 0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6" name="Oval 13"/>
          <p:cNvSpPr>
            <a:spLocks noChangeArrowheads="1"/>
          </p:cNvSpPr>
          <p:nvPr/>
        </p:nvSpPr>
        <p:spPr bwMode="auto">
          <a:xfrm rot="359621">
            <a:off x="3329518" y="219868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57" name="Oval 14"/>
          <p:cNvSpPr>
            <a:spLocks noChangeArrowheads="1"/>
          </p:cNvSpPr>
          <p:nvPr/>
        </p:nvSpPr>
        <p:spPr bwMode="auto">
          <a:xfrm rot="359621">
            <a:off x="3310467" y="2200276"/>
            <a:ext cx="103717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58" name="Oval 15"/>
          <p:cNvSpPr>
            <a:spLocks noChangeArrowheads="1"/>
          </p:cNvSpPr>
          <p:nvPr/>
        </p:nvSpPr>
        <p:spPr bwMode="auto">
          <a:xfrm rot="359621">
            <a:off x="3278718" y="219868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59" name="Oval 16"/>
          <p:cNvSpPr>
            <a:spLocks noChangeArrowheads="1"/>
          </p:cNvSpPr>
          <p:nvPr/>
        </p:nvSpPr>
        <p:spPr bwMode="auto">
          <a:xfrm rot="359621">
            <a:off x="3246967" y="22034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0" name="Oval 17"/>
          <p:cNvSpPr>
            <a:spLocks noChangeArrowheads="1"/>
          </p:cNvSpPr>
          <p:nvPr/>
        </p:nvSpPr>
        <p:spPr bwMode="auto">
          <a:xfrm rot="359621">
            <a:off x="3219451" y="2208214"/>
            <a:ext cx="103716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1" name="Oval 18"/>
          <p:cNvSpPr>
            <a:spLocks noChangeArrowheads="1"/>
          </p:cNvSpPr>
          <p:nvPr/>
        </p:nvSpPr>
        <p:spPr bwMode="auto">
          <a:xfrm rot="359621">
            <a:off x="3202518" y="220503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2" name="Oval 19"/>
          <p:cNvSpPr>
            <a:spLocks noChangeArrowheads="1"/>
          </p:cNvSpPr>
          <p:nvPr/>
        </p:nvSpPr>
        <p:spPr bwMode="auto">
          <a:xfrm rot="359621">
            <a:off x="3179234" y="2209800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3" name="Oval 20"/>
          <p:cNvSpPr>
            <a:spLocks noChangeArrowheads="1"/>
          </p:cNvSpPr>
          <p:nvPr/>
        </p:nvSpPr>
        <p:spPr bwMode="auto">
          <a:xfrm rot="-486557">
            <a:off x="3134785" y="2214564"/>
            <a:ext cx="103716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4" name="Oval 21"/>
          <p:cNvSpPr>
            <a:spLocks noChangeArrowheads="1"/>
          </p:cNvSpPr>
          <p:nvPr/>
        </p:nvSpPr>
        <p:spPr bwMode="auto">
          <a:xfrm rot="-486557">
            <a:off x="3103034" y="22288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5" name="Oval 22"/>
          <p:cNvSpPr>
            <a:spLocks noChangeArrowheads="1"/>
          </p:cNvSpPr>
          <p:nvPr/>
        </p:nvSpPr>
        <p:spPr bwMode="auto">
          <a:xfrm rot="-486557">
            <a:off x="3075518" y="223996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6" name="Oval 23"/>
          <p:cNvSpPr>
            <a:spLocks noChangeArrowheads="1"/>
          </p:cNvSpPr>
          <p:nvPr/>
        </p:nvSpPr>
        <p:spPr bwMode="auto">
          <a:xfrm rot="-486557">
            <a:off x="3043768" y="2255838"/>
            <a:ext cx="105833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7" name="Oval 24"/>
          <p:cNvSpPr>
            <a:spLocks noChangeArrowheads="1"/>
          </p:cNvSpPr>
          <p:nvPr/>
        </p:nvSpPr>
        <p:spPr bwMode="auto">
          <a:xfrm rot="-486557">
            <a:off x="3020485" y="2270126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8" name="Oval 25"/>
          <p:cNvSpPr>
            <a:spLocks noChangeArrowheads="1"/>
          </p:cNvSpPr>
          <p:nvPr/>
        </p:nvSpPr>
        <p:spPr bwMode="auto">
          <a:xfrm rot="-486557">
            <a:off x="2990851" y="2279650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69" name="Oval 26"/>
          <p:cNvSpPr>
            <a:spLocks noChangeArrowheads="1"/>
          </p:cNvSpPr>
          <p:nvPr/>
        </p:nvSpPr>
        <p:spPr bwMode="auto">
          <a:xfrm rot="-486557">
            <a:off x="2967567" y="2300289"/>
            <a:ext cx="101600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0" name="Oval 27"/>
          <p:cNvSpPr>
            <a:spLocks noChangeArrowheads="1"/>
          </p:cNvSpPr>
          <p:nvPr/>
        </p:nvSpPr>
        <p:spPr bwMode="auto">
          <a:xfrm rot="-486557">
            <a:off x="2942168" y="2312989"/>
            <a:ext cx="105833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1" name="Oval 28"/>
          <p:cNvSpPr>
            <a:spLocks noChangeArrowheads="1"/>
          </p:cNvSpPr>
          <p:nvPr/>
        </p:nvSpPr>
        <p:spPr bwMode="auto">
          <a:xfrm rot="-486557">
            <a:off x="2914651" y="2330451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2" name="Oval 29"/>
          <p:cNvSpPr>
            <a:spLocks noChangeArrowheads="1"/>
          </p:cNvSpPr>
          <p:nvPr/>
        </p:nvSpPr>
        <p:spPr bwMode="auto">
          <a:xfrm rot="-486557">
            <a:off x="2891368" y="2346326"/>
            <a:ext cx="105833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3" name="Oval 30"/>
          <p:cNvSpPr>
            <a:spLocks noChangeArrowheads="1"/>
          </p:cNvSpPr>
          <p:nvPr/>
        </p:nvSpPr>
        <p:spPr bwMode="auto">
          <a:xfrm rot="-486557">
            <a:off x="2868085" y="2359025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4" name="Oval 31"/>
          <p:cNvSpPr>
            <a:spLocks noChangeArrowheads="1"/>
          </p:cNvSpPr>
          <p:nvPr/>
        </p:nvSpPr>
        <p:spPr bwMode="auto">
          <a:xfrm rot="-486557">
            <a:off x="2842685" y="2379664"/>
            <a:ext cx="105833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5" name="Oval 32"/>
          <p:cNvSpPr>
            <a:spLocks noChangeArrowheads="1"/>
          </p:cNvSpPr>
          <p:nvPr/>
        </p:nvSpPr>
        <p:spPr bwMode="auto">
          <a:xfrm rot="-486557">
            <a:off x="2821518" y="2397126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6" name="Oval 33"/>
          <p:cNvSpPr>
            <a:spLocks noChangeArrowheads="1"/>
          </p:cNvSpPr>
          <p:nvPr/>
        </p:nvSpPr>
        <p:spPr bwMode="auto">
          <a:xfrm rot="-486557">
            <a:off x="2802467" y="2417764"/>
            <a:ext cx="103717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7" name="Oval 34"/>
          <p:cNvSpPr>
            <a:spLocks noChangeArrowheads="1"/>
          </p:cNvSpPr>
          <p:nvPr/>
        </p:nvSpPr>
        <p:spPr bwMode="auto">
          <a:xfrm rot="-486557">
            <a:off x="2774951" y="243998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8" name="Oval 35"/>
          <p:cNvSpPr>
            <a:spLocks noChangeArrowheads="1"/>
          </p:cNvSpPr>
          <p:nvPr/>
        </p:nvSpPr>
        <p:spPr bwMode="auto">
          <a:xfrm rot="-486557">
            <a:off x="2753785" y="2463801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79" name="Oval 36"/>
          <p:cNvSpPr>
            <a:spLocks noChangeArrowheads="1"/>
          </p:cNvSpPr>
          <p:nvPr/>
        </p:nvSpPr>
        <p:spPr bwMode="auto">
          <a:xfrm rot="-486557">
            <a:off x="2732618" y="2486026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0" name="Oval 37"/>
          <p:cNvSpPr>
            <a:spLocks noChangeArrowheads="1"/>
          </p:cNvSpPr>
          <p:nvPr/>
        </p:nvSpPr>
        <p:spPr bwMode="auto">
          <a:xfrm rot="-486557">
            <a:off x="2711451" y="250666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1" name="Oval 38"/>
          <p:cNvSpPr>
            <a:spLocks noChangeArrowheads="1"/>
          </p:cNvSpPr>
          <p:nvPr/>
        </p:nvSpPr>
        <p:spPr bwMode="auto">
          <a:xfrm rot="-486557">
            <a:off x="2694518" y="2527300"/>
            <a:ext cx="105833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2" name="Oval 39"/>
          <p:cNvSpPr>
            <a:spLocks noChangeArrowheads="1"/>
          </p:cNvSpPr>
          <p:nvPr/>
        </p:nvSpPr>
        <p:spPr bwMode="auto">
          <a:xfrm rot="-486557">
            <a:off x="2675467" y="2555876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3" name="Oval 40"/>
          <p:cNvSpPr>
            <a:spLocks noChangeArrowheads="1"/>
          </p:cNvSpPr>
          <p:nvPr/>
        </p:nvSpPr>
        <p:spPr bwMode="auto">
          <a:xfrm rot="-486557">
            <a:off x="2658534" y="2573338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4" name="Oval 41"/>
          <p:cNvSpPr>
            <a:spLocks noChangeArrowheads="1"/>
          </p:cNvSpPr>
          <p:nvPr/>
        </p:nvSpPr>
        <p:spPr bwMode="auto">
          <a:xfrm rot="-486557">
            <a:off x="2641601" y="2598738"/>
            <a:ext cx="105833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5" name="Oval 42"/>
          <p:cNvSpPr>
            <a:spLocks noChangeArrowheads="1"/>
          </p:cNvSpPr>
          <p:nvPr/>
        </p:nvSpPr>
        <p:spPr bwMode="auto">
          <a:xfrm rot="-486557">
            <a:off x="2622551" y="2628901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6" name="Oval 43"/>
          <p:cNvSpPr>
            <a:spLocks noChangeArrowheads="1"/>
          </p:cNvSpPr>
          <p:nvPr/>
        </p:nvSpPr>
        <p:spPr bwMode="auto">
          <a:xfrm rot="-486557">
            <a:off x="2605618" y="2663826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7" name="Oval 44"/>
          <p:cNvSpPr>
            <a:spLocks noChangeArrowheads="1"/>
          </p:cNvSpPr>
          <p:nvPr/>
        </p:nvSpPr>
        <p:spPr bwMode="auto">
          <a:xfrm rot="-486557">
            <a:off x="2588685" y="2693989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8" name="Oval 45"/>
          <p:cNvSpPr>
            <a:spLocks noChangeArrowheads="1"/>
          </p:cNvSpPr>
          <p:nvPr/>
        </p:nvSpPr>
        <p:spPr bwMode="auto">
          <a:xfrm rot="-486557">
            <a:off x="2571751" y="2724151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89" name="Oval 46"/>
          <p:cNvSpPr>
            <a:spLocks noChangeArrowheads="1"/>
          </p:cNvSpPr>
          <p:nvPr/>
        </p:nvSpPr>
        <p:spPr bwMode="auto">
          <a:xfrm rot="-152225">
            <a:off x="2571751" y="2711450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0" name="Oval 47"/>
          <p:cNvSpPr>
            <a:spLocks noChangeArrowheads="1"/>
          </p:cNvSpPr>
          <p:nvPr/>
        </p:nvSpPr>
        <p:spPr bwMode="auto">
          <a:xfrm rot="-152225">
            <a:off x="2556934" y="2740026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1" name="Oval 48"/>
          <p:cNvSpPr>
            <a:spLocks noChangeArrowheads="1"/>
          </p:cNvSpPr>
          <p:nvPr/>
        </p:nvSpPr>
        <p:spPr bwMode="auto">
          <a:xfrm rot="-152225">
            <a:off x="2548467" y="2767014"/>
            <a:ext cx="103717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2" name="Oval 49"/>
          <p:cNvSpPr>
            <a:spLocks noChangeArrowheads="1"/>
          </p:cNvSpPr>
          <p:nvPr/>
        </p:nvSpPr>
        <p:spPr bwMode="auto">
          <a:xfrm rot="-152225">
            <a:off x="2540000" y="2792414"/>
            <a:ext cx="103717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3" name="Oval 50"/>
          <p:cNvSpPr>
            <a:spLocks noChangeArrowheads="1"/>
          </p:cNvSpPr>
          <p:nvPr/>
        </p:nvSpPr>
        <p:spPr bwMode="auto">
          <a:xfrm rot="-152225">
            <a:off x="2533651" y="282098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4" name="Oval 51"/>
          <p:cNvSpPr>
            <a:spLocks noChangeArrowheads="1"/>
          </p:cNvSpPr>
          <p:nvPr/>
        </p:nvSpPr>
        <p:spPr bwMode="auto">
          <a:xfrm rot="-152225">
            <a:off x="2533651" y="2846389"/>
            <a:ext cx="101600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5" name="Oval 52"/>
          <p:cNvSpPr>
            <a:spLocks noChangeArrowheads="1"/>
          </p:cNvSpPr>
          <p:nvPr/>
        </p:nvSpPr>
        <p:spPr bwMode="auto">
          <a:xfrm rot="-152225">
            <a:off x="2527300" y="2871788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6" name="Oval 53"/>
          <p:cNvSpPr>
            <a:spLocks noChangeArrowheads="1"/>
          </p:cNvSpPr>
          <p:nvPr/>
        </p:nvSpPr>
        <p:spPr bwMode="auto">
          <a:xfrm rot="-152225">
            <a:off x="2523067" y="2905126"/>
            <a:ext cx="103717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7" name="Oval 54"/>
          <p:cNvSpPr>
            <a:spLocks noChangeArrowheads="1"/>
          </p:cNvSpPr>
          <p:nvPr/>
        </p:nvSpPr>
        <p:spPr bwMode="auto">
          <a:xfrm rot="-152225">
            <a:off x="2523067" y="2935288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8" name="Oval 55"/>
          <p:cNvSpPr>
            <a:spLocks noChangeArrowheads="1"/>
          </p:cNvSpPr>
          <p:nvPr/>
        </p:nvSpPr>
        <p:spPr bwMode="auto">
          <a:xfrm rot="-152225">
            <a:off x="2523067" y="2968625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99" name="Oval 56"/>
          <p:cNvSpPr>
            <a:spLocks noChangeArrowheads="1"/>
          </p:cNvSpPr>
          <p:nvPr/>
        </p:nvSpPr>
        <p:spPr bwMode="auto">
          <a:xfrm rot="-152225">
            <a:off x="2527300" y="300196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0" name="Oval 57"/>
          <p:cNvSpPr>
            <a:spLocks noChangeArrowheads="1"/>
          </p:cNvSpPr>
          <p:nvPr/>
        </p:nvSpPr>
        <p:spPr bwMode="auto">
          <a:xfrm rot="-152225">
            <a:off x="2531534" y="3032126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1" name="Oval 58"/>
          <p:cNvSpPr>
            <a:spLocks noChangeArrowheads="1"/>
          </p:cNvSpPr>
          <p:nvPr/>
        </p:nvSpPr>
        <p:spPr bwMode="auto">
          <a:xfrm rot="-152225">
            <a:off x="2537885" y="306228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2" name="Oval 59"/>
          <p:cNvSpPr>
            <a:spLocks noChangeArrowheads="1"/>
          </p:cNvSpPr>
          <p:nvPr/>
        </p:nvSpPr>
        <p:spPr bwMode="auto">
          <a:xfrm rot="-152225">
            <a:off x="2550585" y="3092451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3" name="Oval 60"/>
          <p:cNvSpPr>
            <a:spLocks noChangeArrowheads="1"/>
          </p:cNvSpPr>
          <p:nvPr/>
        </p:nvSpPr>
        <p:spPr bwMode="auto">
          <a:xfrm rot="-152225">
            <a:off x="2556934" y="3122614"/>
            <a:ext cx="103717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4" name="Oval 61"/>
          <p:cNvSpPr>
            <a:spLocks noChangeArrowheads="1"/>
          </p:cNvSpPr>
          <p:nvPr/>
        </p:nvSpPr>
        <p:spPr bwMode="auto">
          <a:xfrm rot="-152225">
            <a:off x="2571751" y="315753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5" name="Oval 62"/>
          <p:cNvSpPr>
            <a:spLocks noChangeArrowheads="1"/>
          </p:cNvSpPr>
          <p:nvPr/>
        </p:nvSpPr>
        <p:spPr bwMode="auto">
          <a:xfrm rot="-152225">
            <a:off x="2584451" y="3184525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6" name="Oval 63"/>
          <p:cNvSpPr>
            <a:spLocks noChangeArrowheads="1"/>
          </p:cNvSpPr>
          <p:nvPr/>
        </p:nvSpPr>
        <p:spPr bwMode="auto">
          <a:xfrm rot="-152225">
            <a:off x="2603500" y="3214688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7" name="Oval 64"/>
          <p:cNvSpPr>
            <a:spLocks noChangeArrowheads="1"/>
          </p:cNvSpPr>
          <p:nvPr/>
        </p:nvSpPr>
        <p:spPr bwMode="auto">
          <a:xfrm rot="-152225">
            <a:off x="2624667" y="3241675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8" name="Oval 65"/>
          <p:cNvSpPr>
            <a:spLocks noChangeArrowheads="1"/>
          </p:cNvSpPr>
          <p:nvPr/>
        </p:nvSpPr>
        <p:spPr bwMode="auto">
          <a:xfrm rot="-152225">
            <a:off x="2643718" y="3271838"/>
            <a:ext cx="105833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09" name="Oval 66"/>
          <p:cNvSpPr>
            <a:spLocks noChangeArrowheads="1"/>
          </p:cNvSpPr>
          <p:nvPr/>
        </p:nvSpPr>
        <p:spPr bwMode="auto">
          <a:xfrm rot="-152225">
            <a:off x="2667000" y="3300414"/>
            <a:ext cx="103717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10" name="Oval 67"/>
          <p:cNvSpPr>
            <a:spLocks noChangeArrowheads="1"/>
          </p:cNvSpPr>
          <p:nvPr/>
        </p:nvSpPr>
        <p:spPr bwMode="auto">
          <a:xfrm rot="-152225">
            <a:off x="2694518" y="3321051"/>
            <a:ext cx="105833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11" name="Oval 68"/>
          <p:cNvSpPr>
            <a:spLocks noChangeArrowheads="1"/>
          </p:cNvSpPr>
          <p:nvPr/>
        </p:nvSpPr>
        <p:spPr bwMode="auto">
          <a:xfrm rot="-152225">
            <a:off x="2717800" y="333851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12" name="Oval 69"/>
          <p:cNvSpPr>
            <a:spLocks noChangeArrowheads="1"/>
          </p:cNvSpPr>
          <p:nvPr/>
        </p:nvSpPr>
        <p:spPr bwMode="auto">
          <a:xfrm rot="-152225">
            <a:off x="2741085" y="3354388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13" name="Oval 70"/>
          <p:cNvSpPr>
            <a:spLocks noChangeArrowheads="1"/>
          </p:cNvSpPr>
          <p:nvPr/>
        </p:nvSpPr>
        <p:spPr bwMode="auto">
          <a:xfrm rot="-152225">
            <a:off x="2768600" y="3371850"/>
            <a:ext cx="103717" cy="8413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14" name="Oval 71"/>
          <p:cNvSpPr>
            <a:spLocks noChangeArrowheads="1"/>
          </p:cNvSpPr>
          <p:nvPr/>
        </p:nvSpPr>
        <p:spPr bwMode="auto">
          <a:xfrm rot="-152225">
            <a:off x="2802467" y="338296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15" name="Oval 72"/>
          <p:cNvSpPr>
            <a:spLocks noChangeArrowheads="1"/>
          </p:cNvSpPr>
          <p:nvPr/>
        </p:nvSpPr>
        <p:spPr bwMode="auto">
          <a:xfrm rot="-152225">
            <a:off x="2834218" y="3392488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16" name="Oval 73"/>
          <p:cNvSpPr>
            <a:spLocks noChangeArrowheads="1"/>
          </p:cNvSpPr>
          <p:nvPr/>
        </p:nvSpPr>
        <p:spPr bwMode="auto">
          <a:xfrm rot="-152225">
            <a:off x="2868085" y="3405189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17" name="Oval 74"/>
          <p:cNvSpPr>
            <a:spLocks noChangeArrowheads="1"/>
          </p:cNvSpPr>
          <p:nvPr/>
        </p:nvSpPr>
        <p:spPr bwMode="auto">
          <a:xfrm rot="-152225">
            <a:off x="2899834" y="3413125"/>
            <a:ext cx="103717" cy="8413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18" name="Oval 75"/>
          <p:cNvSpPr>
            <a:spLocks noChangeArrowheads="1"/>
          </p:cNvSpPr>
          <p:nvPr/>
        </p:nvSpPr>
        <p:spPr bwMode="auto">
          <a:xfrm rot="-152225">
            <a:off x="2927351" y="3417889"/>
            <a:ext cx="103716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23" name="Oval 76"/>
          <p:cNvSpPr>
            <a:spLocks noChangeArrowheads="1"/>
          </p:cNvSpPr>
          <p:nvPr/>
        </p:nvSpPr>
        <p:spPr bwMode="auto">
          <a:xfrm rot="-152225">
            <a:off x="2967567" y="3419476"/>
            <a:ext cx="101600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24" name="Oval 77"/>
          <p:cNvSpPr>
            <a:spLocks noChangeArrowheads="1"/>
          </p:cNvSpPr>
          <p:nvPr/>
        </p:nvSpPr>
        <p:spPr bwMode="auto">
          <a:xfrm rot="-152225">
            <a:off x="2999318" y="3424239"/>
            <a:ext cx="103716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25" name="Oval 78"/>
          <p:cNvSpPr>
            <a:spLocks noChangeArrowheads="1"/>
          </p:cNvSpPr>
          <p:nvPr/>
        </p:nvSpPr>
        <p:spPr bwMode="auto">
          <a:xfrm rot="-152225">
            <a:off x="3037418" y="3425825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26" name="Oval 79"/>
          <p:cNvSpPr>
            <a:spLocks noChangeArrowheads="1"/>
          </p:cNvSpPr>
          <p:nvPr/>
        </p:nvSpPr>
        <p:spPr bwMode="auto">
          <a:xfrm rot="-152225">
            <a:off x="3075518" y="3425825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27" name="Oval 80"/>
          <p:cNvSpPr>
            <a:spLocks noChangeArrowheads="1"/>
          </p:cNvSpPr>
          <p:nvPr/>
        </p:nvSpPr>
        <p:spPr bwMode="auto">
          <a:xfrm rot="-152225">
            <a:off x="3115734" y="3424239"/>
            <a:ext cx="103717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28" name="Oval 81"/>
          <p:cNvSpPr>
            <a:spLocks noChangeArrowheads="1"/>
          </p:cNvSpPr>
          <p:nvPr/>
        </p:nvSpPr>
        <p:spPr bwMode="auto">
          <a:xfrm rot="-152225">
            <a:off x="3155951" y="3421064"/>
            <a:ext cx="103716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29" name="Oval 82"/>
          <p:cNvSpPr>
            <a:spLocks noChangeArrowheads="1"/>
          </p:cNvSpPr>
          <p:nvPr/>
        </p:nvSpPr>
        <p:spPr bwMode="auto">
          <a:xfrm rot="-152225">
            <a:off x="3187700" y="3419475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0" name="Oval 83"/>
          <p:cNvSpPr>
            <a:spLocks noChangeArrowheads="1"/>
          </p:cNvSpPr>
          <p:nvPr/>
        </p:nvSpPr>
        <p:spPr bwMode="auto">
          <a:xfrm rot="-152225">
            <a:off x="3230034" y="3419475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1" name="Oval 84"/>
          <p:cNvSpPr>
            <a:spLocks noChangeArrowheads="1"/>
          </p:cNvSpPr>
          <p:nvPr/>
        </p:nvSpPr>
        <p:spPr bwMode="auto">
          <a:xfrm rot="-152225">
            <a:off x="3259667" y="3417889"/>
            <a:ext cx="103717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2" name="Oval 85"/>
          <p:cNvSpPr>
            <a:spLocks noChangeArrowheads="1"/>
          </p:cNvSpPr>
          <p:nvPr/>
        </p:nvSpPr>
        <p:spPr bwMode="auto">
          <a:xfrm rot="-152225">
            <a:off x="3299885" y="3408364"/>
            <a:ext cx="103716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3" name="Oval 86"/>
          <p:cNvSpPr>
            <a:spLocks noChangeArrowheads="1"/>
          </p:cNvSpPr>
          <p:nvPr/>
        </p:nvSpPr>
        <p:spPr bwMode="auto">
          <a:xfrm rot="-152225">
            <a:off x="3331634" y="3398839"/>
            <a:ext cx="103717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4" name="Oval 87"/>
          <p:cNvSpPr>
            <a:spLocks noChangeArrowheads="1"/>
          </p:cNvSpPr>
          <p:nvPr/>
        </p:nvSpPr>
        <p:spPr bwMode="auto">
          <a:xfrm rot="-152225">
            <a:off x="3369734" y="3389314"/>
            <a:ext cx="103717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5" name="Oval 88"/>
          <p:cNvSpPr>
            <a:spLocks noChangeArrowheads="1"/>
          </p:cNvSpPr>
          <p:nvPr/>
        </p:nvSpPr>
        <p:spPr bwMode="auto">
          <a:xfrm rot="-152225">
            <a:off x="3401485" y="3384551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6" name="Oval 89"/>
          <p:cNvSpPr>
            <a:spLocks noChangeArrowheads="1"/>
          </p:cNvSpPr>
          <p:nvPr/>
        </p:nvSpPr>
        <p:spPr bwMode="auto">
          <a:xfrm rot="-152225">
            <a:off x="3437467" y="3379788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7" name="Oval 90"/>
          <p:cNvSpPr>
            <a:spLocks noChangeArrowheads="1"/>
          </p:cNvSpPr>
          <p:nvPr/>
        </p:nvSpPr>
        <p:spPr bwMode="auto">
          <a:xfrm rot="-152225">
            <a:off x="3479800" y="3368676"/>
            <a:ext cx="103717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8" name="Oval 91"/>
          <p:cNvSpPr>
            <a:spLocks noChangeArrowheads="1"/>
          </p:cNvSpPr>
          <p:nvPr/>
        </p:nvSpPr>
        <p:spPr bwMode="auto">
          <a:xfrm rot="-152225">
            <a:off x="3517900" y="3352800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39" name="Oval 92"/>
          <p:cNvSpPr>
            <a:spLocks noChangeArrowheads="1"/>
          </p:cNvSpPr>
          <p:nvPr/>
        </p:nvSpPr>
        <p:spPr bwMode="auto">
          <a:xfrm rot="-152225">
            <a:off x="3558118" y="3336926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0" name="Oval 93"/>
          <p:cNvSpPr>
            <a:spLocks noChangeArrowheads="1"/>
          </p:cNvSpPr>
          <p:nvPr/>
        </p:nvSpPr>
        <p:spPr bwMode="auto">
          <a:xfrm rot="-152225">
            <a:off x="3598334" y="3322638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1" name="Oval 94"/>
          <p:cNvSpPr>
            <a:spLocks noChangeArrowheads="1"/>
          </p:cNvSpPr>
          <p:nvPr/>
        </p:nvSpPr>
        <p:spPr bwMode="auto">
          <a:xfrm rot="-152225">
            <a:off x="3640667" y="3302001"/>
            <a:ext cx="105833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2" name="Oval 95"/>
          <p:cNvSpPr>
            <a:spLocks noChangeArrowheads="1"/>
          </p:cNvSpPr>
          <p:nvPr/>
        </p:nvSpPr>
        <p:spPr bwMode="auto">
          <a:xfrm rot="-152225">
            <a:off x="3678767" y="3286125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3" name="Oval 96"/>
          <p:cNvSpPr>
            <a:spLocks noChangeArrowheads="1"/>
          </p:cNvSpPr>
          <p:nvPr/>
        </p:nvSpPr>
        <p:spPr bwMode="auto">
          <a:xfrm rot="-152225">
            <a:off x="3716867" y="3265489"/>
            <a:ext cx="103717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4" name="Oval 97"/>
          <p:cNvSpPr>
            <a:spLocks noChangeArrowheads="1"/>
          </p:cNvSpPr>
          <p:nvPr/>
        </p:nvSpPr>
        <p:spPr bwMode="auto">
          <a:xfrm rot="-152225">
            <a:off x="3750734" y="3241675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5" name="Oval 98"/>
          <p:cNvSpPr>
            <a:spLocks noChangeArrowheads="1"/>
          </p:cNvSpPr>
          <p:nvPr/>
        </p:nvSpPr>
        <p:spPr bwMode="auto">
          <a:xfrm rot="-152225">
            <a:off x="3786718" y="322421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6" name="Oval 99"/>
          <p:cNvSpPr>
            <a:spLocks noChangeArrowheads="1"/>
          </p:cNvSpPr>
          <p:nvPr/>
        </p:nvSpPr>
        <p:spPr bwMode="auto">
          <a:xfrm rot="-152225">
            <a:off x="3818467" y="3198814"/>
            <a:ext cx="103717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7" name="Oval 100"/>
          <p:cNvSpPr>
            <a:spLocks noChangeArrowheads="1"/>
          </p:cNvSpPr>
          <p:nvPr/>
        </p:nvSpPr>
        <p:spPr bwMode="auto">
          <a:xfrm rot="-152225">
            <a:off x="3856567" y="3170239"/>
            <a:ext cx="103717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8" name="Oval 101"/>
          <p:cNvSpPr>
            <a:spLocks noChangeArrowheads="1"/>
          </p:cNvSpPr>
          <p:nvPr/>
        </p:nvSpPr>
        <p:spPr bwMode="auto">
          <a:xfrm rot="-152225">
            <a:off x="3888318" y="3144839"/>
            <a:ext cx="103716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49" name="Oval 102"/>
          <p:cNvSpPr>
            <a:spLocks noChangeArrowheads="1"/>
          </p:cNvSpPr>
          <p:nvPr/>
        </p:nvSpPr>
        <p:spPr bwMode="auto">
          <a:xfrm rot="-152225">
            <a:off x="3926418" y="312261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0" name="Oval 103"/>
          <p:cNvSpPr>
            <a:spLocks noChangeArrowheads="1"/>
          </p:cNvSpPr>
          <p:nvPr/>
        </p:nvSpPr>
        <p:spPr bwMode="auto">
          <a:xfrm rot="-152225">
            <a:off x="3958167" y="309721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1" name="Oval 104"/>
          <p:cNvSpPr>
            <a:spLocks noChangeArrowheads="1"/>
          </p:cNvSpPr>
          <p:nvPr/>
        </p:nvSpPr>
        <p:spPr bwMode="auto">
          <a:xfrm rot="-152225">
            <a:off x="3985685" y="3065463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2" name="Oval 105"/>
          <p:cNvSpPr>
            <a:spLocks noChangeArrowheads="1"/>
          </p:cNvSpPr>
          <p:nvPr/>
        </p:nvSpPr>
        <p:spPr bwMode="auto">
          <a:xfrm rot="-152225">
            <a:off x="4019551" y="3032125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3" name="Oval 106"/>
          <p:cNvSpPr>
            <a:spLocks noChangeArrowheads="1"/>
          </p:cNvSpPr>
          <p:nvPr/>
        </p:nvSpPr>
        <p:spPr bwMode="auto">
          <a:xfrm rot="-152225">
            <a:off x="4053418" y="300513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4" name="Oval 107"/>
          <p:cNvSpPr>
            <a:spLocks noChangeArrowheads="1"/>
          </p:cNvSpPr>
          <p:nvPr/>
        </p:nvSpPr>
        <p:spPr bwMode="auto">
          <a:xfrm rot="-152225">
            <a:off x="4074585" y="297973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5" name="Oval 108"/>
          <p:cNvSpPr>
            <a:spLocks noChangeArrowheads="1"/>
          </p:cNvSpPr>
          <p:nvPr/>
        </p:nvSpPr>
        <p:spPr bwMode="auto">
          <a:xfrm rot="-152225">
            <a:off x="4102100" y="294481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6" name="Oval 109"/>
          <p:cNvSpPr>
            <a:spLocks noChangeArrowheads="1"/>
          </p:cNvSpPr>
          <p:nvPr/>
        </p:nvSpPr>
        <p:spPr bwMode="auto">
          <a:xfrm rot="-152225">
            <a:off x="4127500" y="29146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7" name="Oval 110"/>
          <p:cNvSpPr>
            <a:spLocks noChangeArrowheads="1"/>
          </p:cNvSpPr>
          <p:nvPr/>
        </p:nvSpPr>
        <p:spPr bwMode="auto">
          <a:xfrm rot="-152225">
            <a:off x="4152900" y="2882900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8" name="Oval 111"/>
          <p:cNvSpPr>
            <a:spLocks noChangeArrowheads="1"/>
          </p:cNvSpPr>
          <p:nvPr/>
        </p:nvSpPr>
        <p:spPr bwMode="auto">
          <a:xfrm rot="-152225">
            <a:off x="4169834" y="2851150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59" name="Oval 112"/>
          <p:cNvSpPr>
            <a:spLocks noChangeArrowheads="1"/>
          </p:cNvSpPr>
          <p:nvPr/>
        </p:nvSpPr>
        <p:spPr bwMode="auto">
          <a:xfrm rot="-152225">
            <a:off x="4184651" y="2817814"/>
            <a:ext cx="103716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0" name="Oval 113"/>
          <p:cNvSpPr>
            <a:spLocks noChangeArrowheads="1"/>
          </p:cNvSpPr>
          <p:nvPr/>
        </p:nvSpPr>
        <p:spPr bwMode="auto">
          <a:xfrm rot="-152225">
            <a:off x="4205818" y="2787650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1" name="Oval 114"/>
          <p:cNvSpPr>
            <a:spLocks noChangeArrowheads="1"/>
          </p:cNvSpPr>
          <p:nvPr/>
        </p:nvSpPr>
        <p:spPr bwMode="auto">
          <a:xfrm rot="-152225">
            <a:off x="4224867" y="2755900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2" name="Oval 115"/>
          <p:cNvSpPr>
            <a:spLocks noChangeArrowheads="1"/>
          </p:cNvSpPr>
          <p:nvPr/>
        </p:nvSpPr>
        <p:spPr bwMode="auto">
          <a:xfrm rot="-152225">
            <a:off x="4248151" y="2716214"/>
            <a:ext cx="103716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3" name="Oval 116"/>
          <p:cNvSpPr>
            <a:spLocks noChangeArrowheads="1"/>
          </p:cNvSpPr>
          <p:nvPr/>
        </p:nvSpPr>
        <p:spPr bwMode="auto">
          <a:xfrm rot="-152225">
            <a:off x="4260851" y="2679700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4" name="Oval 117"/>
          <p:cNvSpPr>
            <a:spLocks noChangeArrowheads="1"/>
          </p:cNvSpPr>
          <p:nvPr/>
        </p:nvSpPr>
        <p:spPr bwMode="auto">
          <a:xfrm rot="-152225">
            <a:off x="4277785" y="2640014"/>
            <a:ext cx="103716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5" name="Oval 118"/>
          <p:cNvSpPr>
            <a:spLocks noChangeArrowheads="1"/>
          </p:cNvSpPr>
          <p:nvPr/>
        </p:nvSpPr>
        <p:spPr bwMode="auto">
          <a:xfrm rot="-152225">
            <a:off x="4286251" y="2598739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6" name="Oval 119"/>
          <p:cNvSpPr>
            <a:spLocks noChangeArrowheads="1"/>
          </p:cNvSpPr>
          <p:nvPr/>
        </p:nvSpPr>
        <p:spPr bwMode="auto">
          <a:xfrm rot="-152225">
            <a:off x="4303185" y="2562226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7" name="Oval 120"/>
          <p:cNvSpPr>
            <a:spLocks noChangeArrowheads="1"/>
          </p:cNvSpPr>
          <p:nvPr/>
        </p:nvSpPr>
        <p:spPr bwMode="auto">
          <a:xfrm rot="-152225">
            <a:off x="4307418" y="2522539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8" name="Oval 121"/>
          <p:cNvSpPr>
            <a:spLocks noChangeArrowheads="1"/>
          </p:cNvSpPr>
          <p:nvPr/>
        </p:nvSpPr>
        <p:spPr bwMode="auto">
          <a:xfrm rot="-152225">
            <a:off x="4311651" y="248126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69" name="Oval 122"/>
          <p:cNvSpPr>
            <a:spLocks noChangeArrowheads="1"/>
          </p:cNvSpPr>
          <p:nvPr/>
        </p:nvSpPr>
        <p:spPr bwMode="auto">
          <a:xfrm rot="-152225">
            <a:off x="4315885" y="2447925"/>
            <a:ext cx="103716" cy="8413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0" name="Oval 123"/>
          <p:cNvSpPr>
            <a:spLocks noChangeArrowheads="1"/>
          </p:cNvSpPr>
          <p:nvPr/>
        </p:nvSpPr>
        <p:spPr bwMode="auto">
          <a:xfrm rot="-152225">
            <a:off x="4313767" y="2405063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1" name="Oval 124"/>
          <p:cNvSpPr>
            <a:spLocks noChangeArrowheads="1"/>
          </p:cNvSpPr>
          <p:nvPr/>
        </p:nvSpPr>
        <p:spPr bwMode="auto">
          <a:xfrm rot="-152225">
            <a:off x="4313767" y="2363788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2" name="Oval 125"/>
          <p:cNvSpPr>
            <a:spLocks noChangeArrowheads="1"/>
          </p:cNvSpPr>
          <p:nvPr/>
        </p:nvSpPr>
        <p:spPr bwMode="auto">
          <a:xfrm rot="-152225">
            <a:off x="4305300" y="23177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3" name="Oval 126"/>
          <p:cNvSpPr>
            <a:spLocks noChangeArrowheads="1"/>
          </p:cNvSpPr>
          <p:nvPr/>
        </p:nvSpPr>
        <p:spPr bwMode="auto">
          <a:xfrm rot="-152225">
            <a:off x="4296834" y="22796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4" name="Oval 127"/>
          <p:cNvSpPr>
            <a:spLocks noChangeArrowheads="1"/>
          </p:cNvSpPr>
          <p:nvPr/>
        </p:nvSpPr>
        <p:spPr bwMode="auto">
          <a:xfrm rot="-152225">
            <a:off x="4275667" y="2244726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5" name="Oval 128"/>
          <p:cNvSpPr>
            <a:spLocks noChangeArrowheads="1"/>
          </p:cNvSpPr>
          <p:nvPr/>
        </p:nvSpPr>
        <p:spPr bwMode="auto">
          <a:xfrm rot="-152225">
            <a:off x="4250267" y="2224088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6" name="Oval 129"/>
          <p:cNvSpPr>
            <a:spLocks noChangeArrowheads="1"/>
          </p:cNvSpPr>
          <p:nvPr/>
        </p:nvSpPr>
        <p:spPr bwMode="auto">
          <a:xfrm rot="-152225">
            <a:off x="4212167" y="2209800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7" name="Oval 130"/>
          <p:cNvSpPr>
            <a:spLocks noChangeArrowheads="1"/>
          </p:cNvSpPr>
          <p:nvPr/>
        </p:nvSpPr>
        <p:spPr bwMode="auto">
          <a:xfrm rot="-152225">
            <a:off x="4176185" y="219868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8" name="Oval 131"/>
          <p:cNvSpPr>
            <a:spLocks noChangeArrowheads="1"/>
          </p:cNvSpPr>
          <p:nvPr/>
        </p:nvSpPr>
        <p:spPr bwMode="auto">
          <a:xfrm rot="-152225">
            <a:off x="4135967" y="2190750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79" name="Oval 132"/>
          <p:cNvSpPr>
            <a:spLocks noChangeArrowheads="1"/>
          </p:cNvSpPr>
          <p:nvPr/>
        </p:nvSpPr>
        <p:spPr bwMode="auto">
          <a:xfrm rot="-152225">
            <a:off x="4102100" y="2189164"/>
            <a:ext cx="101600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0" name="Oval 133"/>
          <p:cNvSpPr>
            <a:spLocks noChangeArrowheads="1"/>
          </p:cNvSpPr>
          <p:nvPr/>
        </p:nvSpPr>
        <p:spPr bwMode="auto">
          <a:xfrm rot="-152225">
            <a:off x="4064000" y="2189164"/>
            <a:ext cx="103717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1" name="Oval 134"/>
          <p:cNvSpPr>
            <a:spLocks noChangeArrowheads="1"/>
          </p:cNvSpPr>
          <p:nvPr/>
        </p:nvSpPr>
        <p:spPr bwMode="auto">
          <a:xfrm rot="-152225">
            <a:off x="4028018" y="219868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2" name="Oval 135"/>
          <p:cNvSpPr>
            <a:spLocks noChangeArrowheads="1"/>
          </p:cNvSpPr>
          <p:nvPr/>
        </p:nvSpPr>
        <p:spPr bwMode="auto">
          <a:xfrm rot="-152225">
            <a:off x="3992034" y="2208213"/>
            <a:ext cx="105833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3" name="Oval 136"/>
          <p:cNvSpPr>
            <a:spLocks noChangeArrowheads="1"/>
          </p:cNvSpPr>
          <p:nvPr/>
        </p:nvSpPr>
        <p:spPr bwMode="auto">
          <a:xfrm rot="-152225">
            <a:off x="3962400" y="222091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4" name="Oval 137"/>
          <p:cNvSpPr>
            <a:spLocks noChangeArrowheads="1"/>
          </p:cNvSpPr>
          <p:nvPr/>
        </p:nvSpPr>
        <p:spPr bwMode="auto">
          <a:xfrm rot="-152225">
            <a:off x="3930651" y="2225676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5" name="Oval 138"/>
          <p:cNvSpPr>
            <a:spLocks noChangeArrowheads="1"/>
          </p:cNvSpPr>
          <p:nvPr/>
        </p:nvSpPr>
        <p:spPr bwMode="auto">
          <a:xfrm rot="-152225">
            <a:off x="3898900" y="2241550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6" name="Oval 139"/>
          <p:cNvSpPr>
            <a:spLocks noChangeArrowheads="1"/>
          </p:cNvSpPr>
          <p:nvPr/>
        </p:nvSpPr>
        <p:spPr bwMode="auto">
          <a:xfrm rot="-152225">
            <a:off x="3867151" y="225583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7" name="Oval 140"/>
          <p:cNvSpPr>
            <a:spLocks noChangeArrowheads="1"/>
          </p:cNvSpPr>
          <p:nvPr/>
        </p:nvSpPr>
        <p:spPr bwMode="auto">
          <a:xfrm rot="-152225">
            <a:off x="3837518" y="2271714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8" name="Oval 141"/>
          <p:cNvSpPr>
            <a:spLocks noChangeArrowheads="1"/>
          </p:cNvSpPr>
          <p:nvPr/>
        </p:nvSpPr>
        <p:spPr bwMode="auto">
          <a:xfrm rot="-152225">
            <a:off x="3812118" y="2287588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89" name="Oval 142"/>
          <p:cNvSpPr>
            <a:spLocks noChangeArrowheads="1"/>
          </p:cNvSpPr>
          <p:nvPr/>
        </p:nvSpPr>
        <p:spPr bwMode="auto">
          <a:xfrm rot="-152225">
            <a:off x="3776134" y="2308225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0" name="Oval 143"/>
          <p:cNvSpPr>
            <a:spLocks noChangeArrowheads="1"/>
          </p:cNvSpPr>
          <p:nvPr/>
        </p:nvSpPr>
        <p:spPr bwMode="auto">
          <a:xfrm rot="-152225">
            <a:off x="3748618" y="2327275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1" name="Oval 144"/>
          <p:cNvSpPr>
            <a:spLocks noChangeArrowheads="1"/>
          </p:cNvSpPr>
          <p:nvPr/>
        </p:nvSpPr>
        <p:spPr bwMode="auto">
          <a:xfrm rot="-152225">
            <a:off x="3721100" y="2351088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2" name="Oval 145"/>
          <p:cNvSpPr>
            <a:spLocks noChangeArrowheads="1"/>
          </p:cNvSpPr>
          <p:nvPr/>
        </p:nvSpPr>
        <p:spPr bwMode="auto">
          <a:xfrm rot="-152225">
            <a:off x="3689351" y="237648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3" name="Oval 146"/>
          <p:cNvSpPr>
            <a:spLocks noChangeArrowheads="1"/>
          </p:cNvSpPr>
          <p:nvPr/>
        </p:nvSpPr>
        <p:spPr bwMode="auto">
          <a:xfrm rot="-417809">
            <a:off x="3668184" y="2403476"/>
            <a:ext cx="101600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4" name="Oval 147"/>
          <p:cNvSpPr>
            <a:spLocks noChangeArrowheads="1"/>
          </p:cNvSpPr>
          <p:nvPr/>
        </p:nvSpPr>
        <p:spPr bwMode="auto">
          <a:xfrm rot="-417809">
            <a:off x="3647018" y="2425700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5" name="Oval 148"/>
          <p:cNvSpPr>
            <a:spLocks noChangeArrowheads="1"/>
          </p:cNvSpPr>
          <p:nvPr/>
        </p:nvSpPr>
        <p:spPr bwMode="auto">
          <a:xfrm rot="-417809">
            <a:off x="3619500" y="2455863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6" name="Oval 149"/>
          <p:cNvSpPr>
            <a:spLocks noChangeArrowheads="1"/>
          </p:cNvSpPr>
          <p:nvPr/>
        </p:nvSpPr>
        <p:spPr bwMode="auto">
          <a:xfrm rot="-417809">
            <a:off x="3598334" y="2479676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7" name="Oval 150"/>
          <p:cNvSpPr>
            <a:spLocks noChangeArrowheads="1"/>
          </p:cNvSpPr>
          <p:nvPr/>
        </p:nvSpPr>
        <p:spPr bwMode="auto">
          <a:xfrm rot="-417809">
            <a:off x="3575051" y="2505075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8" name="Oval 151"/>
          <p:cNvSpPr>
            <a:spLocks noChangeArrowheads="1"/>
          </p:cNvSpPr>
          <p:nvPr/>
        </p:nvSpPr>
        <p:spPr bwMode="auto">
          <a:xfrm rot="-417809">
            <a:off x="3556000" y="2530475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99" name="Oval 152"/>
          <p:cNvSpPr>
            <a:spLocks noChangeArrowheads="1"/>
          </p:cNvSpPr>
          <p:nvPr/>
        </p:nvSpPr>
        <p:spPr bwMode="auto">
          <a:xfrm rot="-417809">
            <a:off x="3528485" y="2565400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0" name="Oval 153"/>
          <p:cNvSpPr>
            <a:spLocks noChangeArrowheads="1"/>
          </p:cNvSpPr>
          <p:nvPr/>
        </p:nvSpPr>
        <p:spPr bwMode="auto">
          <a:xfrm rot="-417809">
            <a:off x="3513667" y="2593976"/>
            <a:ext cx="103717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1" name="Oval 154"/>
          <p:cNvSpPr>
            <a:spLocks noChangeArrowheads="1"/>
          </p:cNvSpPr>
          <p:nvPr/>
        </p:nvSpPr>
        <p:spPr bwMode="auto">
          <a:xfrm rot="-417809">
            <a:off x="3496734" y="26225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2" name="Oval 155"/>
          <p:cNvSpPr>
            <a:spLocks noChangeArrowheads="1"/>
          </p:cNvSpPr>
          <p:nvPr/>
        </p:nvSpPr>
        <p:spPr bwMode="auto">
          <a:xfrm rot="-417809">
            <a:off x="3481917" y="2644775"/>
            <a:ext cx="101600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3" name="Oval 156"/>
          <p:cNvSpPr>
            <a:spLocks noChangeArrowheads="1"/>
          </p:cNvSpPr>
          <p:nvPr/>
        </p:nvSpPr>
        <p:spPr bwMode="auto">
          <a:xfrm rot="-417809">
            <a:off x="3460751" y="267811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4" name="Oval 157"/>
          <p:cNvSpPr>
            <a:spLocks noChangeArrowheads="1"/>
          </p:cNvSpPr>
          <p:nvPr/>
        </p:nvSpPr>
        <p:spPr bwMode="auto">
          <a:xfrm rot="-417809">
            <a:off x="3443818" y="2703514"/>
            <a:ext cx="105833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5" name="Oval 158"/>
          <p:cNvSpPr>
            <a:spLocks noChangeArrowheads="1"/>
          </p:cNvSpPr>
          <p:nvPr/>
        </p:nvSpPr>
        <p:spPr bwMode="auto">
          <a:xfrm rot="-417809">
            <a:off x="3424767" y="272891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6" name="Oval 159"/>
          <p:cNvSpPr>
            <a:spLocks noChangeArrowheads="1"/>
          </p:cNvSpPr>
          <p:nvPr/>
        </p:nvSpPr>
        <p:spPr bwMode="auto">
          <a:xfrm rot="-417809">
            <a:off x="3416300" y="2755900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7" name="Oval 160"/>
          <p:cNvSpPr>
            <a:spLocks noChangeArrowheads="1"/>
          </p:cNvSpPr>
          <p:nvPr/>
        </p:nvSpPr>
        <p:spPr bwMode="auto">
          <a:xfrm rot="-417809">
            <a:off x="3401485" y="2779713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8" name="Oval 161"/>
          <p:cNvSpPr>
            <a:spLocks noChangeArrowheads="1"/>
          </p:cNvSpPr>
          <p:nvPr/>
        </p:nvSpPr>
        <p:spPr bwMode="auto">
          <a:xfrm rot="-417809">
            <a:off x="3388785" y="281146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09" name="Oval 162"/>
          <p:cNvSpPr>
            <a:spLocks noChangeArrowheads="1"/>
          </p:cNvSpPr>
          <p:nvPr/>
        </p:nvSpPr>
        <p:spPr bwMode="auto">
          <a:xfrm rot="-417809">
            <a:off x="3376085" y="284321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0" name="Oval 163"/>
          <p:cNvSpPr>
            <a:spLocks noChangeArrowheads="1"/>
          </p:cNvSpPr>
          <p:nvPr/>
        </p:nvSpPr>
        <p:spPr bwMode="auto">
          <a:xfrm rot="-417809">
            <a:off x="3365500" y="28765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1" name="Oval 164"/>
          <p:cNvSpPr>
            <a:spLocks noChangeArrowheads="1"/>
          </p:cNvSpPr>
          <p:nvPr/>
        </p:nvSpPr>
        <p:spPr bwMode="auto">
          <a:xfrm rot="-417809">
            <a:off x="3352800" y="29146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2" name="Oval 165"/>
          <p:cNvSpPr>
            <a:spLocks noChangeArrowheads="1"/>
          </p:cNvSpPr>
          <p:nvPr/>
        </p:nvSpPr>
        <p:spPr bwMode="auto">
          <a:xfrm rot="-417809">
            <a:off x="3333751" y="2954339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3" name="Oval 166"/>
          <p:cNvSpPr>
            <a:spLocks noChangeArrowheads="1"/>
          </p:cNvSpPr>
          <p:nvPr/>
        </p:nvSpPr>
        <p:spPr bwMode="auto">
          <a:xfrm rot="-417809">
            <a:off x="3323167" y="2984500"/>
            <a:ext cx="103717" cy="8413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4" name="Oval 167"/>
          <p:cNvSpPr>
            <a:spLocks noChangeArrowheads="1"/>
          </p:cNvSpPr>
          <p:nvPr/>
        </p:nvSpPr>
        <p:spPr bwMode="auto">
          <a:xfrm rot="-417809">
            <a:off x="3312585" y="302101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5" name="Oval 168"/>
          <p:cNvSpPr>
            <a:spLocks noChangeArrowheads="1"/>
          </p:cNvSpPr>
          <p:nvPr/>
        </p:nvSpPr>
        <p:spPr bwMode="auto">
          <a:xfrm rot="-417809">
            <a:off x="3297767" y="3055939"/>
            <a:ext cx="103717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6" name="Oval 169"/>
          <p:cNvSpPr>
            <a:spLocks noChangeArrowheads="1"/>
          </p:cNvSpPr>
          <p:nvPr/>
        </p:nvSpPr>
        <p:spPr bwMode="auto">
          <a:xfrm rot="-417809">
            <a:off x="3289300" y="3081338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" name="Oval 170"/>
          <p:cNvSpPr>
            <a:spLocks noChangeArrowheads="1"/>
          </p:cNvSpPr>
          <p:nvPr/>
        </p:nvSpPr>
        <p:spPr bwMode="auto">
          <a:xfrm rot="-417809">
            <a:off x="3278718" y="3127375"/>
            <a:ext cx="103716" cy="8413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8" name="Oval 171"/>
          <p:cNvSpPr>
            <a:spLocks noChangeArrowheads="1"/>
          </p:cNvSpPr>
          <p:nvPr/>
        </p:nvSpPr>
        <p:spPr bwMode="auto">
          <a:xfrm rot="-417809">
            <a:off x="3274485" y="3163888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" name="Oval 172"/>
          <p:cNvSpPr>
            <a:spLocks noChangeArrowheads="1"/>
          </p:cNvSpPr>
          <p:nvPr/>
        </p:nvSpPr>
        <p:spPr bwMode="auto">
          <a:xfrm rot="-152225">
            <a:off x="3274485" y="3160714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0" name="Oval 173"/>
          <p:cNvSpPr>
            <a:spLocks noChangeArrowheads="1"/>
          </p:cNvSpPr>
          <p:nvPr/>
        </p:nvSpPr>
        <p:spPr bwMode="auto">
          <a:xfrm rot="-152225">
            <a:off x="3261785" y="3190876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1" name="Oval 174"/>
          <p:cNvSpPr>
            <a:spLocks noChangeArrowheads="1"/>
          </p:cNvSpPr>
          <p:nvPr/>
        </p:nvSpPr>
        <p:spPr bwMode="auto">
          <a:xfrm rot="-152225">
            <a:off x="3259667" y="322421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2" name="Oval 175"/>
          <p:cNvSpPr>
            <a:spLocks noChangeArrowheads="1"/>
          </p:cNvSpPr>
          <p:nvPr/>
        </p:nvSpPr>
        <p:spPr bwMode="auto">
          <a:xfrm rot="-152225">
            <a:off x="3253318" y="3260726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3" name="Oval 176"/>
          <p:cNvSpPr>
            <a:spLocks noChangeArrowheads="1"/>
          </p:cNvSpPr>
          <p:nvPr/>
        </p:nvSpPr>
        <p:spPr bwMode="auto">
          <a:xfrm rot="-152225">
            <a:off x="3249085" y="3292475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4" name="Oval 177"/>
          <p:cNvSpPr>
            <a:spLocks noChangeArrowheads="1"/>
          </p:cNvSpPr>
          <p:nvPr/>
        </p:nvSpPr>
        <p:spPr bwMode="auto">
          <a:xfrm rot="-152225">
            <a:off x="3240618" y="3336925"/>
            <a:ext cx="105833" cy="8413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5" name="Oval 178"/>
          <p:cNvSpPr>
            <a:spLocks noChangeArrowheads="1"/>
          </p:cNvSpPr>
          <p:nvPr/>
        </p:nvSpPr>
        <p:spPr bwMode="auto">
          <a:xfrm rot="-152225">
            <a:off x="3232151" y="3382964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6" name="Oval 179"/>
          <p:cNvSpPr>
            <a:spLocks noChangeArrowheads="1"/>
          </p:cNvSpPr>
          <p:nvPr/>
        </p:nvSpPr>
        <p:spPr bwMode="auto">
          <a:xfrm rot="-152225">
            <a:off x="3232151" y="3435350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7" name="Oval 180"/>
          <p:cNvSpPr>
            <a:spLocks noChangeArrowheads="1"/>
          </p:cNvSpPr>
          <p:nvPr/>
        </p:nvSpPr>
        <p:spPr bwMode="auto">
          <a:xfrm rot="-152225">
            <a:off x="3223685" y="3470275"/>
            <a:ext cx="103716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8" name="Oval 181"/>
          <p:cNvSpPr>
            <a:spLocks noChangeArrowheads="1"/>
          </p:cNvSpPr>
          <p:nvPr/>
        </p:nvSpPr>
        <p:spPr bwMode="auto">
          <a:xfrm rot="227057">
            <a:off x="3223685" y="350996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29" name="Oval 182"/>
          <p:cNvSpPr>
            <a:spLocks noChangeArrowheads="1"/>
          </p:cNvSpPr>
          <p:nvPr/>
        </p:nvSpPr>
        <p:spPr bwMode="auto">
          <a:xfrm rot="227057">
            <a:off x="3217334" y="3543300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0" name="Oval 183"/>
          <p:cNvSpPr>
            <a:spLocks noChangeArrowheads="1"/>
          </p:cNvSpPr>
          <p:nvPr/>
        </p:nvSpPr>
        <p:spPr bwMode="auto">
          <a:xfrm rot="227057">
            <a:off x="3213100" y="35877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1" name="Oval 184"/>
          <p:cNvSpPr>
            <a:spLocks noChangeArrowheads="1"/>
          </p:cNvSpPr>
          <p:nvPr/>
        </p:nvSpPr>
        <p:spPr bwMode="auto">
          <a:xfrm rot="227057">
            <a:off x="3213100" y="3632200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2" name="Oval 185"/>
          <p:cNvSpPr>
            <a:spLocks noChangeArrowheads="1"/>
          </p:cNvSpPr>
          <p:nvPr/>
        </p:nvSpPr>
        <p:spPr bwMode="auto">
          <a:xfrm rot="227057">
            <a:off x="3210985" y="3675063"/>
            <a:ext cx="103716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3" name="Oval 186"/>
          <p:cNvSpPr>
            <a:spLocks noChangeArrowheads="1"/>
          </p:cNvSpPr>
          <p:nvPr/>
        </p:nvSpPr>
        <p:spPr bwMode="auto">
          <a:xfrm rot="227057">
            <a:off x="3208867" y="37147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4" name="Oval 187"/>
          <p:cNvSpPr>
            <a:spLocks noChangeArrowheads="1"/>
          </p:cNvSpPr>
          <p:nvPr/>
        </p:nvSpPr>
        <p:spPr bwMode="auto">
          <a:xfrm rot="227057">
            <a:off x="3208867" y="375126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5" name="Oval 188"/>
          <p:cNvSpPr>
            <a:spLocks noChangeArrowheads="1"/>
          </p:cNvSpPr>
          <p:nvPr/>
        </p:nvSpPr>
        <p:spPr bwMode="auto">
          <a:xfrm rot="227057">
            <a:off x="3206751" y="3790951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6" name="Oval 189"/>
          <p:cNvSpPr>
            <a:spLocks noChangeArrowheads="1"/>
          </p:cNvSpPr>
          <p:nvPr/>
        </p:nvSpPr>
        <p:spPr bwMode="auto">
          <a:xfrm rot="227057">
            <a:off x="3206751" y="3836989"/>
            <a:ext cx="103716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7" name="Oval 190"/>
          <p:cNvSpPr>
            <a:spLocks noChangeArrowheads="1"/>
          </p:cNvSpPr>
          <p:nvPr/>
        </p:nvSpPr>
        <p:spPr bwMode="auto">
          <a:xfrm rot="227057">
            <a:off x="3213100" y="387985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8" name="Oval 191"/>
          <p:cNvSpPr>
            <a:spLocks noChangeArrowheads="1"/>
          </p:cNvSpPr>
          <p:nvPr/>
        </p:nvSpPr>
        <p:spPr bwMode="auto">
          <a:xfrm rot="227057">
            <a:off x="3215218" y="3917951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9" name="Oval 192"/>
          <p:cNvSpPr>
            <a:spLocks noChangeArrowheads="1"/>
          </p:cNvSpPr>
          <p:nvPr/>
        </p:nvSpPr>
        <p:spPr bwMode="auto">
          <a:xfrm rot="227057">
            <a:off x="3221567" y="3954463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0" name="Oval 193"/>
          <p:cNvSpPr>
            <a:spLocks noChangeArrowheads="1"/>
          </p:cNvSpPr>
          <p:nvPr/>
        </p:nvSpPr>
        <p:spPr bwMode="auto">
          <a:xfrm rot="227057">
            <a:off x="3221567" y="3990975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1" name="Oval 194"/>
          <p:cNvSpPr>
            <a:spLocks noChangeArrowheads="1"/>
          </p:cNvSpPr>
          <p:nvPr/>
        </p:nvSpPr>
        <p:spPr bwMode="auto">
          <a:xfrm rot="227057">
            <a:off x="3234267" y="4035426"/>
            <a:ext cx="101600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2" name="Oval 195"/>
          <p:cNvSpPr>
            <a:spLocks noChangeArrowheads="1"/>
          </p:cNvSpPr>
          <p:nvPr/>
        </p:nvSpPr>
        <p:spPr bwMode="auto">
          <a:xfrm rot="227057">
            <a:off x="3234267" y="4056064"/>
            <a:ext cx="103717" cy="841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3" name="Oval 196"/>
          <p:cNvSpPr>
            <a:spLocks noChangeArrowheads="1"/>
          </p:cNvSpPr>
          <p:nvPr/>
        </p:nvSpPr>
        <p:spPr bwMode="auto">
          <a:xfrm rot="227057">
            <a:off x="3246967" y="409416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4" name="Oval 197"/>
          <p:cNvSpPr>
            <a:spLocks noChangeArrowheads="1"/>
          </p:cNvSpPr>
          <p:nvPr/>
        </p:nvSpPr>
        <p:spPr bwMode="auto">
          <a:xfrm rot="227057">
            <a:off x="3261785" y="4133851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5" name="Oval 198"/>
          <p:cNvSpPr>
            <a:spLocks noChangeArrowheads="1"/>
          </p:cNvSpPr>
          <p:nvPr/>
        </p:nvSpPr>
        <p:spPr bwMode="auto">
          <a:xfrm rot="-152225">
            <a:off x="3270251" y="4159251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6" name="Oval 199"/>
          <p:cNvSpPr>
            <a:spLocks noChangeArrowheads="1"/>
          </p:cNvSpPr>
          <p:nvPr/>
        </p:nvSpPr>
        <p:spPr bwMode="auto">
          <a:xfrm rot="188012">
            <a:off x="3287185" y="4203700"/>
            <a:ext cx="103716" cy="8413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7" name="Oval 200"/>
          <p:cNvSpPr>
            <a:spLocks noChangeArrowheads="1"/>
          </p:cNvSpPr>
          <p:nvPr/>
        </p:nvSpPr>
        <p:spPr bwMode="auto">
          <a:xfrm rot="188012">
            <a:off x="3299885" y="4241801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8" name="Oval 201"/>
          <p:cNvSpPr>
            <a:spLocks noChangeArrowheads="1"/>
          </p:cNvSpPr>
          <p:nvPr/>
        </p:nvSpPr>
        <p:spPr bwMode="auto">
          <a:xfrm rot="188012">
            <a:off x="3312585" y="4276726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49" name="Oval 202"/>
          <p:cNvSpPr>
            <a:spLocks noChangeArrowheads="1"/>
          </p:cNvSpPr>
          <p:nvPr/>
        </p:nvSpPr>
        <p:spPr bwMode="auto">
          <a:xfrm rot="188012">
            <a:off x="3329518" y="4311650"/>
            <a:ext cx="103716" cy="8413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0" name="Oval 203"/>
          <p:cNvSpPr>
            <a:spLocks noChangeArrowheads="1"/>
          </p:cNvSpPr>
          <p:nvPr/>
        </p:nvSpPr>
        <p:spPr bwMode="auto">
          <a:xfrm rot="188012">
            <a:off x="3352800" y="434816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1" name="Oval 204"/>
          <p:cNvSpPr>
            <a:spLocks noChangeArrowheads="1"/>
          </p:cNvSpPr>
          <p:nvPr/>
        </p:nvSpPr>
        <p:spPr bwMode="auto">
          <a:xfrm rot="188012">
            <a:off x="3376085" y="4375150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2" name="Oval 205"/>
          <p:cNvSpPr>
            <a:spLocks noChangeArrowheads="1"/>
          </p:cNvSpPr>
          <p:nvPr/>
        </p:nvSpPr>
        <p:spPr bwMode="auto">
          <a:xfrm rot="188012">
            <a:off x="3399367" y="4403725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3" name="Oval 206"/>
          <p:cNvSpPr>
            <a:spLocks noChangeArrowheads="1"/>
          </p:cNvSpPr>
          <p:nvPr/>
        </p:nvSpPr>
        <p:spPr bwMode="auto">
          <a:xfrm rot="188012">
            <a:off x="3424767" y="4433888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4" name="Oval 207"/>
          <p:cNvSpPr>
            <a:spLocks noChangeArrowheads="1"/>
          </p:cNvSpPr>
          <p:nvPr/>
        </p:nvSpPr>
        <p:spPr bwMode="auto">
          <a:xfrm rot="188012">
            <a:off x="3454400" y="4465639"/>
            <a:ext cx="103717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5" name="Oval 208"/>
          <p:cNvSpPr>
            <a:spLocks noChangeArrowheads="1"/>
          </p:cNvSpPr>
          <p:nvPr/>
        </p:nvSpPr>
        <p:spPr bwMode="auto">
          <a:xfrm rot="188012">
            <a:off x="3490385" y="4495800"/>
            <a:ext cx="105833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6" name="Oval 209"/>
          <p:cNvSpPr>
            <a:spLocks noChangeArrowheads="1"/>
          </p:cNvSpPr>
          <p:nvPr/>
        </p:nvSpPr>
        <p:spPr bwMode="auto">
          <a:xfrm rot="188012">
            <a:off x="3530600" y="4530725"/>
            <a:ext cx="103717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7" name="Oval 210"/>
          <p:cNvSpPr>
            <a:spLocks noChangeArrowheads="1"/>
          </p:cNvSpPr>
          <p:nvPr/>
        </p:nvSpPr>
        <p:spPr bwMode="auto">
          <a:xfrm rot="188012">
            <a:off x="3564467" y="4552951"/>
            <a:ext cx="103717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8" name="Oval 211"/>
          <p:cNvSpPr>
            <a:spLocks noChangeArrowheads="1"/>
          </p:cNvSpPr>
          <p:nvPr/>
        </p:nvSpPr>
        <p:spPr bwMode="auto">
          <a:xfrm rot="188012">
            <a:off x="3606800" y="4573589"/>
            <a:ext cx="103717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59" name="Oval 212"/>
          <p:cNvSpPr>
            <a:spLocks noChangeArrowheads="1"/>
          </p:cNvSpPr>
          <p:nvPr/>
        </p:nvSpPr>
        <p:spPr bwMode="auto">
          <a:xfrm rot="188012">
            <a:off x="3649133" y="4592638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0" name="Oval 213"/>
          <p:cNvSpPr>
            <a:spLocks noChangeArrowheads="1"/>
          </p:cNvSpPr>
          <p:nvPr/>
        </p:nvSpPr>
        <p:spPr bwMode="auto">
          <a:xfrm rot="188012">
            <a:off x="3691468" y="4602163"/>
            <a:ext cx="105833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1" name="Oval 214"/>
          <p:cNvSpPr>
            <a:spLocks noChangeArrowheads="1"/>
          </p:cNvSpPr>
          <p:nvPr/>
        </p:nvSpPr>
        <p:spPr bwMode="auto">
          <a:xfrm rot="188012">
            <a:off x="3746500" y="4610100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2" name="Oval 215"/>
          <p:cNvSpPr>
            <a:spLocks noChangeArrowheads="1"/>
          </p:cNvSpPr>
          <p:nvPr/>
        </p:nvSpPr>
        <p:spPr bwMode="auto">
          <a:xfrm rot="188012">
            <a:off x="3784600" y="4613276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3" name="Oval 216"/>
          <p:cNvSpPr>
            <a:spLocks noChangeArrowheads="1"/>
          </p:cNvSpPr>
          <p:nvPr/>
        </p:nvSpPr>
        <p:spPr bwMode="auto">
          <a:xfrm rot="188012">
            <a:off x="3829051" y="4606926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4" name="Oval 217"/>
          <p:cNvSpPr>
            <a:spLocks noChangeArrowheads="1"/>
          </p:cNvSpPr>
          <p:nvPr/>
        </p:nvSpPr>
        <p:spPr bwMode="auto">
          <a:xfrm rot="188012">
            <a:off x="3867151" y="4597401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5" name="Oval 218"/>
          <p:cNvSpPr>
            <a:spLocks noChangeArrowheads="1"/>
          </p:cNvSpPr>
          <p:nvPr/>
        </p:nvSpPr>
        <p:spPr bwMode="auto">
          <a:xfrm rot="-719964">
            <a:off x="3905251" y="4581525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6" name="Oval 219"/>
          <p:cNvSpPr>
            <a:spLocks noChangeArrowheads="1"/>
          </p:cNvSpPr>
          <p:nvPr/>
        </p:nvSpPr>
        <p:spPr bwMode="auto">
          <a:xfrm rot="-719964">
            <a:off x="3943352" y="4567238"/>
            <a:ext cx="105833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7" name="Oval 220"/>
          <p:cNvSpPr>
            <a:spLocks noChangeArrowheads="1"/>
          </p:cNvSpPr>
          <p:nvPr/>
        </p:nvSpPr>
        <p:spPr bwMode="auto">
          <a:xfrm rot="-719964">
            <a:off x="3979334" y="4543425"/>
            <a:ext cx="103717" cy="904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8" name="Oval 221"/>
          <p:cNvSpPr>
            <a:spLocks noChangeArrowheads="1"/>
          </p:cNvSpPr>
          <p:nvPr/>
        </p:nvSpPr>
        <p:spPr bwMode="auto">
          <a:xfrm rot="-719964">
            <a:off x="4013200" y="4525963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9" name="Oval 222"/>
          <p:cNvSpPr>
            <a:spLocks noChangeArrowheads="1"/>
          </p:cNvSpPr>
          <p:nvPr/>
        </p:nvSpPr>
        <p:spPr bwMode="auto">
          <a:xfrm rot="-719964">
            <a:off x="4042834" y="4506913"/>
            <a:ext cx="105833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0" name="Oval 223"/>
          <p:cNvSpPr>
            <a:spLocks noChangeArrowheads="1"/>
          </p:cNvSpPr>
          <p:nvPr/>
        </p:nvSpPr>
        <p:spPr bwMode="auto">
          <a:xfrm rot="-719964">
            <a:off x="4074585" y="4479926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1" name="Oval 224"/>
          <p:cNvSpPr>
            <a:spLocks noChangeArrowheads="1"/>
          </p:cNvSpPr>
          <p:nvPr/>
        </p:nvSpPr>
        <p:spPr bwMode="auto">
          <a:xfrm rot="-719964">
            <a:off x="4104218" y="4446589"/>
            <a:ext cx="103716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2" name="Oval 225"/>
          <p:cNvSpPr>
            <a:spLocks noChangeArrowheads="1"/>
          </p:cNvSpPr>
          <p:nvPr/>
        </p:nvSpPr>
        <p:spPr bwMode="auto">
          <a:xfrm rot="-719964">
            <a:off x="4138085" y="4403725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3" name="Oval 226"/>
          <p:cNvSpPr>
            <a:spLocks noChangeArrowheads="1"/>
          </p:cNvSpPr>
          <p:nvPr/>
        </p:nvSpPr>
        <p:spPr bwMode="auto">
          <a:xfrm rot="-719964">
            <a:off x="4163485" y="4364039"/>
            <a:ext cx="103716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4" name="Oval 227"/>
          <p:cNvSpPr>
            <a:spLocks noChangeArrowheads="1"/>
          </p:cNvSpPr>
          <p:nvPr/>
        </p:nvSpPr>
        <p:spPr bwMode="auto">
          <a:xfrm rot="-719964">
            <a:off x="4184651" y="4324350"/>
            <a:ext cx="103716" cy="889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5" name="Oval 228"/>
          <p:cNvSpPr>
            <a:spLocks noChangeArrowheads="1"/>
          </p:cNvSpPr>
          <p:nvPr/>
        </p:nvSpPr>
        <p:spPr bwMode="auto">
          <a:xfrm rot="-719964">
            <a:off x="4193118" y="4308476"/>
            <a:ext cx="105833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6" name="Oval 229"/>
          <p:cNvSpPr>
            <a:spLocks noChangeArrowheads="1"/>
          </p:cNvSpPr>
          <p:nvPr/>
        </p:nvSpPr>
        <p:spPr bwMode="auto">
          <a:xfrm rot="-719964">
            <a:off x="4216400" y="4262439"/>
            <a:ext cx="103717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7" name="Oval 230"/>
          <p:cNvSpPr>
            <a:spLocks noChangeArrowheads="1"/>
          </p:cNvSpPr>
          <p:nvPr/>
        </p:nvSpPr>
        <p:spPr bwMode="auto">
          <a:xfrm rot="-719964">
            <a:off x="4241801" y="4211639"/>
            <a:ext cx="105833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8" name="Oval 231"/>
          <p:cNvSpPr>
            <a:spLocks noChangeArrowheads="1"/>
          </p:cNvSpPr>
          <p:nvPr/>
        </p:nvSpPr>
        <p:spPr bwMode="auto">
          <a:xfrm rot="-719964">
            <a:off x="4258734" y="4173538"/>
            <a:ext cx="103717" cy="873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79" name="Oval 232"/>
          <p:cNvSpPr>
            <a:spLocks noChangeArrowheads="1"/>
          </p:cNvSpPr>
          <p:nvPr/>
        </p:nvSpPr>
        <p:spPr bwMode="auto">
          <a:xfrm rot="-719964">
            <a:off x="4275667" y="4127501"/>
            <a:ext cx="103717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0" name="Oval 233"/>
          <p:cNvSpPr>
            <a:spLocks noChangeArrowheads="1"/>
          </p:cNvSpPr>
          <p:nvPr/>
        </p:nvSpPr>
        <p:spPr bwMode="auto">
          <a:xfrm rot="-719964">
            <a:off x="4292601" y="4084639"/>
            <a:ext cx="105833" cy="857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1" name="Oval 234"/>
          <p:cNvSpPr>
            <a:spLocks noChangeArrowheads="1"/>
          </p:cNvSpPr>
          <p:nvPr/>
        </p:nvSpPr>
        <p:spPr bwMode="auto">
          <a:xfrm rot="-719964">
            <a:off x="4307418" y="4037014"/>
            <a:ext cx="103716" cy="904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2" name="Oval 235"/>
          <p:cNvSpPr>
            <a:spLocks noChangeArrowheads="1"/>
          </p:cNvSpPr>
          <p:nvPr/>
        </p:nvSpPr>
        <p:spPr bwMode="auto">
          <a:xfrm rot="-719964">
            <a:off x="4324351" y="3997326"/>
            <a:ext cx="103716" cy="873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3" name="Oval 236"/>
          <p:cNvSpPr>
            <a:spLocks noChangeArrowheads="1"/>
          </p:cNvSpPr>
          <p:nvPr/>
        </p:nvSpPr>
        <p:spPr bwMode="auto">
          <a:xfrm rot="519570">
            <a:off x="4332818" y="3929063"/>
            <a:ext cx="103716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4" name="Oval 236"/>
          <p:cNvSpPr>
            <a:spLocks noChangeArrowheads="1"/>
          </p:cNvSpPr>
          <p:nvPr/>
        </p:nvSpPr>
        <p:spPr bwMode="auto">
          <a:xfrm rot="519570">
            <a:off x="4339167" y="3868738"/>
            <a:ext cx="103717" cy="1254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5" name="Oval 236"/>
          <p:cNvSpPr>
            <a:spLocks noChangeArrowheads="1"/>
          </p:cNvSpPr>
          <p:nvPr/>
        </p:nvSpPr>
        <p:spPr bwMode="auto">
          <a:xfrm rot="519570">
            <a:off x="4345518" y="3810001"/>
            <a:ext cx="103716" cy="125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6" name="Oval 236"/>
          <p:cNvSpPr>
            <a:spLocks noChangeArrowheads="1"/>
          </p:cNvSpPr>
          <p:nvPr/>
        </p:nvSpPr>
        <p:spPr bwMode="auto">
          <a:xfrm rot="519570">
            <a:off x="4347634" y="3757613"/>
            <a:ext cx="103717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7" name="Oval 236"/>
          <p:cNvSpPr>
            <a:spLocks noChangeArrowheads="1"/>
          </p:cNvSpPr>
          <p:nvPr/>
        </p:nvSpPr>
        <p:spPr bwMode="auto">
          <a:xfrm rot="519570">
            <a:off x="4351867" y="3698875"/>
            <a:ext cx="103717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89" name="Oval 240"/>
          <p:cNvSpPr>
            <a:spLocks noChangeArrowheads="1"/>
          </p:cNvSpPr>
          <p:nvPr/>
        </p:nvSpPr>
        <p:spPr bwMode="auto">
          <a:xfrm rot="519570">
            <a:off x="4360334" y="3673475"/>
            <a:ext cx="103717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0" name="Oval 241"/>
          <p:cNvSpPr>
            <a:spLocks noChangeArrowheads="1"/>
          </p:cNvSpPr>
          <p:nvPr/>
        </p:nvSpPr>
        <p:spPr bwMode="auto">
          <a:xfrm rot="10800000">
            <a:off x="4349752" y="3776664"/>
            <a:ext cx="105833" cy="1238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91" name="Oval 242"/>
          <p:cNvSpPr>
            <a:spLocks noChangeArrowheads="1"/>
          </p:cNvSpPr>
          <p:nvPr/>
        </p:nvSpPr>
        <p:spPr bwMode="auto">
          <a:xfrm rot="10800000">
            <a:off x="4349752" y="3863975"/>
            <a:ext cx="105833" cy="125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92" name="Oval 243"/>
          <p:cNvSpPr>
            <a:spLocks noChangeArrowheads="1"/>
          </p:cNvSpPr>
          <p:nvPr/>
        </p:nvSpPr>
        <p:spPr bwMode="auto">
          <a:xfrm rot="10800000">
            <a:off x="4353985" y="3933826"/>
            <a:ext cx="103716" cy="1238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93" name="Oval 244"/>
          <p:cNvSpPr>
            <a:spLocks noChangeArrowheads="1"/>
          </p:cNvSpPr>
          <p:nvPr/>
        </p:nvSpPr>
        <p:spPr bwMode="auto">
          <a:xfrm rot="10800000">
            <a:off x="4353985" y="3998913"/>
            <a:ext cx="103716" cy="1254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94" name="Oval 245"/>
          <p:cNvSpPr>
            <a:spLocks noChangeArrowheads="1"/>
          </p:cNvSpPr>
          <p:nvPr/>
        </p:nvSpPr>
        <p:spPr bwMode="auto">
          <a:xfrm rot="10800000">
            <a:off x="4353985" y="4067175"/>
            <a:ext cx="103716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95" name="Oval 246"/>
          <p:cNvSpPr>
            <a:spLocks noChangeArrowheads="1"/>
          </p:cNvSpPr>
          <p:nvPr/>
        </p:nvSpPr>
        <p:spPr bwMode="auto">
          <a:xfrm rot="10800000">
            <a:off x="4351867" y="4132263"/>
            <a:ext cx="103717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96" name="Oval 247"/>
          <p:cNvSpPr>
            <a:spLocks noChangeArrowheads="1"/>
          </p:cNvSpPr>
          <p:nvPr/>
        </p:nvSpPr>
        <p:spPr bwMode="auto">
          <a:xfrm rot="10800000">
            <a:off x="4351867" y="4200525"/>
            <a:ext cx="103717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97" name="Oval 248"/>
          <p:cNvSpPr>
            <a:spLocks noChangeArrowheads="1"/>
          </p:cNvSpPr>
          <p:nvPr/>
        </p:nvSpPr>
        <p:spPr bwMode="auto">
          <a:xfrm rot="10800000">
            <a:off x="4351867" y="4267201"/>
            <a:ext cx="103717" cy="125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98" name="Oval 249"/>
          <p:cNvSpPr>
            <a:spLocks noChangeArrowheads="1"/>
          </p:cNvSpPr>
          <p:nvPr/>
        </p:nvSpPr>
        <p:spPr bwMode="auto">
          <a:xfrm rot="10800000">
            <a:off x="4351867" y="4337051"/>
            <a:ext cx="103717" cy="1238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799" name="Oval 250"/>
          <p:cNvSpPr>
            <a:spLocks noChangeArrowheads="1"/>
          </p:cNvSpPr>
          <p:nvPr/>
        </p:nvSpPr>
        <p:spPr bwMode="auto">
          <a:xfrm rot="10800000">
            <a:off x="4351867" y="4392613"/>
            <a:ext cx="103717" cy="1254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0" name="Oval 251"/>
          <p:cNvSpPr>
            <a:spLocks noChangeArrowheads="1"/>
          </p:cNvSpPr>
          <p:nvPr/>
        </p:nvSpPr>
        <p:spPr bwMode="auto">
          <a:xfrm rot="10800000">
            <a:off x="4351867" y="4456113"/>
            <a:ext cx="103717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1" name="Oval 252"/>
          <p:cNvSpPr>
            <a:spLocks noChangeArrowheads="1"/>
          </p:cNvSpPr>
          <p:nvPr/>
        </p:nvSpPr>
        <p:spPr bwMode="auto">
          <a:xfrm rot="10800000">
            <a:off x="4351867" y="4525963"/>
            <a:ext cx="103717" cy="127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2" name="Oval 253"/>
          <p:cNvSpPr>
            <a:spLocks noChangeArrowheads="1"/>
          </p:cNvSpPr>
          <p:nvPr/>
        </p:nvSpPr>
        <p:spPr bwMode="auto">
          <a:xfrm rot="10800000">
            <a:off x="4347634" y="4592639"/>
            <a:ext cx="103717" cy="1238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3" name="Oval 254"/>
          <p:cNvSpPr>
            <a:spLocks noChangeArrowheads="1"/>
          </p:cNvSpPr>
          <p:nvPr/>
        </p:nvSpPr>
        <p:spPr bwMode="auto">
          <a:xfrm rot="10800000">
            <a:off x="4347634" y="4660901"/>
            <a:ext cx="103717" cy="12541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4" name="Oval 255"/>
          <p:cNvSpPr>
            <a:spLocks noChangeArrowheads="1"/>
          </p:cNvSpPr>
          <p:nvPr/>
        </p:nvSpPr>
        <p:spPr bwMode="auto">
          <a:xfrm rot="10800000">
            <a:off x="4347634" y="4725989"/>
            <a:ext cx="103717" cy="1238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5" name="Oval 256"/>
          <p:cNvSpPr>
            <a:spLocks noChangeArrowheads="1"/>
          </p:cNvSpPr>
          <p:nvPr/>
        </p:nvSpPr>
        <p:spPr bwMode="auto">
          <a:xfrm rot="10800000">
            <a:off x="4347634" y="4795839"/>
            <a:ext cx="103717" cy="1238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6" name="Oval 257"/>
          <p:cNvSpPr>
            <a:spLocks noChangeArrowheads="1"/>
          </p:cNvSpPr>
          <p:nvPr/>
        </p:nvSpPr>
        <p:spPr bwMode="auto">
          <a:xfrm rot="-10513289">
            <a:off x="4353985" y="4660901"/>
            <a:ext cx="103716" cy="1571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7" name="Oval 258"/>
          <p:cNvSpPr>
            <a:spLocks noChangeArrowheads="1"/>
          </p:cNvSpPr>
          <p:nvPr/>
        </p:nvSpPr>
        <p:spPr bwMode="auto">
          <a:xfrm rot="-10513289">
            <a:off x="4356101" y="4727576"/>
            <a:ext cx="105833" cy="1571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8" name="Oval 259"/>
          <p:cNvSpPr>
            <a:spLocks noChangeArrowheads="1"/>
          </p:cNvSpPr>
          <p:nvPr/>
        </p:nvSpPr>
        <p:spPr bwMode="auto">
          <a:xfrm rot="-10513289">
            <a:off x="4351867" y="4802188"/>
            <a:ext cx="103717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09" name="Oval 260"/>
          <p:cNvSpPr>
            <a:spLocks noChangeArrowheads="1"/>
          </p:cNvSpPr>
          <p:nvPr/>
        </p:nvSpPr>
        <p:spPr bwMode="auto">
          <a:xfrm rot="-10513289">
            <a:off x="4351867" y="4879975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0" name="Oval 261"/>
          <p:cNvSpPr>
            <a:spLocks noChangeArrowheads="1"/>
          </p:cNvSpPr>
          <p:nvPr/>
        </p:nvSpPr>
        <p:spPr bwMode="auto">
          <a:xfrm rot="-10513289">
            <a:off x="4356101" y="4960938"/>
            <a:ext cx="105833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1" name="Oval 262"/>
          <p:cNvSpPr>
            <a:spLocks noChangeArrowheads="1"/>
          </p:cNvSpPr>
          <p:nvPr/>
        </p:nvSpPr>
        <p:spPr bwMode="auto">
          <a:xfrm rot="-10513289">
            <a:off x="4351867" y="5027613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2" name="Oval 263"/>
          <p:cNvSpPr>
            <a:spLocks noChangeArrowheads="1"/>
          </p:cNvSpPr>
          <p:nvPr/>
        </p:nvSpPr>
        <p:spPr bwMode="auto">
          <a:xfrm rot="-10513289">
            <a:off x="4351867" y="5100639"/>
            <a:ext cx="103717" cy="1603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3" name="Oval 264"/>
          <p:cNvSpPr>
            <a:spLocks noChangeArrowheads="1"/>
          </p:cNvSpPr>
          <p:nvPr/>
        </p:nvSpPr>
        <p:spPr bwMode="auto">
          <a:xfrm rot="-10513289">
            <a:off x="4351867" y="5181600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4" name="Oval 265"/>
          <p:cNvSpPr>
            <a:spLocks noChangeArrowheads="1"/>
          </p:cNvSpPr>
          <p:nvPr/>
        </p:nvSpPr>
        <p:spPr bwMode="auto">
          <a:xfrm rot="-10513289">
            <a:off x="4347634" y="5256213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5" name="Oval 266"/>
          <p:cNvSpPr>
            <a:spLocks noChangeArrowheads="1"/>
          </p:cNvSpPr>
          <p:nvPr/>
        </p:nvSpPr>
        <p:spPr bwMode="auto">
          <a:xfrm rot="-10513289">
            <a:off x="4345518" y="5338763"/>
            <a:ext cx="103716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6" name="Oval 267"/>
          <p:cNvSpPr>
            <a:spLocks noChangeArrowheads="1"/>
          </p:cNvSpPr>
          <p:nvPr/>
        </p:nvSpPr>
        <p:spPr bwMode="auto">
          <a:xfrm rot="-10513289">
            <a:off x="4343400" y="5411788"/>
            <a:ext cx="103717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7" name="Oval 268"/>
          <p:cNvSpPr>
            <a:spLocks noChangeArrowheads="1"/>
          </p:cNvSpPr>
          <p:nvPr/>
        </p:nvSpPr>
        <p:spPr bwMode="auto">
          <a:xfrm rot="-10513289">
            <a:off x="4343400" y="5491163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8" name="Oval 269"/>
          <p:cNvSpPr>
            <a:spLocks noChangeArrowheads="1"/>
          </p:cNvSpPr>
          <p:nvPr/>
        </p:nvSpPr>
        <p:spPr bwMode="auto">
          <a:xfrm rot="-10271027">
            <a:off x="4339167" y="5570539"/>
            <a:ext cx="103717" cy="1603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19" name="Oval 270"/>
          <p:cNvSpPr>
            <a:spLocks noChangeArrowheads="1"/>
          </p:cNvSpPr>
          <p:nvPr/>
        </p:nvSpPr>
        <p:spPr bwMode="auto">
          <a:xfrm rot="-10271027">
            <a:off x="4328585" y="5649913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20" name="Oval 271"/>
          <p:cNvSpPr>
            <a:spLocks noChangeArrowheads="1"/>
          </p:cNvSpPr>
          <p:nvPr/>
        </p:nvSpPr>
        <p:spPr bwMode="auto">
          <a:xfrm rot="-9578014">
            <a:off x="4313767" y="5722938"/>
            <a:ext cx="101600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21" name="Oval 272"/>
          <p:cNvSpPr>
            <a:spLocks noChangeArrowheads="1"/>
          </p:cNvSpPr>
          <p:nvPr/>
        </p:nvSpPr>
        <p:spPr bwMode="auto">
          <a:xfrm rot="-9578014">
            <a:off x="4296834" y="5783263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22" name="Oval 273"/>
          <p:cNvSpPr>
            <a:spLocks noChangeArrowheads="1"/>
          </p:cNvSpPr>
          <p:nvPr/>
        </p:nvSpPr>
        <p:spPr bwMode="auto">
          <a:xfrm rot="-9719696">
            <a:off x="4273551" y="5856288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23" name="Oval 274"/>
          <p:cNvSpPr>
            <a:spLocks noChangeArrowheads="1"/>
          </p:cNvSpPr>
          <p:nvPr/>
        </p:nvSpPr>
        <p:spPr bwMode="auto">
          <a:xfrm rot="-9292195">
            <a:off x="4246034" y="5922964"/>
            <a:ext cx="103717" cy="1619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24" name="Oval 275"/>
          <p:cNvSpPr>
            <a:spLocks noChangeArrowheads="1"/>
          </p:cNvSpPr>
          <p:nvPr/>
        </p:nvSpPr>
        <p:spPr bwMode="auto">
          <a:xfrm rot="-8527478">
            <a:off x="4210052" y="5988050"/>
            <a:ext cx="105833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25" name="Oval 276"/>
          <p:cNvSpPr>
            <a:spLocks noChangeArrowheads="1"/>
          </p:cNvSpPr>
          <p:nvPr/>
        </p:nvSpPr>
        <p:spPr bwMode="auto">
          <a:xfrm rot="-8527478">
            <a:off x="4176185" y="6048376"/>
            <a:ext cx="103716" cy="155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en-US" altLang="en-US"/>
          </a:p>
        </p:txBody>
      </p:sp>
      <p:sp>
        <p:nvSpPr>
          <p:cNvPr id="826" name="Oval 277"/>
          <p:cNvSpPr>
            <a:spLocks noChangeArrowheads="1"/>
          </p:cNvSpPr>
          <p:nvPr/>
        </p:nvSpPr>
        <p:spPr bwMode="auto">
          <a:xfrm rot="-7130314">
            <a:off x="4129353" y="6095207"/>
            <a:ext cx="112713" cy="133351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827" name="Oval 278"/>
          <p:cNvSpPr>
            <a:spLocks noChangeArrowheads="1"/>
          </p:cNvSpPr>
          <p:nvPr/>
        </p:nvSpPr>
        <p:spPr bwMode="auto">
          <a:xfrm rot="-6009256">
            <a:off x="4064795" y="6117961"/>
            <a:ext cx="112712" cy="13546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828" name="Oval 279"/>
          <p:cNvSpPr>
            <a:spLocks noChangeArrowheads="1"/>
          </p:cNvSpPr>
          <p:nvPr/>
        </p:nvSpPr>
        <p:spPr bwMode="auto">
          <a:xfrm rot="-5400000">
            <a:off x="3989653" y="6125369"/>
            <a:ext cx="112712" cy="133351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829" name="Oval 280"/>
          <p:cNvSpPr>
            <a:spLocks noChangeArrowheads="1"/>
          </p:cNvSpPr>
          <p:nvPr/>
        </p:nvSpPr>
        <p:spPr bwMode="auto">
          <a:xfrm rot="-3235440">
            <a:off x="3925095" y="6098911"/>
            <a:ext cx="112712" cy="13546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n-US" altLang="en-US"/>
          </a:p>
        </p:txBody>
      </p:sp>
      <p:sp>
        <p:nvSpPr>
          <p:cNvPr id="830" name="Oval 281"/>
          <p:cNvSpPr>
            <a:spLocks noChangeArrowheads="1"/>
          </p:cNvSpPr>
          <p:nvPr/>
        </p:nvSpPr>
        <p:spPr bwMode="auto">
          <a:xfrm rot="-2179894">
            <a:off x="3892551" y="6057900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1" name="Oval 282"/>
          <p:cNvSpPr>
            <a:spLocks noChangeArrowheads="1"/>
          </p:cNvSpPr>
          <p:nvPr/>
        </p:nvSpPr>
        <p:spPr bwMode="auto">
          <a:xfrm rot="-871809">
            <a:off x="3860800" y="5992813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2" name="Oval 283"/>
          <p:cNvSpPr>
            <a:spLocks noChangeArrowheads="1"/>
          </p:cNvSpPr>
          <p:nvPr/>
        </p:nvSpPr>
        <p:spPr bwMode="auto">
          <a:xfrm rot="436274">
            <a:off x="3845985" y="5916613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3" name="Oval 284"/>
          <p:cNvSpPr>
            <a:spLocks noChangeArrowheads="1"/>
          </p:cNvSpPr>
          <p:nvPr/>
        </p:nvSpPr>
        <p:spPr bwMode="auto">
          <a:xfrm rot="436274">
            <a:off x="3845985" y="5845175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4" name="Oval 285"/>
          <p:cNvSpPr>
            <a:spLocks noChangeArrowheads="1"/>
          </p:cNvSpPr>
          <p:nvPr/>
        </p:nvSpPr>
        <p:spPr bwMode="auto">
          <a:xfrm rot="436274">
            <a:off x="3852334" y="5772150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5" name="Oval 286"/>
          <p:cNvSpPr>
            <a:spLocks noChangeArrowheads="1"/>
          </p:cNvSpPr>
          <p:nvPr/>
        </p:nvSpPr>
        <p:spPr bwMode="auto">
          <a:xfrm rot="436274">
            <a:off x="3860800" y="5695951"/>
            <a:ext cx="103717" cy="155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6" name="Oval 287"/>
          <p:cNvSpPr>
            <a:spLocks noChangeArrowheads="1"/>
          </p:cNvSpPr>
          <p:nvPr/>
        </p:nvSpPr>
        <p:spPr bwMode="auto">
          <a:xfrm rot="952029">
            <a:off x="3879851" y="5619751"/>
            <a:ext cx="103716" cy="1571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7" name="Oval 288"/>
          <p:cNvSpPr>
            <a:spLocks noChangeArrowheads="1"/>
          </p:cNvSpPr>
          <p:nvPr/>
        </p:nvSpPr>
        <p:spPr bwMode="auto">
          <a:xfrm rot="952029">
            <a:off x="3898900" y="5543551"/>
            <a:ext cx="103717" cy="1571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8" name="Oval 289"/>
          <p:cNvSpPr>
            <a:spLocks noChangeArrowheads="1"/>
          </p:cNvSpPr>
          <p:nvPr/>
        </p:nvSpPr>
        <p:spPr bwMode="auto">
          <a:xfrm rot="952029">
            <a:off x="3922185" y="5472113"/>
            <a:ext cx="103716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9" name="Oval 290"/>
          <p:cNvSpPr>
            <a:spLocks noChangeArrowheads="1"/>
          </p:cNvSpPr>
          <p:nvPr/>
        </p:nvSpPr>
        <p:spPr bwMode="auto">
          <a:xfrm rot="952029">
            <a:off x="3953934" y="5394325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0" name="Oval 291"/>
          <p:cNvSpPr>
            <a:spLocks noChangeArrowheads="1"/>
          </p:cNvSpPr>
          <p:nvPr/>
        </p:nvSpPr>
        <p:spPr bwMode="auto">
          <a:xfrm rot="1612242">
            <a:off x="3981451" y="5322888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1" name="Oval 292"/>
          <p:cNvSpPr>
            <a:spLocks noChangeArrowheads="1"/>
          </p:cNvSpPr>
          <p:nvPr/>
        </p:nvSpPr>
        <p:spPr bwMode="auto">
          <a:xfrm rot="1270902">
            <a:off x="4002618" y="5257801"/>
            <a:ext cx="103716" cy="1571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2" name="Oval 293"/>
          <p:cNvSpPr>
            <a:spLocks noChangeArrowheads="1"/>
          </p:cNvSpPr>
          <p:nvPr/>
        </p:nvSpPr>
        <p:spPr bwMode="auto">
          <a:xfrm rot="1764609">
            <a:off x="4040718" y="5189539"/>
            <a:ext cx="103716" cy="155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3" name="Oval 294"/>
          <p:cNvSpPr>
            <a:spLocks noChangeArrowheads="1"/>
          </p:cNvSpPr>
          <p:nvPr/>
        </p:nvSpPr>
        <p:spPr bwMode="auto">
          <a:xfrm rot="1912548">
            <a:off x="4078818" y="5118101"/>
            <a:ext cx="103716" cy="155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4" name="Oval 295"/>
          <p:cNvSpPr>
            <a:spLocks noChangeArrowheads="1"/>
          </p:cNvSpPr>
          <p:nvPr/>
        </p:nvSpPr>
        <p:spPr bwMode="auto">
          <a:xfrm rot="2169445">
            <a:off x="4123267" y="5053013"/>
            <a:ext cx="103717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5" name="Oval 296"/>
          <p:cNvSpPr>
            <a:spLocks noChangeArrowheads="1"/>
          </p:cNvSpPr>
          <p:nvPr/>
        </p:nvSpPr>
        <p:spPr bwMode="auto">
          <a:xfrm rot="2196716">
            <a:off x="4159252" y="4997450"/>
            <a:ext cx="105833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6" name="Oval 297"/>
          <p:cNvSpPr>
            <a:spLocks noChangeArrowheads="1"/>
          </p:cNvSpPr>
          <p:nvPr/>
        </p:nvSpPr>
        <p:spPr bwMode="auto">
          <a:xfrm rot="2230616">
            <a:off x="4205818" y="4935538"/>
            <a:ext cx="103716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7" name="Oval 298"/>
          <p:cNvSpPr>
            <a:spLocks noChangeArrowheads="1"/>
          </p:cNvSpPr>
          <p:nvPr/>
        </p:nvSpPr>
        <p:spPr bwMode="auto">
          <a:xfrm rot="1973840">
            <a:off x="4250267" y="4867276"/>
            <a:ext cx="103717" cy="155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8" name="Oval 299"/>
          <p:cNvSpPr>
            <a:spLocks noChangeArrowheads="1"/>
          </p:cNvSpPr>
          <p:nvPr/>
        </p:nvSpPr>
        <p:spPr bwMode="auto">
          <a:xfrm rot="2378677">
            <a:off x="4301067" y="4791075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49" name="Oval 300"/>
          <p:cNvSpPr>
            <a:spLocks noChangeArrowheads="1"/>
          </p:cNvSpPr>
          <p:nvPr/>
        </p:nvSpPr>
        <p:spPr bwMode="auto">
          <a:xfrm rot="2215100">
            <a:off x="4358218" y="4721226"/>
            <a:ext cx="105833" cy="1571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0" name="Oval 301"/>
          <p:cNvSpPr>
            <a:spLocks noChangeArrowheads="1"/>
          </p:cNvSpPr>
          <p:nvPr/>
        </p:nvSpPr>
        <p:spPr bwMode="auto">
          <a:xfrm rot="2378677">
            <a:off x="4402667" y="4664075"/>
            <a:ext cx="103717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1" name="Oval 302"/>
          <p:cNvSpPr>
            <a:spLocks noChangeArrowheads="1"/>
          </p:cNvSpPr>
          <p:nvPr/>
        </p:nvSpPr>
        <p:spPr bwMode="auto">
          <a:xfrm rot="2190496">
            <a:off x="4455585" y="4592638"/>
            <a:ext cx="105833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2" name="Oval 303"/>
          <p:cNvSpPr>
            <a:spLocks noChangeArrowheads="1"/>
          </p:cNvSpPr>
          <p:nvPr/>
        </p:nvSpPr>
        <p:spPr bwMode="auto">
          <a:xfrm rot="2215100">
            <a:off x="4502151" y="4525963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3" name="Oval 304"/>
          <p:cNvSpPr>
            <a:spLocks noChangeArrowheads="1"/>
          </p:cNvSpPr>
          <p:nvPr/>
        </p:nvSpPr>
        <p:spPr bwMode="auto">
          <a:xfrm rot="1956973">
            <a:off x="4552952" y="4459288"/>
            <a:ext cx="105833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4" name="Oval 305"/>
          <p:cNvSpPr>
            <a:spLocks noChangeArrowheads="1"/>
          </p:cNvSpPr>
          <p:nvPr/>
        </p:nvSpPr>
        <p:spPr bwMode="auto">
          <a:xfrm rot="2378677">
            <a:off x="4595285" y="4408489"/>
            <a:ext cx="103716" cy="1555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5" name="Oval 306"/>
          <p:cNvSpPr>
            <a:spLocks noChangeArrowheads="1"/>
          </p:cNvSpPr>
          <p:nvPr/>
        </p:nvSpPr>
        <p:spPr bwMode="auto">
          <a:xfrm rot="2215100">
            <a:off x="4639734" y="4338638"/>
            <a:ext cx="103717" cy="1571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6" name="Oval 307"/>
          <p:cNvSpPr>
            <a:spLocks noChangeArrowheads="1"/>
          </p:cNvSpPr>
          <p:nvPr/>
        </p:nvSpPr>
        <p:spPr bwMode="auto">
          <a:xfrm rot="1182543">
            <a:off x="4679951" y="4271963"/>
            <a:ext cx="103716" cy="1587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57" name="Oval 308"/>
          <p:cNvSpPr>
            <a:spLocks noChangeArrowheads="1"/>
          </p:cNvSpPr>
          <p:nvPr/>
        </p:nvSpPr>
        <p:spPr bwMode="auto">
          <a:xfrm rot="1751806">
            <a:off x="4724400" y="4186238"/>
            <a:ext cx="103717" cy="15875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55" name="Oval 12"/>
          <p:cNvSpPr>
            <a:spLocks noChangeArrowheads="1"/>
          </p:cNvSpPr>
          <p:nvPr/>
        </p:nvSpPr>
        <p:spPr bwMode="auto">
          <a:xfrm rot="359621">
            <a:off x="3363385" y="2198688"/>
            <a:ext cx="103716" cy="8731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494" name="Group 365"/>
          <p:cNvGrpSpPr>
            <a:grpSpLocks/>
          </p:cNvGrpSpPr>
          <p:nvPr/>
        </p:nvGrpSpPr>
        <p:grpSpPr bwMode="auto">
          <a:xfrm>
            <a:off x="1504952" y="1887538"/>
            <a:ext cx="4895849" cy="4522788"/>
            <a:chOff x="1128010" y="1886780"/>
            <a:chExt cx="3672590" cy="4523207"/>
          </a:xfrm>
        </p:grpSpPr>
        <p:grpSp>
          <p:nvGrpSpPr>
            <p:cNvPr id="8498" name="Group 345"/>
            <p:cNvGrpSpPr>
              <a:grpSpLocks/>
            </p:cNvGrpSpPr>
            <p:nvPr/>
          </p:nvGrpSpPr>
          <p:grpSpPr bwMode="auto">
            <a:xfrm>
              <a:off x="1128010" y="1886780"/>
              <a:ext cx="642066" cy="3060927"/>
              <a:chOff x="1066800" y="1871790"/>
              <a:chExt cx="718266" cy="3060927"/>
            </a:xfrm>
          </p:grpSpPr>
          <p:grpSp>
            <p:nvGrpSpPr>
              <p:cNvPr id="8512" name="Group 378"/>
              <p:cNvGrpSpPr>
                <a:grpSpLocks/>
              </p:cNvGrpSpPr>
              <p:nvPr/>
            </p:nvGrpSpPr>
            <p:grpSpPr bwMode="auto">
              <a:xfrm>
                <a:off x="1066800" y="4348171"/>
                <a:ext cx="673617" cy="584546"/>
                <a:chOff x="385" y="3297"/>
                <a:chExt cx="347" cy="469"/>
              </a:xfrm>
            </p:grpSpPr>
            <p:sp>
              <p:nvSpPr>
                <p:cNvPr id="344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385" y="3297"/>
                  <a:ext cx="226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8529" name="Line 380"/>
                <p:cNvSpPr>
                  <a:spLocks noChangeShapeType="1"/>
                </p:cNvSpPr>
                <p:nvPr/>
              </p:nvSpPr>
              <p:spPr bwMode="auto">
                <a:xfrm>
                  <a:off x="596" y="3553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13" name="Group 381"/>
              <p:cNvGrpSpPr>
                <a:grpSpLocks/>
              </p:cNvGrpSpPr>
              <p:nvPr/>
            </p:nvGrpSpPr>
            <p:grpSpPr bwMode="auto">
              <a:xfrm>
                <a:off x="1097860" y="3838474"/>
                <a:ext cx="673617" cy="584545"/>
                <a:chOff x="385" y="3294"/>
                <a:chExt cx="347" cy="469"/>
              </a:xfrm>
            </p:grpSpPr>
            <p:sp>
              <p:nvSpPr>
                <p:cNvPr id="342" name="Text Box 382"/>
                <p:cNvSpPr txBox="1">
                  <a:spLocks noChangeArrowheads="1"/>
                </p:cNvSpPr>
                <p:nvPr/>
              </p:nvSpPr>
              <p:spPr bwMode="auto">
                <a:xfrm>
                  <a:off x="385" y="3294"/>
                  <a:ext cx="226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8527" name="Line 383"/>
                <p:cNvSpPr>
                  <a:spLocks noChangeShapeType="1"/>
                </p:cNvSpPr>
                <p:nvPr/>
              </p:nvSpPr>
              <p:spPr bwMode="auto">
                <a:xfrm>
                  <a:off x="596" y="3553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14" name="Group 384"/>
              <p:cNvGrpSpPr>
                <a:grpSpLocks/>
              </p:cNvGrpSpPr>
              <p:nvPr/>
            </p:nvGrpSpPr>
            <p:grpSpPr bwMode="auto">
              <a:xfrm>
                <a:off x="1066800" y="3349899"/>
                <a:ext cx="673617" cy="584545"/>
                <a:chOff x="385" y="3366"/>
                <a:chExt cx="347" cy="469"/>
              </a:xfrm>
            </p:grpSpPr>
            <p:sp>
              <p:nvSpPr>
                <p:cNvPr id="340" name="Text Box 385"/>
                <p:cNvSpPr txBox="1">
                  <a:spLocks noChangeArrowheads="1"/>
                </p:cNvSpPr>
                <p:nvPr/>
              </p:nvSpPr>
              <p:spPr bwMode="auto">
                <a:xfrm>
                  <a:off x="385" y="3366"/>
                  <a:ext cx="226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3</a:t>
                  </a:r>
                </a:p>
              </p:txBody>
            </p:sp>
            <p:sp>
              <p:nvSpPr>
                <p:cNvPr id="8525" name="Line 386"/>
                <p:cNvSpPr>
                  <a:spLocks noChangeShapeType="1"/>
                </p:cNvSpPr>
                <p:nvPr/>
              </p:nvSpPr>
              <p:spPr bwMode="auto">
                <a:xfrm>
                  <a:off x="596" y="3625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15" name="Group 387"/>
              <p:cNvGrpSpPr>
                <a:grpSpLocks/>
              </p:cNvGrpSpPr>
              <p:nvPr/>
            </p:nvGrpSpPr>
            <p:grpSpPr bwMode="auto">
              <a:xfrm>
                <a:off x="1095919" y="2875035"/>
                <a:ext cx="673617" cy="584546"/>
                <a:chOff x="354" y="3462"/>
                <a:chExt cx="347" cy="469"/>
              </a:xfrm>
            </p:grpSpPr>
            <p:sp>
              <p:nvSpPr>
                <p:cNvPr id="338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354" y="3462"/>
                  <a:ext cx="227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8523" name="Line 389"/>
                <p:cNvSpPr>
                  <a:spLocks noChangeShapeType="1"/>
                </p:cNvSpPr>
                <p:nvPr/>
              </p:nvSpPr>
              <p:spPr bwMode="auto">
                <a:xfrm>
                  <a:off x="565" y="3721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16" name="Group 390"/>
              <p:cNvGrpSpPr>
                <a:grpSpLocks/>
              </p:cNvGrpSpPr>
              <p:nvPr/>
            </p:nvGrpSpPr>
            <p:grpSpPr bwMode="auto">
              <a:xfrm>
                <a:off x="1111449" y="2365272"/>
                <a:ext cx="673617" cy="584546"/>
                <a:chOff x="362" y="3550"/>
                <a:chExt cx="347" cy="469"/>
              </a:xfrm>
            </p:grpSpPr>
            <p:sp>
              <p:nvSpPr>
                <p:cNvPr id="336" name="Text Box 391"/>
                <p:cNvSpPr txBox="1">
                  <a:spLocks noChangeArrowheads="1"/>
                </p:cNvSpPr>
                <p:nvPr/>
              </p:nvSpPr>
              <p:spPr bwMode="auto">
                <a:xfrm>
                  <a:off x="362" y="3550"/>
                  <a:ext cx="227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5</a:t>
                  </a:r>
                </a:p>
              </p:txBody>
            </p:sp>
            <p:sp>
              <p:nvSpPr>
                <p:cNvPr id="8521" name="Line 392"/>
                <p:cNvSpPr>
                  <a:spLocks noChangeShapeType="1"/>
                </p:cNvSpPr>
                <p:nvPr/>
              </p:nvSpPr>
              <p:spPr bwMode="auto">
                <a:xfrm>
                  <a:off x="573" y="3806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17" name="Group 393"/>
              <p:cNvGrpSpPr>
                <a:grpSpLocks/>
              </p:cNvGrpSpPr>
              <p:nvPr/>
            </p:nvGrpSpPr>
            <p:grpSpPr bwMode="auto">
              <a:xfrm>
                <a:off x="1111449" y="1871790"/>
                <a:ext cx="673617" cy="584546"/>
                <a:chOff x="362" y="3583"/>
                <a:chExt cx="347" cy="469"/>
              </a:xfrm>
            </p:grpSpPr>
            <p:sp>
              <p:nvSpPr>
                <p:cNvPr id="334" name="Text Box 394"/>
                <p:cNvSpPr txBox="1">
                  <a:spLocks noChangeArrowheads="1"/>
                </p:cNvSpPr>
                <p:nvPr/>
              </p:nvSpPr>
              <p:spPr bwMode="auto">
                <a:xfrm>
                  <a:off x="362" y="3583"/>
                  <a:ext cx="227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6</a:t>
                  </a:r>
                </a:p>
              </p:txBody>
            </p:sp>
            <p:sp>
              <p:nvSpPr>
                <p:cNvPr id="8519" name="Line 395"/>
                <p:cNvSpPr>
                  <a:spLocks noChangeShapeType="1"/>
                </p:cNvSpPr>
                <p:nvPr/>
              </p:nvSpPr>
              <p:spPr bwMode="auto">
                <a:xfrm>
                  <a:off x="573" y="3842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499" name="Group 346"/>
            <p:cNvGrpSpPr>
              <a:grpSpLocks/>
            </p:cNvGrpSpPr>
            <p:nvPr/>
          </p:nvGrpSpPr>
          <p:grpSpPr bwMode="auto">
            <a:xfrm flipH="1">
              <a:off x="4132096" y="4356044"/>
              <a:ext cx="668504" cy="2053943"/>
              <a:chOff x="1066801" y="2875035"/>
              <a:chExt cx="704678" cy="2053943"/>
            </a:xfrm>
          </p:grpSpPr>
          <p:grpSp>
            <p:nvGrpSpPr>
              <p:cNvPr id="8500" name="Group 378"/>
              <p:cNvGrpSpPr>
                <a:grpSpLocks/>
              </p:cNvGrpSpPr>
              <p:nvPr/>
            </p:nvGrpSpPr>
            <p:grpSpPr bwMode="auto">
              <a:xfrm>
                <a:off x="1066801" y="4344432"/>
                <a:ext cx="673618" cy="584546"/>
                <a:chOff x="385" y="3294"/>
                <a:chExt cx="347" cy="469"/>
              </a:xfrm>
            </p:grpSpPr>
            <p:sp>
              <p:nvSpPr>
                <p:cNvPr id="364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385" y="3294"/>
                  <a:ext cx="226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4</a:t>
                  </a:r>
                </a:p>
              </p:txBody>
            </p:sp>
            <p:sp>
              <p:nvSpPr>
                <p:cNvPr id="8511" name="Line 380"/>
                <p:cNvSpPr>
                  <a:spLocks noChangeShapeType="1"/>
                </p:cNvSpPr>
                <p:nvPr/>
              </p:nvSpPr>
              <p:spPr bwMode="auto">
                <a:xfrm>
                  <a:off x="596" y="3553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01" name="Group 381"/>
              <p:cNvGrpSpPr>
                <a:grpSpLocks/>
              </p:cNvGrpSpPr>
              <p:nvPr/>
            </p:nvGrpSpPr>
            <p:grpSpPr bwMode="auto">
              <a:xfrm>
                <a:off x="1097861" y="3838474"/>
                <a:ext cx="673618" cy="584545"/>
                <a:chOff x="385" y="3294"/>
                <a:chExt cx="347" cy="469"/>
              </a:xfrm>
            </p:grpSpPr>
            <p:sp>
              <p:nvSpPr>
                <p:cNvPr id="362" name="Text Box 382"/>
                <p:cNvSpPr txBox="1">
                  <a:spLocks noChangeArrowheads="1"/>
                </p:cNvSpPr>
                <p:nvPr/>
              </p:nvSpPr>
              <p:spPr bwMode="auto">
                <a:xfrm>
                  <a:off x="385" y="3294"/>
                  <a:ext cx="226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3</a:t>
                  </a:r>
                </a:p>
              </p:txBody>
            </p:sp>
            <p:sp>
              <p:nvSpPr>
                <p:cNvPr id="8509" name="Line 383"/>
                <p:cNvSpPr>
                  <a:spLocks noChangeShapeType="1"/>
                </p:cNvSpPr>
                <p:nvPr/>
              </p:nvSpPr>
              <p:spPr bwMode="auto">
                <a:xfrm>
                  <a:off x="596" y="3553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02" name="Group 384"/>
              <p:cNvGrpSpPr>
                <a:grpSpLocks/>
              </p:cNvGrpSpPr>
              <p:nvPr/>
            </p:nvGrpSpPr>
            <p:grpSpPr bwMode="auto">
              <a:xfrm>
                <a:off x="1066801" y="3349899"/>
                <a:ext cx="673618" cy="584545"/>
                <a:chOff x="385" y="3366"/>
                <a:chExt cx="347" cy="469"/>
              </a:xfrm>
            </p:grpSpPr>
            <p:sp>
              <p:nvSpPr>
                <p:cNvPr id="360" name="Text Box 385"/>
                <p:cNvSpPr txBox="1">
                  <a:spLocks noChangeArrowheads="1"/>
                </p:cNvSpPr>
                <p:nvPr/>
              </p:nvSpPr>
              <p:spPr bwMode="auto">
                <a:xfrm>
                  <a:off x="385" y="3363"/>
                  <a:ext cx="226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8507" name="Line 386"/>
                <p:cNvSpPr>
                  <a:spLocks noChangeShapeType="1"/>
                </p:cNvSpPr>
                <p:nvPr/>
              </p:nvSpPr>
              <p:spPr bwMode="auto">
                <a:xfrm>
                  <a:off x="596" y="3625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03" name="Group 387"/>
              <p:cNvGrpSpPr>
                <a:grpSpLocks/>
              </p:cNvGrpSpPr>
              <p:nvPr/>
            </p:nvGrpSpPr>
            <p:grpSpPr bwMode="auto">
              <a:xfrm>
                <a:off x="1095919" y="2875035"/>
                <a:ext cx="673617" cy="584546"/>
                <a:chOff x="354" y="3462"/>
                <a:chExt cx="347" cy="469"/>
              </a:xfrm>
            </p:grpSpPr>
            <p:sp>
              <p:nvSpPr>
                <p:cNvPr id="358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354" y="3462"/>
                  <a:ext cx="228" cy="46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  <a:defRPr/>
                  </a:pPr>
                  <a:r>
                    <a:rPr lang="en-US" sz="320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.VnTime" pitchFamily="34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8505" name="Line 389"/>
                <p:cNvSpPr>
                  <a:spLocks noChangeShapeType="1"/>
                </p:cNvSpPr>
                <p:nvPr/>
              </p:nvSpPr>
              <p:spPr bwMode="auto">
                <a:xfrm>
                  <a:off x="565" y="3721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67" name="12-Point Star 366"/>
          <p:cNvSpPr/>
          <p:nvPr/>
        </p:nvSpPr>
        <p:spPr>
          <a:xfrm>
            <a:off x="3162301" y="3375026"/>
            <a:ext cx="190500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" name="12-Point Star 367"/>
          <p:cNvSpPr/>
          <p:nvPr/>
        </p:nvSpPr>
        <p:spPr>
          <a:xfrm>
            <a:off x="4328585" y="4648201"/>
            <a:ext cx="190500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1" name="12-Point Star 370"/>
          <p:cNvSpPr/>
          <p:nvPr/>
        </p:nvSpPr>
        <p:spPr>
          <a:xfrm>
            <a:off x="4207934" y="2190751"/>
            <a:ext cx="190500" cy="142875"/>
          </a:xfrm>
          <a:prstGeom prst="star12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8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2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2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2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2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1" dur="5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2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2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3" dur="5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2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5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2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2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7" dur="5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2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5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3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5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5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1" dur="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3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5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3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5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3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5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3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5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5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3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5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5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3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5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3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5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5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3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5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3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5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5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3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5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5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3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5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5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3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5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3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5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3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5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3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5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6850"/>
                            </p:stCondLst>
                            <p:childTnLst>
                              <p:par>
                                <p:cTn id="3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9" dur="5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4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5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4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5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1" dur="5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4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5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4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5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4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3" dur="5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4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5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5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4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" dur="5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4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9" dur="5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4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5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4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7" dur="5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5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id="4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5" dur="5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4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9" dur="5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4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5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4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7" dur="5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4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1" dur="5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4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5" dur="5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4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9" dur="5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4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3" dur="5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id="4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5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1" dur="5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8050"/>
                            </p:stCondLst>
                            <p:childTnLst>
                              <p:par>
                                <p:cTn id="4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5" dur="5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4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9" dur="5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5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3" dur="5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5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7" dur="5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5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1" dur="5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5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5" dur="5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 nodeType="afterGroup">
                            <p:stCondLst>
                              <p:cond delay="8350"/>
                            </p:stCondLst>
                            <p:childTnLst>
                              <p:par>
                                <p:cTn id="5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9" dur="5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5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5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5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7" dur="5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1" dur="5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5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5" dur="5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5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9" dur="5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5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3" dur="5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5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7" dur="5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5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1" dur="5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5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5" dur="5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 nodeType="afterGroup">
                            <p:stCondLst>
                              <p:cond delay="8850"/>
                            </p:stCondLst>
                            <p:childTnLst>
                              <p:par>
                                <p:cTn id="5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9" dur="5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5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3" dur="5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 nodeType="afterGroup">
                            <p:stCondLst>
                              <p:cond delay="8950"/>
                            </p:stCondLst>
                            <p:childTnLst>
                              <p:par>
                                <p:cTn id="5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7" dur="5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1" dur="5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5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5" dur="5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5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9" dur="5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5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3" dur="5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5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7" dur="5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5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1" dur="5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5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5" dur="5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 nodeType="afterGroup">
                            <p:stCondLst>
                              <p:cond delay="9350"/>
                            </p:stCondLst>
                            <p:childTnLst>
                              <p:par>
                                <p:cTn id="5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9" dur="5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6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3" dur="5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6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7" dur="5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1" dur="5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 nodeType="afterGroup">
                            <p:stCondLst>
                              <p:cond delay="9550"/>
                            </p:stCondLst>
                            <p:childTnLst>
                              <p:par>
                                <p:cTn id="6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5" dur="5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6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9" dur="5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id="6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3" dur="5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6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7" dur="5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6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1" dur="5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6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5" dur="5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 nodeType="afterGroup">
                            <p:stCondLst>
                              <p:cond delay="9850"/>
                            </p:stCondLst>
                            <p:childTnLst>
                              <p:par>
                                <p:cTn id="6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9" dur="5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6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3" dur="5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 nodeType="afterGroup">
                            <p:stCondLst>
                              <p:cond delay="9950"/>
                            </p:stCondLst>
                            <p:childTnLst>
                              <p:par>
                                <p:cTn id="6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7" dur="5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1" dur="5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 nodeType="afterGroup">
                            <p:stCondLst>
                              <p:cond delay="10050"/>
                            </p:stCondLst>
                            <p:childTnLst>
                              <p:par>
                                <p:cTn id="6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5" dur="5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6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9" dur="5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id="6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3" dur="5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6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7" dur="5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6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1" dur="5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6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5" dur="5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 nodeType="afterGroup">
                            <p:stCondLst>
                              <p:cond delay="10350"/>
                            </p:stCondLst>
                            <p:childTnLst>
                              <p:par>
                                <p:cTn id="6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9" dur="5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6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3" dur="5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 nodeType="afterGroup">
                            <p:stCondLst>
                              <p:cond delay="10450"/>
                            </p:stCondLst>
                            <p:childTnLst>
                              <p:par>
                                <p:cTn id="6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7" dur="5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1" dur="5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 nodeType="afterGroup">
                            <p:stCondLst>
                              <p:cond delay="10550"/>
                            </p:stCondLst>
                            <p:childTnLst>
                              <p:par>
                                <p:cTn id="6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5" dur="5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6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9" dur="5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 nodeType="afterGroup">
                            <p:stCondLst>
                              <p:cond delay="10650"/>
                            </p:stCondLst>
                            <p:childTnLst>
                              <p:par>
                                <p:cTn id="7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3" dur="5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7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7" dur="5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7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1" dur="5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7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5" dur="5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 nodeType="afterGroup">
                            <p:stCondLst>
                              <p:cond delay="10850"/>
                            </p:stCondLst>
                            <p:childTnLst>
                              <p:par>
                                <p:cTn id="7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9" dur="5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7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3" dur="5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 nodeType="afterGroup">
                            <p:stCondLst>
                              <p:cond delay="10950"/>
                            </p:stCondLst>
                            <p:childTnLst>
                              <p:par>
                                <p:cTn id="7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7" dur="5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1" dur="5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 nodeType="afterGroup">
                            <p:stCondLst>
                              <p:cond delay="11050"/>
                            </p:stCondLst>
                            <p:childTnLst>
                              <p:par>
                                <p:cTn id="7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5" dur="5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7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9" dur="5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 nodeType="afterGroup">
                            <p:stCondLst>
                              <p:cond delay="11150"/>
                            </p:stCondLst>
                            <p:childTnLst>
                              <p:par>
                                <p:cTn id="7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3" dur="5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7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7" dur="5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7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1" dur="5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7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5" dur="5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 nodeType="afterGroup">
                            <p:stCondLst>
                              <p:cond delay="11350"/>
                            </p:stCondLst>
                            <p:childTnLst>
                              <p:par>
                                <p:cTn id="7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9" dur="5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7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3" dur="5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 nodeType="afterGroup">
                            <p:stCondLst>
                              <p:cond delay="11450"/>
                            </p:stCondLst>
                            <p:childTnLst>
                              <p:par>
                                <p:cTn id="7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7" dur="5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1" dur="5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7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5" dur="5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7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9" dur="5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 nodeType="afterGroup">
                            <p:stCondLst>
                              <p:cond delay="11650"/>
                            </p:stCondLst>
                            <p:childTnLst>
                              <p:par>
                                <p:cTn id="7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3" dur="5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7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7" dur="5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7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1" dur="5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7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5" dur="5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 nodeType="afterGroup">
                            <p:stCondLst>
                              <p:cond delay="11850"/>
                            </p:stCondLst>
                            <p:childTnLst>
                              <p:par>
                                <p:cTn id="7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9" dur="5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8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3" dur="5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 nodeType="afterGroup">
                            <p:stCondLst>
                              <p:cond delay="11950"/>
                            </p:stCondLst>
                            <p:childTnLst>
                              <p:par>
                                <p:cTn id="8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7" dur="5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1" dur="5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 nodeType="afterGroup">
                            <p:stCondLst>
                              <p:cond delay="12050"/>
                            </p:stCondLst>
                            <p:childTnLst>
                              <p:par>
                                <p:cTn id="8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5" dur="5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 nodeType="afterGroup">
                            <p:stCondLst>
                              <p:cond delay="12100"/>
                            </p:stCondLst>
                            <p:childTnLst>
                              <p:par>
                                <p:cTn id="8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9" dur="5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 nodeType="afterGroup">
                            <p:stCondLst>
                              <p:cond delay="12150"/>
                            </p:stCondLst>
                            <p:childTnLst>
                              <p:par>
                                <p:cTn id="8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3" dur="5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8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7" dur="5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8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1" dur="5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8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5" dur="5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 nodeType="afterGroup">
                            <p:stCondLst>
                              <p:cond delay="12350"/>
                            </p:stCondLst>
                            <p:childTnLst>
                              <p:par>
                                <p:cTn id="8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9" dur="5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8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3" dur="5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 nodeType="afterGroup">
                            <p:stCondLst>
                              <p:cond delay="12450"/>
                            </p:stCondLst>
                            <p:childTnLst>
                              <p:par>
                                <p:cTn id="8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7" dur="5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1" dur="5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 nodeType="afterGroup">
                            <p:stCondLst>
                              <p:cond delay="12550"/>
                            </p:stCondLst>
                            <p:childTnLst>
                              <p:par>
                                <p:cTn id="8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5" dur="5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8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9" dur="5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 nodeType="afterGroup">
                            <p:stCondLst>
                              <p:cond delay="12650"/>
                            </p:stCondLst>
                            <p:childTnLst>
                              <p:par>
                                <p:cTn id="8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3" dur="5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8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7" dur="5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8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1" dur="5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8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5" dur="5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 nodeType="afterGroup">
                            <p:stCondLst>
                              <p:cond delay="12850"/>
                            </p:stCondLst>
                            <p:childTnLst>
                              <p:par>
                                <p:cTn id="8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9" dur="5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8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3" dur="5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 nodeType="afterGroup">
                            <p:stCondLst>
                              <p:cond delay="12950"/>
                            </p:stCondLst>
                            <p:childTnLst>
                              <p:par>
                                <p:cTn id="8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7" dur="5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1" dur="5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 nodeType="afterGroup">
                            <p:stCondLst>
                              <p:cond delay="13050"/>
                            </p:stCondLst>
                            <p:childTnLst>
                              <p:par>
                                <p:cTn id="8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5" dur="5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8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9" dur="5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 nodeType="afterGroup">
                            <p:stCondLst>
                              <p:cond delay="13150"/>
                            </p:stCondLst>
                            <p:childTnLst>
                              <p:par>
                                <p:cTn id="9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3" dur="5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9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7" dur="5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9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1" dur="5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9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5" dur="5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 nodeType="afterGroup">
                            <p:stCondLst>
                              <p:cond delay="13350"/>
                            </p:stCondLst>
                            <p:childTnLst>
                              <p:par>
                                <p:cTn id="9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9" dur="5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9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3" dur="9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 nodeType="afterGroup">
                            <p:stCondLst>
                              <p:cond delay="13490"/>
                            </p:stCondLst>
                            <p:childTnLst>
                              <p:par>
                                <p:cTn id="9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7" dur="9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 nodeType="afterGroup">
                            <p:stCondLst>
                              <p:cond delay="13580"/>
                            </p:stCondLst>
                            <p:childTnLst>
                              <p:par>
                                <p:cTn id="9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1" dur="9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 nodeType="afterGroup">
                            <p:stCondLst>
                              <p:cond delay="13670"/>
                            </p:stCondLst>
                            <p:childTnLst>
                              <p:par>
                                <p:cTn id="9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5" dur="9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 nodeType="afterGroup">
                            <p:stCondLst>
                              <p:cond delay="13760"/>
                            </p:stCondLst>
                            <p:childTnLst>
                              <p:par>
                                <p:cTn id="9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9" dur="9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 nodeType="afterGroup">
                            <p:stCondLst>
                              <p:cond delay="13850"/>
                            </p:stCondLst>
                            <p:childTnLst>
                              <p:par>
                                <p:cTn id="9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3" dur="9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 nodeType="afterGroup">
                            <p:stCondLst>
                              <p:cond delay="13940"/>
                            </p:stCondLst>
                            <p:childTnLst>
                              <p:par>
                                <p:cTn id="9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7" dur="9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 nodeType="afterGroup">
                            <p:stCondLst>
                              <p:cond delay="14030"/>
                            </p:stCondLst>
                            <p:childTnLst>
                              <p:par>
                                <p:cTn id="9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1" dur="9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 nodeType="afterGroup">
                            <p:stCondLst>
                              <p:cond delay="14120"/>
                            </p:stCondLst>
                            <p:childTnLst>
                              <p:par>
                                <p:cTn id="9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5" dur="9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 nodeType="afterGroup">
                            <p:stCondLst>
                              <p:cond delay="14210"/>
                            </p:stCondLst>
                            <p:childTnLst>
                              <p:par>
                                <p:cTn id="9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9" dur="9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9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3" dur="9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 nodeType="afterGroup">
                            <p:stCondLst>
                              <p:cond delay="14390"/>
                            </p:stCondLst>
                            <p:childTnLst>
                              <p:par>
                                <p:cTn id="9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7" dur="9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 nodeType="afterGroup">
                            <p:stCondLst>
                              <p:cond delay="14480"/>
                            </p:stCondLst>
                            <p:childTnLst>
                              <p:par>
                                <p:cTn id="9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1" dur="9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 nodeType="afterGroup">
                            <p:stCondLst>
                              <p:cond delay="14570"/>
                            </p:stCondLst>
                            <p:childTnLst>
                              <p:par>
                                <p:cTn id="9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5" dur="9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6" fill="hold" nodeType="afterGroup">
                            <p:stCondLst>
                              <p:cond delay="14660"/>
                            </p:stCondLst>
                            <p:childTnLst>
                              <p:par>
                                <p:cTn id="9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9" dur="9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id="9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3" dur="9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 nodeType="afterGroup">
                            <p:stCondLst>
                              <p:cond delay="14840"/>
                            </p:stCondLst>
                            <p:childTnLst>
                              <p:par>
                                <p:cTn id="9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7" dur="9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8" fill="hold" nodeType="afterGroup">
                            <p:stCondLst>
                              <p:cond delay="14930"/>
                            </p:stCondLst>
                            <p:childTnLst>
                              <p:par>
                                <p:cTn id="9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1" dur="9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 nodeType="afterGroup">
                            <p:stCondLst>
                              <p:cond delay="15020"/>
                            </p:stCondLst>
                            <p:childTnLst>
                              <p:par>
                                <p:cTn id="9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5" dur="9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 nodeType="afterGroup">
                            <p:stCondLst>
                              <p:cond delay="15110"/>
                            </p:stCondLst>
                            <p:childTnLst>
                              <p:par>
                                <p:cTn id="9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9" dur="9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10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3" dur="9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 nodeType="afterGroup">
                            <p:stCondLst>
                              <p:cond delay="15290"/>
                            </p:stCondLst>
                            <p:childTnLst>
                              <p:par>
                                <p:cTn id="10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7" dur="9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8" fill="hold" nodeType="afterGroup">
                            <p:stCondLst>
                              <p:cond delay="15380"/>
                            </p:stCondLst>
                            <p:childTnLst>
                              <p:par>
                                <p:cTn id="10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1" dur="9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 nodeType="afterGroup">
                            <p:stCondLst>
                              <p:cond delay="15470"/>
                            </p:stCondLst>
                            <p:childTnLst>
                              <p:par>
                                <p:cTn id="10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5" dur="9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 nodeType="afterGroup">
                            <p:stCondLst>
                              <p:cond delay="15560"/>
                            </p:stCondLst>
                            <p:childTnLst>
                              <p:par>
                                <p:cTn id="10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9" dur="9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0" fill="hold" nodeType="afterGroup">
                            <p:stCondLst>
                              <p:cond delay="15650"/>
                            </p:stCondLst>
                            <p:childTnLst>
                              <p:par>
                                <p:cTn id="10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3" dur="9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 nodeType="afterGroup">
                            <p:stCondLst>
                              <p:cond delay="15740"/>
                            </p:stCondLst>
                            <p:childTnLst>
                              <p:par>
                                <p:cTn id="10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7" dur="9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 nodeType="afterGroup">
                            <p:stCondLst>
                              <p:cond delay="15830"/>
                            </p:stCondLst>
                            <p:childTnLst>
                              <p:par>
                                <p:cTn id="10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1" dur="9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2" fill="hold" nodeType="afterGroup">
                            <p:stCondLst>
                              <p:cond delay="15920"/>
                            </p:stCondLst>
                            <p:childTnLst>
                              <p:par>
                                <p:cTn id="10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5" dur="9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6" fill="hold" nodeType="afterGroup">
                            <p:stCondLst>
                              <p:cond delay="16010"/>
                            </p:stCondLst>
                            <p:childTnLst>
                              <p:par>
                                <p:cTn id="10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9" dur="9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10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3" dur="9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4" fill="hold" nodeType="afterGroup">
                            <p:stCondLst>
                              <p:cond delay="16190"/>
                            </p:stCondLst>
                            <p:childTnLst>
                              <p:par>
                                <p:cTn id="10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7" dur="9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 nodeType="afterGroup">
                            <p:stCondLst>
                              <p:cond delay="16280"/>
                            </p:stCondLst>
                            <p:childTnLst>
                              <p:par>
                                <p:cTn id="10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1" dur="9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2" fill="hold" nodeType="afterGroup">
                            <p:stCondLst>
                              <p:cond delay="16370"/>
                            </p:stCondLst>
                            <p:childTnLst>
                              <p:par>
                                <p:cTn id="10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5" dur="9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6" fill="hold" nodeType="afterGroup">
                            <p:stCondLst>
                              <p:cond delay="16460"/>
                            </p:stCondLst>
                            <p:childTnLst>
                              <p:par>
                                <p:cTn id="10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9" dur="9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 nodeType="afterGroup">
                            <p:stCondLst>
                              <p:cond delay="16550"/>
                            </p:stCondLst>
                            <p:childTnLst>
                              <p:par>
                                <p:cTn id="10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3" dur="9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 nodeType="afterGroup">
                            <p:stCondLst>
                              <p:cond delay="16640"/>
                            </p:stCondLst>
                            <p:childTnLst>
                              <p:par>
                                <p:cTn id="10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7" dur="9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8" fill="hold" nodeType="afterGroup">
                            <p:stCondLst>
                              <p:cond delay="16730"/>
                            </p:stCondLst>
                            <p:childTnLst>
                              <p:par>
                                <p:cTn id="10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1" dur="9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2" fill="hold" nodeType="afterGroup">
                            <p:stCondLst>
                              <p:cond delay="16820"/>
                            </p:stCondLst>
                            <p:childTnLst>
                              <p:par>
                                <p:cTn id="10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5" dur="9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6" fill="hold" nodeType="afterGroup">
                            <p:stCondLst>
                              <p:cond delay="16910"/>
                            </p:stCondLst>
                            <p:childTnLst>
                              <p:par>
                                <p:cTn id="10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9" dur="9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3" dur="9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4" fill="hold" nodeType="afterGroup">
                            <p:stCondLst>
                              <p:cond delay="17090"/>
                            </p:stCondLst>
                            <p:childTnLst>
                              <p:par>
                                <p:cTn id="10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7" dur="9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8" fill="hold" nodeType="afterGroup">
                            <p:stCondLst>
                              <p:cond delay="17180"/>
                            </p:stCondLst>
                            <p:childTnLst>
                              <p:par>
                                <p:cTn id="10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1" dur="9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2" fill="hold" nodeType="afterGroup">
                            <p:stCondLst>
                              <p:cond delay="17270"/>
                            </p:stCondLst>
                            <p:childTnLst>
                              <p:par>
                                <p:cTn id="10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5" dur="9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6" fill="hold" nodeType="afterGroup">
                            <p:stCondLst>
                              <p:cond delay="17360"/>
                            </p:stCondLst>
                            <p:childTnLst>
                              <p:par>
                                <p:cTn id="10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9" dur="9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0" fill="hold" nodeType="afterGroup">
                            <p:stCondLst>
                              <p:cond delay="17450"/>
                            </p:stCondLst>
                            <p:childTnLst>
                              <p:par>
                                <p:cTn id="1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3" dur="9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4" fill="hold" nodeType="afterGroup">
                            <p:stCondLst>
                              <p:cond delay="17540"/>
                            </p:stCondLst>
                            <p:childTnLst>
                              <p:par>
                                <p:cTn id="1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7" dur="9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8" fill="hold" nodeType="afterGroup">
                            <p:stCondLst>
                              <p:cond delay="17630"/>
                            </p:stCondLst>
                            <p:childTnLst>
                              <p:par>
                                <p:cTn id="1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1" dur="9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2" fill="hold" nodeType="afterGroup">
                            <p:stCondLst>
                              <p:cond delay="17720"/>
                            </p:stCondLst>
                            <p:childTnLst>
                              <p:par>
                                <p:cTn id="1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5" dur="9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6" fill="hold" nodeType="afterGroup">
                            <p:stCondLst>
                              <p:cond delay="17810"/>
                            </p:stCondLst>
                            <p:childTnLst>
                              <p:par>
                                <p:cTn id="1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9" dur="9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0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1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3" dur="9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4" fill="hold" nodeType="afterGroup">
                            <p:stCondLst>
                              <p:cond delay="17990"/>
                            </p:stCondLst>
                            <p:childTnLst>
                              <p:par>
                                <p:cTn id="1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7" dur="9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8" fill="hold" nodeType="afterGroup">
                            <p:stCondLst>
                              <p:cond delay="18080"/>
                            </p:stCondLst>
                            <p:childTnLst>
                              <p:par>
                                <p:cTn id="1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1" dur="9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 nodeType="afterGroup">
                            <p:stCondLst>
                              <p:cond delay="18170"/>
                            </p:stCondLst>
                            <p:childTnLst>
                              <p:par>
                                <p:cTn id="1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5" dur="9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6" fill="hold" nodeType="afterGroup">
                            <p:stCondLst>
                              <p:cond delay="18260"/>
                            </p:stCondLst>
                            <p:childTnLst>
                              <p:par>
                                <p:cTn id="1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9" dur="9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0" fill="hold" nodeType="afterGroup">
                            <p:stCondLst>
                              <p:cond delay="18350"/>
                            </p:stCondLst>
                            <p:childTnLst>
                              <p:par>
                                <p:cTn id="1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3" dur="9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4" fill="hold" nodeType="afterGroup">
                            <p:stCondLst>
                              <p:cond delay="18440"/>
                            </p:stCondLst>
                            <p:childTnLst>
                              <p:par>
                                <p:cTn id="1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7" dur="9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8" fill="hold" nodeType="afterGroup">
                            <p:stCondLst>
                              <p:cond delay="18530"/>
                            </p:stCondLst>
                            <p:childTnLst>
                              <p:par>
                                <p:cTn id="1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1" dur="9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2" fill="hold" nodeType="afterGroup">
                            <p:stCondLst>
                              <p:cond delay="18620"/>
                            </p:stCondLst>
                            <p:childTnLst>
                              <p:par>
                                <p:cTn id="1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5" dur="9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6" fill="hold" nodeType="afterGroup">
                            <p:stCondLst>
                              <p:cond delay="18710"/>
                            </p:stCondLst>
                            <p:childTnLst>
                              <p:par>
                                <p:cTn id="1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9" dur="9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0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1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3" dur="9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4" fill="hold" nodeType="afterGroup">
                            <p:stCondLst>
                              <p:cond delay="18890"/>
                            </p:stCondLst>
                            <p:childTnLst>
                              <p:par>
                                <p:cTn id="11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7" dur="9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8" fill="hold" nodeType="afterGroup">
                            <p:stCondLst>
                              <p:cond delay="18980"/>
                            </p:stCondLst>
                            <p:childTnLst>
                              <p:par>
                                <p:cTn id="1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1" dur="9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2" fill="hold" nodeType="afterGroup">
                            <p:stCondLst>
                              <p:cond delay="19070"/>
                            </p:stCondLst>
                            <p:childTnLst>
                              <p:par>
                                <p:cTn id="1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5" dur="9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6" fill="hold" nodeType="afterGroup">
                            <p:stCondLst>
                              <p:cond delay="19160"/>
                            </p:stCondLst>
                            <p:childTnLst>
                              <p:par>
                                <p:cTn id="1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9" dur="9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0" fill="hold" nodeType="afterGroup">
                            <p:stCondLst>
                              <p:cond delay="19250"/>
                            </p:stCondLst>
                            <p:childTnLst>
                              <p:par>
                                <p:cTn id="1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3" dur="9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4" fill="hold" nodeType="afterGroup">
                            <p:stCondLst>
                              <p:cond delay="19340"/>
                            </p:stCondLst>
                            <p:childTnLst>
                              <p:par>
                                <p:cTn id="11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7" dur="9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8" fill="hold" nodeType="afterGroup">
                            <p:stCondLst>
                              <p:cond delay="19430"/>
                            </p:stCondLst>
                            <p:childTnLst>
                              <p:par>
                                <p:cTn id="1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1" dur="9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2" fill="hold" nodeType="afterGroup">
                            <p:stCondLst>
                              <p:cond delay="19520"/>
                            </p:stCondLst>
                            <p:childTnLst>
                              <p:par>
                                <p:cTn id="1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5" dur="9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6" fill="hold" nodeType="afterGroup">
                            <p:stCondLst>
                              <p:cond delay="19610"/>
                            </p:stCondLst>
                            <p:childTnLst>
                              <p:par>
                                <p:cTn id="11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0" fill="hold" nodeType="clickPar">
                      <p:stCondLst>
                        <p:cond delay="indefinite"/>
                      </p:stCondLst>
                      <p:childTnLst>
                        <p:par>
                          <p:cTn id="1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2" presetID="2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4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6" presetID="2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0" presetID="2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2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3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  <p:bldP spid="703" grpId="0" animBg="1"/>
      <p:bldP spid="704" grpId="0" animBg="1"/>
      <p:bldP spid="705" grpId="0" animBg="1"/>
      <p:bldP spid="706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  <p:bldP spid="720" grpId="0" animBg="1"/>
      <p:bldP spid="721" grpId="0" animBg="1"/>
      <p:bldP spid="722" grpId="0" animBg="1"/>
      <p:bldP spid="723" grpId="0" animBg="1"/>
      <p:bldP spid="724" grpId="0" animBg="1"/>
      <p:bldP spid="725" grpId="0" animBg="1"/>
      <p:bldP spid="726" grpId="0" animBg="1"/>
      <p:bldP spid="727" grpId="0" animBg="1"/>
      <p:bldP spid="728" grpId="0" animBg="1"/>
      <p:bldP spid="729" grpId="0" animBg="1"/>
      <p:bldP spid="730" grpId="0" animBg="1"/>
      <p:bldP spid="731" grpId="0" animBg="1"/>
      <p:bldP spid="732" grpId="0" animBg="1"/>
      <p:bldP spid="733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 animBg="1"/>
      <p:bldP spid="740" grpId="0" animBg="1"/>
      <p:bldP spid="741" grpId="0" animBg="1"/>
      <p:bldP spid="742" grpId="0" animBg="1"/>
      <p:bldP spid="743" grpId="0" animBg="1"/>
      <p:bldP spid="744" grpId="0" animBg="1"/>
      <p:bldP spid="745" grpId="0" animBg="1"/>
      <p:bldP spid="746" grpId="0" animBg="1"/>
      <p:bldP spid="747" grpId="0" animBg="1"/>
      <p:bldP spid="748" grpId="0" animBg="1"/>
      <p:bldP spid="749" grpId="0" animBg="1"/>
      <p:bldP spid="750" grpId="0" animBg="1"/>
      <p:bldP spid="751" grpId="0" animBg="1"/>
      <p:bldP spid="752" grpId="0" animBg="1"/>
      <p:bldP spid="753" grpId="0" animBg="1"/>
      <p:bldP spid="754" grpId="0" animBg="1"/>
      <p:bldP spid="755" grpId="0" animBg="1"/>
      <p:bldP spid="756" grpId="0" animBg="1"/>
      <p:bldP spid="757" grpId="0" animBg="1"/>
      <p:bldP spid="758" grpId="0" animBg="1"/>
      <p:bldP spid="759" grpId="0" animBg="1"/>
      <p:bldP spid="760" grpId="0" animBg="1"/>
      <p:bldP spid="761" grpId="0" animBg="1"/>
      <p:bldP spid="762" grpId="0" animBg="1"/>
      <p:bldP spid="763" grpId="0" animBg="1"/>
      <p:bldP spid="764" grpId="0" animBg="1"/>
      <p:bldP spid="765" grpId="0" animBg="1"/>
      <p:bldP spid="766" grpId="0" animBg="1"/>
      <p:bldP spid="767" grpId="0" animBg="1"/>
      <p:bldP spid="768" grpId="0" animBg="1"/>
      <p:bldP spid="769" grpId="0" animBg="1"/>
      <p:bldP spid="770" grpId="0" animBg="1"/>
      <p:bldP spid="771" grpId="0" animBg="1"/>
      <p:bldP spid="772" grpId="0" animBg="1"/>
      <p:bldP spid="773" grpId="0" animBg="1"/>
      <p:bldP spid="774" grpId="0" animBg="1"/>
      <p:bldP spid="775" grpId="0" animBg="1"/>
      <p:bldP spid="776" grpId="0" animBg="1"/>
      <p:bldP spid="777" grpId="0" animBg="1"/>
      <p:bldP spid="778" grpId="0" animBg="1"/>
      <p:bldP spid="779" grpId="0" animBg="1"/>
      <p:bldP spid="780" grpId="0" animBg="1"/>
      <p:bldP spid="781" grpId="0" animBg="1"/>
      <p:bldP spid="782" grpId="0" animBg="1"/>
      <p:bldP spid="783" grpId="0" animBg="1"/>
      <p:bldP spid="784" grpId="0" animBg="1"/>
      <p:bldP spid="785" grpId="0" animBg="1"/>
      <p:bldP spid="786" grpId="0" animBg="1"/>
      <p:bldP spid="787" grpId="0" animBg="1"/>
      <p:bldP spid="789" grpId="0" animBg="1"/>
      <p:bldP spid="790" grpId="0" animBg="1"/>
      <p:bldP spid="791" grpId="0" animBg="1"/>
      <p:bldP spid="792" grpId="0" animBg="1"/>
      <p:bldP spid="793" grpId="0" animBg="1"/>
      <p:bldP spid="794" grpId="0" animBg="1"/>
      <p:bldP spid="795" grpId="0" animBg="1"/>
      <p:bldP spid="796" grpId="0" animBg="1"/>
      <p:bldP spid="797" grpId="0" animBg="1"/>
      <p:bldP spid="798" grpId="0" animBg="1"/>
      <p:bldP spid="799" grpId="0" animBg="1"/>
      <p:bldP spid="800" grpId="0" animBg="1"/>
      <p:bldP spid="801" grpId="0" animBg="1"/>
      <p:bldP spid="802" grpId="0" animBg="1"/>
      <p:bldP spid="803" grpId="0" animBg="1"/>
      <p:bldP spid="804" grpId="0" animBg="1"/>
      <p:bldP spid="805" grpId="0" animBg="1"/>
      <p:bldP spid="806" grpId="0" animBg="1"/>
      <p:bldP spid="807" grpId="0" animBg="1"/>
      <p:bldP spid="808" grpId="0" animBg="1"/>
      <p:bldP spid="809" grpId="0" animBg="1"/>
      <p:bldP spid="810" grpId="0" animBg="1"/>
      <p:bldP spid="811" grpId="0" animBg="1"/>
      <p:bldP spid="812" grpId="0" animBg="1"/>
      <p:bldP spid="813" grpId="0" animBg="1"/>
      <p:bldP spid="814" grpId="0" animBg="1"/>
      <p:bldP spid="815" grpId="0" animBg="1"/>
      <p:bldP spid="816" grpId="0" animBg="1"/>
      <p:bldP spid="817" grpId="0" animBg="1"/>
      <p:bldP spid="818" grpId="0" animBg="1"/>
      <p:bldP spid="819" grpId="0" animBg="1"/>
      <p:bldP spid="820" grpId="0" animBg="1"/>
      <p:bldP spid="821" grpId="0" animBg="1"/>
      <p:bldP spid="822" grpId="0" animBg="1"/>
      <p:bldP spid="823" grpId="0" animBg="1"/>
      <p:bldP spid="824" grpId="0" animBg="1"/>
      <p:bldP spid="825" grpId="0" animBg="1"/>
      <p:bldP spid="826" grpId="0" animBg="1"/>
      <p:bldP spid="827" grpId="0" animBg="1"/>
      <p:bldP spid="828" grpId="0" animBg="1"/>
      <p:bldP spid="829" grpId="0" animBg="1"/>
      <p:bldP spid="830" grpId="0" animBg="1"/>
      <p:bldP spid="831" grpId="0" animBg="1"/>
      <p:bldP spid="832" grpId="0" animBg="1"/>
      <p:bldP spid="833" grpId="0" animBg="1"/>
      <p:bldP spid="834" grpId="0" animBg="1"/>
      <p:bldP spid="835" grpId="0" animBg="1"/>
      <p:bldP spid="836" grpId="0" animBg="1"/>
      <p:bldP spid="837" grpId="0" animBg="1"/>
      <p:bldP spid="838" grpId="0" animBg="1"/>
      <p:bldP spid="839" grpId="0" animBg="1"/>
      <p:bldP spid="840" grpId="0" animBg="1"/>
      <p:bldP spid="841" grpId="0" animBg="1"/>
      <p:bldP spid="842" grpId="0" animBg="1"/>
      <p:bldP spid="843" grpId="0" animBg="1"/>
      <p:bldP spid="844" grpId="0" animBg="1"/>
      <p:bldP spid="845" grpId="0" animBg="1"/>
      <p:bldP spid="846" grpId="0" animBg="1"/>
      <p:bldP spid="847" grpId="0" animBg="1"/>
      <p:bldP spid="848" grpId="0" animBg="1"/>
      <p:bldP spid="849" grpId="0" animBg="1"/>
      <p:bldP spid="850" grpId="0" animBg="1"/>
      <p:bldP spid="851" grpId="0" animBg="1"/>
      <p:bldP spid="852" grpId="0" animBg="1"/>
      <p:bldP spid="853" grpId="0" animBg="1"/>
      <p:bldP spid="854" grpId="0" animBg="1"/>
      <p:bldP spid="855" grpId="0" animBg="1"/>
      <p:bldP spid="856" grpId="0" animBg="1"/>
      <p:bldP spid="857" grpId="0" animBg="1"/>
      <p:bldP spid="5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819936" y="1192682"/>
            <a:ext cx="2740796" cy="4166717"/>
            <a:chOff x="2191656" y="2362200"/>
            <a:chExt cx="1161144" cy="257373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53" t="54491" r="66878" b="20180"/>
            <a:stretch>
              <a:fillRect/>
            </a:stretch>
          </p:blipFill>
          <p:spPr bwMode="auto">
            <a:xfrm>
              <a:off x="2292324" y="2438400"/>
              <a:ext cx="1060476" cy="2497534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rc 20"/>
            <p:cNvSpPr>
              <a:spLocks/>
            </p:cNvSpPr>
            <p:nvPr/>
          </p:nvSpPr>
          <p:spPr bwMode="auto">
            <a:xfrm rot="2976494" flipH="1">
              <a:off x="2381952" y="2591759"/>
              <a:ext cx="199291" cy="252637"/>
            </a:xfrm>
            <a:custGeom>
              <a:avLst/>
              <a:gdLst>
                <a:gd name="T0" fmla="*/ 0 w 21569"/>
                <a:gd name="T1" fmla="*/ 0 h 20036"/>
                <a:gd name="T2" fmla="*/ 0 w 21569"/>
                <a:gd name="T3" fmla="*/ 0 h 20036"/>
                <a:gd name="T4" fmla="*/ 0 w 21569"/>
                <a:gd name="T5" fmla="*/ 0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Arc 21"/>
            <p:cNvSpPr>
              <a:spLocks/>
            </p:cNvSpPr>
            <p:nvPr/>
          </p:nvSpPr>
          <p:spPr bwMode="auto">
            <a:xfrm rot="17879355" flipH="1">
              <a:off x="2607599" y="3589376"/>
              <a:ext cx="232507" cy="271671"/>
            </a:xfrm>
            <a:custGeom>
              <a:avLst/>
              <a:gdLst>
                <a:gd name="T0" fmla="*/ 0 w 25305"/>
                <a:gd name="T1" fmla="*/ 0 h 21600"/>
                <a:gd name="T2" fmla="*/ 0 w 25305"/>
                <a:gd name="T3" fmla="*/ 0 h 21600"/>
                <a:gd name="T4" fmla="*/ 0 w 25305"/>
                <a:gd name="T5" fmla="*/ 0 h 21600"/>
                <a:gd name="T6" fmla="*/ 0 60000 65536"/>
                <a:gd name="T7" fmla="*/ 0 60000 65536"/>
                <a:gd name="T8" fmla="*/ 0 60000 65536"/>
                <a:gd name="T9" fmla="*/ 0 w 25305"/>
                <a:gd name="T10" fmla="*/ 0 h 21600"/>
                <a:gd name="T11" fmla="*/ 25305 w 253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305" h="21600" fill="none" extrusionOk="0">
                  <a:moveTo>
                    <a:pt x="25305" y="14052"/>
                  </a:moveTo>
                  <a:cubicBezTo>
                    <a:pt x="21201" y="18842"/>
                    <a:pt x="15208" y="21599"/>
                    <a:pt x="8901" y="21600"/>
                  </a:cubicBezTo>
                  <a:cubicBezTo>
                    <a:pt x="5831" y="21600"/>
                    <a:pt x="2796" y="20945"/>
                    <a:pt x="0" y="19680"/>
                  </a:cubicBezTo>
                </a:path>
                <a:path w="25305" h="21600" stroke="0" extrusionOk="0">
                  <a:moveTo>
                    <a:pt x="25305" y="14052"/>
                  </a:moveTo>
                  <a:cubicBezTo>
                    <a:pt x="21201" y="18842"/>
                    <a:pt x="15208" y="21599"/>
                    <a:pt x="8901" y="21600"/>
                  </a:cubicBezTo>
                  <a:cubicBezTo>
                    <a:pt x="5831" y="21600"/>
                    <a:pt x="2796" y="20945"/>
                    <a:pt x="0" y="19680"/>
                  </a:cubicBezTo>
                  <a:lnTo>
                    <a:pt x="8901" y="0"/>
                  </a:lnTo>
                  <a:lnTo>
                    <a:pt x="25305" y="14052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Arc 22"/>
            <p:cNvSpPr>
              <a:spLocks/>
            </p:cNvSpPr>
            <p:nvPr/>
          </p:nvSpPr>
          <p:spPr bwMode="auto">
            <a:xfrm rot="13537159" flipH="1">
              <a:off x="2853804" y="2856134"/>
              <a:ext cx="196919" cy="251771"/>
            </a:xfrm>
            <a:custGeom>
              <a:avLst/>
              <a:gdLst>
                <a:gd name="T0" fmla="*/ 0 w 21142"/>
                <a:gd name="T1" fmla="*/ 0 h 20119"/>
                <a:gd name="T2" fmla="*/ 0 w 21142"/>
                <a:gd name="T3" fmla="*/ 0 h 20119"/>
                <a:gd name="T4" fmla="*/ 0 w 21142"/>
                <a:gd name="T5" fmla="*/ 0 h 20119"/>
                <a:gd name="T6" fmla="*/ 0 60000 65536"/>
                <a:gd name="T7" fmla="*/ 0 60000 65536"/>
                <a:gd name="T8" fmla="*/ 0 60000 65536"/>
                <a:gd name="T9" fmla="*/ 0 w 21142"/>
                <a:gd name="T10" fmla="*/ 0 h 20119"/>
                <a:gd name="T11" fmla="*/ 21142 w 21142"/>
                <a:gd name="T12" fmla="*/ 20119 h 20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42" h="20119" fill="none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</a:path>
                <a:path w="21142" h="20119" stroke="0" extrusionOk="0">
                  <a:moveTo>
                    <a:pt x="21142" y="4424"/>
                  </a:moveTo>
                  <a:cubicBezTo>
                    <a:pt x="19648" y="11562"/>
                    <a:pt x="14653" y="17464"/>
                    <a:pt x="7860" y="20118"/>
                  </a:cubicBezTo>
                  <a:lnTo>
                    <a:pt x="0" y="0"/>
                  </a:lnTo>
                  <a:lnTo>
                    <a:pt x="21142" y="4424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2587176" y="2362200"/>
              <a:ext cx="184258" cy="457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9900CC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2960457" y="3102089"/>
              <a:ext cx="184258" cy="39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9900CC"/>
                  </a:solidFill>
                  <a:cs typeface="Arial" charset="0"/>
                </a:rPr>
                <a:t>2</a:t>
              </a:r>
              <a:endParaRPr lang="en-US" altLang="en-US" b="1">
                <a:solidFill>
                  <a:srgbClr val="9900CC"/>
                </a:solidFill>
                <a:cs typeface="Arial" charset="0"/>
              </a:endParaRPr>
            </a:p>
          </p:txBody>
        </p:sp>
        <p:sp>
          <p:nvSpPr>
            <p:cNvPr id="11" name="Line 25"/>
            <p:cNvSpPr>
              <a:spLocks noChangeShapeType="1"/>
            </p:cNvSpPr>
            <p:nvPr/>
          </p:nvSpPr>
          <p:spPr bwMode="auto">
            <a:xfrm>
              <a:off x="3068199" y="3444068"/>
              <a:ext cx="0" cy="234879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Arc 26"/>
            <p:cNvSpPr>
              <a:spLocks/>
            </p:cNvSpPr>
            <p:nvPr/>
          </p:nvSpPr>
          <p:spPr bwMode="auto">
            <a:xfrm rot="131220" flipH="1">
              <a:off x="2853631" y="4286312"/>
              <a:ext cx="144488" cy="345201"/>
            </a:xfrm>
            <a:custGeom>
              <a:avLst/>
              <a:gdLst>
                <a:gd name="T0" fmla="*/ 0 w 21569"/>
                <a:gd name="T1" fmla="*/ 0 h 20036"/>
                <a:gd name="T2" fmla="*/ 0 w 21569"/>
                <a:gd name="T3" fmla="*/ 0 h 20036"/>
                <a:gd name="T4" fmla="*/ 0 w 21569"/>
                <a:gd name="T5" fmla="*/ 0 h 20036"/>
                <a:gd name="T6" fmla="*/ 0 60000 65536"/>
                <a:gd name="T7" fmla="*/ 0 60000 65536"/>
                <a:gd name="T8" fmla="*/ 0 60000 65536"/>
                <a:gd name="T9" fmla="*/ 0 w 21569"/>
                <a:gd name="T10" fmla="*/ 0 h 20036"/>
                <a:gd name="T11" fmla="*/ 21569 w 21569"/>
                <a:gd name="T12" fmla="*/ 20036 h 20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0036" fill="none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</a:path>
                <a:path w="21569" h="20036" stroke="0" extrusionOk="0">
                  <a:moveTo>
                    <a:pt x="8069" y="-1"/>
                  </a:moveTo>
                  <a:cubicBezTo>
                    <a:pt x="15851" y="3134"/>
                    <a:pt x="21115" y="10491"/>
                    <a:pt x="21568" y="18870"/>
                  </a:cubicBezTo>
                  <a:lnTo>
                    <a:pt x="0" y="20036"/>
                  </a:lnTo>
                  <a:lnTo>
                    <a:pt x="8069" y="-1"/>
                  </a:lnTo>
                  <a:close/>
                </a:path>
              </a:pathLst>
            </a:cu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3" name="Picture 19" descr="g h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9"/>
            <a:stretch>
              <a:fillRect/>
            </a:stretch>
          </p:blipFill>
          <p:spPr bwMode="auto">
            <a:xfrm>
              <a:off x="2191656" y="2684034"/>
              <a:ext cx="967287" cy="204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91796" y="435735"/>
            <a:ext cx="7544400" cy="42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dirty="0">
                <a:latin typeface="Times New Roman" pitchFamily="18" charset="0"/>
                <a:cs typeface="Arial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G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ô li ?</a:t>
            </a:r>
          </a:p>
        </p:txBody>
      </p:sp>
    </p:spTree>
    <p:extLst>
      <p:ext uri="{BB962C8B-B14F-4D97-AF65-F5344CB8AC3E}">
        <p14:creationId xmlns:p14="http://schemas.microsoft.com/office/powerpoint/2010/main" val="329085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8606" y="1469432"/>
            <a:ext cx="61882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80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8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8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</a:t>
            </a:r>
          </a:p>
        </p:txBody>
      </p:sp>
      <p:pic>
        <p:nvPicPr>
          <p:cNvPr id="7" name="Picture 4" descr="Cô Bé Cầm Bảng Hiệu Hình ảnh | Định dạng hình ảnh AI 401419655| 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91" y="3595306"/>
            <a:ext cx="4414561" cy="330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104" y="3595306"/>
            <a:ext cx="3935895" cy="326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"/>
          <a:stretch>
            <a:fillRect/>
          </a:stretch>
        </p:blipFill>
        <p:spPr bwMode="auto">
          <a:xfrm>
            <a:off x="-26503" y="991033"/>
            <a:ext cx="12191999" cy="275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4970" y="238760"/>
            <a:ext cx="5078178" cy="6358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8365" y="1596578"/>
            <a:ext cx="672445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432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Giữ</a:t>
            </a:r>
            <a:r>
              <a:rPr kumimoji="0" lang="en-US" sz="432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</a:t>
            </a:r>
            <a:r>
              <a:rPr kumimoji="0" lang="en-US" sz="432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gìn</a:t>
            </a:r>
            <a:r>
              <a:rPr kumimoji="0" lang="en-US" sz="432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l-GR" sz="432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ωϚ</a:t>
            </a:r>
            <a:r>
              <a:rPr kumimoji="0" lang="en-US" sz="432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32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sinh</a:t>
            </a:r>
            <a:r>
              <a:rPr lang="en-US" sz="4320" b="1" dirty="0">
                <a:latin typeface="HP001 4 hàng" panose="020B0603050302020204" pitchFamily="34" charset="0"/>
              </a:rPr>
              <a:t> </a:t>
            </a:r>
            <a:r>
              <a:rPr lang="en-US" sz="4320" b="1" dirty="0" err="1">
                <a:latin typeface="HP001 4 hàng" panose="020B0603050302020204" pitchFamily="34" charset="0"/>
              </a:rPr>
              <a:t>Ǉhật</a:t>
            </a:r>
            <a:r>
              <a:rPr lang="en-US" sz="4320" b="1" dirty="0">
                <a:latin typeface="HP001 4 hàng" panose="020B0603050302020204" pitchFamily="34" charset="0"/>
              </a:rPr>
              <a:t> </a:t>
            </a:r>
            <a:r>
              <a:rPr kumimoji="0" lang="en-US" sz="432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Ǉō</a:t>
            </a:r>
            <a:endParaRPr kumimoji="0" lang="en-US" sz="432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1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D3E196AE-90C8-4241-BAAB-B237F7B470F1}"/>
              </a:ext>
            </a:extLst>
          </p:cNvPr>
          <p:cNvGrpSpPr/>
          <p:nvPr/>
        </p:nvGrpSpPr>
        <p:grpSpPr>
          <a:xfrm>
            <a:off x="7204610" y="1764837"/>
            <a:ext cx="4920604" cy="3294851"/>
            <a:chOff x="7271396" y="3464736"/>
            <a:chExt cx="4920604" cy="3294851"/>
          </a:xfrm>
        </p:grpSpPr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F481B09B-D737-4324-9135-400C00905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67DD1829-AE48-4927-968C-9AB24569D5BA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="" xmlns:a16="http://schemas.microsoft.com/office/drawing/2014/main" id="{EE19662C-766E-49F8-AB13-4FD26A80C751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57FD9B8B-1D6B-43BF-BDD7-37A2D00E6EB9}"/>
              </a:ext>
            </a:extLst>
          </p:cNvPr>
          <p:cNvGrpSpPr/>
          <p:nvPr/>
        </p:nvGrpSpPr>
        <p:grpSpPr>
          <a:xfrm rot="21020369">
            <a:off x="2417471" y="2275711"/>
            <a:ext cx="5166740" cy="2040231"/>
            <a:chOff x="2561601" y="3694377"/>
            <a:chExt cx="3629722" cy="884856"/>
          </a:xfrm>
        </p:grpSpPr>
        <p:sp>
          <p:nvSpPr>
            <p:cNvPr id="7" name="Freeform: Shape 35">
              <a:extLst>
                <a:ext uri="{FF2B5EF4-FFF2-40B4-BE49-F238E27FC236}">
                  <a16:creationId xmlns="" xmlns:a16="http://schemas.microsoft.com/office/drawing/2014/main" id="{805BC669-8951-427D-89CC-F86CF7882243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Rectangle 56">
              <a:extLst>
                <a:ext uri="{FF2B5EF4-FFF2-40B4-BE49-F238E27FC236}">
                  <a16:creationId xmlns="" xmlns:a16="http://schemas.microsoft.com/office/drawing/2014/main" id="{B89ED605-7FF2-4DFC-B319-D26068E55224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ADD YOUR TITLE</a:t>
              </a:r>
              <a:endParaRPr lang="zh-CN" altLang="en-US" sz="1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4" name="Freeform: Shape 33">
            <a:extLst>
              <a:ext uri="{FF2B5EF4-FFF2-40B4-BE49-F238E27FC236}">
                <a16:creationId xmlns="" xmlns:a16="http://schemas.microsoft.com/office/drawing/2014/main" id="{D9B0F598-2BF0-4DBB-903B-9E3748136228}"/>
              </a:ext>
            </a:extLst>
          </p:cNvPr>
          <p:cNvSpPr/>
          <p:nvPr/>
        </p:nvSpPr>
        <p:spPr>
          <a:xfrm rot="38486">
            <a:off x="2405417" y="4664123"/>
            <a:ext cx="5190855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mắt đến vở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đến 30 cm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="" xmlns:a16="http://schemas.microsoft.com/office/drawing/2014/main" id="{3E031C2D-0139-4711-86EF-0F9FEF78D0B3}"/>
              </a:ext>
            </a:extLst>
          </p:cNvPr>
          <p:cNvSpPr/>
          <p:nvPr/>
        </p:nvSpPr>
        <p:spPr>
          <a:xfrm>
            <a:off x="2450059" y="765200"/>
            <a:ext cx="5101564" cy="16018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8" y="157258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167753A-B88A-4F10-8022-CBB6A7DAE4DA}"/>
              </a:ext>
            </a:extLst>
          </p:cNvPr>
          <p:cNvSpPr txBox="1"/>
          <p:nvPr/>
        </p:nvSpPr>
        <p:spPr>
          <a:xfrm>
            <a:off x="3312896" y="1141062"/>
            <a:ext cx="2739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tay giữ trang vở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AC7A375-BD3C-43F9-97A0-3D035AE291C9}"/>
              </a:ext>
            </a:extLst>
          </p:cNvPr>
          <p:cNvSpPr txBox="1"/>
          <p:nvPr/>
        </p:nvSpPr>
        <p:spPr>
          <a:xfrm>
            <a:off x="3316394" y="2935210"/>
            <a:ext cx="423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lưng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đặt thoải mái, đúng vị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6">
            <a:extLst>
              <a:ext uri="{FF2B5EF4-FFF2-40B4-BE49-F238E27FC236}">
                <a16:creationId xmlns="" xmlns:a16="http://schemas.microsoft.com/office/drawing/2014/main" id="{4AD4F0D0-758D-48D9-A8C9-EAC77C33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263" y="711018"/>
            <a:ext cx="39709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000" b="1" kern="0" dirty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Lưu ý tư thế ngồi viết </a:t>
            </a:r>
            <a:endParaRPr lang="zh-CN" altLang="en-US" sz="3000" b="1" kern="0" dirty="0">
              <a:solidFill>
                <a:srgbClr val="FF0000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200">
        <p14:doors dir="vert"/>
      </p:transition>
    </mc:Choice>
    <mc:Fallback xmlns="">
      <p:transition spd="slow" advTm="4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3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2518779" y="1846962"/>
            <a:ext cx="715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9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188</Words>
  <Application>Microsoft Office PowerPoint</Application>
  <PresentationFormat>Custom</PresentationFormat>
  <Paragraphs>47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32</cp:revision>
  <dcterms:created xsi:type="dcterms:W3CDTF">2021-06-07T06:59:14Z</dcterms:created>
  <dcterms:modified xsi:type="dcterms:W3CDTF">2024-10-30T13:09:33Z</dcterms:modified>
</cp:coreProperties>
</file>