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295" r:id="rId3"/>
    <p:sldId id="272" r:id="rId4"/>
    <p:sldId id="273" r:id="rId5"/>
    <p:sldId id="311" r:id="rId6"/>
    <p:sldId id="312" r:id="rId7"/>
    <p:sldId id="302" r:id="rId8"/>
    <p:sldId id="305" r:id="rId9"/>
    <p:sldId id="306" r:id="rId10"/>
    <p:sldId id="307" r:id="rId11"/>
    <p:sldId id="310" r:id="rId12"/>
    <p:sldId id="294" r:id="rId13"/>
    <p:sldId id="284" r:id="rId14"/>
    <p:sldId id="264" r:id="rId15"/>
    <p:sldId id="261" r:id="rId16"/>
    <p:sldId id="3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25T08:47:30.619" idx="1">
    <p:pos x="5760" y="8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35487" y="3309938"/>
            <a:ext cx="63064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</a:rPr>
              <a:t>Chủ đề 4: QUÊ HƯƠNG – ĐẤT NƯỚC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Bài 2: Nhân vật với trang phục dân tộc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</a:p>
        </p:txBody>
      </p:sp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813272" cy="331236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chân dung nhân viên nào trong trường? Người ấy làm công việc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thể hiện trang phục của nhân viên đó như thế nào?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thêm những hình ảnh gì để bài vẽ của mình sinh động? 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chân dung nhân viên làm việc ở trường em.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601216" y="1769909"/>
            <a:ext cx="7931224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 nhất? Vì sao?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Hình ảnh nào thể hện rõ công việc của nhân vật trong bài vẽ?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	+ Em có ý trưởng điều chỉnh như thế nào để bài vẽ thêm sinh động hơn? </a:t>
            </a:r>
          </a:p>
          <a:p>
            <a:pPr algn="just">
              <a:lnSpc>
                <a:spcPct val="150000"/>
              </a:lnSpc>
            </a:pPr>
            <a:endParaRPr lang="en-US" sz="2400" b="1" i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hình thức thư viện thân thiện: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32246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2B632-DA35-4232-9BAC-FCD459D9B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4: QUÊ HƯƠNG – ĐẤT NƯỚC</a:t>
            </a:r>
          </a:p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Nhân vật với trang phục dân tộc</a:t>
            </a:r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1 số trang phục của các dân tộc ở Việt Nam: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5229200"/>
            <a:ext cx="9041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bộ trang phục trên của dân tộc nào? </a:t>
            </a:r>
          </a:p>
          <a:p>
            <a:pPr marL="342900" indent="-342900">
              <a:buFontTx/>
              <a:buChar char="-"/>
            </a:pPr>
            <a:r>
              <a:rPr lang="en-US" sz="2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 sắc, kiểu dáng của bộ trang phục đó gợi cho em cảm giác gì?</a:t>
            </a:r>
          </a:p>
          <a:p>
            <a:pPr marL="342900" indent="-342900">
              <a:buFontTx/>
              <a:buChar char="-"/>
            </a:pPr>
            <a:r>
              <a:rPr lang="en-US" sz="2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 điểm riêng của từng bộ trang phục là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7309D-154B-5AB9-FE9D-EF82D4FC3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13" t="26973" r="51074" b="17784"/>
          <a:stretch/>
        </p:blipFill>
        <p:spPr>
          <a:xfrm>
            <a:off x="1155836" y="970315"/>
            <a:ext cx="6688312" cy="418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2310" y="476672"/>
            <a:ext cx="9118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tạo mô hình nhân vật với trang phục dân tộc bằng giấy bìa: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128AA-FAA3-2113-3D0A-2ADE8F4F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6" t="38067" r="12201" b="18513"/>
          <a:stretch/>
        </p:blipFill>
        <p:spPr>
          <a:xfrm>
            <a:off x="346415" y="1196752"/>
            <a:ext cx="8439701" cy="2605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C85A7-8C09-8510-93BB-561FC67E1C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08" t="35988" r="16926" b="27581"/>
          <a:stretch/>
        </p:blipFill>
        <p:spPr>
          <a:xfrm>
            <a:off x="346415" y="4077072"/>
            <a:ext cx="8439701" cy="26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07504" y="476672"/>
            <a:ext cx="9118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tạo mô hình nhân vật với trang phục dân tộc bằng giấy bìa: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65DE3-39B1-EC82-7BFA-692C12002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66" t="27580" r="14485" b="39969"/>
          <a:stretch/>
        </p:blipFill>
        <p:spPr>
          <a:xfrm>
            <a:off x="120912" y="1124744"/>
            <a:ext cx="5459200" cy="5256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BBDE2-7B16-52B4-D76F-94232639C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3" t="27580" r="36522" b="23320"/>
          <a:stretch/>
        </p:blipFill>
        <p:spPr>
          <a:xfrm>
            <a:off x="5292080" y="1124744"/>
            <a:ext cx="3721436" cy="52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138" y="1916832"/>
            <a:ext cx="83886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HƯỚNG DẪN TẠO MÔ HÌNH NHÂN VẬT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 TRANG PHỤC DÂN TỘC BẰNG GIẤY BÌA</a:t>
            </a:r>
          </a:p>
          <a:p>
            <a:pPr algn="ctr"/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07504" y="601524"/>
            <a:ext cx="10753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tạo mô hình nhân vật với trang phục dân tộc bằng giấy bìa: 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814723-F49E-9D62-56BF-ABAAF5D0A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400</Words>
  <Application>Microsoft Office PowerPoint</Application>
  <PresentationFormat>On-screen Show (4:3)</PresentationFormat>
  <Paragraphs>39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một số hình thức thư viện thân thiện: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User</cp:lastModifiedBy>
  <cp:revision>300</cp:revision>
  <dcterms:created xsi:type="dcterms:W3CDTF">2021-07-22T08:52:25Z</dcterms:created>
  <dcterms:modified xsi:type="dcterms:W3CDTF">2024-01-25T02:28:07Z</dcterms:modified>
</cp:coreProperties>
</file>