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767" r:id="rId4"/>
  </p:sldMasterIdLst>
  <p:notesMasterIdLst>
    <p:notesMasterId r:id="rId18"/>
  </p:notesMasterIdLst>
  <p:sldIdLst>
    <p:sldId id="297" r:id="rId5"/>
    <p:sldId id="299" r:id="rId6"/>
    <p:sldId id="296" r:id="rId7"/>
    <p:sldId id="322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99"/>
            <p14:sldId id="296"/>
            <p14:sldId id="322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>
        <p:scale>
          <a:sx n="60" d="100"/>
          <a:sy n="60" d="100"/>
        </p:scale>
        <p:origin x="-1456" y="-2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9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45660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2154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53864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815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49335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12580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05163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19827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73264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52188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7485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42966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79744"/>
      </p:ext>
    </p:extLst>
  </p:cSld>
  <p:clrMapOvr>
    <a:masterClrMapping/>
  </p:clrMapOvr>
  <p:transition spd="slow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58343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97932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08058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05207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19786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30738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12980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18317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37054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0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14/02/2023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7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3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FPzrJhz6z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2318584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426" y="2901320"/>
            <a:ext cx="760571" cy="101409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0000">
            <a:off x="3109438" y="663575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71" y="652145"/>
            <a:ext cx="1050608" cy="150241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1" y="2927066"/>
            <a:ext cx="3689949" cy="49136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8834" y="1371600"/>
            <a:ext cx="647106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</a:p>
          <a:p>
            <a:pPr algn="ctr"/>
            <a:r>
              <a:rPr lang="en-US" sz="4400" b="1" dirty="0" smtClean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 RỪNG </a:t>
            </a:r>
            <a:r>
              <a:rPr lang="en-US" sz="4400" b="1" smtClean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 ĐỚI</a:t>
            </a:r>
          </a:p>
          <a:p>
            <a:pPr algn="ctr"/>
            <a:r>
              <a:rPr lang="en-US" sz="3600" b="1" smtClean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latin typeface="Times New Roman" pitchFamily="18" charset="0"/>
                <a:cs typeface="Times New Roman" pitchFamily="18" charset="0"/>
              </a:rPr>
              <a:t>Bài 2: Chú chim nhỏ (2 tiết) </a:t>
            </a:r>
            <a:endParaRPr lang="vi-VN" sz="3600" b="1" dirty="0">
              <a:ln>
                <a:solidFill>
                  <a:srgbClr val="44546A">
                    <a:lumMod val="20000"/>
                    <a:lumOff val="80000"/>
                  </a:srgb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4173" y="1250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 hình </a:t>
            </a:r>
            <a:r>
              <a:rPr lang="en-US" sz="44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chú chim nhỏ </a:t>
            </a:r>
          </a:p>
          <a:p>
            <a:pPr algn="ctr"/>
            <a:r>
              <a:rPr lang="en-US" sz="44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yêu thích</a:t>
            </a:r>
            <a:endParaRPr lang="vi-VN" sz="44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TÍCH-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457200" y="1769909"/>
            <a:ext cx="8382000" cy="3785652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Con thích hình chú chim nào? Vì sao?</a:t>
            </a:r>
            <a:endParaRPr lang="en-US" sz="2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Hình, nét nào của lá cây đã tạo ra chú chim?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+ Cách con tạo ra chú chim như thế nào?</a:t>
            </a: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Chú chim nào được in rõ nét, sạch sẽ?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+ Con có muốn điều chỉnh gì để chú chim đẹp và hoàn thiện hơn không? </a:t>
            </a:r>
          </a:p>
        </p:txBody>
      </p:sp>
    </p:spTree>
    <p:extLst>
      <p:ext uri="{BB962C8B-B14F-4D97-AF65-F5344CB8AC3E}">
        <p14:creationId xmlns:p14="http://schemas.microsoft.com/office/powerpoint/2010/main" val="278717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7912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Cắt hình chú chim nhỏ đã tạo được ra khỏi giấy</a:t>
            </a:r>
          </a:p>
          <a:p>
            <a:r>
              <a:rPr lang="en-US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Sắp xếp và dán hình chú chim vào bức tranh rừng cây rậm rạp đã thực hiện ở bài trước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52400" y="164631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</a:p>
          <a:p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bức tranh về chú chim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990600"/>
            <a:ext cx="8534400" cy="4656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88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8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25" y="228600"/>
            <a:ext cx="4120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iCiel Cadena" pitchFamily="2" charset="-93"/>
              </a:rPr>
              <a:t>Khởi</a:t>
            </a:r>
            <a:r>
              <a:rPr lang="en-US" sz="6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66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6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630" y="1210270"/>
            <a:ext cx="1414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5400" dirty="0" err="1" smtClean="0">
                <a:solidFill>
                  <a:srgbClr val="00B050"/>
                </a:solidFill>
                <a:latin typeface="iCiel Cadena" pitchFamily="2" charset="-93"/>
              </a:rPr>
              <a:t>Hát</a:t>
            </a:r>
            <a:r>
              <a:rPr lang="en-US" sz="5400" dirty="0" smtClean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5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378349" y="2057400"/>
            <a:ext cx="4341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2CFE22"/>
                </a:solidFill>
                <a:latin typeface="iCiel Pony" pitchFamily="2" charset="-93"/>
              </a:rPr>
              <a:t>“</a:t>
            </a:r>
            <a:r>
              <a:rPr lang="en-US" sz="3600" dirty="0" err="1" smtClean="0">
                <a:solidFill>
                  <a:srgbClr val="2CFE22"/>
                </a:solidFill>
                <a:latin typeface="iCiel Pony" pitchFamily="2" charset="-93"/>
              </a:rPr>
              <a:t>Chim</a:t>
            </a:r>
            <a:r>
              <a:rPr lang="en-US" sz="3600" dirty="0" smtClean="0">
                <a:solidFill>
                  <a:srgbClr val="2CFE22"/>
                </a:solidFill>
                <a:latin typeface="iCiel Pony" pitchFamily="2" charset="-93"/>
              </a:rPr>
              <a:t> </a:t>
            </a:r>
            <a:r>
              <a:rPr lang="en-US" sz="3600" dirty="0" err="1" smtClean="0">
                <a:solidFill>
                  <a:srgbClr val="2CFE22"/>
                </a:solidFill>
                <a:latin typeface="iCiel Pony" pitchFamily="2" charset="-93"/>
              </a:rPr>
              <a:t>chích</a:t>
            </a:r>
            <a:r>
              <a:rPr lang="en-US" sz="3600" dirty="0" smtClean="0">
                <a:solidFill>
                  <a:srgbClr val="2CFE22"/>
                </a:solidFill>
                <a:latin typeface="iCiel Pony" pitchFamily="2" charset="-93"/>
              </a:rPr>
              <a:t> </a:t>
            </a:r>
            <a:r>
              <a:rPr lang="en-US" sz="3600" dirty="0" err="1" smtClean="0">
                <a:solidFill>
                  <a:srgbClr val="2CFE22"/>
                </a:solidFill>
                <a:latin typeface="iCiel Pony" pitchFamily="2" charset="-93"/>
              </a:rPr>
              <a:t>bông</a:t>
            </a:r>
            <a:r>
              <a:rPr lang="en-US" sz="3600" dirty="0" smtClean="0">
                <a:solidFill>
                  <a:srgbClr val="2CFE22"/>
                </a:solidFill>
                <a:latin typeface="iCiel Pony" pitchFamily="2" charset="-93"/>
              </a:rPr>
              <a:t>”</a:t>
            </a:r>
            <a:endParaRPr lang="vi-VN" sz="3600" dirty="0">
              <a:solidFill>
                <a:srgbClr val="2CFE22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405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1524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914400"/>
            <a:ext cx="8077201" cy="548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1306920" y="761249"/>
            <a:ext cx="5110281" cy="57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929908" y="3368308"/>
            <a:ext cx="2428255" cy="24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090771" y="1565026"/>
            <a:ext cx="2815096" cy="265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6059714" y="4500216"/>
            <a:ext cx="1603972" cy="160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E:\GIAO AN\ảnh tài liệu\yujyjhhj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518610" y="1885491"/>
            <a:ext cx="1981200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GIAO AN\ảnh tài liệu\jhhk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274187" y="1376486"/>
            <a:ext cx="2333203" cy="205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5125044" y="3281816"/>
            <a:ext cx="2552631" cy="206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3" y="3758989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39"/>
            <a:ext cx="9054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600" b="1" smtClean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4: KHU </a:t>
            </a:r>
            <a:r>
              <a:rPr lang="en-US" sz="3600" b="1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 NHIỆT ĐỚI</a:t>
            </a:r>
          </a:p>
          <a:p>
            <a:pPr algn="ctr"/>
            <a:r>
              <a:rPr lang="en-US" sz="3600" b="1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latin typeface="Times New Roman" pitchFamily="18" charset="0"/>
                <a:cs typeface="Times New Roman" pitchFamily="18" charset="0"/>
              </a:rPr>
              <a:t>Bài 2: Chú chim nhỏ (2 tiết) </a:t>
            </a:r>
            <a:endParaRPr lang="vi-VN" sz="3600" b="1">
              <a:ln>
                <a:solidFill>
                  <a:srgbClr val="44546A">
                    <a:lumMod val="20000"/>
                    <a:lumOff val="80000"/>
                  </a:srgb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=""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13360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6145088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 biết hình được tạo từ cách in chà xát:</a:t>
            </a:r>
            <a:endParaRPr lang="vi-VN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313" y="5943600"/>
            <a:ext cx="89644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Con nhìn thấy những hình ảnh gì?</a:t>
            </a:r>
            <a:r>
              <a:rPr lang="en-US" sz="2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 được tạo ra bằng cách nào?</a:t>
            </a:r>
          </a:p>
          <a:p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Bộ phận nào của chú chim được tạo ra từ hình in lá?</a:t>
            </a:r>
          </a:p>
        </p:txBody>
      </p:sp>
      <p:sp>
        <p:nvSpPr>
          <p:cNvPr id="3" name="AutoShape 2" descr="SGK Scan] ✓ Bài 2: Chú chim nhỏ - Sách Giáo Khoa - Học Online Cùng  Sachgiaibaita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36800" b="6650"/>
          <a:stretch/>
        </p:blipFill>
        <p:spPr bwMode="auto">
          <a:xfrm>
            <a:off x="152400" y="898306"/>
            <a:ext cx="8805490" cy="4892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0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3048979"/>
            <a:ext cx="4191000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Chọn và in hình lá cây lên giấy.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52400" y="0"/>
            <a:ext cx="88011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 tạo hình chú chim bằng cách in chà xát từ lá cây: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648200" y="6096000"/>
            <a:ext cx="4229100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B4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màu và hoàn thiện sản phẩm.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65100" y="6096000"/>
            <a:ext cx="4191000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thêm cảnh vật cho sản phẩm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mĩ thật sinh động hơn.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572000" y="3068587"/>
            <a:ext cx="4343400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thêm nhiều chấm, nét, màu vào 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hình lá để tạo thành hình chú chim.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t="9592" r="48537" b="8939"/>
          <a:stretch/>
        </p:blipFill>
        <p:spPr bwMode="auto">
          <a:xfrm>
            <a:off x="152400" y="533400"/>
            <a:ext cx="4191000" cy="2367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5" descr="E:\GIAO AN\SGV lop 2\sgv chân trời sáng tạo lớp 2\hình minh họa giáo án\11\fdsf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/>
          <a:stretch/>
        </p:blipFill>
        <p:spPr bwMode="auto">
          <a:xfrm>
            <a:off x="177800" y="3962400"/>
            <a:ext cx="4165599" cy="1981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:\GIAO AN\SGV lop 2\sgv chân trời sáng tạo lớp 2\hình minh họa giáo án\11\ưdsds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" t="499" r="428" b="-499"/>
          <a:stretch/>
        </p:blipFill>
        <p:spPr bwMode="auto">
          <a:xfrm>
            <a:off x="4615692" y="3962400"/>
            <a:ext cx="4281416" cy="1981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5" t="12089" r="11238" b="28136"/>
          <a:stretch/>
        </p:blipFill>
        <p:spPr bwMode="auto">
          <a:xfrm>
            <a:off x="4597400" y="546101"/>
            <a:ext cx="4318000" cy="2350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348" y="304800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4">
            <a:extLst>
              <a:ext uri="{FF2B5EF4-FFF2-40B4-BE49-F238E27FC236}">
                <a16:creationId xmlns=""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07504" y="2281535"/>
            <a:ext cx="8884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smtClean="0">
                <a:latin typeface="Times New Roman" pitchFamily="18" charset="0"/>
                <a:cs typeface="Times New Roman" pitchFamily="18" charset="0"/>
              </a:rPr>
              <a:t>Video hướng dẫn </a:t>
            </a:r>
            <a:r>
              <a:rPr lang="en-GB" sz="2400" b="1" i="1">
                <a:latin typeface="Times New Roman" pitchFamily="18" charset="0"/>
                <a:cs typeface="Times New Roman" pitchFamily="18" charset="0"/>
              </a:rPr>
              <a:t>tạo hình chú chim bằng cách in chà xát từ lá cây:</a:t>
            </a:r>
          </a:p>
          <a:p>
            <a:pPr algn="ctr"/>
            <a:r>
              <a:rPr lang="en-US" sz="2400" b="1" i="1" smtClean="0">
                <a:latin typeface="Times New Roman" pitchFamily="18" charset="0"/>
                <a:cs typeface="Times New Roman" pitchFamily="18" charset="0"/>
                <a:hlinkClick r:id="rId3"/>
              </a:rPr>
              <a:t>https://youtu.be/vFPzrJhz6z0</a:t>
            </a:r>
            <a:endParaRPr lang="en-US" sz="2400" b="1" i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11852" r="6666" b="7222"/>
          <a:stretch/>
        </p:blipFill>
        <p:spPr bwMode="auto">
          <a:xfrm>
            <a:off x="154518" y="152400"/>
            <a:ext cx="4341282" cy="3145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8" y="3581399"/>
            <a:ext cx="4341282" cy="3124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1" t="21086" r="20523" b="12713"/>
          <a:stretch/>
        </p:blipFill>
        <p:spPr bwMode="auto">
          <a:xfrm>
            <a:off x="4740588" y="152400"/>
            <a:ext cx="4232938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51884" r="14210" b="16100"/>
          <a:stretch/>
        </p:blipFill>
        <p:spPr bwMode="auto">
          <a:xfrm>
            <a:off x="4740588" y="3581399"/>
            <a:ext cx="4232937" cy="3124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961025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" b="3717"/>
          <a:stretch/>
        </p:blipFill>
        <p:spPr>
          <a:xfrm>
            <a:off x="71194" y="506289"/>
            <a:ext cx="9072806" cy="6351711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=""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30936" y="2514600"/>
            <a:ext cx="5741264" cy="3886200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Với đề tài Chú chim nhỏ con định chọn lá nào để in?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Chú chim em tưởng tượng cần mấy chiếc lá? Ở bộ phận nào?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dùng những nét màu nào để làm rõ hình chú chim?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Chú chim em định vẽ có màu gì? Hình ảnh phụ xung quanh chú chim là gì?</a:t>
            </a:r>
          </a:p>
        </p:txBody>
      </p:sp>
    </p:spTree>
    <p:extLst>
      <p:ext uri="{BB962C8B-B14F-4D97-AF65-F5344CB8AC3E}">
        <p14:creationId xmlns:p14="http://schemas.microsoft.com/office/powerpoint/2010/main" val="3082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4362</TotalTime>
  <Words>358</Words>
  <Application>Microsoft Office PowerPoint</Application>
  <PresentationFormat>On-screen Show (4:3)</PresentationFormat>
  <Paragraphs>47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Office Theme</vt:lpstr>
      <vt:lpstr>Office 主题</vt:lpstr>
      <vt:lpstr>11_Office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CTY REDSTAR</cp:lastModifiedBy>
  <cp:revision>310</cp:revision>
  <dcterms:created xsi:type="dcterms:W3CDTF">2020-08-13T08:18:23Z</dcterms:created>
  <dcterms:modified xsi:type="dcterms:W3CDTF">2023-02-14T02:42:57Z</dcterms:modified>
</cp:coreProperties>
</file>