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7" r:id="rId2"/>
    <p:sldId id="268" r:id="rId3"/>
    <p:sldId id="258" r:id="rId4"/>
    <p:sldId id="271" r:id="rId5"/>
    <p:sldId id="261" r:id="rId6"/>
    <p:sldId id="270" r:id="rId7"/>
    <p:sldId id="259" r:id="rId8"/>
    <p:sldId id="272" r:id="rId9"/>
    <p:sldId id="269" r:id="rId10"/>
    <p:sldId id="273" r:id="rId11"/>
    <p:sldId id="27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49" autoAdjust="0"/>
    <p:restoredTop sz="94660"/>
  </p:normalViewPr>
  <p:slideViewPr>
    <p:cSldViewPr>
      <p:cViewPr>
        <p:scale>
          <a:sx n="60" d="100"/>
          <a:sy n="60" d="100"/>
        </p:scale>
        <p:origin x="-892" y="-2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32A9F1-0B66-4B0B-9B51-398A69AAFD27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73FCDB-D0D3-428D-A5FD-7689FBF4A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600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9877BDE-DCF3-40E2-A599-5E3BBF745799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3FCDB-D0D3-428D-A5FD-7689FBF4A27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360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77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06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19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96D72-51C0-48E9-A4C9-02F3F5B9EC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20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24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939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638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855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61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819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696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352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B5D6C-8061-40AD-A85D-D3B53715553B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9E730-27C6-4D2A-971D-C8AA781C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482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audio" Target="file:///D:\2020-2021\GA%20h&#7897;i%20gi&#7843;ng%2020-21\L&#7899;p%203%20C&#7917;a%20h&#224;ng%20g&#7889;m%20s&#7913;\eeeee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P1Gut8fIeS8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2021-2022\GA%20PowerPoint%2021-22\L&#7899;p%202\Nh&#7841;c.mp3" TargetMode="Externa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Pictur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9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1752600" y="609601"/>
            <a:ext cx="6400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076" name="Text Box 12"/>
          <p:cNvSpPr txBox="1">
            <a:spLocks noChangeArrowheads="1"/>
          </p:cNvSpPr>
          <p:nvPr/>
        </p:nvSpPr>
        <p:spPr bwMode="auto">
          <a:xfrm>
            <a:off x="1066800" y="4992689"/>
            <a:ext cx="7239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Người thực hiện: Cô giáo </a:t>
            </a:r>
            <a:r>
              <a:rPr lang="en-US" sz="3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Nguyễn Thị Tú</a:t>
            </a:r>
          </a:p>
        </p:txBody>
      </p:sp>
      <p:pic>
        <p:nvPicPr>
          <p:cNvPr id="6" name="eeee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609600"/>
            <a:ext cx="203597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Box 6"/>
          <p:cNvSpPr txBox="1">
            <a:spLocks noChangeArrowheads="1"/>
          </p:cNvSpPr>
          <p:nvPr/>
        </p:nvSpPr>
        <p:spPr bwMode="auto">
          <a:xfrm>
            <a:off x="457200" y="1079480"/>
            <a:ext cx="83058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36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NHIỆT LIỆT CHÀO ĐÓN CÁC CON TỚI VỚI TIẾT HỌC MĨ THUẬT</a:t>
            </a:r>
          </a:p>
          <a:p>
            <a:pPr algn="ctr"/>
            <a:endParaRPr lang="en-US" sz="36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 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 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4: KHU RỪNG NHIỆT ĐỚI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1</a:t>
            </a:r>
            <a:r>
              <a:rPr lang="en-US" sz="3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Rừng cây rậm rạp </a:t>
            </a:r>
            <a:r>
              <a:rPr lang="en-US" sz="36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- 2 Tiết </a:t>
            </a:r>
          </a:p>
        </p:txBody>
      </p:sp>
    </p:spTree>
    <p:extLst>
      <p:ext uri="{BB962C8B-B14F-4D97-AF65-F5344CB8AC3E}">
        <p14:creationId xmlns:p14="http://schemas.microsoft.com/office/powerpoint/2010/main" val="371578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139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4" name="Rectangle 3"/>
          <p:cNvSpPr/>
          <p:nvPr/>
        </p:nvSpPr>
        <p:spPr>
          <a:xfrm>
            <a:off x="971600" y="457508"/>
            <a:ext cx="702455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4: PHÂN </a:t>
            </a:r>
            <a:r>
              <a:rPr 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TÍCH-  ĐÁNH GIÁ</a:t>
            </a:r>
          </a:p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Trưng bày sản phẩm và chia sẻ</a:t>
            </a:r>
            <a:endParaRPr lang="en-US" sz="2800" dirty="0"/>
          </a:p>
        </p:txBody>
      </p:sp>
      <p:sp>
        <p:nvSpPr>
          <p:cNvPr id="9" name="Text Box 34"/>
          <p:cNvSpPr txBox="1">
            <a:spLocks noChangeArrowheads="1"/>
          </p:cNvSpPr>
          <p:nvPr/>
        </p:nvSpPr>
        <p:spPr bwMode="auto">
          <a:xfrm>
            <a:off x="251520" y="1769909"/>
            <a:ext cx="8587680" cy="3231654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defTabSz="457200"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defTabSz="4572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defTabSz="4572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defTabSz="4572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defTabSz="4572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defTabSz="4572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HỎI GỢI MỞ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i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	+ </a:t>
            </a:r>
            <a:r>
              <a:rPr lang="en-US" sz="2400" b="1" i="1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Em</a:t>
            </a:r>
            <a:r>
              <a:rPr lang="en-US" sz="2400" b="1" i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thích sản phẩm nào? Vì sao?</a:t>
            </a:r>
            <a:endParaRPr lang="en-US" sz="2400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Arial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i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	+ Bài nào có nhiều chấm, nét màu?</a:t>
            </a:r>
          </a:p>
          <a:p>
            <a:pPr>
              <a:lnSpc>
                <a:spcPct val="150000"/>
              </a:lnSpc>
            </a:pPr>
            <a:r>
              <a:rPr lang="en-US" sz="2400" b="1" i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	</a:t>
            </a:r>
            <a:r>
              <a:rPr lang="en-US" sz="2400" b="1" i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+ Khu vực nào trong sản phẩm có nhiều kiểu nét, chấm màu?</a:t>
            </a:r>
          </a:p>
          <a:p>
            <a:pPr>
              <a:lnSpc>
                <a:spcPct val="150000"/>
              </a:lnSpc>
            </a:pPr>
            <a:r>
              <a:rPr lang="en-US" sz="2400" b="1" i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	</a:t>
            </a:r>
            <a:r>
              <a:rPr lang="en-US" sz="2400" b="1" i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+ Em có muốn điều chỉnh gì để khu rừng đẹp và hoàn thiện hơn không? </a:t>
            </a:r>
          </a:p>
        </p:txBody>
      </p:sp>
    </p:spTree>
    <p:extLst>
      <p:ext uri="{BB962C8B-B14F-4D97-AF65-F5344CB8AC3E}">
        <p14:creationId xmlns:p14="http://schemas.microsoft.com/office/powerpoint/2010/main" val="112668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ài 1: Rừng Cây rậm rạp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Bài 1: Rừng Cây rậm rạp 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2" t="34688" r="48703" b="45432"/>
          <a:stretch/>
        </p:blipFill>
        <p:spPr bwMode="auto">
          <a:xfrm>
            <a:off x="296584" y="908992"/>
            <a:ext cx="4059392" cy="2274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35496" y="56818"/>
            <a:ext cx="5215659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US" sz="2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5: VẬN DỤNG- PHÁT TRIỂN</a:t>
            </a:r>
            <a:endParaRPr lang="en-US" sz="2000" b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 ảnh rừng cây</a:t>
            </a:r>
            <a:endParaRPr lang="en-US" sz="2000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68" t="35375" r="8947" b="45188"/>
          <a:stretch/>
        </p:blipFill>
        <p:spPr bwMode="auto">
          <a:xfrm>
            <a:off x="4814584" y="908991"/>
            <a:ext cx="3933880" cy="2274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8" t="55696" r="48399" b="21262"/>
          <a:stretch/>
        </p:blipFill>
        <p:spPr bwMode="auto">
          <a:xfrm>
            <a:off x="341852" y="3429000"/>
            <a:ext cx="4014123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72" t="55887" r="8945" b="21332"/>
          <a:stretch/>
        </p:blipFill>
        <p:spPr bwMode="auto">
          <a:xfrm>
            <a:off x="4814584" y="3429000"/>
            <a:ext cx="3933880" cy="2349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41852" y="5877272"/>
            <a:ext cx="77072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 đã từng được đến khu rừng nào?</a:t>
            </a:r>
          </a:p>
          <a:p>
            <a:pPr marL="285750" indent="-285750">
              <a:buFontTx/>
              <a:buChar char="-"/>
            </a:pPr>
            <a:r>
              <a:rPr lang="en-US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 biết rừng cây nào khác những rừng cây trong ảnh? </a:t>
            </a:r>
          </a:p>
          <a:p>
            <a:pPr marL="285750" indent="-285750">
              <a:buFontTx/>
              <a:buChar char="-"/>
            </a:pPr>
            <a:r>
              <a:rPr lang="en-US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Quan sát cây trong rừng ở trong ảnh em có liên tưởng tới những nét nào? </a:t>
            </a:r>
            <a:endParaRPr lang="en-US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39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371600" y="388939"/>
            <a:ext cx="68580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3200" b="1" u="sng" smtClean="0">
                <a:solidFill>
                  <a:srgbClr val="FF0000"/>
                </a:solidFill>
                <a:latin typeface="Times New Roman" pitchFamily="18" charset="0"/>
              </a:rPr>
              <a:t>Mĩ thuật</a:t>
            </a:r>
            <a:endParaRPr lang="en-US" sz="3200" b="1" u="sng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en-US" sz="3200" b="1" u="sng">
                <a:solidFill>
                  <a:srgbClr val="7030A0"/>
                </a:solidFill>
                <a:latin typeface="Times New Roman" pitchFamily="18" charset="0"/>
              </a:rPr>
              <a:t>Bài 1</a:t>
            </a:r>
            <a:r>
              <a:rPr lang="en-US" sz="3200" b="1" smtClean="0">
                <a:solidFill>
                  <a:srgbClr val="7030A0"/>
                </a:solidFill>
                <a:latin typeface="Times New Roman" pitchFamily="18" charset="0"/>
              </a:rPr>
              <a:t>: </a:t>
            </a:r>
            <a:r>
              <a:rPr lang="en-US" sz="3200" b="1" smtClean="0">
                <a:latin typeface="Times New Roman" pitchFamily="18" charset="0"/>
              </a:rPr>
              <a:t>Rừng cây rậm rạp (2 </a:t>
            </a:r>
            <a:r>
              <a:rPr lang="en-US" sz="3200" b="1">
                <a:latin typeface="Times New Roman" pitchFamily="18" charset="0"/>
              </a:rPr>
              <a:t>Tiết</a:t>
            </a:r>
            <a:r>
              <a:rPr lang="en-US" sz="3200" b="1" smtClean="0">
                <a:latin typeface="Times New Roman" pitchFamily="18" charset="0"/>
              </a:rPr>
              <a:t>)</a:t>
            </a:r>
            <a:endParaRPr lang="en-US" sz="3200" b="1">
              <a:latin typeface="Times New Roman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13135" y="1641475"/>
            <a:ext cx="2526506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lnSpc>
                <a:spcPct val="90000"/>
              </a:lnSpc>
            </a:pPr>
            <a:r>
              <a:rPr lang="en-US" sz="3200" b="1">
                <a:latin typeface="Times New Roman" pitchFamily="18" charset="0"/>
              </a:rPr>
              <a:t>1. Khám phá</a:t>
            </a:r>
          </a:p>
        </p:txBody>
      </p:sp>
    </p:spTree>
    <p:extLst>
      <p:ext uri="{BB962C8B-B14F-4D97-AF65-F5344CB8AC3E}">
        <p14:creationId xmlns:p14="http://schemas.microsoft.com/office/powerpoint/2010/main" val="345213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25" y="260648"/>
            <a:ext cx="4179551" cy="43015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2001076" y="5589240"/>
            <a:ext cx="4947188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Cây có những bộ phận gì?</a:t>
            </a:r>
          </a:p>
          <a:p>
            <a:pPr marL="342900" indent="-342900">
              <a:buFontTx/>
              <a:buChar char="-"/>
            </a:pP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Rừng cây có nhiều cây hay 1 cây?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www.bacgiang.gov.vn/images/20181/155/013/247/604/8/15501324760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0648"/>
            <a:ext cx="4179551" cy="43015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63556" y="4767535"/>
            <a:ext cx="1236236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59681" y="4778586"/>
            <a:ext cx="1236236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2</a:t>
            </a:r>
          </a:p>
        </p:txBody>
      </p:sp>
    </p:spTree>
    <p:extLst>
      <p:ext uri="{BB962C8B-B14F-4D97-AF65-F5344CB8AC3E}">
        <p14:creationId xmlns:p14="http://schemas.microsoft.com/office/powerpoint/2010/main" val="3445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SGK Scan] ✓ Bài 1: Rừng Cây rậm rạp - Sách Giáo Khoa - Học Online Cùng  Sachgiaibaitap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SGK Scan] ✓ Bài 1: Rừng Cây rậm rạp - Sách Giáo Khoa - Học Online Cùng  Sachgiaibaitap.co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SGK Scan] ✓ Bài 1: Rừng Cây rậm rạp - Sách Giáo Khoa - Học Online Cùng  Sachgiaibaitap.co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7" t="54603" r="7895" b="7536"/>
          <a:stretch/>
        </p:blipFill>
        <p:spPr bwMode="auto">
          <a:xfrm>
            <a:off x="460375" y="764704"/>
            <a:ext cx="8144073" cy="45365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1520" y="5469031"/>
            <a:ext cx="87350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Để có sợi dài, em xé bằng cách nào? </a:t>
            </a:r>
          </a:p>
          <a:p>
            <a:pPr marL="342900" indent="-342900">
              <a:buFontTx/>
              <a:buChar char="-"/>
            </a:pPr>
            <a:r>
              <a:rPr lang="en-US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Làm thế nào để có được các mẩu giấy gần bằng nhau? </a:t>
            </a:r>
          </a:p>
          <a:p>
            <a:pPr marL="342900" indent="-342900">
              <a:buFontTx/>
              <a:buChar char="-"/>
            </a:pPr>
            <a:r>
              <a:rPr lang="en-US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 nét, chấm giấy gợi cho em về những bộ phận nào của cây? </a:t>
            </a:r>
            <a:endParaRPr lang="en-US" sz="24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5575" y="87015"/>
            <a:ext cx="8681416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 PHÁ CÁC LOẠI CHẤM, NÉT BẰNG CÁCH XÉ GIẤY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86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74748"/>
            <a:ext cx="6120680" cy="5459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TẠO BỨC TRANH RỪNG CÂY</a:t>
            </a:r>
          </a:p>
        </p:txBody>
      </p:sp>
      <p:pic>
        <p:nvPicPr>
          <p:cNvPr id="2050" name="Picture 2" descr="http://sachthietbigiaoduc.vn/public/1/Books/8004/16210/HF_43839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" t="1482" r="4362" b="5598"/>
          <a:stretch/>
        </p:blipFill>
        <p:spPr bwMode="auto">
          <a:xfrm>
            <a:off x="4774019" y="776934"/>
            <a:ext cx="3931670" cy="22746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achthietbigiaoduc.vn/public/1/Books/8004/16210/HF_43840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0" t="3527" r="3472" b="4227"/>
          <a:stretch/>
        </p:blipFill>
        <p:spPr bwMode="auto">
          <a:xfrm>
            <a:off x="2457512" y="3932359"/>
            <a:ext cx="3870251" cy="22753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sachthietbigiaoduc.vn/public/1/Books/8004/16210/HF_43838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" t="1483" r="4609" b="5597"/>
          <a:stretch/>
        </p:blipFill>
        <p:spPr bwMode="auto">
          <a:xfrm>
            <a:off x="395536" y="776934"/>
            <a:ext cx="3960440" cy="22746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3224473"/>
            <a:ext cx="39437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</a:t>
            </a:r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Xé, dán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</a:p>
          <a:p>
            <a:r>
              <a:rPr lang="en-US" sz="20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 bức tranh.</a:t>
            </a:r>
            <a:endParaRPr lang="en-US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74019" y="3188566"/>
            <a:ext cx="43497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 cây.</a:t>
            </a:r>
            <a:endParaRPr lang="en-US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6389" y="6361856"/>
            <a:ext cx="60724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3:</a:t>
            </a:r>
            <a:r>
              <a:rPr lang="en-US" sz="20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Dán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 giấy tạo lá cây </a:t>
            </a:r>
            <a:r>
              <a:rPr lang="en-US" sz="2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hoa,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21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1508637"/>
            <a:ext cx="73805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VIDEO HƯỚNG DẪN XÉ, DÁN  RỪNG CÂY</a:t>
            </a:r>
          </a:p>
          <a:p>
            <a:pPr algn="ctr"/>
            <a:r>
              <a:rPr lang="en-US" sz="2800" b="1" smtClean="0">
                <a:latin typeface="Times New Roman" pitchFamily="18" charset="0"/>
                <a:cs typeface="Times New Roman" pitchFamily="18" charset="0"/>
                <a:hlinkClick r:id="rId2"/>
              </a:rPr>
              <a:t>https://youtu.be/P1Gut8fIeS8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73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121" y="0"/>
            <a:ext cx="8229600" cy="692696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THAM KHẢO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697573"/>
            <a:ext cx="4232523" cy="29002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8" descr="http://sachthietbigiaoduc.vn/public/1/Books/8004/16210/HF_4384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56" y="692696"/>
            <a:ext cx="4324236" cy="2905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sachthietbigiaoduc.vn/public/1/Books/8004/16210/HF_4384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22" y="3779384"/>
            <a:ext cx="4306269" cy="28899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achthietbigiaoduc.vn/public/1/Books/8004/16210/HF_4384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79383"/>
            <a:ext cx="4250998" cy="28899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15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C1EEA97-D092-41A0-8495-9A7E342E03A1}"/>
              </a:ext>
            </a:extLst>
          </p:cNvPr>
          <p:cNvSpPr txBox="1"/>
          <p:nvPr/>
        </p:nvSpPr>
        <p:spPr>
          <a:xfrm>
            <a:off x="35496" y="44624"/>
            <a:ext cx="626824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</a:t>
            </a:r>
            <a:r>
              <a:rPr lang="nl-NL" sz="2400" b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3: </a:t>
            </a:r>
            <a:r>
              <a:rPr lang="nl-NL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LUYỆN </a:t>
            </a:r>
            <a:r>
              <a:rPr lang="nl-NL" sz="2400" b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TẬP- </a:t>
            </a:r>
            <a:r>
              <a:rPr lang="nl-NL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SÁNG </a:t>
            </a:r>
            <a:r>
              <a:rPr lang="nl-NL" sz="2400" b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endParaRPr lang="nl-NL" sz="2400" b="1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094BB24C-7D3D-4CBF-8EAC-8721618180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76064"/>
            <a:ext cx="9072806" cy="6237312"/>
          </a:xfrm>
          <a:prstGeom prst="rect">
            <a:avLst/>
          </a:prstGeom>
        </p:spPr>
      </p:pic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xmlns="" id="{29F19C4A-1BEC-4329-934A-0B72367D54FF}"/>
              </a:ext>
            </a:extLst>
          </p:cNvPr>
          <p:cNvSpPr/>
          <p:nvPr/>
        </p:nvSpPr>
        <p:spPr>
          <a:xfrm>
            <a:off x="630936" y="2924944"/>
            <a:ext cx="5741264" cy="2848228"/>
          </a:xfrm>
          <a:prstGeom prst="rect">
            <a:avLst/>
          </a:prstGeom>
          <a:solidFill>
            <a:srgbClr val="FFDEBF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30000"/>
              </a:lnSpc>
              <a:buFontTx/>
              <a:buChar char="-"/>
            </a:pPr>
            <a:r>
              <a:rPr lang="en-US" sz="2400" b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Với đề tài Rừng cây rậm rạp con định xé, dán rừng cây gì?</a:t>
            </a:r>
          </a:p>
          <a:p>
            <a:pPr marL="342900" indent="-342900">
              <a:lnSpc>
                <a:spcPct val="130000"/>
              </a:lnSpc>
              <a:buFontTx/>
              <a:buChar char="-"/>
            </a:pPr>
            <a:r>
              <a:rPr lang="en-US" sz="2400" b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Hình ảnh gì là hình ảnh chính, phụ?</a:t>
            </a:r>
          </a:p>
          <a:p>
            <a:pPr marL="342900" indent="-342900">
              <a:lnSpc>
                <a:spcPct val="130000"/>
              </a:lnSpc>
              <a:buFontTx/>
              <a:buChar char="-"/>
            </a:pPr>
            <a:r>
              <a:rPr lang="en-US" sz="2400" b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Màu sắc tranh xé, dán như thế nào?</a:t>
            </a:r>
            <a:endParaRPr lang="vi-VN" sz="2400" b="1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75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26" name="Picture 2" descr="nnnbn"/>
          <p:cNvPicPr>
            <a:picLocks noGrp="1" noChangeAspect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8195" name="Picture 4" descr="sun1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52401"/>
            <a:ext cx="2286000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5" descr="GOLDSTA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328" y="4870450"/>
            <a:ext cx="1147763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" descr="BELLS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810000"/>
            <a:ext cx="1362075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1257300" y="2014389"/>
            <a:ext cx="6743700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LUYỆN TẬP- SÁNG TẠO</a:t>
            </a:r>
          </a:p>
          <a:p>
            <a:pPr algn="ctr"/>
            <a:endParaRPr lang="en-US" sz="1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Em hãy tạo sản phẩm rừng cây</a:t>
            </a:r>
          </a:p>
          <a:p>
            <a:pPr algn="ctr"/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 bằng cách xé, dán giấy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9" name="Picture 6" descr="BELLS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7588">
            <a:off x="1103710" y="4449764"/>
            <a:ext cx="1362075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6" descr="BELLS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1046">
            <a:off x="6781800" y="609600"/>
            <a:ext cx="1362075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6" descr="BELLS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57378">
            <a:off x="1143000" y="609600"/>
            <a:ext cx="1362075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5" descr="GOLDSTA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475164"/>
            <a:ext cx="1147763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5" descr="GOLDSTA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410" y="4191000"/>
            <a:ext cx="1147763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5" descr="GOLDSTA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985" y="4575175"/>
            <a:ext cx="1147763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5" descr="GOLDSTA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985" y="4419600"/>
            <a:ext cx="1147763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Nhạ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904" y="1163638"/>
            <a:ext cx="3048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539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1613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331</Words>
  <Application>Microsoft Office PowerPoint</Application>
  <PresentationFormat>On-screen Show (4:3)</PresentationFormat>
  <Paragraphs>46</Paragraphs>
  <Slides>11</Slides>
  <Notes>2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CÁCH TẠO BỨC TRANH RỪNG CÂY</vt:lpstr>
      <vt:lpstr>PowerPoint Presentation</vt:lpstr>
      <vt:lpstr>BÀI THAM KHẢO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giaoan.link</dc:title>
  <dc:creator>Huynh Minh Trung</dc:creator>
  <cp:lastModifiedBy>CTY REDSTAR</cp:lastModifiedBy>
  <cp:revision>49</cp:revision>
  <dcterms:created xsi:type="dcterms:W3CDTF">2021-07-20T15:11:03Z</dcterms:created>
  <dcterms:modified xsi:type="dcterms:W3CDTF">2023-01-31T03:13:57Z</dcterms:modified>
</cp:coreProperties>
</file>