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9" r:id="rId3"/>
    <p:sldId id="270" r:id="rId4"/>
    <p:sldId id="258" r:id="rId5"/>
    <p:sldId id="260" r:id="rId6"/>
    <p:sldId id="271" r:id="rId7"/>
    <p:sldId id="259" r:id="rId8"/>
    <p:sldId id="272" r:id="rId9"/>
    <p:sldId id="265" r:id="rId10"/>
    <p:sldId id="273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24E32-5411-4AD6-836B-FE96B7F3A14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CBBD5-A803-4D2F-8AF6-D5404306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58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A218D0-BC3E-417B-BD72-618AF876C118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93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A479C-7621-428E-BD63-BB1BB281A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67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3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38DE2-07AB-4FD5-B627-77D175F9C50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3/29/2023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4343B-15B0-49BD-B24C-D8E8D37CF696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06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F2731-88B5-4A03-97B7-C758E7476B5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3/29/2023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E7942-9DA1-4CDB-BF5F-F0DF292220F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33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54864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56F2-707A-4854-A67D-B1C1A1AB64CA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3/29/2023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2063B-F398-4351-8D2A-F6C2FF6E241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32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C5EF1-BA31-4FD7-B6CD-9FE34BCDD466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3/29/2023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45F4-0BB6-4E7A-9787-6506E1ECBC7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25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535113"/>
            <a:ext cx="4041775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8"/>
            <a:ext cx="4040188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362208"/>
            <a:ext cx="4041775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72FAD-4801-4712-B66D-3FC68FD9ECF8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3/29/2023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67067-CBC0-4C3B-BC0B-50C47BDE908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88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232AC-F7FD-4975-86E8-B8E92A2D0216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3/29/2023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CEF66-32E6-4384-8633-8FDACB9BE1E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7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E43C3-EB3B-479F-BD83-3C4F2B1A27D2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3/29/2023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CD5BB-A593-4BB3-B284-05C799D6D12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6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63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2" y="1524008"/>
            <a:ext cx="3008313" cy="4602163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1B0D3-1B75-4829-9DAE-C3E41E0F7ACA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3/29/2023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17255-771E-4F95-939E-4C7DB08B0AD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09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136AC-FC8E-4DBE-9976-EAF326FB4668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3/29/2023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BCCAD-DFA0-4AEE-B444-FAEAEA61EF0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20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C1566-C23D-4C6D-A8FC-A4F77CAD1EC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3/29/2023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E4C48-1F7D-4A40-A0DC-829DBA02398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34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2CE2-2E2F-46C5-BEE6-83F38901EC9E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3/29/2023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5B2D-A020-4206-ABB2-BF7B787167D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77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A479C-7621-428E-BD63-BB1BB281A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8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8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2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7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3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7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7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1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00FD8-0BE9-4F2B-857F-73D2E5FFB92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83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FB2313-02E7-4C78-AD55-1A0E8D8EE08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3/29/2023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83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83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97647D-8784-4E2D-BD9D-E4CC36B61D5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77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75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1"/>
          </a:solidFill>
          <a:latin typeface="Lucida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1"/>
          </a:solidFill>
          <a:latin typeface="Lucida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1"/>
          </a:solidFill>
          <a:latin typeface="Lucida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1"/>
          </a:solidFill>
          <a:latin typeface="Lucida Sans"/>
        </a:defRPr>
      </a:lvl5pPr>
      <a:lvl6pPr marL="342900" algn="ctr" rtl="0" fontAlgn="base">
        <a:spcBef>
          <a:spcPct val="0"/>
        </a:spcBef>
        <a:spcAft>
          <a:spcPct val="0"/>
        </a:spcAft>
        <a:defRPr sz="3075" b="1">
          <a:solidFill>
            <a:schemeClr val="tx1"/>
          </a:solidFill>
          <a:latin typeface="Lucida Sans"/>
        </a:defRPr>
      </a:lvl6pPr>
      <a:lvl7pPr marL="685800" algn="ctr" rtl="0" fontAlgn="base">
        <a:spcBef>
          <a:spcPct val="0"/>
        </a:spcBef>
        <a:spcAft>
          <a:spcPct val="0"/>
        </a:spcAft>
        <a:defRPr sz="3075" b="1">
          <a:solidFill>
            <a:schemeClr val="tx1"/>
          </a:solidFill>
          <a:latin typeface="Lucida Sans"/>
        </a:defRPr>
      </a:lvl7pPr>
      <a:lvl8pPr marL="1028700" algn="ctr" rtl="0" fontAlgn="base">
        <a:spcBef>
          <a:spcPct val="0"/>
        </a:spcBef>
        <a:spcAft>
          <a:spcPct val="0"/>
        </a:spcAft>
        <a:defRPr sz="3075" b="1">
          <a:solidFill>
            <a:schemeClr val="tx1"/>
          </a:solidFill>
          <a:latin typeface="Lucida Sans"/>
        </a:defRPr>
      </a:lvl8pPr>
      <a:lvl9pPr marL="1371600" algn="ctr" rtl="0" fontAlgn="base">
        <a:spcBef>
          <a:spcPct val="0"/>
        </a:spcBef>
        <a:spcAft>
          <a:spcPct val="0"/>
        </a:spcAft>
        <a:defRPr sz="3075" b="1">
          <a:solidFill>
            <a:schemeClr val="tx1"/>
          </a:solidFill>
          <a:latin typeface="Lucida Sans"/>
        </a:defRPr>
      </a:lvl9pPr>
    </p:titleStyle>
    <p:bodyStyle>
      <a:lvl1pPr marL="410766" indent="-308372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1272" indent="-21193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106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014413" indent="-13692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8479" indent="-13692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594" indent="-1371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470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346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22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D:\2021-2022\GA%20PowerPoint%2021-22\L&#7899;p%202\Nh&#7841;c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3.wdp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2021-2022\GA%20PowerPoint%2021-22\L&#7899;p%202\Nh&#7841;c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8J-q5Uy6Itw" TargetMode="Externa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2021-2022\GA%20PowerPoint%2021-22\L&#7899;p%202\Nh&#7841;c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2021-2022\GA%20PowerPoint%2021-22\L&#7899;p%202\Nh&#7841;c.mp3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fg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858125" cy="845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/>
                <a:cs typeface="Times New Roman"/>
              </a:rPr>
              <a:t>Chào mừng các con đến với tiết học</a:t>
            </a:r>
            <a:endParaRPr lang="en-US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0099"/>
              </a:solidFill>
              <a:latin typeface="Times New Roman"/>
              <a:cs typeface="Times New Roman"/>
            </a:endParaRP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2409825" y="1676400"/>
            <a:ext cx="46767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Môn: Mĩ thuật</a:t>
            </a:r>
          </a:p>
        </p:txBody>
      </p:sp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1295400" y="3352800"/>
            <a:ext cx="68580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Nhạ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ình chữ nhật 2"/>
          <p:cNvSpPr/>
          <p:nvPr/>
        </p:nvSpPr>
        <p:spPr>
          <a:xfrm>
            <a:off x="1704565" y="2983028"/>
            <a:ext cx="6641562" cy="1106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5: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thú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vị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1: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Khuôn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ngộ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err="1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nghĩnh</a:t>
            </a: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tiết)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2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161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531" grpId="0" animBg="1"/>
      <p:bldP spid="22531" grpId="1" animBg="1"/>
      <p:bldP spid="22532" grpId="0" animBg="1"/>
      <p:bldP spid="22532" grpId="1" animBg="1"/>
      <p:bldP spid="225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6200" y="228600"/>
            <a:ext cx="906780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</a:t>
            </a:r>
          </a:p>
          <a:p>
            <a:pPr algn="ctr">
              <a:defRPr/>
            </a:pPr>
            <a:endParaRPr lang="en-US" sz="1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đề 4: Khu rừng nhiệt đới</a:t>
            </a:r>
          </a:p>
          <a:p>
            <a:pPr algn="ctr">
              <a:defRPr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Bài 5: Khu rừng thân thiện (2 tiết)</a:t>
            </a:r>
          </a:p>
          <a:p>
            <a:pPr algn="ctr">
              <a:lnSpc>
                <a:spcPct val="90000"/>
              </a:lnSpc>
              <a:defRPr/>
            </a:pPr>
            <a:endParaRPr lang="en-US" sz="800" b="1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- Tiết 1 -</a:t>
            </a: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685800" y="2676525"/>
            <a:ext cx="47420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smtClean="0">
                <a:latin typeface="Times New Roman" pitchFamily="18" charset="0"/>
                <a:cs typeface="Arial" charset="0"/>
              </a:rPr>
              <a:t>1. Khám phá</a:t>
            </a:r>
          </a:p>
          <a:p>
            <a:pPr eaLnBrk="1" hangingPunct="1"/>
            <a:r>
              <a:rPr lang="en-US" sz="2800" b="1" smtClean="0">
                <a:latin typeface="Times New Roman" pitchFamily="18" charset="0"/>
                <a:cs typeface="Arial" charset="0"/>
              </a:rPr>
              <a:t>2. Kiến tạo kiến thức- kĩ năng</a:t>
            </a:r>
            <a:endParaRPr lang="en-US" sz="2800" b="1">
              <a:latin typeface="Times New Roman" pitchFamily="18" charset="0"/>
              <a:cs typeface="Arial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83568" y="3627021"/>
            <a:ext cx="358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3. Luyện tập- sáng tạo</a:t>
            </a:r>
          </a:p>
        </p:txBody>
      </p:sp>
    </p:spTree>
    <p:extLst>
      <p:ext uri="{BB962C8B-B14F-4D97-AF65-F5344CB8AC3E}">
        <p14:creationId xmlns:p14="http://schemas.microsoft.com/office/powerpoint/2010/main" val="319449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4139"/>
            <a:ext cx="4032448" cy="250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24139"/>
            <a:ext cx="4032448" cy="250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866692"/>
            <a:ext cx="403244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58943"/>
            <a:ext cx="403244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3352" y="-27709"/>
            <a:ext cx="71096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Kiến tạo kiến thức- kĩ năng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516" y="6314964"/>
            <a:ext cx="424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630721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r>
              <a:rPr lang="en-US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3424349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40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6357" r="6921" b="3776"/>
          <a:stretch/>
        </p:blipFill>
        <p:spPr bwMode="auto">
          <a:xfrm>
            <a:off x="107504" y="692696"/>
            <a:ext cx="201900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4486" r="7315" b="5323"/>
          <a:stretch/>
        </p:blipFill>
        <p:spPr bwMode="auto">
          <a:xfrm>
            <a:off x="6898763" y="692696"/>
            <a:ext cx="206572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5454" r="7781" b="4679"/>
          <a:stretch/>
        </p:blipFill>
        <p:spPr bwMode="auto">
          <a:xfrm>
            <a:off x="2294842" y="692696"/>
            <a:ext cx="213314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t="6244" r="5633" b="5483"/>
          <a:stretch/>
        </p:blipFill>
        <p:spPr bwMode="auto">
          <a:xfrm>
            <a:off x="4572000" y="692696"/>
            <a:ext cx="214857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059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17032"/>
            <a:ext cx="259228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60" y="3717032"/>
            <a:ext cx="28575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273630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7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nnnbn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2" y="-5110"/>
            <a:ext cx="9180512" cy="6858000"/>
          </a:xfrm>
          <a:noFill/>
        </p:spPr>
      </p:pic>
      <p:pic>
        <p:nvPicPr>
          <p:cNvPr id="15363" name="Picture 4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1"/>
            <a:ext cx="22860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28" y="4870450"/>
            <a:ext cx="114776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BELLS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136207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784747" y="1660526"/>
            <a:ext cx="5955605" cy="253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Luyện tập- sáng tạo</a:t>
            </a:r>
          </a:p>
          <a:p>
            <a:pPr algn="ctr">
              <a:defRPr/>
            </a:pPr>
            <a:endParaRPr lang="en-US" sz="105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hãy tạo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1 khuôn mặt từ vật liệu tìm được  theo ý thích.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7" name="Picture 6" descr="BELLS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588">
            <a:off x="1103710" y="4449764"/>
            <a:ext cx="136207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 descr="BELLS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046">
            <a:off x="6781800" y="609600"/>
            <a:ext cx="136207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6" descr="BELLS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7378">
            <a:off x="1143000" y="609600"/>
            <a:ext cx="136207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5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75164"/>
            <a:ext cx="114776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5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10" y="4191000"/>
            <a:ext cx="114776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5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85" y="4575175"/>
            <a:ext cx="114776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5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985" y="4419600"/>
            <a:ext cx="114776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Nhạ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904" y="1163638"/>
            <a:ext cx="30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22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613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s-E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HỌC ĐẾN ĐÂY LÀ HẾT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b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</a:b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phúc</a:t>
            </a:r>
            <a:r>
              <a:rPr lang="en-US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/>
            </a:r>
            <a:br>
              <a:rPr lang="en-US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8330108" cy="4536504"/>
          </a:xfrm>
        </p:spPr>
      </p:pic>
    </p:spTree>
    <p:extLst>
      <p:ext uri="{BB962C8B-B14F-4D97-AF65-F5344CB8AC3E}">
        <p14:creationId xmlns:p14="http://schemas.microsoft.com/office/powerpoint/2010/main" val="4626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9237" y="225779"/>
            <a:ext cx="9067800" cy="196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</a:t>
            </a:r>
          </a:p>
          <a:p>
            <a:pPr algn="ctr">
              <a:defRPr/>
            </a:pPr>
            <a:endParaRPr lang="en-US" sz="1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6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Chủ đề 5: Đồ chơi thú vị</a:t>
            </a:r>
            <a:endParaRPr lang="en-US" sz="32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algn="ctr"/>
            <a:r>
              <a:rPr lang="en-US" sz="3200" b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 1: Khuôn mặt ngộ nghĩnh</a:t>
            </a: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tiết)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685800" y="2401069"/>
            <a:ext cx="217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1. Khám phá</a:t>
            </a:r>
          </a:p>
        </p:txBody>
      </p:sp>
    </p:spTree>
    <p:extLst>
      <p:ext uri="{BB962C8B-B14F-4D97-AF65-F5344CB8AC3E}">
        <p14:creationId xmlns:p14="http://schemas.microsoft.com/office/powerpoint/2010/main" val="172038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4665"/>
            <a:ext cx="2736304" cy="3860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5"/>
            <a:ext cx="2736304" cy="3860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938"/>
            <a:ext cx="2592288" cy="3860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7912" y="4615952"/>
            <a:ext cx="86260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các khuôn mặt có gì đặc biệt</a:t>
            </a:r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cảm trên khuôn mặt có gì khác nhau</a:t>
            </a:r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2192" y="9075911"/>
            <a:ext cx="7100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52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4139"/>
            <a:ext cx="4032448" cy="2505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24139"/>
            <a:ext cx="4032448" cy="2500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866692"/>
            <a:ext cx="4032446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58943"/>
            <a:ext cx="4032448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3352" y="-27709"/>
            <a:ext cx="71096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Kiến tạo kiến thức- kĩ năng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516" y="6314964"/>
            <a:ext cx="424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630721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r>
              <a:rPr lang="en-US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3424349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52400" y="2171700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VIDEO HƯỚNG DẪN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CÁCH TẠO HÌNH KHUÔN MẶT TỪ NHỮNG VẬT LIỆU KHÁC NHAU</a:t>
            </a:r>
          </a:p>
          <a:p>
            <a:pPr algn="ctr" eaLnBrk="1" hangingPunct="1"/>
            <a:r>
              <a:rPr lang="en-US" sz="2400" b="1" smtClean="0">
                <a:latin typeface="Times New Roman" pitchFamily="18" charset="0"/>
                <a:cs typeface="Times New Roman" pitchFamily="18" charset="0"/>
                <a:hlinkClick r:id="rId5"/>
              </a:rPr>
              <a:t>https://youtu.be/8J-q5Uy6Itw</a:t>
            </a:r>
            <a:endParaRPr lang="en-US" sz="24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065264"/>
      </p:ext>
    </p:extLst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6357" r="6921" b="3776"/>
          <a:stretch/>
        </p:blipFill>
        <p:spPr bwMode="auto">
          <a:xfrm>
            <a:off x="107504" y="692696"/>
            <a:ext cx="201900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4486" r="7315" b="5323"/>
          <a:stretch/>
        </p:blipFill>
        <p:spPr bwMode="auto">
          <a:xfrm>
            <a:off x="6898763" y="692696"/>
            <a:ext cx="206572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5454" r="7781" b="4679"/>
          <a:stretch/>
        </p:blipFill>
        <p:spPr bwMode="auto">
          <a:xfrm>
            <a:off x="2294842" y="692696"/>
            <a:ext cx="213314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t="6244" r="5633" b="5483"/>
          <a:stretch/>
        </p:blipFill>
        <p:spPr bwMode="auto">
          <a:xfrm>
            <a:off x="4572000" y="692696"/>
            <a:ext cx="214857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059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410445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717032"/>
            <a:ext cx="417646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2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nnnbn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2" y="-5110"/>
            <a:ext cx="9180512" cy="6858000"/>
          </a:xfrm>
          <a:noFill/>
        </p:spPr>
      </p:pic>
      <p:pic>
        <p:nvPicPr>
          <p:cNvPr id="15363" name="Picture 4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1"/>
            <a:ext cx="22860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28" y="4870450"/>
            <a:ext cx="114776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BELLS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136207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784747" y="1660526"/>
            <a:ext cx="5955605" cy="253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Luyện tập- sáng tạo</a:t>
            </a:r>
          </a:p>
          <a:p>
            <a:pPr algn="ctr">
              <a:defRPr/>
            </a:pPr>
            <a:endParaRPr lang="en-US" sz="105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hãy tạo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1 khuôn mặt từ vật liệu tìm được  theo ý thích.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7" name="Picture 6" descr="BELLS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588">
            <a:off x="1103710" y="4449764"/>
            <a:ext cx="136207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 descr="BELLS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046">
            <a:off x="6781800" y="609600"/>
            <a:ext cx="136207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6" descr="BELLS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7378">
            <a:off x="1143000" y="609600"/>
            <a:ext cx="136207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5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75164"/>
            <a:ext cx="114776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5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10" y="4191000"/>
            <a:ext cx="114776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5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85" y="4575175"/>
            <a:ext cx="114776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5" descr="GOL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985" y="4419600"/>
            <a:ext cx="114776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Nhạ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904" y="1163638"/>
            <a:ext cx="30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59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613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s-E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HỌC ĐẾN ĐÂY LÀ HẾT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b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</a:b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phúc</a:t>
            </a:r>
            <a:r>
              <a:rPr lang="en-US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/>
            </a:r>
            <a:br>
              <a:rPr lang="en-US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8330108" cy="4536504"/>
          </a:xfrm>
        </p:spPr>
      </p:pic>
    </p:spTree>
    <p:extLst>
      <p:ext uri="{BB962C8B-B14F-4D97-AF65-F5344CB8AC3E}">
        <p14:creationId xmlns:p14="http://schemas.microsoft.com/office/powerpoint/2010/main" val="40657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fg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858125" cy="845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/>
                <a:cs typeface="Times New Roman"/>
              </a:rPr>
              <a:t>Chào mừng các con đến với tiết học</a:t>
            </a:r>
            <a:endParaRPr lang="en-US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0099"/>
              </a:solidFill>
              <a:latin typeface="Times New Roman"/>
              <a:cs typeface="Times New Roman"/>
            </a:endParaRP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2409825" y="1676400"/>
            <a:ext cx="46767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Môn: Mĩ thuật</a:t>
            </a:r>
          </a:p>
        </p:txBody>
      </p:sp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1295400" y="3352800"/>
            <a:ext cx="68580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Nhạ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ình chữ nhật 2"/>
          <p:cNvSpPr/>
          <p:nvPr/>
        </p:nvSpPr>
        <p:spPr>
          <a:xfrm>
            <a:off x="1613290" y="2983028"/>
            <a:ext cx="6824112" cy="1106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5: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thú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vị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r>
              <a:rPr lang="en-US" sz="3200" b="1" err="1"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3200" b="1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ea typeface="Calibri"/>
                <a:cs typeface="Times New Roman" pitchFamily="18" charset="0"/>
              </a:rPr>
              <a:t>1: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Khuôn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mặt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/>
                <a:cs typeface="Times New Roman" pitchFamily="18" charset="0"/>
              </a:rPr>
              <a:t>ngộ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nghĩnh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1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161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531" grpId="0" animBg="1"/>
      <p:bldP spid="22531" grpId="1" animBg="1"/>
      <p:bldP spid="22532" grpId="0" animBg="1"/>
      <p:bldP spid="22532" grpId="1" animBg="1"/>
      <p:bldP spid="2253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365</Words>
  <Application>Microsoft Office PowerPoint</Application>
  <PresentationFormat>On-screen Show (4:3)</PresentationFormat>
  <Paragraphs>49</Paragraphs>
  <Slides>14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ĐẾN ĐÂY LÀ HẾT Kính chúc các thầy cô giáo và các em  Mạnh khỏe – Hạnh phúc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ĐẾN ĐÂY LÀ HẾT Kính chúc các thầy cô giáo và các em  Mạnh khỏe – Hạnh phúc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Windows User</cp:lastModifiedBy>
  <cp:revision>36</cp:revision>
  <dcterms:created xsi:type="dcterms:W3CDTF">2021-07-22T08:52:25Z</dcterms:created>
  <dcterms:modified xsi:type="dcterms:W3CDTF">2023-03-29T02:31:00Z</dcterms:modified>
</cp:coreProperties>
</file>