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1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75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23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6: Lớp học của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497493" y="1704404"/>
            <a:ext cx="2933457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73400" y="3094355"/>
            <a:ext cx="51854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</a:p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Nói tên lớp học của em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750" y="2026920"/>
            <a:ext cx="7554595" cy="457327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380" y="365125"/>
            <a:ext cx="6535420" cy="1325880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Kể tên các đồ dùng có trong lớp học của Minh và Hoa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3956685" cy="11417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1. Quan sát tranh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295" y="1885950"/>
            <a:ext cx="9197340" cy="25819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24685" y="4643120"/>
            <a:ext cx="20066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Góc học tập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28160" y="4558665"/>
            <a:ext cx="1899285" cy="805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Góc sáng tạo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52565" y="4534535"/>
            <a:ext cx="2091690" cy="829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Bảng nội quy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57310" y="4546600"/>
            <a:ext cx="1755140" cy="889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Nơi uống nước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650" y="365125"/>
            <a:ext cx="6788150" cy="1325880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Hỏi đáp về đồ dùng học tập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3956685" cy="11417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2. Chơi trò chơi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3615" y="1691005"/>
            <a:ext cx="6165215" cy="264223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226560" y="4664710"/>
            <a:ext cx="5062220" cy="19596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Bàn, ghế, bảng, phấn, bút, vở, sách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8235" y="0"/>
            <a:ext cx="8058785" cy="11417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74265" y="1141730"/>
            <a:ext cx="5546090" cy="2665095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8463915" y="1388110"/>
            <a:ext cx="3060065" cy="170053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Thầy, cô giáo có nhiệm vụ dạy học</a:t>
            </a:r>
          </a:p>
        </p:txBody>
      </p:sp>
      <p:sp>
        <p:nvSpPr>
          <p:cNvPr id="8" name="Double Wave 7"/>
          <p:cNvSpPr/>
          <p:nvPr/>
        </p:nvSpPr>
        <p:spPr>
          <a:xfrm>
            <a:off x="8220710" y="4666615"/>
            <a:ext cx="3812540" cy="122618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Các bạn học sinh có nhiệm vụ học tập, giúp đỡ lẫn nhau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995" y="3901440"/>
            <a:ext cx="5039995" cy="275653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10">
                <a:latin typeface="Times New Roman" panose="02020603050405020304" charset="0"/>
                <a:cs typeface="Times New Roman" panose="02020603050405020304" charset="0"/>
              </a:rPr>
              <a:t>Ở lớp em tham gia những hoạt động học tập nào? Em thích hoạt động nào nhất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845" y="1764030"/>
            <a:ext cx="5335905" cy="4930140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7540625" y="2845435"/>
            <a:ext cx="3922395" cy="2088515"/>
          </a:xfrm>
          <a:prstGeom prst="double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Nghe giảng bài, viết bài, 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ldLvl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Giới thiệu với bạn về các thành viên trong lớp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7940" y="1613535"/>
            <a:ext cx="6751955" cy="370586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Kể tên các hoạt động ngoài giờ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4465" y="1521460"/>
            <a:ext cx="6369685" cy="471487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068070" y="1752600"/>
            <a:ext cx="2088515" cy="125095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Trang trí lớp học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9073515" y="1752600"/>
            <a:ext cx="2280285" cy="156654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Vui chơi cùng nhau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179560" y="4716145"/>
            <a:ext cx="2477135" cy="13233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Tập múa hát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ldLvl="0" animBg="1"/>
      <p:bldP spid="5" grpId="1" animBg="1"/>
      <p:bldP spid="6" grpId="0" bldLvl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855" y="1691005"/>
            <a:ext cx="9565640" cy="3213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160</Words>
  <Application>Microsoft Office PowerPoint</Application>
  <PresentationFormat>Widescreen</PresentationFormat>
  <Paragraphs>25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Microsoft YaHei</vt:lpstr>
      <vt:lpstr>Microsoft YaHei</vt:lpstr>
      <vt:lpstr>宋体</vt:lpstr>
      <vt:lpstr>Arial</vt:lpstr>
      <vt:lpstr>Calibri</vt:lpstr>
      <vt:lpstr>Times New Roman</vt:lpstr>
      <vt:lpstr>等线</vt:lpstr>
      <vt:lpstr>Office 主题​​</vt:lpstr>
      <vt:lpstr>PowerPoint Presentation</vt:lpstr>
      <vt:lpstr>Nói tên lớp học của em</vt:lpstr>
      <vt:lpstr>Kể tên các đồ dùng có trong lớp học của Minh và Hoa</vt:lpstr>
      <vt:lpstr>Hỏi đáp về đồ dùng học tập</vt:lpstr>
      <vt:lpstr>PowerPoint Presentation</vt:lpstr>
      <vt:lpstr>Ở lớp em tham gia những hoạt động học tập nào? Em thích hoạt động nào nhất</vt:lpstr>
      <vt:lpstr>Giới thiệu với bạn về các thành viên trong lớp</vt:lpstr>
      <vt:lpstr>Kể tên các hoạt động ngoài giờ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Microsoft account</cp:lastModifiedBy>
  <cp:revision>7</cp:revision>
  <dcterms:created xsi:type="dcterms:W3CDTF">2020-09-02T12:11:00Z</dcterms:created>
  <dcterms:modified xsi:type="dcterms:W3CDTF">2024-10-21T09:30:41Z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