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9" r:id="rId3"/>
  </p:sldMasterIdLst>
  <p:notesMasterIdLst>
    <p:notesMasterId r:id="rId27"/>
  </p:notesMasterIdLst>
  <p:sldIdLst>
    <p:sldId id="259" r:id="rId4"/>
    <p:sldId id="257" r:id="rId5"/>
    <p:sldId id="330" r:id="rId6"/>
    <p:sldId id="331" r:id="rId7"/>
    <p:sldId id="332" r:id="rId8"/>
    <p:sldId id="299" r:id="rId9"/>
    <p:sldId id="293" r:id="rId10"/>
    <p:sldId id="300" r:id="rId11"/>
    <p:sldId id="294" r:id="rId12"/>
    <p:sldId id="333" r:id="rId13"/>
    <p:sldId id="287" r:id="rId14"/>
    <p:sldId id="334" r:id="rId15"/>
    <p:sldId id="335" r:id="rId16"/>
    <p:sldId id="336" r:id="rId17"/>
    <p:sldId id="33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F0955-C18B-42C9-9EB2-EF7854AF386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D7998-6D0D-4E3B-BAA8-3C9511BF3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8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34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79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931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98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67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523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35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93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55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615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12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95568-98E1-4F58-8C39-BFC148F18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95568-98E1-4F58-8C39-BFC148F18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23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95568-98E1-4F58-8C39-BFC148F18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781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95568-98E1-4F58-8C39-BFC148F18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72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3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47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82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6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0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9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2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3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08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5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4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1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8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1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9/8/2023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3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9/8/2023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05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57266BB-0252-4F9A-A112-287B204F2924}"/>
              </a:ext>
            </a:extLst>
          </p:cNvPr>
          <p:cNvSpPr/>
          <p:nvPr userDrawn="1"/>
        </p:nvSpPr>
        <p:spPr>
          <a:xfrm>
            <a:off x="314324" y="409575"/>
            <a:ext cx="11687175" cy="614362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1543050" cy="20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57266BB-0252-4F9A-A112-287B204F2924}"/>
              </a:ext>
            </a:extLst>
          </p:cNvPr>
          <p:cNvSpPr/>
          <p:nvPr userDrawn="1"/>
        </p:nvSpPr>
        <p:spPr>
          <a:xfrm>
            <a:off x="314324" y="409575"/>
            <a:ext cx="11687175" cy="614362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1543050" cy="20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9F4B1C5-921F-4882-9954-FBD21B7757FB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8E1A90-123B-4630-994C-9FFBBA78EA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510"/>
            <a:ext cx="4395730" cy="30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0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9F4B1C5-921F-4882-9954-FBD21B7757FB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8E1A90-123B-4630-994C-9FFBBA78EA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510"/>
            <a:ext cx="4395730" cy="30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CE9EE7E-659A-E620-5E76-B3BEE7DE2A4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133349"/>
            <a:ext cx="1352549" cy="135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3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2023/9/8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5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0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jfif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fif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fif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fif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C56746-D244-85BE-48A3-282D1DEA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984" y="223217"/>
            <a:ext cx="3633531" cy="11156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4EF7B2-9A89-077C-C42E-6E08B86CE04F}"/>
              </a:ext>
            </a:extLst>
          </p:cNvPr>
          <p:cNvSpPr/>
          <p:nvPr/>
        </p:nvSpPr>
        <p:spPr>
          <a:xfrm>
            <a:off x="2228850" y="1352550"/>
            <a:ext cx="9867900" cy="24574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44C84-C281-7A39-2F84-A18E53069879}"/>
              </a:ext>
            </a:extLst>
          </p:cNvPr>
          <p:cNvSpPr txBox="1"/>
          <p:nvPr/>
        </p:nvSpPr>
        <p:spPr>
          <a:xfrm>
            <a:off x="6181724" y="3829050"/>
            <a:ext cx="2886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DA27D-91D8-78C2-63FE-5B480A2B6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75" y="1728492"/>
            <a:ext cx="9801225" cy="16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1C0AC-860C-9950-3806-838D8993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958" y="2416209"/>
            <a:ext cx="643793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>
            <a:extLst>
              <a:ext uri="{FF2B5EF4-FFF2-40B4-BE49-F238E27FC236}">
                <a16:creationId xmlns:a16="http://schemas.microsoft.com/office/drawing/2014/main" id="{ABE33D25-EFAE-EBCE-35B1-3BC5EB5DA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23" y="81122"/>
            <a:ext cx="11293527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hình 4,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hãy chỉ vị trí tương ứng của các địa điểm này trên bản đồ Địa lí tự nhiên Việt Nam.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60CCC-2C96-0893-2C07-DBBC2EE7A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1652587"/>
            <a:ext cx="10435120" cy="3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FE9380-5276-45B9-3594-A3A9C4249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" y="588234"/>
            <a:ext cx="7543801" cy="5762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38DE56-6960-510E-2398-E19889AD3483}"/>
              </a:ext>
            </a:extLst>
          </p:cNvPr>
          <p:cNvSpPr txBox="1"/>
          <p:nvPr/>
        </p:nvSpPr>
        <p:spPr>
          <a:xfrm>
            <a:off x="7981949" y="739802"/>
            <a:ext cx="3800475" cy="108952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Hoàng Liên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Cai)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1EB601-7172-8DF5-6FB8-4606C1514E9B}"/>
              </a:ext>
            </a:extLst>
          </p:cNvPr>
          <p:cNvSpPr/>
          <p:nvPr/>
        </p:nvSpPr>
        <p:spPr>
          <a:xfrm rot="20306763">
            <a:off x="2329865" y="1750410"/>
            <a:ext cx="687410" cy="1354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272FB-A507-3CAF-8F60-ADD947A51119}"/>
              </a:ext>
            </a:extLst>
          </p:cNvPr>
          <p:cNvSpPr txBox="1"/>
          <p:nvPr/>
        </p:nvSpPr>
        <p:spPr>
          <a:xfrm>
            <a:off x="7962900" y="2159027"/>
            <a:ext cx="3790950" cy="108952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Châu (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La)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B68C45-E1C5-A5CE-BF4F-714EACE05D3A}"/>
              </a:ext>
            </a:extLst>
          </p:cNvPr>
          <p:cNvSpPr/>
          <p:nvPr/>
        </p:nvSpPr>
        <p:spPr>
          <a:xfrm rot="19336582">
            <a:off x="2863623" y="3274524"/>
            <a:ext cx="563898" cy="901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A84B84-C0D8-04AC-4A2B-3FD66BE7E84C}"/>
              </a:ext>
            </a:extLst>
          </p:cNvPr>
          <p:cNvSpPr txBox="1"/>
          <p:nvPr/>
        </p:nvSpPr>
        <p:spPr>
          <a:xfrm>
            <a:off x="7962900" y="3711602"/>
            <a:ext cx="3790950" cy="108952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Văn (Hà 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Giang)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E04FB7-5E5C-A5A3-48DB-92E59D886FCE}"/>
              </a:ext>
            </a:extLst>
          </p:cNvPr>
          <p:cNvSpPr/>
          <p:nvPr/>
        </p:nvSpPr>
        <p:spPr>
          <a:xfrm rot="5400000">
            <a:off x="3739923" y="740874"/>
            <a:ext cx="563898" cy="901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3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>
            <a:extLst>
              <a:ext uri="{FF2B5EF4-FFF2-40B4-BE49-F238E27FC236}">
                <a16:creationId xmlns:a16="http://schemas.microsoft.com/office/drawing/2014/main" id="{2AA4B1EA-83B0-BA58-B842-304F6B52E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7822"/>
            <a:ext cx="11477625" cy="954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một đặc điểm tự nhiên (địa hình, khí hậu hoặc sông 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ò</a:t>
            </a:r>
            <a:r>
              <a:rPr lang="vi-VN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i) ở vùng Trung du và miền núi Bắc Bộ để hoàn thành sơ đồ theo gợi ý dưới đây: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AA588-E17F-E5AB-4347-9FBD51688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957387"/>
            <a:ext cx="10816544" cy="21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>
            <a:extLst>
              <a:ext uri="{FF2B5EF4-FFF2-40B4-BE49-F238E27FC236}">
                <a16:creationId xmlns:a16="http://schemas.microsoft.com/office/drawing/2014/main" id="{6583FB75-9FF4-7B2F-74BC-DB1FC5BE3D7A}"/>
              </a:ext>
            </a:extLst>
          </p:cNvPr>
          <p:cNvSpPr/>
          <p:nvPr/>
        </p:nvSpPr>
        <p:spPr>
          <a:xfrm>
            <a:off x="864705" y="974035"/>
            <a:ext cx="4164496" cy="5307495"/>
          </a:xfrm>
          <a:custGeom>
            <a:avLst/>
            <a:gdLst>
              <a:gd name="connsiteX0" fmla="*/ 0 w 4164496"/>
              <a:gd name="connsiteY0" fmla="*/ 0 h 5307495"/>
              <a:gd name="connsiteX1" fmla="*/ 553283 w 4164496"/>
              <a:gd name="connsiteY1" fmla="*/ 0 h 5307495"/>
              <a:gd name="connsiteX2" fmla="*/ 1064921 w 4164496"/>
              <a:gd name="connsiteY2" fmla="*/ 0 h 5307495"/>
              <a:gd name="connsiteX3" fmla="*/ 1534914 w 4164496"/>
              <a:gd name="connsiteY3" fmla="*/ 0 h 5307495"/>
              <a:gd name="connsiteX4" fmla="*/ 2129842 w 4164496"/>
              <a:gd name="connsiteY4" fmla="*/ 0 h 5307495"/>
              <a:gd name="connsiteX5" fmla="*/ 2599835 w 4164496"/>
              <a:gd name="connsiteY5" fmla="*/ 0 h 5307495"/>
              <a:gd name="connsiteX6" fmla="*/ 3236408 w 4164496"/>
              <a:gd name="connsiteY6" fmla="*/ 0 h 5307495"/>
              <a:gd name="connsiteX7" fmla="*/ 4164496 w 4164496"/>
              <a:gd name="connsiteY7" fmla="*/ 0 h 5307495"/>
              <a:gd name="connsiteX8" fmla="*/ 4164496 w 4164496"/>
              <a:gd name="connsiteY8" fmla="*/ 504212 h 5307495"/>
              <a:gd name="connsiteX9" fmla="*/ 4164496 w 4164496"/>
              <a:gd name="connsiteY9" fmla="*/ 1034962 h 5307495"/>
              <a:gd name="connsiteX10" fmla="*/ 4164496 w 4164496"/>
              <a:gd name="connsiteY10" fmla="*/ 1565711 h 5307495"/>
              <a:gd name="connsiteX11" fmla="*/ 4164496 w 4164496"/>
              <a:gd name="connsiteY11" fmla="*/ 2096461 h 5307495"/>
              <a:gd name="connsiteX12" fmla="*/ 4164496 w 4164496"/>
              <a:gd name="connsiteY12" fmla="*/ 2653748 h 5307495"/>
              <a:gd name="connsiteX13" fmla="*/ 4164496 w 4164496"/>
              <a:gd name="connsiteY13" fmla="*/ 3237572 h 5307495"/>
              <a:gd name="connsiteX14" fmla="*/ 4164496 w 4164496"/>
              <a:gd name="connsiteY14" fmla="*/ 3715247 h 5307495"/>
              <a:gd name="connsiteX15" fmla="*/ 4164496 w 4164496"/>
              <a:gd name="connsiteY15" fmla="*/ 4166384 h 5307495"/>
              <a:gd name="connsiteX16" fmla="*/ 4164496 w 4164496"/>
              <a:gd name="connsiteY16" fmla="*/ 4670596 h 5307495"/>
              <a:gd name="connsiteX17" fmla="*/ 4164496 w 4164496"/>
              <a:gd name="connsiteY17" fmla="*/ 5307495 h 5307495"/>
              <a:gd name="connsiteX18" fmla="*/ 3486278 w 4164496"/>
              <a:gd name="connsiteY18" fmla="*/ 5307495 h 5307495"/>
              <a:gd name="connsiteX19" fmla="*/ 2974640 w 4164496"/>
              <a:gd name="connsiteY19" fmla="*/ 5307495 h 5307495"/>
              <a:gd name="connsiteX20" fmla="*/ 2379712 w 4164496"/>
              <a:gd name="connsiteY20" fmla="*/ 5307495 h 5307495"/>
              <a:gd name="connsiteX21" fmla="*/ 1868074 w 4164496"/>
              <a:gd name="connsiteY21" fmla="*/ 5307495 h 5307495"/>
              <a:gd name="connsiteX22" fmla="*/ 1273146 w 4164496"/>
              <a:gd name="connsiteY22" fmla="*/ 5307495 h 5307495"/>
              <a:gd name="connsiteX23" fmla="*/ 594928 w 4164496"/>
              <a:gd name="connsiteY23" fmla="*/ 5307495 h 5307495"/>
              <a:gd name="connsiteX24" fmla="*/ 0 w 4164496"/>
              <a:gd name="connsiteY24" fmla="*/ 5307495 h 5307495"/>
              <a:gd name="connsiteX25" fmla="*/ 0 w 4164496"/>
              <a:gd name="connsiteY25" fmla="*/ 4750208 h 5307495"/>
              <a:gd name="connsiteX26" fmla="*/ 0 w 4164496"/>
              <a:gd name="connsiteY26" fmla="*/ 4299071 h 5307495"/>
              <a:gd name="connsiteX27" fmla="*/ 0 w 4164496"/>
              <a:gd name="connsiteY27" fmla="*/ 3741784 h 5307495"/>
              <a:gd name="connsiteX28" fmla="*/ 0 w 4164496"/>
              <a:gd name="connsiteY28" fmla="*/ 3184497 h 5307495"/>
              <a:gd name="connsiteX29" fmla="*/ 0 w 4164496"/>
              <a:gd name="connsiteY29" fmla="*/ 2653748 h 5307495"/>
              <a:gd name="connsiteX30" fmla="*/ 0 w 4164496"/>
              <a:gd name="connsiteY30" fmla="*/ 2149536 h 5307495"/>
              <a:gd name="connsiteX31" fmla="*/ 0 w 4164496"/>
              <a:gd name="connsiteY31" fmla="*/ 1671861 h 5307495"/>
              <a:gd name="connsiteX32" fmla="*/ 0 w 4164496"/>
              <a:gd name="connsiteY32" fmla="*/ 1114574 h 5307495"/>
              <a:gd name="connsiteX33" fmla="*/ 0 w 4164496"/>
              <a:gd name="connsiteY33" fmla="*/ 610362 h 5307495"/>
              <a:gd name="connsiteX34" fmla="*/ 0 w 4164496"/>
              <a:gd name="connsiteY34" fmla="*/ 0 h 530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164496" h="5307495" fill="none" extrusionOk="0">
                <a:moveTo>
                  <a:pt x="0" y="0"/>
                </a:moveTo>
                <a:cubicBezTo>
                  <a:pt x="274988" y="-56630"/>
                  <a:pt x="323176" y="9453"/>
                  <a:pt x="553283" y="0"/>
                </a:cubicBezTo>
                <a:cubicBezTo>
                  <a:pt x="783390" y="-9453"/>
                  <a:pt x="839538" y="10437"/>
                  <a:pt x="1064921" y="0"/>
                </a:cubicBezTo>
                <a:cubicBezTo>
                  <a:pt x="1290304" y="-10437"/>
                  <a:pt x="1370685" y="23916"/>
                  <a:pt x="1534914" y="0"/>
                </a:cubicBezTo>
                <a:cubicBezTo>
                  <a:pt x="1699143" y="-23916"/>
                  <a:pt x="1935301" y="51557"/>
                  <a:pt x="2129842" y="0"/>
                </a:cubicBezTo>
                <a:cubicBezTo>
                  <a:pt x="2324383" y="-51557"/>
                  <a:pt x="2504631" y="53188"/>
                  <a:pt x="2599835" y="0"/>
                </a:cubicBezTo>
                <a:cubicBezTo>
                  <a:pt x="2695039" y="-53188"/>
                  <a:pt x="3054679" y="1723"/>
                  <a:pt x="3236408" y="0"/>
                </a:cubicBezTo>
                <a:cubicBezTo>
                  <a:pt x="3418137" y="-1723"/>
                  <a:pt x="3834539" y="7786"/>
                  <a:pt x="4164496" y="0"/>
                </a:cubicBezTo>
                <a:cubicBezTo>
                  <a:pt x="4165090" y="118318"/>
                  <a:pt x="4143947" y="269831"/>
                  <a:pt x="4164496" y="504212"/>
                </a:cubicBezTo>
                <a:cubicBezTo>
                  <a:pt x="4185045" y="738593"/>
                  <a:pt x="4151539" y="786914"/>
                  <a:pt x="4164496" y="1034962"/>
                </a:cubicBezTo>
                <a:cubicBezTo>
                  <a:pt x="4177453" y="1283010"/>
                  <a:pt x="4152102" y="1383050"/>
                  <a:pt x="4164496" y="1565711"/>
                </a:cubicBezTo>
                <a:cubicBezTo>
                  <a:pt x="4176890" y="1748372"/>
                  <a:pt x="4131402" y="1910828"/>
                  <a:pt x="4164496" y="2096461"/>
                </a:cubicBezTo>
                <a:cubicBezTo>
                  <a:pt x="4197590" y="2282094"/>
                  <a:pt x="4152579" y="2446556"/>
                  <a:pt x="4164496" y="2653748"/>
                </a:cubicBezTo>
                <a:cubicBezTo>
                  <a:pt x="4176384" y="2863095"/>
                  <a:pt x="4140544" y="2960053"/>
                  <a:pt x="4164496" y="3237572"/>
                </a:cubicBezTo>
                <a:cubicBezTo>
                  <a:pt x="4188448" y="3515091"/>
                  <a:pt x="4130664" y="3572479"/>
                  <a:pt x="4164496" y="3715247"/>
                </a:cubicBezTo>
                <a:cubicBezTo>
                  <a:pt x="4198328" y="3858016"/>
                  <a:pt x="4140408" y="4040989"/>
                  <a:pt x="4164496" y="4166384"/>
                </a:cubicBezTo>
                <a:cubicBezTo>
                  <a:pt x="4188584" y="4291779"/>
                  <a:pt x="4135078" y="4513583"/>
                  <a:pt x="4164496" y="4670596"/>
                </a:cubicBezTo>
                <a:cubicBezTo>
                  <a:pt x="4193914" y="4827609"/>
                  <a:pt x="4115835" y="5019815"/>
                  <a:pt x="4164496" y="5307495"/>
                </a:cubicBezTo>
                <a:cubicBezTo>
                  <a:pt x="3861900" y="5336620"/>
                  <a:pt x="3710080" y="5306936"/>
                  <a:pt x="3486278" y="5307495"/>
                </a:cubicBezTo>
                <a:cubicBezTo>
                  <a:pt x="3262476" y="5308054"/>
                  <a:pt x="3081614" y="5290012"/>
                  <a:pt x="2974640" y="5307495"/>
                </a:cubicBezTo>
                <a:cubicBezTo>
                  <a:pt x="2867666" y="5324978"/>
                  <a:pt x="2584606" y="5302523"/>
                  <a:pt x="2379712" y="5307495"/>
                </a:cubicBezTo>
                <a:cubicBezTo>
                  <a:pt x="2174818" y="5312467"/>
                  <a:pt x="2116274" y="5278628"/>
                  <a:pt x="1868074" y="5307495"/>
                </a:cubicBezTo>
                <a:cubicBezTo>
                  <a:pt x="1619874" y="5336362"/>
                  <a:pt x="1506781" y="5256257"/>
                  <a:pt x="1273146" y="5307495"/>
                </a:cubicBezTo>
                <a:cubicBezTo>
                  <a:pt x="1039511" y="5358733"/>
                  <a:pt x="779102" y="5248039"/>
                  <a:pt x="594928" y="5307495"/>
                </a:cubicBezTo>
                <a:cubicBezTo>
                  <a:pt x="410754" y="5366951"/>
                  <a:pt x="225198" y="5281595"/>
                  <a:pt x="0" y="5307495"/>
                </a:cubicBezTo>
                <a:cubicBezTo>
                  <a:pt x="-41611" y="5108731"/>
                  <a:pt x="55741" y="4865426"/>
                  <a:pt x="0" y="4750208"/>
                </a:cubicBezTo>
                <a:cubicBezTo>
                  <a:pt x="-55741" y="4634990"/>
                  <a:pt x="16982" y="4398328"/>
                  <a:pt x="0" y="4299071"/>
                </a:cubicBezTo>
                <a:cubicBezTo>
                  <a:pt x="-16982" y="4199814"/>
                  <a:pt x="60393" y="3864907"/>
                  <a:pt x="0" y="3741784"/>
                </a:cubicBezTo>
                <a:cubicBezTo>
                  <a:pt x="-60393" y="3618661"/>
                  <a:pt x="45860" y="3359738"/>
                  <a:pt x="0" y="3184497"/>
                </a:cubicBezTo>
                <a:cubicBezTo>
                  <a:pt x="-45860" y="3009256"/>
                  <a:pt x="53239" y="2918317"/>
                  <a:pt x="0" y="2653748"/>
                </a:cubicBezTo>
                <a:cubicBezTo>
                  <a:pt x="-59549" y="2474299"/>
                  <a:pt x="35536" y="2266041"/>
                  <a:pt x="0" y="2149536"/>
                </a:cubicBezTo>
                <a:cubicBezTo>
                  <a:pt x="-35536" y="2033031"/>
                  <a:pt x="43678" y="1833713"/>
                  <a:pt x="0" y="1671861"/>
                </a:cubicBezTo>
                <a:cubicBezTo>
                  <a:pt x="-43678" y="1510009"/>
                  <a:pt x="33356" y="1360371"/>
                  <a:pt x="0" y="1114574"/>
                </a:cubicBezTo>
                <a:cubicBezTo>
                  <a:pt x="-33356" y="868777"/>
                  <a:pt x="36525" y="860744"/>
                  <a:pt x="0" y="610362"/>
                </a:cubicBezTo>
                <a:cubicBezTo>
                  <a:pt x="-36525" y="359980"/>
                  <a:pt x="2721" y="189079"/>
                  <a:pt x="0" y="0"/>
                </a:cubicBezTo>
                <a:close/>
              </a:path>
              <a:path w="4164496" h="5307495" stroke="0" extrusionOk="0">
                <a:moveTo>
                  <a:pt x="0" y="0"/>
                </a:moveTo>
                <a:cubicBezTo>
                  <a:pt x="191052" y="-466"/>
                  <a:pt x="321012" y="38541"/>
                  <a:pt x="469993" y="0"/>
                </a:cubicBezTo>
                <a:cubicBezTo>
                  <a:pt x="618974" y="-38541"/>
                  <a:pt x="851059" y="60243"/>
                  <a:pt x="1148211" y="0"/>
                </a:cubicBezTo>
                <a:cubicBezTo>
                  <a:pt x="1445363" y="-60243"/>
                  <a:pt x="1575542" y="48190"/>
                  <a:pt x="1784784" y="0"/>
                </a:cubicBezTo>
                <a:cubicBezTo>
                  <a:pt x="1994026" y="-48190"/>
                  <a:pt x="2219622" y="46719"/>
                  <a:pt x="2338067" y="0"/>
                </a:cubicBezTo>
                <a:cubicBezTo>
                  <a:pt x="2456512" y="-46719"/>
                  <a:pt x="2633534" y="52268"/>
                  <a:pt x="2808060" y="0"/>
                </a:cubicBezTo>
                <a:cubicBezTo>
                  <a:pt x="2982586" y="-52268"/>
                  <a:pt x="3168141" y="42969"/>
                  <a:pt x="3278053" y="0"/>
                </a:cubicBezTo>
                <a:cubicBezTo>
                  <a:pt x="3387965" y="-42969"/>
                  <a:pt x="3853021" y="39964"/>
                  <a:pt x="4164496" y="0"/>
                </a:cubicBezTo>
                <a:cubicBezTo>
                  <a:pt x="4177743" y="189185"/>
                  <a:pt x="4159503" y="316588"/>
                  <a:pt x="4164496" y="451137"/>
                </a:cubicBezTo>
                <a:cubicBezTo>
                  <a:pt x="4169489" y="585686"/>
                  <a:pt x="4140668" y="797571"/>
                  <a:pt x="4164496" y="981887"/>
                </a:cubicBezTo>
                <a:cubicBezTo>
                  <a:pt x="4188324" y="1166203"/>
                  <a:pt x="4138815" y="1350473"/>
                  <a:pt x="4164496" y="1539174"/>
                </a:cubicBezTo>
                <a:cubicBezTo>
                  <a:pt x="4190177" y="1727875"/>
                  <a:pt x="4144805" y="1962142"/>
                  <a:pt x="4164496" y="2096461"/>
                </a:cubicBezTo>
                <a:cubicBezTo>
                  <a:pt x="4184187" y="2230780"/>
                  <a:pt x="4140296" y="2453290"/>
                  <a:pt x="4164496" y="2653748"/>
                </a:cubicBezTo>
                <a:cubicBezTo>
                  <a:pt x="4187268" y="2908558"/>
                  <a:pt x="4106847" y="2980964"/>
                  <a:pt x="4164496" y="3211035"/>
                </a:cubicBezTo>
                <a:cubicBezTo>
                  <a:pt x="4222145" y="3441106"/>
                  <a:pt x="4117060" y="3530649"/>
                  <a:pt x="4164496" y="3688709"/>
                </a:cubicBezTo>
                <a:cubicBezTo>
                  <a:pt x="4211932" y="3846769"/>
                  <a:pt x="4153128" y="4090181"/>
                  <a:pt x="4164496" y="4192921"/>
                </a:cubicBezTo>
                <a:cubicBezTo>
                  <a:pt x="4175864" y="4295661"/>
                  <a:pt x="4131349" y="4448920"/>
                  <a:pt x="4164496" y="4644058"/>
                </a:cubicBezTo>
                <a:cubicBezTo>
                  <a:pt x="4197643" y="4839196"/>
                  <a:pt x="4086103" y="4976272"/>
                  <a:pt x="4164496" y="5307495"/>
                </a:cubicBezTo>
                <a:cubicBezTo>
                  <a:pt x="3866623" y="5312768"/>
                  <a:pt x="3708319" y="5234775"/>
                  <a:pt x="3527923" y="5307495"/>
                </a:cubicBezTo>
                <a:cubicBezTo>
                  <a:pt x="3347527" y="5380215"/>
                  <a:pt x="3064315" y="5269990"/>
                  <a:pt x="2891350" y="5307495"/>
                </a:cubicBezTo>
                <a:cubicBezTo>
                  <a:pt x="2718385" y="5345000"/>
                  <a:pt x="2483257" y="5300800"/>
                  <a:pt x="2379712" y="5307495"/>
                </a:cubicBezTo>
                <a:cubicBezTo>
                  <a:pt x="2276167" y="5314190"/>
                  <a:pt x="2012818" y="5245744"/>
                  <a:pt x="1826429" y="5307495"/>
                </a:cubicBezTo>
                <a:cubicBezTo>
                  <a:pt x="1640040" y="5369246"/>
                  <a:pt x="1472089" y="5278049"/>
                  <a:pt x="1148211" y="5307495"/>
                </a:cubicBezTo>
                <a:cubicBezTo>
                  <a:pt x="824333" y="5336941"/>
                  <a:pt x="856081" y="5262982"/>
                  <a:pt x="636573" y="5307495"/>
                </a:cubicBezTo>
                <a:cubicBezTo>
                  <a:pt x="417065" y="5352008"/>
                  <a:pt x="164340" y="5292488"/>
                  <a:pt x="0" y="5307495"/>
                </a:cubicBezTo>
                <a:cubicBezTo>
                  <a:pt x="-19662" y="5133600"/>
                  <a:pt x="50550" y="4910927"/>
                  <a:pt x="0" y="4750208"/>
                </a:cubicBezTo>
                <a:cubicBezTo>
                  <a:pt x="-50550" y="4589489"/>
                  <a:pt x="40070" y="4361762"/>
                  <a:pt x="0" y="4166384"/>
                </a:cubicBezTo>
                <a:cubicBezTo>
                  <a:pt x="-40070" y="3971006"/>
                  <a:pt x="21957" y="3824077"/>
                  <a:pt x="0" y="3688709"/>
                </a:cubicBezTo>
                <a:cubicBezTo>
                  <a:pt x="-21957" y="3553342"/>
                  <a:pt x="31062" y="3412069"/>
                  <a:pt x="0" y="3237572"/>
                </a:cubicBezTo>
                <a:cubicBezTo>
                  <a:pt x="-31062" y="3063075"/>
                  <a:pt x="35185" y="2786317"/>
                  <a:pt x="0" y="2653748"/>
                </a:cubicBezTo>
                <a:cubicBezTo>
                  <a:pt x="-54256" y="2407376"/>
                  <a:pt x="55632" y="2293623"/>
                  <a:pt x="0" y="2149536"/>
                </a:cubicBezTo>
                <a:cubicBezTo>
                  <a:pt x="-55632" y="2005449"/>
                  <a:pt x="59234" y="1731968"/>
                  <a:pt x="0" y="1565711"/>
                </a:cubicBezTo>
                <a:cubicBezTo>
                  <a:pt x="-59234" y="1399454"/>
                  <a:pt x="20113" y="1199779"/>
                  <a:pt x="0" y="1034962"/>
                </a:cubicBezTo>
                <a:cubicBezTo>
                  <a:pt x="-20113" y="870145"/>
                  <a:pt x="18570" y="614404"/>
                  <a:pt x="0" y="504212"/>
                </a:cubicBezTo>
                <a:cubicBezTo>
                  <a:pt x="-18570" y="394020"/>
                  <a:pt x="47545" y="23061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67707363">
                  <a:prstGeom prst="chevron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sz="4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lớp thành 3 tổ, mỗi tổ thực hiện một đặc điểm thiên nhiên để hoàn thành nhiệm vụ: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723A95-B3B6-F6A6-36A6-E618B6DADBE1}"/>
              </a:ext>
            </a:extLst>
          </p:cNvPr>
          <p:cNvGrpSpPr/>
          <p:nvPr/>
        </p:nvGrpSpPr>
        <p:grpSpPr>
          <a:xfrm>
            <a:off x="5543480" y="523875"/>
            <a:ext cx="6204961" cy="6266244"/>
            <a:chOff x="1438204" y="139700"/>
            <a:chExt cx="6292991" cy="635514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D4E6B31-8572-DC2F-DFA3-A8778FC7B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204" y="139700"/>
              <a:ext cx="6292991" cy="635514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FB9804F-9AA3-9A56-341D-98BC2365E7C6}"/>
                </a:ext>
              </a:extLst>
            </p:cNvPr>
            <p:cNvSpPr txBox="1"/>
            <p:nvPr/>
          </p:nvSpPr>
          <p:spPr>
            <a:xfrm rot="14336545">
              <a:off x="2550410" y="1187408"/>
              <a:ext cx="2106679" cy="12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ngòi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9D5989-F8F0-C49B-6577-1C08D1395A4B}"/>
                </a:ext>
              </a:extLst>
            </p:cNvPr>
            <p:cNvSpPr txBox="1"/>
            <p:nvPr/>
          </p:nvSpPr>
          <p:spPr>
            <a:xfrm rot="20097721">
              <a:off x="4840732" y="1296932"/>
              <a:ext cx="2026450" cy="2902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endParaRPr lang="en-US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1D9353A-8BCE-24CE-BC69-D9A50EDC8589}"/>
                </a:ext>
              </a:extLst>
            </p:cNvPr>
            <p:cNvSpPr txBox="1"/>
            <p:nvPr/>
          </p:nvSpPr>
          <p:spPr>
            <a:xfrm rot="18537115">
              <a:off x="2689526" y="3091025"/>
              <a:ext cx="2106679" cy="309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4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endPara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AFEB3327-5552-A91C-5F3F-FAF81EE1278E}"/>
              </a:ext>
            </a:extLst>
          </p:cNvPr>
          <p:cNvSpPr/>
          <p:nvPr/>
        </p:nvSpPr>
        <p:spPr>
          <a:xfrm rot="19059491">
            <a:off x="10971723" y="5340311"/>
            <a:ext cx="342487" cy="1065681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Empirical Paintball | Headwraps">
            <a:extLst>
              <a:ext uri="{FF2B5EF4-FFF2-40B4-BE49-F238E27FC236}">
                <a16:creationId xmlns:a16="http://schemas.microsoft.com/office/drawing/2014/main" id="{8D3501D6-12DC-DE96-B98E-CCD3A8AE87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123" y="4348454"/>
            <a:ext cx="3121641" cy="31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Empirical Paintball | Headwraps">
            <a:extLst>
              <a:ext uri="{FF2B5EF4-FFF2-40B4-BE49-F238E27FC236}">
                <a16:creationId xmlns:a16="http://schemas.microsoft.com/office/drawing/2014/main" id="{C5768B5A-BA00-86EB-0ACD-D2E072CA82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609" y="621762"/>
            <a:ext cx="2166631" cy="21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Ngay tet que em">
            <a:hlinkClick r:id="" action="ppaction://media"/>
            <a:extLst>
              <a:ext uri="{FF2B5EF4-FFF2-40B4-BE49-F238E27FC236}">
                <a16:creationId xmlns:a16="http://schemas.microsoft.com/office/drawing/2014/main" id="{8AB78E2D-DA8E-7BAE-C71E-1C16C4604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87455" y="3405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84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8182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22980-5D65-6F82-B4F9-1D84C752736C}"/>
              </a:ext>
            </a:extLst>
          </p:cNvPr>
          <p:cNvSpPr txBox="1"/>
          <p:nvPr/>
        </p:nvSpPr>
        <p:spPr>
          <a:xfrm>
            <a:off x="3101009" y="153393"/>
            <a:ext cx="6182139" cy="120032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4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4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Trung du </a:t>
            </a:r>
            <a:r>
              <a:rPr lang="en-US" sz="4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A5FEE-9742-18A6-8AA5-945890289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45329" r="43087" b="42233"/>
          <a:stretch/>
        </p:blipFill>
        <p:spPr bwMode="auto">
          <a:xfrm>
            <a:off x="1278778" y="1919494"/>
            <a:ext cx="9160177" cy="2264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1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A38E-3D8D-B98E-F61C-68FD9F3B1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531" y="232095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EF3A6E12-5D23-A257-3F3E-6E61EFD00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901" y="2418625"/>
            <a:ext cx="2199880" cy="41515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7F5C40-002E-D7D8-B211-5DEAB8B9DBBD}"/>
              </a:ext>
            </a:extLst>
          </p:cNvPr>
          <p:cNvGrpSpPr/>
          <p:nvPr/>
        </p:nvGrpSpPr>
        <p:grpSpPr>
          <a:xfrm>
            <a:off x="172119" y="-1050"/>
            <a:ext cx="9134475" cy="5883162"/>
            <a:chOff x="4774486" y="-528820"/>
            <a:chExt cx="4254697" cy="3362862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2C644F1-07F5-654E-BC51-D7C6BDDEF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8489" flipH="1">
              <a:off x="4774486" y="-528820"/>
              <a:ext cx="4254697" cy="3362862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888112-A51C-68B1-0C97-F1C1E5FBB387}"/>
                </a:ext>
              </a:extLst>
            </p:cNvPr>
            <p:cNvSpPr/>
            <p:nvPr/>
          </p:nvSpPr>
          <p:spPr>
            <a:xfrm>
              <a:off x="5506213" y="512122"/>
              <a:ext cx="2844255" cy="1284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 kì nghỉ lễ Tết Nguyên đán, bạn Lan cùng bố mẹ đi du lịch ở Sapa (tỉnh Lào Cai). Theo em, bạn Lan cần chuẩn bị trang phục như thế nào cho phù hợp? Vì sao?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63F520-70CF-0FCB-3E4E-A971C3A9B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901129"/>
            <a:ext cx="8976804" cy="1208255"/>
          </a:xfrm>
          <a:prstGeom prst="rect">
            <a:avLst/>
          </a:prstGeom>
        </p:spPr>
      </p:pic>
      <p:pic>
        <p:nvPicPr>
          <p:cNvPr id="8" name="Picture 7" descr="Picture1hh">
            <a:extLst>
              <a:ext uri="{FF2B5EF4-FFF2-40B4-BE49-F238E27FC236}">
                <a16:creationId xmlns:a16="http://schemas.microsoft.com/office/drawing/2014/main" id="{A18B0F6B-B083-7149-B3A1-2FA9A1B3C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339" y="2914649"/>
            <a:ext cx="4159885" cy="35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48DEE10-ED5B-11A6-EBB1-163E4F132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199" y="958980"/>
            <a:ext cx="5060570" cy="6123226"/>
          </a:xfrm>
          <a:prstGeom prst="rect">
            <a:avLst/>
          </a:prstGeom>
        </p:spPr>
      </p:pic>
      <p:sp>
        <p:nvSpPr>
          <p:cNvPr id="5" name="Rectangle: Rounded Corners 43">
            <a:extLst>
              <a:ext uri="{FF2B5EF4-FFF2-40B4-BE49-F238E27FC236}">
                <a16:creationId xmlns:a16="http://schemas.microsoft.com/office/drawing/2014/main" id="{5815C060-5003-658B-3138-46C3EEF5DDCD}"/>
              </a:ext>
            </a:extLst>
          </p:cNvPr>
          <p:cNvSpPr/>
          <p:nvPr/>
        </p:nvSpPr>
        <p:spPr>
          <a:xfrm>
            <a:off x="4095749" y="1186677"/>
            <a:ext cx="6953251" cy="1851798"/>
          </a:xfrm>
          <a:custGeom>
            <a:avLst/>
            <a:gdLst>
              <a:gd name="connsiteX0" fmla="*/ 0 w 6953251"/>
              <a:gd name="connsiteY0" fmla="*/ 308639 h 1851798"/>
              <a:gd name="connsiteX1" fmla="*/ 308639 w 6953251"/>
              <a:gd name="connsiteY1" fmla="*/ 0 h 1851798"/>
              <a:gd name="connsiteX2" fmla="*/ 708250 w 6953251"/>
              <a:gd name="connsiteY2" fmla="*/ 0 h 1851798"/>
              <a:gd name="connsiteX3" fmla="*/ 1158875 w 6953251"/>
              <a:gd name="connsiteY3" fmla="*/ 0 h 1851798"/>
              <a:gd name="connsiteX4" fmla="*/ 1158875 w 6953251"/>
              <a:gd name="connsiteY4" fmla="*/ 0 h 1851798"/>
              <a:gd name="connsiteX5" fmla="*/ 1773079 w 6953251"/>
              <a:gd name="connsiteY5" fmla="*/ 0 h 1851798"/>
              <a:gd name="connsiteX6" fmla="*/ 2300367 w 6953251"/>
              <a:gd name="connsiteY6" fmla="*/ 0 h 1851798"/>
              <a:gd name="connsiteX7" fmla="*/ 2897188 w 6953251"/>
              <a:gd name="connsiteY7" fmla="*/ 0 h 1851798"/>
              <a:gd name="connsiteX8" fmla="*/ 3320112 w 6953251"/>
              <a:gd name="connsiteY8" fmla="*/ 0 h 1851798"/>
              <a:gd name="connsiteX9" fmla="*/ 3817984 w 6953251"/>
              <a:gd name="connsiteY9" fmla="*/ 0 h 1851798"/>
              <a:gd name="connsiteX10" fmla="*/ 4278381 w 6953251"/>
              <a:gd name="connsiteY10" fmla="*/ 0 h 1851798"/>
              <a:gd name="connsiteX11" fmla="*/ 4813728 w 6953251"/>
              <a:gd name="connsiteY11" fmla="*/ 0 h 1851798"/>
              <a:gd name="connsiteX12" fmla="*/ 5274126 w 6953251"/>
              <a:gd name="connsiteY12" fmla="*/ 0 h 1851798"/>
              <a:gd name="connsiteX13" fmla="*/ 5771998 w 6953251"/>
              <a:gd name="connsiteY13" fmla="*/ 0 h 1851798"/>
              <a:gd name="connsiteX14" fmla="*/ 6644612 w 6953251"/>
              <a:gd name="connsiteY14" fmla="*/ 0 h 1851798"/>
              <a:gd name="connsiteX15" fmla="*/ 6953251 w 6953251"/>
              <a:gd name="connsiteY15" fmla="*/ 308639 h 1851798"/>
              <a:gd name="connsiteX16" fmla="*/ 6953251 w 6953251"/>
              <a:gd name="connsiteY16" fmla="*/ 671280 h 1851798"/>
              <a:gd name="connsiteX17" fmla="*/ 6953251 w 6953251"/>
              <a:gd name="connsiteY17" fmla="*/ 1080216 h 1851798"/>
              <a:gd name="connsiteX18" fmla="*/ 6953251 w 6953251"/>
              <a:gd name="connsiteY18" fmla="*/ 1080216 h 1851798"/>
              <a:gd name="connsiteX19" fmla="*/ 6953251 w 6953251"/>
              <a:gd name="connsiteY19" fmla="*/ 1543165 h 1851798"/>
              <a:gd name="connsiteX20" fmla="*/ 6953251 w 6953251"/>
              <a:gd name="connsiteY20" fmla="*/ 1543159 h 1851798"/>
              <a:gd name="connsiteX21" fmla="*/ 6644612 w 6953251"/>
              <a:gd name="connsiteY21" fmla="*/ 1851798 h 1851798"/>
              <a:gd name="connsiteX22" fmla="*/ 6034317 w 6953251"/>
              <a:gd name="connsiteY22" fmla="*/ 1851798 h 1851798"/>
              <a:gd name="connsiteX23" fmla="*/ 5611394 w 6953251"/>
              <a:gd name="connsiteY23" fmla="*/ 1851798 h 1851798"/>
              <a:gd name="connsiteX24" fmla="*/ 5113522 w 6953251"/>
              <a:gd name="connsiteY24" fmla="*/ 1851798 h 1851798"/>
              <a:gd name="connsiteX25" fmla="*/ 4615650 w 6953251"/>
              <a:gd name="connsiteY25" fmla="*/ 1851798 h 1851798"/>
              <a:gd name="connsiteX26" fmla="*/ 4155252 w 6953251"/>
              <a:gd name="connsiteY26" fmla="*/ 1851798 h 1851798"/>
              <a:gd name="connsiteX27" fmla="*/ 3619905 w 6953251"/>
              <a:gd name="connsiteY27" fmla="*/ 1851798 h 1851798"/>
              <a:gd name="connsiteX28" fmla="*/ 2897188 w 6953251"/>
              <a:gd name="connsiteY28" fmla="*/ 1851798 h 1851798"/>
              <a:gd name="connsiteX29" fmla="*/ 2369900 w 6953251"/>
              <a:gd name="connsiteY29" fmla="*/ 1851798 h 1851798"/>
              <a:gd name="connsiteX30" fmla="*/ 1755696 w 6953251"/>
              <a:gd name="connsiteY30" fmla="*/ 1851798 h 1851798"/>
              <a:gd name="connsiteX31" fmla="*/ 1158875 w 6953251"/>
              <a:gd name="connsiteY31" fmla="*/ 1851798 h 1851798"/>
              <a:gd name="connsiteX32" fmla="*/ 1158875 w 6953251"/>
              <a:gd name="connsiteY32" fmla="*/ 1851798 h 1851798"/>
              <a:gd name="connsiteX33" fmla="*/ 742259 w 6953251"/>
              <a:gd name="connsiteY33" fmla="*/ 1851798 h 1851798"/>
              <a:gd name="connsiteX34" fmla="*/ 308639 w 6953251"/>
              <a:gd name="connsiteY34" fmla="*/ 1851798 h 1851798"/>
              <a:gd name="connsiteX35" fmla="*/ 0 w 6953251"/>
              <a:gd name="connsiteY35" fmla="*/ 1543159 h 1851798"/>
              <a:gd name="connsiteX36" fmla="*/ 0 w 6953251"/>
              <a:gd name="connsiteY36" fmla="*/ 1543165 h 1851798"/>
              <a:gd name="connsiteX37" fmla="*/ -429363 w 6953251"/>
              <a:gd name="connsiteY37" fmla="*/ 1597491 h 1851798"/>
              <a:gd name="connsiteX38" fmla="*/ -218975 w 6953251"/>
              <a:gd name="connsiteY38" fmla="*/ 1344026 h 1851798"/>
              <a:gd name="connsiteX39" fmla="*/ 0 w 6953251"/>
              <a:gd name="connsiteY39" fmla="*/ 1080216 h 1851798"/>
              <a:gd name="connsiteX40" fmla="*/ 0 w 6953251"/>
              <a:gd name="connsiteY40" fmla="*/ 686712 h 1851798"/>
              <a:gd name="connsiteX41" fmla="*/ 0 w 6953251"/>
              <a:gd name="connsiteY41" fmla="*/ 308639 h 185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953251" h="1851798" fill="none" extrusionOk="0">
                <a:moveTo>
                  <a:pt x="0" y="308639"/>
                </a:moveTo>
                <a:cubicBezTo>
                  <a:pt x="5302" y="168067"/>
                  <a:pt x="165676" y="-30047"/>
                  <a:pt x="308639" y="0"/>
                </a:cubicBezTo>
                <a:cubicBezTo>
                  <a:pt x="441487" y="-1152"/>
                  <a:pt x="544944" y="41180"/>
                  <a:pt x="708250" y="0"/>
                </a:cubicBezTo>
                <a:cubicBezTo>
                  <a:pt x="871556" y="-41180"/>
                  <a:pt x="1021880" y="7191"/>
                  <a:pt x="1158875" y="0"/>
                </a:cubicBezTo>
                <a:lnTo>
                  <a:pt x="1158875" y="0"/>
                </a:lnTo>
                <a:cubicBezTo>
                  <a:pt x="1320630" y="-29582"/>
                  <a:pt x="1604473" y="39450"/>
                  <a:pt x="1773079" y="0"/>
                </a:cubicBezTo>
                <a:cubicBezTo>
                  <a:pt x="1941685" y="-39450"/>
                  <a:pt x="2130658" y="43549"/>
                  <a:pt x="2300367" y="0"/>
                </a:cubicBezTo>
                <a:cubicBezTo>
                  <a:pt x="2470076" y="-43549"/>
                  <a:pt x="2681754" y="11083"/>
                  <a:pt x="2897188" y="0"/>
                </a:cubicBezTo>
                <a:cubicBezTo>
                  <a:pt x="3010609" y="-48791"/>
                  <a:pt x="3202114" y="38879"/>
                  <a:pt x="3320112" y="0"/>
                </a:cubicBezTo>
                <a:cubicBezTo>
                  <a:pt x="3438110" y="-38879"/>
                  <a:pt x="3695844" y="41825"/>
                  <a:pt x="3817984" y="0"/>
                </a:cubicBezTo>
                <a:cubicBezTo>
                  <a:pt x="3940124" y="-41825"/>
                  <a:pt x="4160446" y="7546"/>
                  <a:pt x="4278381" y="0"/>
                </a:cubicBezTo>
                <a:cubicBezTo>
                  <a:pt x="4396316" y="-7546"/>
                  <a:pt x="4623903" y="55349"/>
                  <a:pt x="4813728" y="0"/>
                </a:cubicBezTo>
                <a:cubicBezTo>
                  <a:pt x="5003553" y="-55349"/>
                  <a:pt x="5067062" y="28658"/>
                  <a:pt x="5274126" y="0"/>
                </a:cubicBezTo>
                <a:cubicBezTo>
                  <a:pt x="5481190" y="-28658"/>
                  <a:pt x="5601868" y="47796"/>
                  <a:pt x="5771998" y="0"/>
                </a:cubicBezTo>
                <a:cubicBezTo>
                  <a:pt x="5942128" y="-47796"/>
                  <a:pt x="6398783" y="8028"/>
                  <a:pt x="6644612" y="0"/>
                </a:cubicBezTo>
                <a:cubicBezTo>
                  <a:pt x="6828961" y="-13205"/>
                  <a:pt x="6925292" y="135350"/>
                  <a:pt x="6953251" y="308639"/>
                </a:cubicBezTo>
                <a:cubicBezTo>
                  <a:pt x="6968786" y="408014"/>
                  <a:pt x="6930107" y="553980"/>
                  <a:pt x="6953251" y="671280"/>
                </a:cubicBezTo>
                <a:cubicBezTo>
                  <a:pt x="6976395" y="788580"/>
                  <a:pt x="6933519" y="919664"/>
                  <a:pt x="6953251" y="1080216"/>
                </a:cubicBezTo>
                <a:lnTo>
                  <a:pt x="6953251" y="1080216"/>
                </a:lnTo>
                <a:cubicBezTo>
                  <a:pt x="6993353" y="1260743"/>
                  <a:pt x="6917400" y="1394347"/>
                  <a:pt x="6953251" y="1543165"/>
                </a:cubicBezTo>
                <a:lnTo>
                  <a:pt x="6953251" y="1543159"/>
                </a:lnTo>
                <a:cubicBezTo>
                  <a:pt x="6944577" y="1667791"/>
                  <a:pt x="6816308" y="1858035"/>
                  <a:pt x="6644612" y="1851798"/>
                </a:cubicBezTo>
                <a:cubicBezTo>
                  <a:pt x="6486881" y="1853845"/>
                  <a:pt x="6162068" y="1833286"/>
                  <a:pt x="6034317" y="1851798"/>
                </a:cubicBezTo>
                <a:cubicBezTo>
                  <a:pt x="5906566" y="1870310"/>
                  <a:pt x="5738031" y="1805712"/>
                  <a:pt x="5611394" y="1851798"/>
                </a:cubicBezTo>
                <a:cubicBezTo>
                  <a:pt x="5484757" y="1897884"/>
                  <a:pt x="5279074" y="1811375"/>
                  <a:pt x="5113522" y="1851798"/>
                </a:cubicBezTo>
                <a:cubicBezTo>
                  <a:pt x="4947970" y="1892221"/>
                  <a:pt x="4861754" y="1818138"/>
                  <a:pt x="4615650" y="1851798"/>
                </a:cubicBezTo>
                <a:cubicBezTo>
                  <a:pt x="4369546" y="1885458"/>
                  <a:pt x="4249494" y="1848976"/>
                  <a:pt x="4155252" y="1851798"/>
                </a:cubicBezTo>
                <a:cubicBezTo>
                  <a:pt x="4061010" y="1854620"/>
                  <a:pt x="3842161" y="1820794"/>
                  <a:pt x="3619905" y="1851798"/>
                </a:cubicBezTo>
                <a:cubicBezTo>
                  <a:pt x="3397649" y="1882802"/>
                  <a:pt x="3120946" y="1832241"/>
                  <a:pt x="2897188" y="1851798"/>
                </a:cubicBezTo>
                <a:cubicBezTo>
                  <a:pt x="2634355" y="1881610"/>
                  <a:pt x="2540225" y="1818485"/>
                  <a:pt x="2369900" y="1851798"/>
                </a:cubicBezTo>
                <a:cubicBezTo>
                  <a:pt x="2199575" y="1885111"/>
                  <a:pt x="2035844" y="1790201"/>
                  <a:pt x="1755696" y="1851798"/>
                </a:cubicBezTo>
                <a:cubicBezTo>
                  <a:pt x="1475548" y="1913395"/>
                  <a:pt x="1372921" y="1837470"/>
                  <a:pt x="1158875" y="1851798"/>
                </a:cubicBezTo>
                <a:lnTo>
                  <a:pt x="1158875" y="1851798"/>
                </a:lnTo>
                <a:cubicBezTo>
                  <a:pt x="1027522" y="1884152"/>
                  <a:pt x="829489" y="1813969"/>
                  <a:pt x="742259" y="1851798"/>
                </a:cubicBezTo>
                <a:cubicBezTo>
                  <a:pt x="655029" y="1889627"/>
                  <a:pt x="489930" y="1826100"/>
                  <a:pt x="308639" y="1851798"/>
                </a:cubicBezTo>
                <a:cubicBezTo>
                  <a:pt x="160704" y="1885249"/>
                  <a:pt x="-30476" y="1681433"/>
                  <a:pt x="0" y="1543159"/>
                </a:cubicBezTo>
                <a:lnTo>
                  <a:pt x="0" y="1543165"/>
                </a:lnTo>
                <a:cubicBezTo>
                  <a:pt x="-114114" y="1605061"/>
                  <a:pt x="-306358" y="1576582"/>
                  <a:pt x="-429363" y="1597491"/>
                </a:cubicBezTo>
                <a:cubicBezTo>
                  <a:pt x="-362919" y="1502085"/>
                  <a:pt x="-236022" y="1417079"/>
                  <a:pt x="-218975" y="1344026"/>
                </a:cubicBezTo>
                <a:cubicBezTo>
                  <a:pt x="-201928" y="1270973"/>
                  <a:pt x="-86955" y="1220298"/>
                  <a:pt x="0" y="1080216"/>
                </a:cubicBezTo>
                <a:cubicBezTo>
                  <a:pt x="-39350" y="951488"/>
                  <a:pt x="16443" y="809270"/>
                  <a:pt x="0" y="686712"/>
                </a:cubicBezTo>
                <a:cubicBezTo>
                  <a:pt x="-16443" y="564154"/>
                  <a:pt x="14263" y="424492"/>
                  <a:pt x="0" y="308639"/>
                </a:cubicBezTo>
                <a:close/>
              </a:path>
              <a:path w="6953251" h="1851798" stroke="0" extrusionOk="0">
                <a:moveTo>
                  <a:pt x="0" y="308639"/>
                </a:moveTo>
                <a:cubicBezTo>
                  <a:pt x="-26465" y="130364"/>
                  <a:pt x="160932" y="17319"/>
                  <a:pt x="308639" y="0"/>
                </a:cubicBezTo>
                <a:cubicBezTo>
                  <a:pt x="454224" y="-20186"/>
                  <a:pt x="639915" y="15911"/>
                  <a:pt x="742259" y="0"/>
                </a:cubicBezTo>
                <a:cubicBezTo>
                  <a:pt x="844603" y="-15911"/>
                  <a:pt x="1006772" y="45735"/>
                  <a:pt x="1158875" y="0"/>
                </a:cubicBezTo>
                <a:lnTo>
                  <a:pt x="1158875" y="0"/>
                </a:lnTo>
                <a:cubicBezTo>
                  <a:pt x="1393426" y="-45403"/>
                  <a:pt x="1528727" y="15589"/>
                  <a:pt x="1755696" y="0"/>
                </a:cubicBezTo>
                <a:cubicBezTo>
                  <a:pt x="1982665" y="-15589"/>
                  <a:pt x="2061052" y="12803"/>
                  <a:pt x="2282984" y="0"/>
                </a:cubicBezTo>
                <a:cubicBezTo>
                  <a:pt x="2504916" y="-12803"/>
                  <a:pt x="2687509" y="26987"/>
                  <a:pt x="2897188" y="0"/>
                </a:cubicBezTo>
                <a:cubicBezTo>
                  <a:pt x="3051641" y="-44764"/>
                  <a:pt x="3182603" y="2411"/>
                  <a:pt x="3320112" y="0"/>
                </a:cubicBezTo>
                <a:cubicBezTo>
                  <a:pt x="3457621" y="-2411"/>
                  <a:pt x="3588122" y="32785"/>
                  <a:pt x="3743035" y="0"/>
                </a:cubicBezTo>
                <a:cubicBezTo>
                  <a:pt x="3897948" y="-32785"/>
                  <a:pt x="4075963" y="91"/>
                  <a:pt x="4240907" y="0"/>
                </a:cubicBezTo>
                <a:cubicBezTo>
                  <a:pt x="4405851" y="-91"/>
                  <a:pt x="4512606" y="24958"/>
                  <a:pt x="4663831" y="0"/>
                </a:cubicBezTo>
                <a:cubicBezTo>
                  <a:pt x="4815056" y="-24958"/>
                  <a:pt x="5071453" y="14615"/>
                  <a:pt x="5236651" y="0"/>
                </a:cubicBezTo>
                <a:cubicBezTo>
                  <a:pt x="5401849" y="-14615"/>
                  <a:pt x="5587851" y="60567"/>
                  <a:pt x="5846946" y="0"/>
                </a:cubicBezTo>
                <a:cubicBezTo>
                  <a:pt x="6106041" y="-60567"/>
                  <a:pt x="6467768" y="86340"/>
                  <a:pt x="6644612" y="0"/>
                </a:cubicBezTo>
                <a:cubicBezTo>
                  <a:pt x="6797571" y="14540"/>
                  <a:pt x="6958816" y="145742"/>
                  <a:pt x="6953251" y="308639"/>
                </a:cubicBezTo>
                <a:cubicBezTo>
                  <a:pt x="6971563" y="452548"/>
                  <a:pt x="6909436" y="558681"/>
                  <a:pt x="6953251" y="702143"/>
                </a:cubicBezTo>
                <a:cubicBezTo>
                  <a:pt x="6997066" y="845605"/>
                  <a:pt x="6951902" y="903950"/>
                  <a:pt x="6953251" y="1080216"/>
                </a:cubicBezTo>
                <a:lnTo>
                  <a:pt x="6953251" y="1080216"/>
                </a:lnTo>
                <a:cubicBezTo>
                  <a:pt x="6999742" y="1288761"/>
                  <a:pt x="6925903" y="1436354"/>
                  <a:pt x="6953251" y="1543165"/>
                </a:cubicBezTo>
                <a:lnTo>
                  <a:pt x="6953251" y="1543159"/>
                </a:lnTo>
                <a:cubicBezTo>
                  <a:pt x="6958198" y="1718652"/>
                  <a:pt x="6839915" y="1877329"/>
                  <a:pt x="6644612" y="1851798"/>
                </a:cubicBezTo>
                <a:cubicBezTo>
                  <a:pt x="6436396" y="1891426"/>
                  <a:pt x="6227681" y="1804073"/>
                  <a:pt x="6034317" y="1851798"/>
                </a:cubicBezTo>
                <a:cubicBezTo>
                  <a:pt x="5840953" y="1899523"/>
                  <a:pt x="5622445" y="1790710"/>
                  <a:pt x="5498971" y="1851798"/>
                </a:cubicBezTo>
                <a:cubicBezTo>
                  <a:pt x="5375497" y="1912886"/>
                  <a:pt x="5181315" y="1832639"/>
                  <a:pt x="4963625" y="1851798"/>
                </a:cubicBezTo>
                <a:cubicBezTo>
                  <a:pt x="4745935" y="1870957"/>
                  <a:pt x="4675941" y="1847947"/>
                  <a:pt x="4540701" y="1851798"/>
                </a:cubicBezTo>
                <a:cubicBezTo>
                  <a:pt x="4405461" y="1855649"/>
                  <a:pt x="4191568" y="1816398"/>
                  <a:pt x="4080303" y="1851798"/>
                </a:cubicBezTo>
                <a:cubicBezTo>
                  <a:pt x="3969038" y="1887198"/>
                  <a:pt x="3844546" y="1844636"/>
                  <a:pt x="3657380" y="1851798"/>
                </a:cubicBezTo>
                <a:cubicBezTo>
                  <a:pt x="3470214" y="1858960"/>
                  <a:pt x="3097815" y="1796455"/>
                  <a:pt x="2897188" y="1851798"/>
                </a:cubicBezTo>
                <a:cubicBezTo>
                  <a:pt x="2668729" y="1884799"/>
                  <a:pt x="2479003" y="1816764"/>
                  <a:pt x="2300367" y="1851798"/>
                </a:cubicBezTo>
                <a:cubicBezTo>
                  <a:pt x="2121731" y="1886832"/>
                  <a:pt x="1950123" y="1806794"/>
                  <a:pt x="1773079" y="1851798"/>
                </a:cubicBezTo>
                <a:cubicBezTo>
                  <a:pt x="1596035" y="1896802"/>
                  <a:pt x="1380218" y="1791151"/>
                  <a:pt x="1158875" y="1851798"/>
                </a:cubicBezTo>
                <a:lnTo>
                  <a:pt x="1158875" y="1851798"/>
                </a:lnTo>
                <a:cubicBezTo>
                  <a:pt x="1031543" y="1880260"/>
                  <a:pt x="885554" y="1850087"/>
                  <a:pt x="750762" y="1851798"/>
                </a:cubicBezTo>
                <a:cubicBezTo>
                  <a:pt x="615970" y="1853509"/>
                  <a:pt x="469711" y="1847554"/>
                  <a:pt x="308639" y="1851798"/>
                </a:cubicBezTo>
                <a:cubicBezTo>
                  <a:pt x="142363" y="1855127"/>
                  <a:pt x="-25472" y="1725770"/>
                  <a:pt x="0" y="1543159"/>
                </a:cubicBezTo>
                <a:lnTo>
                  <a:pt x="0" y="1543165"/>
                </a:lnTo>
                <a:cubicBezTo>
                  <a:pt x="-145534" y="1608340"/>
                  <a:pt x="-228121" y="1529000"/>
                  <a:pt x="-429363" y="1597491"/>
                </a:cubicBezTo>
                <a:cubicBezTo>
                  <a:pt x="-388036" y="1501575"/>
                  <a:pt x="-279739" y="1420755"/>
                  <a:pt x="-223269" y="1349199"/>
                </a:cubicBezTo>
                <a:cubicBezTo>
                  <a:pt x="-166799" y="1277643"/>
                  <a:pt x="-53648" y="1209978"/>
                  <a:pt x="0" y="1080216"/>
                </a:cubicBezTo>
                <a:cubicBezTo>
                  <a:pt x="-28925" y="912849"/>
                  <a:pt x="37812" y="831633"/>
                  <a:pt x="0" y="717575"/>
                </a:cubicBezTo>
                <a:cubicBezTo>
                  <a:pt x="-37812" y="603517"/>
                  <a:pt x="9434" y="451329"/>
                  <a:pt x="0" y="308639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DEF5FD">
                <a:lumMod val="2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wedgeRoundRectCallout">
                    <a:avLst>
                      <a:gd name="adj1" fmla="val -56175"/>
                      <a:gd name="adj2" fmla="val 3626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Lan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chuẩn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bị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quần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áo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ấm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tất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khăn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mũ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len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,...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thời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Sa Pa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đông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rất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lạnh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C330C3-1633-DC27-8A3D-78E23B1A56AC}"/>
              </a:ext>
            </a:extLst>
          </p:cNvPr>
          <p:cNvSpPr txBox="1"/>
          <p:nvPr/>
        </p:nvSpPr>
        <p:spPr>
          <a:xfrm>
            <a:off x="5124450" y="2781300"/>
            <a:ext cx="5734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Genica Pro" panose="000009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812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>
            <a:extLst>
              <a:ext uri="{FF2B5EF4-FFF2-40B4-BE49-F238E27FC236}">
                <a16:creationId xmlns:a16="http://schemas.microsoft.com/office/drawing/2014/main" id="{ABE33D25-EFAE-EBCE-35B1-3BC5EB5DA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348" y="147797"/>
            <a:ext cx="11293527" cy="7694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pt-BR" altLang="en-US" sz="4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2: Quan sát hình 7, em hãy: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4D818-92B2-69B6-3DF2-650860242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25" y="1386260"/>
            <a:ext cx="5024437" cy="3695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20857-305F-F965-A094-8909F6C84B82}"/>
              </a:ext>
            </a:extLst>
          </p:cNvPr>
          <p:cNvSpPr txBox="1"/>
          <p:nvPr/>
        </p:nvSpPr>
        <p:spPr>
          <a:xfrm>
            <a:off x="552450" y="1990725"/>
            <a:ext cx="59531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Dự đoán những rủi ro có thể xảy ra.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  Đưa ra lời khuyên cho người dân về việc chọn địa điểm xây dựng nhà ở vùng Trung du và miền núi Bắc Bộ.</a:t>
            </a:r>
          </a:p>
        </p:txBody>
      </p:sp>
    </p:spTree>
    <p:extLst>
      <p:ext uri="{BB962C8B-B14F-4D97-AF65-F5344CB8AC3E}">
        <p14:creationId xmlns:p14="http://schemas.microsoft.com/office/powerpoint/2010/main" val="27237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D818-92B2-69B6-3DF2-650860242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8635"/>
            <a:ext cx="5024437" cy="3695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8EA112-4756-D636-00A4-1A1F14B2143D}"/>
              </a:ext>
            </a:extLst>
          </p:cNvPr>
          <p:cNvSpPr txBox="1"/>
          <p:nvPr/>
        </p:nvSpPr>
        <p:spPr>
          <a:xfrm>
            <a:off x="5543551" y="1016027"/>
            <a:ext cx="6238874" cy="208672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Những rủi ro như nhà bị xiêu vẹo, hư hỏng hoặc đổ nát, người bị thương hoặc chết nếu không ra khỏi nhà kịp thời. 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3EFF0C-0971-42B9-0A0F-0EFFFA0513EC}"/>
              </a:ext>
            </a:extLst>
          </p:cNvPr>
          <p:cNvSpPr txBox="1"/>
          <p:nvPr/>
        </p:nvSpPr>
        <p:spPr>
          <a:xfrm>
            <a:off x="5591176" y="3625877"/>
            <a:ext cx="6238874" cy="158812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Biện pháp: Không xây dựng nhà cửa ở khu vực có nguy cơ xảy ra sạt lở đất…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2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9F91DC-96FC-C24C-F760-FD4CF4695E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000" y="296250"/>
            <a:ext cx="4326188" cy="2308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F3930D-4587-A5F8-107F-8C5C7B10792C}"/>
              </a:ext>
            </a:extLst>
          </p:cNvPr>
          <p:cNvSpPr txBox="1"/>
          <p:nvPr/>
        </p:nvSpPr>
        <p:spPr>
          <a:xfrm>
            <a:off x="1333500" y="2609850"/>
            <a:ext cx="10001250" cy="305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nl-N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 lại bài học </a:t>
            </a:r>
            <a:r>
              <a:rPr lang="nl-NL" sz="3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Thiên nhiên vùng Trung du và miền núi Bắc Bộ.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nl-N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 trước </a:t>
            </a:r>
            <a:r>
              <a:rPr lang="nl-NL" sz="3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4 – Dân cư, hoạt động sản xuất và một số nét văn hóa ở vùng Trung du và miền núi Bắc Bộ </a:t>
            </a:r>
            <a:r>
              <a:rPr lang="nl-N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(SHS tr.19).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4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9EFABD-0B64-C54A-1E45-428BDF483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90" y="752475"/>
            <a:ext cx="9502207" cy="5122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0C50D9-5239-F94D-D73F-0DEAF4FEE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319" y="2526327"/>
            <a:ext cx="551126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399" y="99391"/>
            <a:ext cx="9727233" cy="1053548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Đâu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dòng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sông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ở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vùng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Trung du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miền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núi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Bắc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871642" y="1411357"/>
            <a:ext cx="10017152" cy="1369099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Sông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Cửu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Long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455" y="1550925"/>
            <a:ext cx="1117122" cy="1088337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52688" y="3130482"/>
            <a:ext cx="9975960" cy="112437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Hồng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952688" y="4720655"/>
            <a:ext cx="993610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Hương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2867" y="3197043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8629" y="5155812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120887" y="196322"/>
            <a:ext cx="9375713" cy="1688747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Trung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du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miền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núi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Bắc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hậu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7246562" y="2225589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0422" y="3204286"/>
            <a:ext cx="1017466" cy="991249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18334" y="2256779"/>
            <a:ext cx="4801825" cy="173875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4358492" y="4408373"/>
            <a:ext cx="576995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hòa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093" y="1932806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716" y="4832113"/>
            <a:ext cx="863516" cy="841266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1878194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400" y="218205"/>
            <a:ext cx="9557870" cy="148260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loại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trồng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phổ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biến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Trung du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71218" y="2349935"/>
            <a:ext cx="4476829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Đào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lê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mận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1333" y="3121739"/>
            <a:ext cx="895378" cy="872307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4493419" y="4690702"/>
            <a:ext cx="4986957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trên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8" name="Dap An B - 9Slide.vn1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6744072" y="2300421"/>
            <a:ext cx="5112568" cy="141661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032" y="4673460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138" y="2973146"/>
            <a:ext cx="826788" cy="80548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830</Words>
  <Application>Microsoft Office PowerPoint</Application>
  <PresentationFormat>Widescreen</PresentationFormat>
  <Paragraphs>56</Paragraphs>
  <Slides>23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微软雅黑</vt:lpstr>
      <vt:lpstr>Arial</vt:lpstr>
      <vt:lpstr>Calibri</vt:lpstr>
      <vt:lpstr>Cambria</vt:lpstr>
      <vt:lpstr>SVN-Genica Pro</vt:lpstr>
      <vt:lpstr>Times New Roman</vt:lpstr>
      <vt:lpstr>Wingdings</vt:lpstr>
      <vt:lpstr>千图网海量PPT模板www.58pic.com​​</vt:lpstr>
      <vt:lpstr>Office 主题​​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2023-09-08T11:40:06Z</dcterms:created>
  <dcterms:modified xsi:type="dcterms:W3CDTF">2023-09-08T15:14:51Z</dcterms:modified>
</cp:coreProperties>
</file>