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76" r:id="rId3"/>
  </p:sldMasterIdLst>
  <p:notesMasterIdLst>
    <p:notesMasterId r:id="rId24"/>
  </p:notesMasterIdLst>
  <p:sldIdLst>
    <p:sldId id="583" r:id="rId4"/>
    <p:sldId id="472" r:id="rId5"/>
    <p:sldId id="510" r:id="rId6"/>
    <p:sldId id="507" r:id="rId7"/>
    <p:sldId id="508" r:id="rId8"/>
    <p:sldId id="506" r:id="rId9"/>
    <p:sldId id="485" r:id="rId10"/>
    <p:sldId id="258" r:id="rId11"/>
    <p:sldId id="535" r:id="rId12"/>
    <p:sldId id="260" r:id="rId13"/>
    <p:sldId id="269" r:id="rId14"/>
    <p:sldId id="270" r:id="rId15"/>
    <p:sldId id="271" r:id="rId16"/>
    <p:sldId id="272" r:id="rId17"/>
    <p:sldId id="256" r:id="rId18"/>
    <p:sldId id="268" r:id="rId19"/>
    <p:sldId id="265" r:id="rId20"/>
    <p:sldId id="534" r:id="rId21"/>
    <p:sldId id="509" r:id="rId22"/>
    <p:sldId id="5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1900"/>
    <a:srgbClr val="FAACAB"/>
    <a:srgbClr val="DD8EDB"/>
    <a:srgbClr val="5DDE98"/>
    <a:srgbClr val="CAED87"/>
    <a:srgbClr val="51C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-900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DE08-1781-43B1-AF97-87FAE140D630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D9861-CDF0-4503-A1FE-FF3230523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0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45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12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D9861-CDF0-4503-A1FE-FF3230523B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29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38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98324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F9EBD5-E771-4B0F-9474-045A277BC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410D0C-0F9F-42AD-ADEA-5D6EBD79C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A2D6A8-18DF-44D4-BE17-7686EFDA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7428C-DD6A-4C7F-8D07-0333870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7CEB63-5E8D-449B-8F05-5A697771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17CADE-A3D4-4A5F-9A88-2246581D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72B3F4-8702-4717-A46F-C5D45962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2FE969-5E12-4D5E-BED5-7394D7DFF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D3AB5C-D820-42F9-A6DC-171BF2E5F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5ABA9A-AED6-40E6-ACB8-27853D8E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38B7AF-79AC-4F1D-B82B-205C4D620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6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51F8A6-C2F8-460D-B6AC-CF41257E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FCDEC0-DF19-42B1-9E51-9F87672B3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3B1BBD-4906-44E0-AF2F-00C686A4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581782-0E4F-4E8A-8578-70A065EA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C8A272-BFA3-4196-B1EC-7190DCD2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C82CA3-FE97-4837-853F-D84D79927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3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40B920-60A0-4ECC-B622-34F55BCA6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045972-AAF2-4F30-B422-7EF08911BE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1EA357D-38E5-4D38-87D6-4189F8A30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793E88-4006-44B5-B568-484C15C6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AC8FBF-3C30-40B1-99DB-F63A55466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DB1E9E-21AE-4C33-B236-92095CAC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01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DD399E-700E-440D-B868-933D9B6F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4E51966-ACA6-48F7-B644-9127EED1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FF2652B-9048-44CD-A030-A7D75210E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CB5515F-604A-47A0-86AB-2A49F688B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A3EDC06-539A-45BB-AACC-71CEFA4CD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0F4AAD2-C10C-4DE4-A64A-C1DED80F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2574741-7B09-458F-BA7B-E3F7CCC3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764FEB8-7A4A-47E6-BBC3-359971118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6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0FE025-E9F4-4AA7-A7BD-F914F41A1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31ADCD-437C-4142-BD26-D0C0A171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34CD0B0-09D3-441C-94A4-9BD738DF9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329EE9-6445-48FD-BDEF-584F5DDA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08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E0CCA38-DFB2-4714-9714-E43EF8EA8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135FFD7-5291-4AC0-8FDB-F389572D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5EEA8E9-0847-4739-8646-8A25E423D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53DC5A-639A-4C6D-8011-2F3171005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65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74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5E1077-05EF-4131-99A2-C6310697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CEF501-0703-4ABE-840E-74C2A9E8D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2C678D-C208-478D-843A-A179765D3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39546D-A7AB-4ABC-94A0-332F18BC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D6B3EB-2864-4C63-9748-B170D32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E421E5-3C67-4639-9958-E852AC4C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997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0BF4E6-7EE4-4720-95DD-58FF3A78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D543EF0-7868-4FBB-A592-F8267F457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69C784-31E2-4BD8-A2B9-77FBEE9AB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4415267-7E7E-47F8-A1DF-4A394CC25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270B99-4407-4A4F-96C0-389E22CE3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E42CB8-6EE6-49B1-9321-3EE3BBBA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34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3F053D-D7CD-48CE-B765-9CFBD0C4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C1603D-3F20-4AB2-9198-8330DD62F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F505A4-688B-4BC7-90AB-001306F73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CCAE95-8A68-4AD6-A40B-F5F48FD2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B88390-B3FA-46FC-B356-D083204A4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7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05779E4-34A9-4484-BAC2-52C07E66E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9B2E364-0AC2-4338-82BF-1E8660BEE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6FA488-E9A2-4B7A-9F35-1F434C0C4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CC7CB5-DCA4-4665-8249-F9E0539A8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8A5F87-0050-4603-A39C-635267A47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0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5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928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96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60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5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3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0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1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3AF7-77B4-4058-971E-44227045F70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4D7C1-4AC6-4CA7-8AED-7B38ADFD1B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653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17640DB-D8B4-449A-A446-D211F56A9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3650B4-2687-41CF-B644-167CC36CA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05503B-030F-4846-98E8-0A6CCE140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02B43B-82DC-46EC-92D5-2272C895F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50AC8-CAA4-4B81-8A28-2DCD86DCA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6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1.xml"/><Relationship Id="rId7" Type="http://schemas.openxmlformats.org/officeDocument/2006/relationships/slide" Target="slide15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1.png"/><Relationship Id="rId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5.xml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6.xml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slide" Target="slide18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1.xml"/><Relationship Id="rId5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2.xml"/><Relationship Id="rId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3.xml"/><Relationship Id="rId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14.xml"/><Relationship Id="rId5" Type="http://schemas.openxmlformats.org/officeDocument/2006/relationships/image" Target="../media/image45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5.wdp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151630" y="231963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=""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5786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799" y="-9532440"/>
            <a:ext cx="25262418" cy="170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4" y="356659"/>
            <a:ext cx="1932153" cy="2022204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4768105"/>
            <a:ext cx="4032448" cy="227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99" y="356660"/>
            <a:ext cx="992717" cy="134605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367808" y="2"/>
            <a:ext cx="7458221" cy="3871053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FFC000"/>
                </a:solidFill>
                <a:latin typeface="Calibri"/>
              </a:rPr>
              <a:t>Các bạn ơi! </a:t>
            </a:r>
          </a:p>
          <a:p>
            <a:pPr algn="ctr" defTabSz="1219170"/>
            <a:r>
              <a:rPr lang="en-US" sz="3733" b="1">
                <a:solidFill>
                  <a:srgbClr val="FFC000"/>
                </a:solidFill>
                <a:latin typeface="Calibri"/>
              </a:rPr>
              <a:t>Để có thể lấy được mật hoa mình phải vượt qua các câu hỏi thử thách!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264603" y="560287"/>
            <a:ext cx="5664629" cy="2357568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FFC000"/>
                </a:solidFill>
                <a:latin typeface="Calibri"/>
              </a:rPr>
              <a:t>Các bạn giúp mình với !</a:t>
            </a: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78751" y="9381661"/>
            <a:ext cx="1317824" cy="1317824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608B24E8-36FC-41A1-95CC-984AAEBCEA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4D10E8B-E61D-4256-B14A-0CD7C82703A1}"/>
              </a:ext>
            </a:extLst>
          </p:cNvPr>
          <p:cNvGrpSpPr/>
          <p:nvPr/>
        </p:nvGrpSpPr>
        <p:grpSpPr>
          <a:xfrm>
            <a:off x="-1790699" y="-9505056"/>
            <a:ext cx="25456652" cy="16582461"/>
            <a:chOff x="-1790699" y="-9505056"/>
            <a:chExt cx="25456652" cy="16582461"/>
          </a:xfrm>
        </p:grpSpPr>
        <p:grpSp>
          <p:nvGrpSpPr>
            <p:cNvPr id="7" name="Group 6"/>
            <p:cNvGrpSpPr/>
            <p:nvPr/>
          </p:nvGrpSpPr>
          <p:grpSpPr>
            <a:xfrm>
              <a:off x="-1790699" y="-9505056"/>
              <a:ext cx="25456652" cy="16582461"/>
              <a:chOff x="-10420" y="-7128792"/>
              <a:chExt cx="17759884" cy="12436846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10420" y="-7128792"/>
                <a:ext cx="17759884" cy="12436846"/>
                <a:chOff x="-10420" y="-7128792"/>
                <a:chExt cx="17759884" cy="12436846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0420" y="-7128792"/>
                  <a:ext cx="17759884" cy="12436846"/>
                </a:xfrm>
                <a:prstGeom prst="rect">
                  <a:avLst/>
                </a:prstGeom>
              </p:spPr>
            </p:pic>
            <p:pic>
              <p:nvPicPr>
                <p:cNvPr id="4" name="Picture 3">
                  <a:hlinkClick r:id="rId6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67744" y="3576079"/>
                  <a:ext cx="3024336" cy="1707654"/>
                </a:xfrm>
                <a:prstGeom prst="rect">
                  <a:avLst/>
                </a:prstGeom>
              </p:spPr>
            </p:pic>
          </p:grpSp>
          <p:pic>
            <p:nvPicPr>
              <p:cNvPr id="6" name="Picture 5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8D1AD83B-8EDC-44B9-BBE7-0089DC23D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8869" y="-3465477"/>
              <a:ext cx="2155389" cy="1856632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2704" y="3723910"/>
            <a:ext cx="1932108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0BEB7149-4E42-44CD-8904-ACBEB9EBD3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69 0.14676 L -0.5125 0.6768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7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867399"/>
            <a:ext cx="18254565" cy="12725400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34" y="3757003"/>
            <a:ext cx="1932153" cy="2022204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8F8B1D6D-BD50-4CF7-B703-97D5402B54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0" y="-45648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42188 0.6115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001344" y="-3276599"/>
            <a:ext cx="35331925" cy="12764652"/>
            <a:chOff x="-3996952" y="-2346664"/>
            <a:chExt cx="26498944" cy="95734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2346664"/>
              <a:ext cx="13690924" cy="9336638"/>
              <a:chOff x="-3996952" y="-2346664"/>
              <a:chExt cx="13690924" cy="933663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2346664"/>
                <a:ext cx="13690924" cy="9336638"/>
                <a:chOff x="0" y="-4193137"/>
                <a:chExt cx="13690924" cy="9336638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4193137"/>
                  <a:ext cx="13690924" cy="9336638"/>
                  <a:chOff x="4058540" y="-7484967"/>
                  <a:chExt cx="13690924" cy="9336638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484967"/>
                    <a:ext cx="13690924" cy="9336638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>
                  <a:hlinkClick r:id="rId8" action="ppaction://hlinksldjump"/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3" y="1895273"/>
            <a:ext cx="1932153" cy="202220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155151" y="10149747"/>
            <a:ext cx="1317824" cy="131782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4DE83A5B-36E0-4EB6-B47C-7C7EB6C6AD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3050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09 L -0.60638 -0.0291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6027" y="-3867810"/>
            <a:ext cx="35335635" cy="122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88" y="1345605"/>
            <a:ext cx="1932153" cy="202220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1371" y="1964070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Mình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lấy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đủ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mật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rồi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! </a:t>
            </a:r>
          </a:p>
          <a:p>
            <a:pPr algn="ctr" defTabSz="1219170"/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Cảm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ơn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các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bạn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nhé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!</a:t>
            </a:r>
          </a:p>
        </p:txBody>
      </p:sp>
      <p:sp>
        <p:nvSpPr>
          <p:cNvPr id="13" name="Cloud Callout 12">
            <a:hlinkClick r:id="" action="ppaction://noaction"/>
          </p:cNvPr>
          <p:cNvSpPr/>
          <p:nvPr/>
        </p:nvSpPr>
        <p:spPr>
          <a:xfrm>
            <a:off x="431370" y="1911275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Hẹn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gặp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lại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các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 </a:t>
            </a:r>
            <a:r>
              <a:rPr lang="en-US" sz="3733" b="1" dirty="0" err="1">
                <a:solidFill>
                  <a:srgbClr val="FFC000"/>
                </a:solidFill>
                <a:latin typeface="Calibri"/>
              </a:rPr>
              <a:t>bạn</a:t>
            </a:r>
            <a:r>
              <a:rPr lang="en-US" sz="3733" b="1" dirty="0">
                <a:solidFill>
                  <a:srgbClr val="FFC000"/>
                </a:solidFill>
                <a:latin typeface="Calibri"/>
              </a:rPr>
              <a:t>! </a:t>
            </a: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9452" y="9477672"/>
            <a:ext cx="1317824" cy="131782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B01B4C1E-397C-4B59-9CCC-BD9E3381CF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17"/>
            <a:ext cx="1232704" cy="534536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65C3E2AA-57B5-49C6-9700-1A7AB30AC320}"/>
              </a:ext>
            </a:extLst>
          </p:cNvPr>
          <p:cNvSpPr/>
          <p:nvPr/>
        </p:nvSpPr>
        <p:spPr>
          <a:xfrm>
            <a:off x="-850232" y="-914400"/>
            <a:ext cx="2582779" cy="497305"/>
          </a:xfrm>
          <a:prstGeom prst="rect">
            <a:avLst/>
          </a:prstGeom>
          <a:solidFill>
            <a:srgbClr val="A11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3D2E67D7-C2A4-4CAB-9348-504D73E94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8233" y="4895658"/>
            <a:ext cx="2207692" cy="9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00"/>
                            </p:stCondLst>
                            <p:childTnLst>
                              <p:par>
                                <p:cTn id="2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982639" y="221673"/>
            <a:ext cx="10480278" cy="1999959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rgbClr val="002060"/>
                </a:solidFill>
                <a:latin typeface="UTM Avo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993051" y="2960948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20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83371" y="4387971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508125" y="4401108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18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7448648" y="3026296"/>
            <a:ext cx="279965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19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18809F5C-7668-426F-A9B8-53B250B5D96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3516" y="90360"/>
            <a:ext cx="3533779" cy="219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44871" y="318655"/>
            <a:ext cx="10618045" cy="288081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7155992" y="4986719"/>
            <a:ext cx="253533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720135" y="4986719"/>
            <a:ext cx="253533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18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1731865" y="3647017"/>
            <a:ext cx="253533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20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7185412" y="3625044"/>
            <a:ext cx="253533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19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5A59518F-8DF4-4BDC-B74E-1544F12C9D0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5528" y="203415"/>
            <a:ext cx="3311600" cy="322558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93803AD1-2A7C-4C1D-9C34-FA505EF3E8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15414" y="417366"/>
            <a:ext cx="10657184" cy="2774755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tất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bao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nhiêu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943445" y="5040692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15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43445" y="3665880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7458519" y="5040692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14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7399042" y="3665880"/>
            <a:ext cx="2537386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16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DD70F5CA-1103-4254-8CDC-5C506413290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4832" y="442309"/>
            <a:ext cx="3779420" cy="2749811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90859584-C0CF-4123-AFE5-0CC23319B3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05733" y="620688"/>
            <a:ext cx="10657184" cy="2558646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4000" dirty="0" err="1">
                <a:solidFill>
                  <a:schemeClr val="tx1"/>
                </a:solidFill>
                <a:latin typeface="Calibri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tất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cả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bao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nhiêu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/>
              </a:rPr>
              <a:t>cây</a:t>
            </a:r>
            <a:r>
              <a:rPr lang="en-US" sz="4000" dirty="0">
                <a:solidFill>
                  <a:schemeClr val="tx1"/>
                </a:solidFill>
                <a:latin typeface="Calibri"/>
              </a:rPr>
              <a:t> 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6690776" y="4016264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18</a:t>
            </a: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04499" y="5347276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17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6769776" y="5347276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16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1194504" y="4016264"/>
            <a:ext cx="3044988" cy="93610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FF0000"/>
                </a:solidFill>
                <a:latin typeface="Calibri"/>
              </a:rPr>
              <a:t>19</a:t>
            </a: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1C46AA56-1BD5-4E2A-8105-56EC64CC215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0811" y="620689"/>
            <a:ext cx="4699210" cy="255864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18B8B217-985C-4F6A-8E6B-E5AA0CB28B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="" xmlns:a16="http://schemas.microsoft.com/office/drawing/2014/main" id="{CA92BDFE-B4EC-41E8-9ABC-348C82DEF412}"/>
              </a:ext>
            </a:extLst>
          </p:cNvPr>
          <p:cNvGrpSpPr/>
          <p:nvPr/>
        </p:nvGrpSpPr>
        <p:grpSpPr>
          <a:xfrm>
            <a:off x="725239" y="642835"/>
            <a:ext cx="1180742" cy="937052"/>
            <a:chOff x="662894" y="604864"/>
            <a:chExt cx="1452393" cy="1100380"/>
          </a:xfrm>
        </p:grpSpPr>
        <p:sp>
          <p:nvSpPr>
            <p:cNvPr id="17" name="Sun 5">
              <a:extLst>
                <a:ext uri="{FF2B5EF4-FFF2-40B4-BE49-F238E27FC236}">
                  <a16:creationId xmlns="" xmlns:a16="http://schemas.microsoft.com/office/drawing/2014/main" id="{498504B5-0E78-49E5-921D-BC58228DDE39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="" xmlns:a16="http://schemas.microsoft.com/office/drawing/2014/main" id="{431C9E4F-FD8C-402D-A882-E1AEE7671B6C}"/>
                </a:ext>
              </a:extLst>
            </p:cNvPr>
            <p:cNvSpPr/>
            <p:nvPr/>
          </p:nvSpPr>
          <p:spPr>
            <a:xfrm>
              <a:off x="662894" y="826836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DB2D8B53-D8B4-4A01-8EDF-B1086DF6BBBE}"/>
              </a:ext>
            </a:extLst>
          </p:cNvPr>
          <p:cNvSpPr/>
          <p:nvPr/>
        </p:nvSpPr>
        <p:spPr>
          <a:xfrm>
            <a:off x="1905981" y="831860"/>
            <a:ext cx="632361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pic>
        <p:nvPicPr>
          <p:cNvPr id="25" name="图片 7" descr="572005ec0a0c4">
            <a:extLst>
              <a:ext uri="{FF2B5EF4-FFF2-40B4-BE49-F238E27FC236}">
                <a16:creationId xmlns="" xmlns:a16="http://schemas.microsoft.com/office/drawing/2014/main" id="{38FD2B91-1495-4351-907B-B37EB6235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508775" y="642835"/>
            <a:ext cx="1233689" cy="82893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064999B3-B104-4484-BF17-ADB0F89D6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2290" y="1613029"/>
            <a:ext cx="3101290" cy="192993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5EB4F499-AEB5-4AB8-ADD4-22606DE9C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2397" y="4046257"/>
            <a:ext cx="3357872" cy="244310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23E2095D-BAD5-4C00-A7D7-252561049B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103" y="1471768"/>
            <a:ext cx="2576971" cy="2510037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="" xmlns:a16="http://schemas.microsoft.com/office/drawing/2014/main" id="{5F68FEE5-FCC8-4449-977F-D5EB3DA66E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6887" y="4324964"/>
            <a:ext cx="3975132" cy="216439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="" xmlns:a16="http://schemas.microsoft.com/office/drawing/2014/main" id="{2518EB30-04AF-46AA-AFB0-BB84C53D6F0E}"/>
              </a:ext>
            </a:extLst>
          </p:cNvPr>
          <p:cNvSpPr/>
          <p:nvPr/>
        </p:nvSpPr>
        <p:spPr>
          <a:xfrm>
            <a:off x="4963620" y="286235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5">
            <a:extLst>
              <a:ext uri="{FF2B5EF4-FFF2-40B4-BE49-F238E27FC236}">
                <a16:creationId xmlns="" xmlns:a16="http://schemas.microsoft.com/office/drawing/2014/main" id="{DFCAFCDC-2CEC-4F45-A438-605DDA90CDA9}"/>
              </a:ext>
            </a:extLst>
          </p:cNvPr>
          <p:cNvSpPr/>
          <p:nvPr/>
        </p:nvSpPr>
        <p:spPr>
          <a:xfrm>
            <a:off x="4909152" y="28793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="" xmlns:a16="http://schemas.microsoft.com/office/drawing/2014/main" id="{309375E1-7268-49B8-BC98-BBC5AD519B30}"/>
              </a:ext>
            </a:extLst>
          </p:cNvPr>
          <p:cNvSpPr/>
          <p:nvPr/>
        </p:nvSpPr>
        <p:spPr>
          <a:xfrm>
            <a:off x="9713830" y="295310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5">
            <a:extLst>
              <a:ext uri="{FF2B5EF4-FFF2-40B4-BE49-F238E27FC236}">
                <a16:creationId xmlns="" xmlns:a16="http://schemas.microsoft.com/office/drawing/2014/main" id="{78BBFB31-5317-44ED-AF46-05AE9527E0F0}"/>
              </a:ext>
            </a:extLst>
          </p:cNvPr>
          <p:cNvSpPr/>
          <p:nvPr/>
        </p:nvSpPr>
        <p:spPr>
          <a:xfrm>
            <a:off x="9671479" y="29505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6" name="Hình chữ nhật: Góc Tròn 35">
            <a:extLst>
              <a:ext uri="{FF2B5EF4-FFF2-40B4-BE49-F238E27FC236}">
                <a16:creationId xmlns="" xmlns:a16="http://schemas.microsoft.com/office/drawing/2014/main" id="{8A61CF73-246C-45CE-ACD7-9061A8A0E7EE}"/>
              </a:ext>
            </a:extLst>
          </p:cNvPr>
          <p:cNvSpPr/>
          <p:nvPr/>
        </p:nvSpPr>
        <p:spPr>
          <a:xfrm>
            <a:off x="4963620" y="5775600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5">
            <a:extLst>
              <a:ext uri="{FF2B5EF4-FFF2-40B4-BE49-F238E27FC236}">
                <a16:creationId xmlns="" xmlns:a16="http://schemas.microsoft.com/office/drawing/2014/main" id="{D8AA6F6C-8FA7-405D-93A8-4BE9E3B6C06E}"/>
              </a:ext>
            </a:extLst>
          </p:cNvPr>
          <p:cNvSpPr/>
          <p:nvPr/>
        </p:nvSpPr>
        <p:spPr>
          <a:xfrm>
            <a:off x="4923666" y="577560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="" xmlns:a16="http://schemas.microsoft.com/office/drawing/2014/main" id="{1BDDEC37-9B51-4DCB-8ECE-D4766A470F99}"/>
              </a:ext>
            </a:extLst>
          </p:cNvPr>
          <p:cNvSpPr/>
          <p:nvPr/>
        </p:nvSpPr>
        <p:spPr>
          <a:xfrm>
            <a:off x="10502911" y="5760936"/>
            <a:ext cx="651164" cy="614362"/>
          </a:xfrm>
          <a:prstGeom prst="roundRect">
            <a:avLst/>
          </a:prstGeom>
          <a:noFill/>
          <a:ln>
            <a:solidFill>
              <a:srgbClr val="EA4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5">
            <a:extLst>
              <a:ext uri="{FF2B5EF4-FFF2-40B4-BE49-F238E27FC236}">
                <a16:creationId xmlns="" xmlns:a16="http://schemas.microsoft.com/office/drawing/2014/main" id="{E54520AB-923A-4C05-9E76-1847BAE1F6E3}"/>
              </a:ext>
            </a:extLst>
          </p:cNvPr>
          <p:cNvSpPr/>
          <p:nvPr/>
        </p:nvSpPr>
        <p:spPr>
          <a:xfrm>
            <a:off x="10446680" y="577560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8520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/>
      <p:bldP spid="33" grpId="0" animBg="1"/>
      <p:bldP spid="35" grpId="0"/>
      <p:bldP spid="36" grpId="0" animBg="1"/>
      <p:bldP spid="38" grpId="0"/>
      <p:bldP spid="39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5024222" y="291696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=""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=""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=""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=""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=""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=""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=""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018518" y="3134300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=""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=""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="" xmlns:a16="http://schemas.microsoft.com/office/drawing/2014/main" id="{130F1CB9-9574-467D-920C-4F69F68DD6E8}"/>
              </a:ext>
            </a:extLst>
          </p:cNvPr>
          <p:cNvGrpSpPr/>
          <p:nvPr/>
        </p:nvGrpSpPr>
        <p:grpSpPr>
          <a:xfrm>
            <a:off x="834830" y="799154"/>
            <a:ext cx="1103610" cy="937052"/>
            <a:chOff x="757771" y="604864"/>
            <a:chExt cx="1357516" cy="1100380"/>
          </a:xfrm>
        </p:grpSpPr>
        <p:sp>
          <p:nvSpPr>
            <p:cNvPr id="12" name="Sun 5">
              <a:extLst>
                <a:ext uri="{FF2B5EF4-FFF2-40B4-BE49-F238E27FC236}">
                  <a16:creationId xmlns="" xmlns:a16="http://schemas.microsoft.com/office/drawing/2014/main" id="{57F35AAE-528E-4992-98F7-B9962448CE0F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="" xmlns:a16="http://schemas.microsoft.com/office/drawing/2014/main" id="{2761C3FD-5966-41D1-906F-3FAD2C4C61D7}"/>
                </a:ext>
              </a:extLst>
            </p:cNvPr>
            <p:cNvSpPr/>
            <p:nvPr/>
          </p:nvSpPr>
          <p:spPr>
            <a:xfrm>
              <a:off x="757771" y="784817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5A9B8062-3FD4-4005-9A2D-92B327E66AE2}"/>
              </a:ext>
            </a:extLst>
          </p:cNvPr>
          <p:cNvSpPr/>
          <p:nvPr/>
        </p:nvSpPr>
        <p:spPr>
          <a:xfrm>
            <a:off x="1938438" y="906802"/>
            <a:ext cx="4852357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5B39295B-F56A-4AD8-A701-C03AEC2D48BE}"/>
              </a:ext>
            </a:extLst>
          </p:cNvPr>
          <p:cNvGrpSpPr/>
          <p:nvPr/>
        </p:nvGrpSpPr>
        <p:grpSpPr>
          <a:xfrm>
            <a:off x="1031273" y="2616958"/>
            <a:ext cx="10539211" cy="1624083"/>
            <a:chOff x="1031273" y="2616958"/>
            <a:chExt cx="10539211" cy="1624083"/>
          </a:xfrm>
        </p:grpSpPr>
        <p:pic>
          <p:nvPicPr>
            <p:cNvPr id="4" name="Hình ảnh 3">
              <a:extLst>
                <a:ext uri="{FF2B5EF4-FFF2-40B4-BE49-F238E27FC236}">
                  <a16:creationId xmlns="" xmlns:a16="http://schemas.microsoft.com/office/drawing/2014/main" id="{11096735-046F-4A35-954C-8D114DB18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1273" y="2616958"/>
              <a:ext cx="10539211" cy="1624083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="" xmlns:a16="http://schemas.microsoft.com/office/drawing/2014/main" id="{30788BFF-451B-4A8A-8EE0-5130D15794D3}"/>
                </a:ext>
              </a:extLst>
            </p:cNvPr>
            <p:cNvSpPr/>
            <p:nvPr/>
          </p:nvSpPr>
          <p:spPr>
            <a:xfrm>
              <a:off x="3370997" y="2879678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ình chữ nhật 22">
              <a:extLst>
                <a:ext uri="{FF2B5EF4-FFF2-40B4-BE49-F238E27FC236}">
                  <a16:creationId xmlns="" xmlns:a16="http://schemas.microsoft.com/office/drawing/2014/main" id="{D26FE2EC-E0A6-4042-8FE6-481062DC9CB3}"/>
                </a:ext>
              </a:extLst>
            </p:cNvPr>
            <p:cNvSpPr/>
            <p:nvPr/>
          </p:nvSpPr>
          <p:spPr>
            <a:xfrm>
              <a:off x="5433543" y="2978623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ình chữ nhật 24">
              <a:extLst>
                <a:ext uri="{FF2B5EF4-FFF2-40B4-BE49-F238E27FC236}">
                  <a16:creationId xmlns="" xmlns:a16="http://schemas.microsoft.com/office/drawing/2014/main" id="{49381680-DAC1-450F-910F-1496CFA80CA1}"/>
                </a:ext>
              </a:extLst>
            </p:cNvPr>
            <p:cNvSpPr/>
            <p:nvPr/>
          </p:nvSpPr>
          <p:spPr>
            <a:xfrm>
              <a:off x="7658830" y="2934267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Hình chữ nhật 25">
              <a:extLst>
                <a:ext uri="{FF2B5EF4-FFF2-40B4-BE49-F238E27FC236}">
                  <a16:creationId xmlns="" xmlns:a16="http://schemas.microsoft.com/office/drawing/2014/main" id="{6F1ECA03-E2C8-4BBE-8E8E-64313F7741ED}"/>
                </a:ext>
              </a:extLst>
            </p:cNvPr>
            <p:cNvSpPr/>
            <p:nvPr/>
          </p:nvSpPr>
          <p:spPr>
            <a:xfrm>
              <a:off x="9642985" y="2978623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ình chữ nhật 26">
              <a:extLst>
                <a:ext uri="{FF2B5EF4-FFF2-40B4-BE49-F238E27FC236}">
                  <a16:creationId xmlns="" xmlns:a16="http://schemas.microsoft.com/office/drawing/2014/main" id="{EE82CA08-8E8E-4A3C-9277-E63A1985BF19}"/>
                </a:ext>
              </a:extLst>
            </p:cNvPr>
            <p:cNvSpPr/>
            <p:nvPr/>
          </p:nvSpPr>
          <p:spPr>
            <a:xfrm>
              <a:off x="1283345" y="3629891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="" xmlns:a16="http://schemas.microsoft.com/office/drawing/2014/main" id="{4794B61F-338D-464E-8635-AC4A516705D9}"/>
                </a:ext>
              </a:extLst>
            </p:cNvPr>
            <p:cNvSpPr/>
            <p:nvPr/>
          </p:nvSpPr>
          <p:spPr>
            <a:xfrm>
              <a:off x="4416950" y="3629891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="" xmlns:a16="http://schemas.microsoft.com/office/drawing/2014/main" id="{0DA6CE92-36A3-4D44-9F65-805C2764EA8F}"/>
                </a:ext>
              </a:extLst>
            </p:cNvPr>
            <p:cNvSpPr/>
            <p:nvPr/>
          </p:nvSpPr>
          <p:spPr>
            <a:xfrm>
              <a:off x="6463248" y="3629891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="" xmlns:a16="http://schemas.microsoft.com/office/drawing/2014/main" id="{63E19766-2187-43BA-9FA5-80B57115A1D5}"/>
                </a:ext>
              </a:extLst>
            </p:cNvPr>
            <p:cNvSpPr/>
            <p:nvPr/>
          </p:nvSpPr>
          <p:spPr>
            <a:xfrm>
              <a:off x="8510579" y="3612830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="" xmlns:a16="http://schemas.microsoft.com/office/drawing/2014/main" id="{BC40651E-2181-4966-AAA8-EF852215C648}"/>
                </a:ext>
              </a:extLst>
            </p:cNvPr>
            <p:cNvSpPr/>
            <p:nvPr/>
          </p:nvSpPr>
          <p:spPr>
            <a:xfrm>
              <a:off x="10556877" y="3640126"/>
              <a:ext cx="655093" cy="450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ounded Rectangle 5">
            <a:extLst>
              <a:ext uri="{FF2B5EF4-FFF2-40B4-BE49-F238E27FC236}">
                <a16:creationId xmlns="" xmlns:a16="http://schemas.microsoft.com/office/drawing/2014/main" id="{5B756C79-80C0-4F93-85D3-1BF798B35154}"/>
              </a:ext>
            </a:extLst>
          </p:cNvPr>
          <p:cNvSpPr/>
          <p:nvPr/>
        </p:nvSpPr>
        <p:spPr>
          <a:xfrm>
            <a:off x="3490719" y="27990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="" xmlns:a16="http://schemas.microsoft.com/office/drawing/2014/main" id="{5BB46ED8-C914-448E-BC48-3757D9DC1FF9}"/>
              </a:ext>
            </a:extLst>
          </p:cNvPr>
          <p:cNvSpPr/>
          <p:nvPr/>
        </p:nvSpPr>
        <p:spPr>
          <a:xfrm>
            <a:off x="3490719" y="28120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="" xmlns:a16="http://schemas.microsoft.com/office/drawing/2014/main" id="{5983B232-B0EC-4D08-9F80-AC017C290B79}"/>
              </a:ext>
            </a:extLst>
          </p:cNvPr>
          <p:cNvSpPr/>
          <p:nvPr/>
        </p:nvSpPr>
        <p:spPr>
          <a:xfrm>
            <a:off x="5555082" y="28433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="" xmlns:a16="http://schemas.microsoft.com/office/drawing/2014/main" id="{42F849F6-42C6-4E6E-AC99-920079A5C16B}"/>
              </a:ext>
            </a:extLst>
          </p:cNvPr>
          <p:cNvSpPr/>
          <p:nvPr/>
        </p:nvSpPr>
        <p:spPr>
          <a:xfrm>
            <a:off x="5541247" y="281204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="" xmlns:a16="http://schemas.microsoft.com/office/drawing/2014/main" id="{68B8060A-F590-4046-AC7D-2915E0BE28C8}"/>
              </a:ext>
            </a:extLst>
          </p:cNvPr>
          <p:cNvSpPr/>
          <p:nvPr/>
        </p:nvSpPr>
        <p:spPr>
          <a:xfrm>
            <a:off x="7622785" y="28463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="" xmlns:a16="http://schemas.microsoft.com/office/drawing/2014/main" id="{D4CEC108-42C9-4733-8D21-5DAB06974B77}"/>
              </a:ext>
            </a:extLst>
          </p:cNvPr>
          <p:cNvSpPr/>
          <p:nvPr/>
        </p:nvSpPr>
        <p:spPr>
          <a:xfrm>
            <a:off x="7622785" y="284336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="" xmlns:a16="http://schemas.microsoft.com/office/drawing/2014/main" id="{D6FF5C0B-EB3F-4281-A6CC-B91C76B1C054}"/>
              </a:ext>
            </a:extLst>
          </p:cNvPr>
          <p:cNvSpPr/>
          <p:nvPr/>
        </p:nvSpPr>
        <p:spPr>
          <a:xfrm>
            <a:off x="9685590" y="281265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="" xmlns:a16="http://schemas.microsoft.com/office/drawing/2014/main" id="{FC29AE35-462C-4865-B20C-A95E4DEC297E}"/>
              </a:ext>
            </a:extLst>
          </p:cNvPr>
          <p:cNvSpPr/>
          <p:nvPr/>
        </p:nvSpPr>
        <p:spPr>
          <a:xfrm>
            <a:off x="9685590" y="280541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="" xmlns:a16="http://schemas.microsoft.com/office/drawing/2014/main" id="{CB1B76AF-8AC1-4E0E-8D59-1FD127DAC9F2}"/>
              </a:ext>
            </a:extLst>
          </p:cNvPr>
          <p:cNvSpPr/>
          <p:nvPr/>
        </p:nvSpPr>
        <p:spPr>
          <a:xfrm>
            <a:off x="1436373" y="35622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="" xmlns:a16="http://schemas.microsoft.com/office/drawing/2014/main" id="{511687B2-C392-45C6-BA4B-404FE641FE9B}"/>
              </a:ext>
            </a:extLst>
          </p:cNvPr>
          <p:cNvSpPr/>
          <p:nvPr/>
        </p:nvSpPr>
        <p:spPr>
          <a:xfrm>
            <a:off x="1318058" y="35489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="" xmlns:a16="http://schemas.microsoft.com/office/drawing/2014/main" id="{1E01FBC5-B9B1-48C0-A1E4-E06CBDD3EBAF}"/>
              </a:ext>
            </a:extLst>
          </p:cNvPr>
          <p:cNvSpPr/>
          <p:nvPr/>
        </p:nvSpPr>
        <p:spPr>
          <a:xfrm>
            <a:off x="4524654" y="3514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="" xmlns:a16="http://schemas.microsoft.com/office/drawing/2014/main" id="{4C80A359-865B-4384-80EC-1706993C9674}"/>
              </a:ext>
            </a:extLst>
          </p:cNvPr>
          <p:cNvSpPr/>
          <p:nvPr/>
        </p:nvSpPr>
        <p:spPr>
          <a:xfrm>
            <a:off x="4416950" y="34946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="" xmlns:a16="http://schemas.microsoft.com/office/drawing/2014/main" id="{BACB27D2-6A64-464B-8BBE-B8DBDCA218C3}"/>
              </a:ext>
            </a:extLst>
          </p:cNvPr>
          <p:cNvSpPr/>
          <p:nvPr/>
        </p:nvSpPr>
        <p:spPr>
          <a:xfrm>
            <a:off x="6610448" y="354515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="" xmlns:a16="http://schemas.microsoft.com/office/drawing/2014/main" id="{82EC6670-16D9-4DAD-B61B-240749866AA5}"/>
              </a:ext>
            </a:extLst>
          </p:cNvPr>
          <p:cNvSpPr/>
          <p:nvPr/>
        </p:nvSpPr>
        <p:spPr>
          <a:xfrm>
            <a:off x="6502744" y="35048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="" xmlns:a16="http://schemas.microsoft.com/office/drawing/2014/main" id="{B0C49774-F6B5-406D-8009-83817F135D0F}"/>
              </a:ext>
            </a:extLst>
          </p:cNvPr>
          <p:cNvSpPr/>
          <p:nvPr/>
        </p:nvSpPr>
        <p:spPr>
          <a:xfrm>
            <a:off x="8660775" y="3514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="" xmlns:a16="http://schemas.microsoft.com/office/drawing/2014/main" id="{FE4A6FCD-5005-4C2F-B7DA-B4B4381A2F2E}"/>
              </a:ext>
            </a:extLst>
          </p:cNvPr>
          <p:cNvSpPr/>
          <p:nvPr/>
        </p:nvSpPr>
        <p:spPr>
          <a:xfrm>
            <a:off x="8553071" y="349463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="" xmlns:a16="http://schemas.microsoft.com/office/drawing/2014/main" id="{17F8AEF2-8649-480A-A61E-54237ED8B64D}"/>
              </a:ext>
            </a:extLst>
          </p:cNvPr>
          <p:cNvSpPr/>
          <p:nvPr/>
        </p:nvSpPr>
        <p:spPr>
          <a:xfrm>
            <a:off x="10731653" y="352017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="" xmlns:a16="http://schemas.microsoft.com/office/drawing/2014/main" id="{D7429669-D5D6-46B4-BE52-F940A1E4BAFA}"/>
              </a:ext>
            </a:extLst>
          </p:cNvPr>
          <p:cNvSpPr/>
          <p:nvPr/>
        </p:nvSpPr>
        <p:spPr>
          <a:xfrm>
            <a:off x="10623949" y="351476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52" name="图片 7" descr="572005ec0a0c4">
            <a:extLst>
              <a:ext uri="{FF2B5EF4-FFF2-40B4-BE49-F238E27FC236}">
                <a16:creationId xmlns="" xmlns:a16="http://schemas.microsoft.com/office/drawing/2014/main" id="{A1A77B81-1CDF-4448-9962-6C0E55CD98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26554" y="724126"/>
            <a:ext cx="1623311" cy="10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64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39" grpId="0"/>
      <p:bldP spid="40" grpId="0"/>
      <p:bldP spid="40" grpId="1"/>
      <p:bldP spid="41" grpId="0"/>
      <p:bldP spid="42" grpId="0"/>
      <p:bldP spid="42" grpId="1"/>
      <p:bldP spid="43" grpId="0"/>
      <p:bldP spid="44" grpId="0"/>
      <p:bldP spid="44" grpId="1"/>
      <p:bldP spid="45" grpId="0"/>
      <p:bldP spid="46" grpId="0"/>
      <p:bldP spid="46" grpId="1"/>
      <p:bldP spid="47" grpId="0"/>
      <p:bldP spid="48" grpId="0"/>
      <p:bldP spid="48" grpId="1"/>
      <p:bldP spid="49" grpId="0"/>
      <p:bldP spid="50" grpId="0"/>
      <p:bldP spid="50" grpId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0"/>
            <a:ext cx="12192001" cy="654207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3CCA6F8C-DFFF-4233-A875-24C3B7044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83" y="4609632"/>
            <a:ext cx="3068757" cy="209233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2B6B2CFC-CC5B-4FA6-9E74-32E4141C9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30" y="724126"/>
            <a:ext cx="3528774" cy="204946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4756A8F5-4CB3-4A3A-B694-775E44BBE1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44" y="4411728"/>
            <a:ext cx="3545614" cy="214688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949270AA-CF1E-4990-BFDF-585957D83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3" y="2029385"/>
            <a:ext cx="3010320" cy="184810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="" xmlns:a16="http://schemas.microsoft.com/office/drawing/2014/main" id="{EB9B12DA-9351-4904-95B0-8E6C6BCE12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6" y="2403434"/>
            <a:ext cx="2814713" cy="164763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09734989-94DB-4ECF-AD22-4A001FBE59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10" b="91354" l="80022" r="97805">
                        <a14:foregroundMark x1="80022" y1="55331" x2="81449" y2="55908"/>
                        <a14:foregroundMark x1="87706" y1="91354" x2="90999" y2="9135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8384" t="23895"/>
          <a:stretch/>
        </p:blipFill>
        <p:spPr>
          <a:xfrm>
            <a:off x="9391783" y="3438312"/>
            <a:ext cx="2635393" cy="3534271"/>
          </a:xfrm>
          <a:prstGeom prst="rect">
            <a:avLst/>
          </a:prstGeom>
        </p:spPr>
      </p:pic>
      <p:grpSp>
        <p:nvGrpSpPr>
          <p:cNvPr id="14" name="Group 4">
            <a:extLst>
              <a:ext uri="{FF2B5EF4-FFF2-40B4-BE49-F238E27FC236}">
                <a16:creationId xmlns="" xmlns:a16="http://schemas.microsoft.com/office/drawing/2014/main" id="{D2F5B712-E8CE-4251-9D38-CE6A306B1B90}"/>
              </a:ext>
            </a:extLst>
          </p:cNvPr>
          <p:cNvGrpSpPr/>
          <p:nvPr/>
        </p:nvGrpSpPr>
        <p:grpSpPr>
          <a:xfrm>
            <a:off x="606227" y="724126"/>
            <a:ext cx="1299760" cy="937052"/>
            <a:chOff x="516495" y="604864"/>
            <a:chExt cx="1598792" cy="1100380"/>
          </a:xfrm>
        </p:grpSpPr>
        <p:sp>
          <p:nvSpPr>
            <p:cNvPr id="15" name="Sun 5">
              <a:extLst>
                <a:ext uri="{FF2B5EF4-FFF2-40B4-BE49-F238E27FC236}">
                  <a16:creationId xmlns="" xmlns:a16="http://schemas.microsoft.com/office/drawing/2014/main" id="{E224AB48-AB87-478F-8239-31935D5F1C4E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Rounded Rectangle 5">
              <a:extLst>
                <a:ext uri="{FF2B5EF4-FFF2-40B4-BE49-F238E27FC236}">
                  <a16:creationId xmlns="" xmlns:a16="http://schemas.microsoft.com/office/drawing/2014/main" id="{D7381869-BC72-4F92-865C-EB7DA5517E9F}"/>
                </a:ext>
              </a:extLst>
            </p:cNvPr>
            <p:cNvSpPr/>
            <p:nvPr/>
          </p:nvSpPr>
          <p:spPr>
            <a:xfrm>
              <a:off x="516495" y="814905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3B1657AC-CD3C-4386-9C7E-30A3523B31D9}"/>
              </a:ext>
            </a:extLst>
          </p:cNvPr>
          <p:cNvSpPr/>
          <p:nvPr/>
        </p:nvSpPr>
        <p:spPr>
          <a:xfrm>
            <a:off x="1905981" y="88078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="" xmlns:a16="http://schemas.microsoft.com/office/drawing/2014/main" id="{45AA1CF5-ABD9-4050-B086-866D91EE9F22}"/>
              </a:ext>
            </a:extLst>
          </p:cNvPr>
          <p:cNvGrpSpPr/>
          <p:nvPr/>
        </p:nvGrpSpPr>
        <p:grpSpPr>
          <a:xfrm>
            <a:off x="9199164" y="2780980"/>
            <a:ext cx="1743881" cy="765156"/>
            <a:chOff x="3991901" y="3438312"/>
            <a:chExt cx="1743881" cy="765156"/>
          </a:xfrm>
        </p:grpSpPr>
        <p:sp>
          <p:nvSpPr>
            <p:cNvPr id="19" name="Bong bóng Ý nghĩ: Hình đám mây 18">
              <a:extLst>
                <a:ext uri="{FF2B5EF4-FFF2-40B4-BE49-F238E27FC236}">
                  <a16:creationId xmlns="" xmlns:a16="http://schemas.microsoft.com/office/drawing/2014/main" id="{55F8A417-C3AF-4261-A060-578F062FE431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="" xmlns:a16="http://schemas.microsoft.com/office/drawing/2014/main" id="{E54D569F-278D-46B7-8878-2DFDB725EFAA}"/>
                </a:ext>
              </a:extLst>
            </p:cNvPr>
            <p:cNvSpPr/>
            <p:nvPr/>
          </p:nvSpPr>
          <p:spPr>
            <a:xfrm>
              <a:off x="4096734" y="3488492"/>
              <a:ext cx="1534213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10, 11, 12</a:t>
              </a: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="" xmlns:a16="http://schemas.microsoft.com/office/drawing/2014/main" id="{E5BFD165-2A39-49BA-9B9A-62C0441B60DF}"/>
              </a:ext>
            </a:extLst>
          </p:cNvPr>
          <p:cNvSpPr/>
          <p:nvPr/>
        </p:nvSpPr>
        <p:spPr>
          <a:xfrm>
            <a:off x="4624643" y="17365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="" xmlns:a16="http://schemas.microsoft.com/office/drawing/2014/main" id="{2FA67E49-8EC1-4037-89E7-06603AB27B09}"/>
              </a:ext>
            </a:extLst>
          </p:cNvPr>
          <p:cNvSpPr/>
          <p:nvPr/>
        </p:nvSpPr>
        <p:spPr>
          <a:xfrm>
            <a:off x="4410301" y="171986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4" name="Rounded Rectangle 5">
            <a:extLst>
              <a:ext uri="{FF2B5EF4-FFF2-40B4-BE49-F238E27FC236}">
                <a16:creationId xmlns="" xmlns:a16="http://schemas.microsoft.com/office/drawing/2014/main" id="{53DE7C26-791E-4017-B742-174282BCB863}"/>
              </a:ext>
            </a:extLst>
          </p:cNvPr>
          <p:cNvSpPr/>
          <p:nvPr/>
        </p:nvSpPr>
        <p:spPr>
          <a:xfrm>
            <a:off x="5790552" y="17365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9D078F89-148B-4E72-AA89-43874E618F62}"/>
              </a:ext>
            </a:extLst>
          </p:cNvPr>
          <p:cNvSpPr/>
          <p:nvPr/>
        </p:nvSpPr>
        <p:spPr>
          <a:xfrm>
            <a:off x="5640959" y="173916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="" xmlns:a16="http://schemas.microsoft.com/office/drawing/2014/main" id="{9855D35B-3B00-42A3-AFDA-29A25887E161}"/>
              </a:ext>
            </a:extLst>
          </p:cNvPr>
          <p:cNvSpPr/>
          <p:nvPr/>
        </p:nvSpPr>
        <p:spPr>
          <a:xfrm>
            <a:off x="2586314" y="293040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="" xmlns:a16="http://schemas.microsoft.com/office/drawing/2014/main" id="{E0281CE6-67B2-45E4-A64D-57DD91881D50}"/>
              </a:ext>
            </a:extLst>
          </p:cNvPr>
          <p:cNvSpPr/>
          <p:nvPr/>
        </p:nvSpPr>
        <p:spPr>
          <a:xfrm>
            <a:off x="2382419" y="292869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="" xmlns:a16="http://schemas.microsoft.com/office/drawing/2014/main" id="{5C5FFF78-1623-4664-BCAD-4A3A4C82D50E}"/>
              </a:ext>
            </a:extLst>
          </p:cNvPr>
          <p:cNvSpPr/>
          <p:nvPr/>
        </p:nvSpPr>
        <p:spPr>
          <a:xfrm>
            <a:off x="2658549" y="54484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="" xmlns:a16="http://schemas.microsoft.com/office/drawing/2014/main" id="{142DA5E9-4A22-4F18-8081-E47C51FA8F2B}"/>
              </a:ext>
            </a:extLst>
          </p:cNvPr>
          <p:cNvSpPr/>
          <p:nvPr/>
        </p:nvSpPr>
        <p:spPr>
          <a:xfrm>
            <a:off x="2495459" y="545339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="" xmlns:a16="http://schemas.microsoft.com/office/drawing/2014/main" id="{15EC820E-8800-409E-839F-753CED310ADA}"/>
              </a:ext>
            </a:extLst>
          </p:cNvPr>
          <p:cNvSpPr/>
          <p:nvPr/>
        </p:nvSpPr>
        <p:spPr>
          <a:xfrm>
            <a:off x="3939950" y="5448493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="" xmlns:a16="http://schemas.microsoft.com/office/drawing/2014/main" id="{1251F05C-0E0E-4CC7-A1CA-705A68612718}"/>
              </a:ext>
            </a:extLst>
          </p:cNvPr>
          <p:cNvSpPr/>
          <p:nvPr/>
        </p:nvSpPr>
        <p:spPr>
          <a:xfrm>
            <a:off x="3773404" y="54523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="" xmlns:a16="http://schemas.microsoft.com/office/drawing/2014/main" id="{226C12D6-095C-4707-92FB-38E32A8DF84F}"/>
              </a:ext>
            </a:extLst>
          </p:cNvPr>
          <p:cNvSpPr/>
          <p:nvPr/>
        </p:nvSpPr>
        <p:spPr>
          <a:xfrm>
            <a:off x="6255225" y="564910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="" xmlns:a16="http://schemas.microsoft.com/office/drawing/2014/main" id="{9B61DFFC-671D-4BEA-BDB9-01529EAF0FB9}"/>
              </a:ext>
            </a:extLst>
          </p:cNvPr>
          <p:cNvSpPr/>
          <p:nvPr/>
        </p:nvSpPr>
        <p:spPr>
          <a:xfrm>
            <a:off x="6077579" y="564467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="" xmlns:a16="http://schemas.microsoft.com/office/drawing/2014/main" id="{4F8E6BA5-3230-4FEF-B921-836F00960692}"/>
              </a:ext>
            </a:extLst>
          </p:cNvPr>
          <p:cNvSpPr/>
          <p:nvPr/>
        </p:nvSpPr>
        <p:spPr>
          <a:xfrm>
            <a:off x="7452524" y="55624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="" xmlns:a16="http://schemas.microsoft.com/office/drawing/2014/main" id="{72A44849-D192-4768-9B98-4C95427B9D55}"/>
              </a:ext>
            </a:extLst>
          </p:cNvPr>
          <p:cNvSpPr/>
          <p:nvPr/>
        </p:nvSpPr>
        <p:spPr>
          <a:xfrm>
            <a:off x="7349498" y="560953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="" xmlns:a16="http://schemas.microsoft.com/office/drawing/2014/main" id="{B573108A-9E72-4627-803D-A9DD3C0A5B13}"/>
              </a:ext>
            </a:extLst>
          </p:cNvPr>
          <p:cNvSpPr/>
          <p:nvPr/>
        </p:nvSpPr>
        <p:spPr>
          <a:xfrm>
            <a:off x="7299962" y="323939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="" xmlns:a16="http://schemas.microsoft.com/office/drawing/2014/main" id="{1DBA7950-0846-4DC5-98B2-6A298CA8C1A4}"/>
              </a:ext>
            </a:extLst>
          </p:cNvPr>
          <p:cNvSpPr/>
          <p:nvPr/>
        </p:nvSpPr>
        <p:spPr>
          <a:xfrm>
            <a:off x="7071991" y="32782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="" xmlns:a16="http://schemas.microsoft.com/office/drawing/2014/main" id="{E38634A1-E3E0-4DEB-A89F-52DAE11FEDE9}"/>
              </a:ext>
            </a:extLst>
          </p:cNvPr>
          <p:cNvSpPr/>
          <p:nvPr/>
        </p:nvSpPr>
        <p:spPr>
          <a:xfrm>
            <a:off x="8350729" y="32872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="" xmlns:a16="http://schemas.microsoft.com/office/drawing/2014/main" id="{C832F2A4-A967-4069-B1CA-FBF7EA3A39E3}"/>
              </a:ext>
            </a:extLst>
          </p:cNvPr>
          <p:cNvSpPr/>
          <p:nvPr/>
        </p:nvSpPr>
        <p:spPr>
          <a:xfrm>
            <a:off x="8166601" y="327815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40" name="图片 7" descr="572005ec0a0c4">
            <a:extLst>
              <a:ext uri="{FF2B5EF4-FFF2-40B4-BE49-F238E27FC236}">
                <a16:creationId xmlns="" xmlns:a16="http://schemas.microsoft.com/office/drawing/2014/main" id="{BD4E4F7B-2E04-4AFC-819C-150EEECAB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10026554" y="724126"/>
            <a:ext cx="1623311" cy="10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4" grpId="0"/>
      <p:bldP spid="24" grpId="1"/>
      <p:bldP spid="25" grpId="0"/>
      <p:bldP spid="26" grpId="0"/>
      <p:bldP spid="26" grpId="1"/>
      <p:bldP spid="27" grpId="0"/>
      <p:bldP spid="28" grpId="0"/>
      <p:bldP spid="28" grpId="1"/>
      <p:bldP spid="29" grpId="0"/>
      <p:bldP spid="30" grpId="0"/>
      <p:bldP spid="30" grpId="1"/>
      <p:bldP spid="31" grpId="0"/>
      <p:bldP spid="32" grpId="0"/>
      <p:bldP spid="32" grpId="1"/>
      <p:bldP spid="33" grpId="0"/>
      <p:bldP spid="34" grpId="0"/>
      <p:bldP spid="34" grpId="1"/>
      <p:bldP spid="35" grpId="0"/>
      <p:bldP spid="36" grpId="0"/>
      <p:bldP spid="36" grpId="1"/>
      <p:bldP spid="37" grpId="0"/>
      <p:bldP spid="38" grpId="0"/>
      <p:bldP spid="38" grpId="1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C94C52D4-7223-4D04-A86C-73EE76D36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973" y="1375012"/>
            <a:ext cx="7693970" cy="380079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1ACE236-DA4E-4819-98D7-97DFFB0B8C78}"/>
              </a:ext>
            </a:extLst>
          </p:cNvPr>
          <p:cNvGrpSpPr/>
          <p:nvPr/>
        </p:nvGrpSpPr>
        <p:grpSpPr>
          <a:xfrm>
            <a:off x="732207" y="724126"/>
            <a:ext cx="1173776" cy="937052"/>
            <a:chOff x="671461" y="604864"/>
            <a:chExt cx="1443826" cy="1100380"/>
          </a:xfrm>
        </p:grpSpPr>
        <p:sp>
          <p:nvSpPr>
            <p:cNvPr id="6" name="Sun 5">
              <a:extLst>
                <a:ext uri="{FF2B5EF4-FFF2-40B4-BE49-F238E27FC236}">
                  <a16:creationId xmlns="" xmlns:a16="http://schemas.microsoft.com/office/drawing/2014/main" id="{52BFFF01-9D1C-4086-A73A-1A44064CBAD8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="" xmlns:a16="http://schemas.microsoft.com/office/drawing/2014/main" id="{BA64FC7B-DA9D-43AA-9B31-9DC81B811A21}"/>
                </a:ext>
              </a:extLst>
            </p:cNvPr>
            <p:cNvSpPr/>
            <p:nvPr/>
          </p:nvSpPr>
          <p:spPr>
            <a:xfrm>
              <a:off x="671461" y="826836"/>
              <a:ext cx="1357514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5805C429-81C1-41B3-B132-C1E1017E946F}"/>
              </a:ext>
            </a:extLst>
          </p:cNvPr>
          <p:cNvSpPr/>
          <p:nvPr/>
        </p:nvSpPr>
        <p:spPr>
          <a:xfrm>
            <a:off x="1926524" y="821962"/>
            <a:ext cx="839603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="" xmlns:a16="http://schemas.microsoft.com/office/drawing/2014/main" id="{6AC1A2D2-DD8A-4D25-A07D-772C7EC14EF3}"/>
              </a:ext>
            </a:extLst>
          </p:cNvPr>
          <p:cNvSpPr/>
          <p:nvPr/>
        </p:nvSpPr>
        <p:spPr>
          <a:xfrm>
            <a:off x="1905983" y="5049078"/>
            <a:ext cx="9013808" cy="104359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…..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                   …..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tròn</a:t>
            </a:r>
            <a:endParaRPr lang="en-US" sz="28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…..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                    …..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="" xmlns:a16="http://schemas.microsoft.com/office/drawing/2014/main" id="{227FE21F-09B4-4D1B-B7E7-1FDAF747E66C}"/>
              </a:ext>
            </a:extLst>
          </p:cNvPr>
          <p:cNvSpPr/>
          <p:nvPr/>
        </p:nvSpPr>
        <p:spPr>
          <a:xfrm>
            <a:off x="8786163" y="145068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="" xmlns:a16="http://schemas.microsoft.com/office/drawing/2014/main" id="{4421C4AE-55CB-49B9-9EB5-B26C6A6EAF24}"/>
              </a:ext>
            </a:extLst>
          </p:cNvPr>
          <p:cNvSpPr/>
          <p:nvPr/>
        </p:nvSpPr>
        <p:spPr>
          <a:xfrm>
            <a:off x="2072009" y="5261115"/>
            <a:ext cx="858148" cy="60159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9C7D9F52-3759-4DC4-A16A-973EF78DACCE}"/>
              </a:ext>
            </a:extLst>
          </p:cNvPr>
          <p:cNvSpPr/>
          <p:nvPr/>
        </p:nvSpPr>
        <p:spPr>
          <a:xfrm>
            <a:off x="2032253" y="588446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="" xmlns:a16="http://schemas.microsoft.com/office/drawing/2014/main" id="{72847086-44BC-4537-B3AF-EA34F80D19A0}"/>
              </a:ext>
            </a:extLst>
          </p:cNvPr>
          <p:cNvSpPr/>
          <p:nvPr/>
        </p:nvSpPr>
        <p:spPr>
          <a:xfrm>
            <a:off x="7679304" y="528405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="" xmlns:a16="http://schemas.microsoft.com/office/drawing/2014/main" id="{4F6CDC40-B54B-4B48-BEAC-0B2B98CCBA1E}"/>
              </a:ext>
            </a:extLst>
          </p:cNvPr>
          <p:cNvSpPr/>
          <p:nvPr/>
        </p:nvSpPr>
        <p:spPr>
          <a:xfrm>
            <a:off x="7679304" y="59402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图片 7" descr="572005ec0a0c4">
            <a:extLst>
              <a:ext uri="{FF2B5EF4-FFF2-40B4-BE49-F238E27FC236}">
                <a16:creationId xmlns="" xmlns:a16="http://schemas.microsoft.com/office/drawing/2014/main" id="{709FEC5D-5DC6-41A8-B924-D60BE68458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189933" y="639840"/>
            <a:ext cx="1456446" cy="97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74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20" name="Group 4">
            <a:extLst>
              <a:ext uri="{FF2B5EF4-FFF2-40B4-BE49-F238E27FC236}">
                <a16:creationId xmlns="" xmlns:a16="http://schemas.microsoft.com/office/drawing/2014/main" id="{876DD5E4-BE56-4337-B57A-2DC1A794983B}"/>
              </a:ext>
            </a:extLst>
          </p:cNvPr>
          <p:cNvGrpSpPr/>
          <p:nvPr/>
        </p:nvGrpSpPr>
        <p:grpSpPr>
          <a:xfrm>
            <a:off x="603681" y="642835"/>
            <a:ext cx="1302300" cy="937052"/>
            <a:chOff x="513367" y="604864"/>
            <a:chExt cx="1601920" cy="1100380"/>
          </a:xfrm>
        </p:grpSpPr>
        <p:sp>
          <p:nvSpPr>
            <p:cNvPr id="23" name="Sun 5">
              <a:extLst>
                <a:ext uri="{FF2B5EF4-FFF2-40B4-BE49-F238E27FC236}">
                  <a16:creationId xmlns="" xmlns:a16="http://schemas.microsoft.com/office/drawing/2014/main" id="{7583E0B5-3984-43B1-A418-D5315B6F55D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Rounded Rectangle 5">
              <a:extLst>
                <a:ext uri="{FF2B5EF4-FFF2-40B4-BE49-F238E27FC236}">
                  <a16:creationId xmlns="" xmlns:a16="http://schemas.microsoft.com/office/drawing/2014/main" id="{C5E36964-89D8-4DCA-A8AB-DDCA29B64ED6}"/>
                </a:ext>
              </a:extLst>
            </p:cNvPr>
            <p:cNvSpPr/>
            <p:nvPr/>
          </p:nvSpPr>
          <p:spPr>
            <a:xfrm>
              <a:off x="513367" y="841750"/>
              <a:ext cx="1357512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ounded Rectangle 5">
            <a:extLst>
              <a:ext uri="{FF2B5EF4-FFF2-40B4-BE49-F238E27FC236}">
                <a16:creationId xmlns="" xmlns:a16="http://schemas.microsoft.com/office/drawing/2014/main" id="{7AD47525-1822-4B5F-90E2-1D085384F100}"/>
              </a:ext>
            </a:extLst>
          </p:cNvPr>
          <p:cNvSpPr/>
          <p:nvPr/>
        </p:nvSpPr>
        <p:spPr>
          <a:xfrm>
            <a:off x="1905981" y="831860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43FFACDF-B38D-4BD9-8477-A408B59E3CE8}"/>
              </a:ext>
            </a:extLst>
          </p:cNvPr>
          <p:cNvGrpSpPr/>
          <p:nvPr/>
        </p:nvGrpSpPr>
        <p:grpSpPr>
          <a:xfrm>
            <a:off x="1477440" y="1396123"/>
            <a:ext cx="9631837" cy="5177115"/>
            <a:chOff x="1477440" y="1396123"/>
            <a:chExt cx="9631837" cy="5177115"/>
          </a:xfrm>
        </p:grpSpPr>
        <p:pic>
          <p:nvPicPr>
            <p:cNvPr id="4" name="Hình ảnh 3">
              <a:extLst>
                <a:ext uri="{FF2B5EF4-FFF2-40B4-BE49-F238E27FC236}">
                  <a16:creationId xmlns="" xmlns:a16="http://schemas.microsoft.com/office/drawing/2014/main" id="{677273E3-63FD-491C-A106-7B1331583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7440" y="1396123"/>
              <a:ext cx="9631837" cy="5177115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="" xmlns:a16="http://schemas.microsoft.com/office/drawing/2014/main" id="{C544EA2E-7D6F-4E17-BE98-B967491B21A6}"/>
                </a:ext>
              </a:extLst>
            </p:cNvPr>
            <p:cNvSpPr/>
            <p:nvPr/>
          </p:nvSpPr>
          <p:spPr>
            <a:xfrm rot="165543">
              <a:off x="2661313" y="3098042"/>
              <a:ext cx="409433" cy="204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="" xmlns:a16="http://schemas.microsoft.com/office/drawing/2014/main" id="{12BBCEA2-9851-4962-81C4-3A098B5021E8}"/>
                </a:ext>
              </a:extLst>
            </p:cNvPr>
            <p:cNvSpPr/>
            <p:nvPr/>
          </p:nvSpPr>
          <p:spPr>
            <a:xfrm rot="247169">
              <a:off x="3305581" y="3155047"/>
              <a:ext cx="409433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="" xmlns:a16="http://schemas.microsoft.com/office/drawing/2014/main" id="{6F035DFE-3929-439B-B971-2DEEC13B5200}"/>
                </a:ext>
              </a:extLst>
            </p:cNvPr>
            <p:cNvSpPr/>
            <p:nvPr/>
          </p:nvSpPr>
          <p:spPr>
            <a:xfrm rot="165543">
              <a:off x="3949576" y="3213290"/>
              <a:ext cx="409433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="" xmlns:a16="http://schemas.microsoft.com/office/drawing/2014/main" id="{9F5103BE-5891-467B-929B-530AD97A3CA1}"/>
                </a:ext>
              </a:extLst>
            </p:cNvPr>
            <p:cNvSpPr/>
            <p:nvPr/>
          </p:nvSpPr>
          <p:spPr>
            <a:xfrm rot="165543">
              <a:off x="4558704" y="3272755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="" xmlns:a16="http://schemas.microsoft.com/office/drawing/2014/main" id="{20DABA96-9C88-448B-931E-F0C321564DD1}"/>
                </a:ext>
              </a:extLst>
            </p:cNvPr>
            <p:cNvSpPr/>
            <p:nvPr/>
          </p:nvSpPr>
          <p:spPr>
            <a:xfrm rot="165543">
              <a:off x="6087775" y="3468448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ình chữ nhật 33">
              <a:extLst>
                <a:ext uri="{FF2B5EF4-FFF2-40B4-BE49-F238E27FC236}">
                  <a16:creationId xmlns="" xmlns:a16="http://schemas.microsoft.com/office/drawing/2014/main" id="{992E7A3A-18EB-473E-8327-6D2D81D0A046}"/>
                </a:ext>
              </a:extLst>
            </p:cNvPr>
            <p:cNvSpPr/>
            <p:nvPr/>
          </p:nvSpPr>
          <p:spPr>
            <a:xfrm rot="165543">
              <a:off x="6861824" y="3531893"/>
              <a:ext cx="40943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ình chữ nhật 34">
              <a:extLst>
                <a:ext uri="{FF2B5EF4-FFF2-40B4-BE49-F238E27FC236}">
                  <a16:creationId xmlns="" xmlns:a16="http://schemas.microsoft.com/office/drawing/2014/main" id="{49C14B65-FC8D-434D-8A7B-B709E0319770}"/>
                </a:ext>
              </a:extLst>
            </p:cNvPr>
            <p:cNvSpPr/>
            <p:nvPr/>
          </p:nvSpPr>
          <p:spPr>
            <a:xfrm rot="165543">
              <a:off x="7758941" y="3667580"/>
              <a:ext cx="409433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5CB9EED8-CE6D-49CB-9B7B-E3B6A261FA04}"/>
                </a:ext>
              </a:extLst>
            </p:cNvPr>
            <p:cNvSpPr/>
            <p:nvPr/>
          </p:nvSpPr>
          <p:spPr>
            <a:xfrm rot="165543">
              <a:off x="8595566" y="3840679"/>
              <a:ext cx="360000" cy="28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图片 7" descr="572005ec0a0c4">
            <a:extLst>
              <a:ext uri="{FF2B5EF4-FFF2-40B4-BE49-F238E27FC236}">
                <a16:creationId xmlns="" xmlns:a16="http://schemas.microsoft.com/office/drawing/2014/main" id="{687BD018-DA9A-44D8-99C0-397619CF02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508775" y="642835"/>
            <a:ext cx="1233689" cy="828933"/>
          </a:xfrm>
          <a:prstGeom prst="rect">
            <a:avLst/>
          </a:prstGeom>
        </p:spPr>
      </p:pic>
      <p:sp>
        <p:nvSpPr>
          <p:cNvPr id="37" name="Rounded Rectangle 5">
            <a:extLst>
              <a:ext uri="{FF2B5EF4-FFF2-40B4-BE49-F238E27FC236}">
                <a16:creationId xmlns="" xmlns:a16="http://schemas.microsoft.com/office/drawing/2014/main" id="{C49F0A3F-C63A-45F3-BE60-2D9741624D25}"/>
              </a:ext>
            </a:extLst>
          </p:cNvPr>
          <p:cNvSpPr/>
          <p:nvPr/>
        </p:nvSpPr>
        <p:spPr>
          <a:xfrm>
            <a:off x="2656623" y="29155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ounded Rectangle 5">
            <a:extLst>
              <a:ext uri="{FF2B5EF4-FFF2-40B4-BE49-F238E27FC236}">
                <a16:creationId xmlns="" xmlns:a16="http://schemas.microsoft.com/office/drawing/2014/main" id="{326584F7-66EF-44B0-BF40-56BDF2C3ADDE}"/>
              </a:ext>
            </a:extLst>
          </p:cNvPr>
          <p:cNvSpPr/>
          <p:nvPr/>
        </p:nvSpPr>
        <p:spPr>
          <a:xfrm rot="204106">
            <a:off x="2586084" y="29075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" name="Rounded Rectangle 5">
            <a:extLst>
              <a:ext uri="{FF2B5EF4-FFF2-40B4-BE49-F238E27FC236}">
                <a16:creationId xmlns="" xmlns:a16="http://schemas.microsoft.com/office/drawing/2014/main" id="{3F34ADB7-2E2F-4670-8685-B6EE6D7FE4D3}"/>
              </a:ext>
            </a:extLst>
          </p:cNvPr>
          <p:cNvSpPr/>
          <p:nvPr/>
        </p:nvSpPr>
        <p:spPr>
          <a:xfrm>
            <a:off x="3293107" y="297022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ounded Rectangle 5">
            <a:extLst>
              <a:ext uri="{FF2B5EF4-FFF2-40B4-BE49-F238E27FC236}">
                <a16:creationId xmlns="" xmlns:a16="http://schemas.microsoft.com/office/drawing/2014/main" id="{C668DD75-581D-4EBA-B2AD-F73A1E406ADF}"/>
              </a:ext>
            </a:extLst>
          </p:cNvPr>
          <p:cNvSpPr/>
          <p:nvPr/>
        </p:nvSpPr>
        <p:spPr>
          <a:xfrm rot="193991">
            <a:off x="3182153" y="296156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="" xmlns:a16="http://schemas.microsoft.com/office/drawing/2014/main" id="{1D2A76B7-9D07-4CED-80A8-2A4D86F8C3D4}"/>
              </a:ext>
            </a:extLst>
          </p:cNvPr>
          <p:cNvSpPr/>
          <p:nvPr/>
        </p:nvSpPr>
        <p:spPr>
          <a:xfrm rot="191040">
            <a:off x="3930642" y="30488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="" xmlns:a16="http://schemas.microsoft.com/office/drawing/2014/main" id="{8CD6DF2C-C3A4-47C2-97ED-EC4DB9BBCA5F}"/>
              </a:ext>
            </a:extLst>
          </p:cNvPr>
          <p:cNvSpPr/>
          <p:nvPr/>
        </p:nvSpPr>
        <p:spPr>
          <a:xfrm rot="191040">
            <a:off x="3840553" y="304887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="" xmlns:a16="http://schemas.microsoft.com/office/drawing/2014/main" id="{5BF7C0A3-BE15-49D3-8A5C-A3F3891CDC4D}"/>
              </a:ext>
            </a:extLst>
          </p:cNvPr>
          <p:cNvSpPr/>
          <p:nvPr/>
        </p:nvSpPr>
        <p:spPr>
          <a:xfrm>
            <a:off x="4575038" y="31133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="" xmlns:a16="http://schemas.microsoft.com/office/drawing/2014/main" id="{7315B218-06DC-49F0-9AEB-7DF490C53FB6}"/>
              </a:ext>
            </a:extLst>
          </p:cNvPr>
          <p:cNvSpPr/>
          <p:nvPr/>
        </p:nvSpPr>
        <p:spPr>
          <a:xfrm rot="188807">
            <a:off x="4445396" y="310593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="" xmlns:a16="http://schemas.microsoft.com/office/drawing/2014/main" id="{1788CA2F-F9B7-436B-B9AB-3B81A0023E87}"/>
              </a:ext>
            </a:extLst>
          </p:cNvPr>
          <p:cNvSpPr/>
          <p:nvPr/>
        </p:nvSpPr>
        <p:spPr>
          <a:xfrm>
            <a:off x="5992884" y="326304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="" xmlns:a16="http://schemas.microsoft.com/office/drawing/2014/main" id="{5356ABEC-55F2-494C-A441-255851C17DF4}"/>
              </a:ext>
            </a:extLst>
          </p:cNvPr>
          <p:cNvSpPr/>
          <p:nvPr/>
        </p:nvSpPr>
        <p:spPr>
          <a:xfrm>
            <a:off x="5913496" y="325437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="" xmlns:a16="http://schemas.microsoft.com/office/drawing/2014/main" id="{F0D378F4-5D14-4511-AB8C-B578C2B9B9E3}"/>
              </a:ext>
            </a:extLst>
          </p:cNvPr>
          <p:cNvSpPr/>
          <p:nvPr/>
        </p:nvSpPr>
        <p:spPr>
          <a:xfrm>
            <a:off x="6793177" y="337963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="" xmlns:a16="http://schemas.microsoft.com/office/drawing/2014/main" id="{056D36AA-0071-4212-9D8F-40D07AEF66E8}"/>
              </a:ext>
            </a:extLst>
          </p:cNvPr>
          <p:cNvSpPr/>
          <p:nvPr/>
        </p:nvSpPr>
        <p:spPr>
          <a:xfrm>
            <a:off x="6743854" y="335466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="" xmlns:a16="http://schemas.microsoft.com/office/drawing/2014/main" id="{B09C1DF9-6C47-4E8F-A745-47B76108E724}"/>
              </a:ext>
            </a:extLst>
          </p:cNvPr>
          <p:cNvSpPr/>
          <p:nvPr/>
        </p:nvSpPr>
        <p:spPr>
          <a:xfrm>
            <a:off x="7749614" y="35007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="" xmlns:a16="http://schemas.microsoft.com/office/drawing/2014/main" id="{B0FB2EB8-5BD5-4A2E-A6FE-6BF554A2E48B}"/>
              </a:ext>
            </a:extLst>
          </p:cNvPr>
          <p:cNvSpPr/>
          <p:nvPr/>
        </p:nvSpPr>
        <p:spPr>
          <a:xfrm>
            <a:off x="7651325" y="350078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="" xmlns:a16="http://schemas.microsoft.com/office/drawing/2014/main" id="{D8A6CE17-02A8-4720-976D-26D717FCBCBC}"/>
              </a:ext>
            </a:extLst>
          </p:cNvPr>
          <p:cNvSpPr/>
          <p:nvPr/>
        </p:nvSpPr>
        <p:spPr>
          <a:xfrm>
            <a:off x="8568767" y="36989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="" xmlns:a16="http://schemas.microsoft.com/office/drawing/2014/main" id="{C312DE65-5CD1-48D6-9DE4-2D5213ECAE8B}"/>
              </a:ext>
            </a:extLst>
          </p:cNvPr>
          <p:cNvSpPr/>
          <p:nvPr/>
        </p:nvSpPr>
        <p:spPr>
          <a:xfrm>
            <a:off x="8472830" y="369898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/>
      <p:bldP spid="39" grpId="0"/>
      <p:bldP spid="39" grpId="1"/>
      <p:bldP spid="40" grpId="0"/>
      <p:bldP spid="41" grpId="0"/>
      <p:bldP spid="41" grpId="1"/>
      <p:bldP spid="42" grpId="0"/>
      <p:bldP spid="43" grpId="0"/>
      <p:bldP spid="43" grpId="1"/>
      <p:bldP spid="44" grpId="0"/>
      <p:bldP spid="45" grpId="0"/>
      <p:bldP spid="45" grpId="1"/>
      <p:bldP spid="46" grpId="0"/>
      <p:bldP spid="47" grpId="0"/>
      <p:bldP spid="47" grpId="1"/>
      <p:bldP spid="48" grpId="0"/>
      <p:bldP spid="49" grpId="0"/>
      <p:bldP spid="49" grpId="1"/>
      <p:bldP spid="50" grpId="0"/>
      <p:bldP spid="51" grpId="0"/>
      <p:bldP spid="51" grpId="1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5006442" y="3003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5A0383-9213-4C44-81D5-AB7F59DA0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24" y="1938537"/>
            <a:ext cx="7049345" cy="46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740120" y="425809"/>
            <a:ext cx="8544949" cy="1512728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Hành</a:t>
            </a:r>
            <a:r>
              <a:rPr lang="en-US" sz="9600" b="1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trình</a:t>
            </a:r>
            <a:r>
              <a:rPr lang="en-US" sz="9600" b="1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tìm</a:t>
            </a:r>
            <a:r>
              <a:rPr lang="en-US" sz="9600" b="1" dirty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 </a:t>
            </a:r>
            <a:r>
              <a:rPr lang="en-US" sz="9600" b="1" dirty="0" err="1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mật</a:t>
            </a:r>
            <a:endParaRPr lang="en-US" sz="9600" b="1" dirty="0">
              <a:ln w="1143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97" y="425809"/>
            <a:ext cx="2208245" cy="231116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4EF9D5B9-FD26-457A-A3EC-F6392B4045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088" y="-534536"/>
            <a:ext cx="1232704" cy="5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938645" y="925488"/>
            <a:ext cx="10657184" cy="4948839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108" y="5777345"/>
            <a:ext cx="1646711" cy="1080655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A16C4130-4A0F-419A-8297-ABD2D033920B}"/>
              </a:ext>
            </a:extLst>
          </p:cNvPr>
          <p:cNvSpPr/>
          <p:nvPr/>
        </p:nvSpPr>
        <p:spPr>
          <a:xfrm>
            <a:off x="4459844" y="997670"/>
            <a:ext cx="3272311" cy="6143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HƯỚNG DẪN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="" xmlns:a16="http://schemas.microsoft.com/office/drawing/2014/main" id="{9000438B-B063-4ED2-90DF-B2C3C83F825A}"/>
              </a:ext>
            </a:extLst>
          </p:cNvPr>
          <p:cNvSpPr/>
          <p:nvPr/>
        </p:nvSpPr>
        <p:spPr>
          <a:xfrm>
            <a:off x="2066987" y="3399907"/>
            <a:ext cx="925747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Ấn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vào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bông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hoa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để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ra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câu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hỏi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ở Slide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4. Khi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ong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game.</a:t>
            </a:r>
          </a:p>
        </p:txBody>
      </p:sp>
      <p:pic>
        <p:nvPicPr>
          <p:cNvPr id="9" name="Happy-Birthday-1981-High-School-Dance.wav">
            <a:hlinkClick r:id="" action="ppaction://media"/>
            <a:extLst>
              <a:ext uri="{FF2B5EF4-FFF2-40B4-BE49-F238E27FC236}">
                <a16:creationId xmlns="" xmlns:a16="http://schemas.microsoft.com/office/drawing/2014/main" id="{6C30789F-F158-475B-A5F4-E920240489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17" grpId="0"/>
      <p:bldP spid="2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</TotalTime>
  <Words>336</Words>
  <Application>Microsoft Office PowerPoint</Application>
  <PresentationFormat>Custom</PresentationFormat>
  <Paragraphs>120</Paragraphs>
  <Slides>20</Slides>
  <Notes>4</Notes>
  <HiddenSlides>0</HiddenSlides>
  <MMClips>19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2_Office Theme</vt:lpstr>
      <vt:lpstr>1_Office Theme</vt:lpstr>
      <vt:lpstr>Office Theme</vt:lpstr>
      <vt:lpstr>Tuần 20 Bài 41: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90</cp:revision>
  <dcterms:created xsi:type="dcterms:W3CDTF">2021-11-30T14:51:06Z</dcterms:created>
  <dcterms:modified xsi:type="dcterms:W3CDTF">2024-08-07T22:19:12Z</dcterms:modified>
</cp:coreProperties>
</file>