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87" r:id="rId2"/>
    <p:sldId id="270" r:id="rId3"/>
    <p:sldId id="256" r:id="rId4"/>
    <p:sldId id="288" r:id="rId5"/>
    <p:sldId id="292" r:id="rId6"/>
    <p:sldId id="293" r:id="rId7"/>
    <p:sldId id="295" r:id="rId8"/>
    <p:sldId id="296" r:id="rId9"/>
    <p:sldId id="297" r:id="rId10"/>
    <p:sldId id="259" r:id="rId11"/>
    <p:sldId id="264" r:id="rId12"/>
    <p:sldId id="258" r:id="rId13"/>
    <p:sldId id="275" r:id="rId14"/>
    <p:sldId id="277" r:id="rId15"/>
    <p:sldId id="257" r:id="rId16"/>
    <p:sldId id="278" r:id="rId17"/>
    <p:sldId id="279" r:id="rId18"/>
    <p:sldId id="260" r:id="rId19"/>
    <p:sldId id="266" r:id="rId20"/>
    <p:sldId id="273" r:id="rId21"/>
    <p:sldId id="272" r:id="rId22"/>
    <p:sldId id="284" r:id="rId23"/>
    <p:sldId id="285" r:id="rId24"/>
    <p:sldId id="261" r:id="rId25"/>
    <p:sldId id="282" r:id="rId26"/>
    <p:sldId id="262" r:id="rId27"/>
    <p:sldId id="265" r:id="rId28"/>
    <p:sldId id="274" r:id="rId29"/>
    <p:sldId id="263" r:id="rId30"/>
    <p:sldId id="269" r:id="rId31"/>
    <p:sldId id="298" r:id="rId32"/>
  </p:sldIdLst>
  <p:sldSz cx="18288000" cy="10287000"/>
  <p:notesSz cx="6858000" cy="9144000"/>
  <p:embeddedFontLst>
    <p:embeddedFont>
      <p:font typeface="等线" panose="020B0604020202020204" charset="0"/>
      <p:regular r:id="rId34"/>
    </p:embeddedFont>
    <p:embeddedFont>
      <p:font typeface="Tiffany" panose="02020500000000000000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微软雅黑" panose="020B0503020204020204" pitchFamily="34" charset="-122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BF4DE-8F5C-4AE1-AF85-DC43772384AB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68CD8-78F0-45EF-B9C2-C57CF95A0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2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61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78415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8.png"/><Relationship Id="rId7" Type="http://schemas.openxmlformats.org/officeDocument/2006/relationships/image" Target="../media/image32.png"/><Relationship Id="rId12" Type="http://schemas.openxmlformats.org/officeDocument/2006/relationships/image" Target="../media/image41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5.svg"/><Relationship Id="rId4" Type="http://schemas.openxmlformats.org/officeDocument/2006/relationships/image" Target="../media/image37.sv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2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7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51.sv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46.png"/><Relationship Id="rId4" Type="http://schemas.openxmlformats.org/officeDocument/2006/relationships/image" Target="../media/image51.sv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35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image" Target="../media/image33.svg"/><Relationship Id="rId4" Type="http://schemas.openxmlformats.org/officeDocument/2006/relationships/image" Target="../media/image51.svg"/><Relationship Id="rId9" Type="http://schemas.openxmlformats.org/officeDocument/2006/relationships/image" Target="../media/image51.png"/><Relationship Id="rId1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11.svg"/><Relationship Id="rId3" Type="http://schemas.openxmlformats.org/officeDocument/2006/relationships/image" Target="../media/image24.png"/><Relationship Id="rId7" Type="http://schemas.openxmlformats.org/officeDocument/2006/relationships/image" Target="../media/image55.png"/><Relationship Id="rId12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57.png"/><Relationship Id="rId5" Type="http://schemas.openxmlformats.org/officeDocument/2006/relationships/image" Target="../media/image25.png"/><Relationship Id="rId10" Type="http://schemas.openxmlformats.org/officeDocument/2006/relationships/image" Target="../media/image63.svg"/><Relationship Id="rId4" Type="http://schemas.openxmlformats.org/officeDocument/2006/relationships/image" Target="../media/image15.sv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58.png"/><Relationship Id="rId3" Type="http://schemas.openxmlformats.org/officeDocument/2006/relationships/image" Target="../media/image24.png"/><Relationship Id="rId7" Type="http://schemas.openxmlformats.org/officeDocument/2006/relationships/image" Target="../media/image55.png"/><Relationship Id="rId12" Type="http://schemas.openxmlformats.org/officeDocument/2006/relationships/image" Target="../media/image11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63.svg"/><Relationship Id="rId4" Type="http://schemas.openxmlformats.org/officeDocument/2006/relationships/image" Target="../media/image15.svg"/><Relationship Id="rId9" Type="http://schemas.openxmlformats.org/officeDocument/2006/relationships/image" Target="../media/image56.png"/><Relationship Id="rId14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25.pn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12" Type="http://schemas.openxmlformats.org/officeDocument/2006/relationships/image" Target="../media/image57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0.pn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68.svg"/><Relationship Id="rId9" Type="http://schemas.openxmlformats.org/officeDocument/2006/relationships/image" Target="../media/image26.png"/><Relationship Id="rId14" Type="http://schemas.openxmlformats.org/officeDocument/2006/relationships/image" Target="../media/image7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66.png"/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12" Type="http://schemas.openxmlformats.org/officeDocument/2006/relationships/image" Target="../media/image80.svg"/><Relationship Id="rId17" Type="http://schemas.openxmlformats.org/officeDocument/2006/relationships/image" Target="../media/image69.png"/><Relationship Id="rId2" Type="http://schemas.openxmlformats.org/officeDocument/2006/relationships/image" Target="../media/image21.jpe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openxmlformats.org/officeDocument/2006/relationships/image" Target="../media/image78.svg"/><Relationship Id="rId4" Type="http://schemas.openxmlformats.org/officeDocument/2006/relationships/image" Target="../media/image49.svg"/><Relationship Id="rId9" Type="http://schemas.openxmlformats.org/officeDocument/2006/relationships/image" Target="../media/image64.png"/><Relationship Id="rId14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9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25.png"/><Relationship Id="rId1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2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2.png"/><Relationship Id="rId4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4.png"/><Relationship Id="rId7" Type="http://schemas.openxmlformats.org/officeDocument/2006/relationships/image" Target="../media/image4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72.png"/><Relationship Id="rId5" Type="http://schemas.openxmlformats.org/officeDocument/2006/relationships/image" Target="../media/image43.png"/><Relationship Id="rId10" Type="http://schemas.openxmlformats.org/officeDocument/2006/relationships/image" Target="../media/image88.svg"/><Relationship Id="rId4" Type="http://schemas.openxmlformats.org/officeDocument/2006/relationships/image" Target="../media/image49.sv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4.png"/><Relationship Id="rId7" Type="http://schemas.openxmlformats.org/officeDocument/2006/relationships/image" Target="../media/image4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3.png"/><Relationship Id="rId10" Type="http://schemas.openxmlformats.org/officeDocument/2006/relationships/image" Target="../media/image88.svg"/><Relationship Id="rId4" Type="http://schemas.openxmlformats.org/officeDocument/2006/relationships/image" Target="../media/image49.sv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76.png"/><Relationship Id="rId3" Type="http://schemas.openxmlformats.org/officeDocument/2006/relationships/image" Target="../media/image42.png"/><Relationship Id="rId7" Type="http://schemas.openxmlformats.org/officeDocument/2006/relationships/image" Target="../media/image74.png"/><Relationship Id="rId12" Type="http://schemas.openxmlformats.org/officeDocument/2006/relationships/image" Target="../media/image95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5" Type="http://schemas.openxmlformats.org/officeDocument/2006/relationships/image" Target="../media/image77.png"/><Relationship Id="rId10" Type="http://schemas.openxmlformats.org/officeDocument/2006/relationships/image" Target="../media/image70.svg"/><Relationship Id="rId4" Type="http://schemas.openxmlformats.org/officeDocument/2006/relationships/image" Target="../media/image45.svg"/><Relationship Id="rId9" Type="http://schemas.openxmlformats.org/officeDocument/2006/relationships/image" Target="../media/image60.png"/><Relationship Id="rId14" Type="http://schemas.openxmlformats.org/officeDocument/2006/relationships/image" Target="../media/image9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76.png"/><Relationship Id="rId3" Type="http://schemas.openxmlformats.org/officeDocument/2006/relationships/image" Target="../media/image42.png"/><Relationship Id="rId7" Type="http://schemas.openxmlformats.org/officeDocument/2006/relationships/image" Target="../media/image74.png"/><Relationship Id="rId12" Type="http://schemas.openxmlformats.org/officeDocument/2006/relationships/image" Target="../media/image95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5" Type="http://schemas.openxmlformats.org/officeDocument/2006/relationships/image" Target="../media/image77.png"/><Relationship Id="rId10" Type="http://schemas.openxmlformats.org/officeDocument/2006/relationships/image" Target="../media/image70.svg"/><Relationship Id="rId4" Type="http://schemas.openxmlformats.org/officeDocument/2006/relationships/image" Target="../media/image45.svg"/><Relationship Id="rId9" Type="http://schemas.openxmlformats.org/officeDocument/2006/relationships/image" Target="../media/image60.png"/><Relationship Id="rId14" Type="http://schemas.openxmlformats.org/officeDocument/2006/relationships/image" Target="../media/image9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80.png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85.png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12" Type="http://schemas.openxmlformats.org/officeDocument/2006/relationships/image" Target="../media/image8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83.png"/><Relationship Id="rId5" Type="http://schemas.openxmlformats.org/officeDocument/2006/relationships/image" Target="../media/image42.png"/><Relationship Id="rId10" Type="http://schemas.openxmlformats.org/officeDocument/2006/relationships/image" Target="../media/image93.svg"/><Relationship Id="rId4" Type="http://schemas.openxmlformats.org/officeDocument/2006/relationships/image" Target="../media/image49.sv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2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65.png"/><Relationship Id="rId7" Type="http://schemas.openxmlformats.org/officeDocument/2006/relationships/image" Target="../media/image87.png"/><Relationship Id="rId12" Type="http://schemas.openxmlformats.org/officeDocument/2006/relationships/image" Target="../media/image116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11" Type="http://schemas.openxmlformats.org/officeDocument/2006/relationships/image" Target="../media/image88.png"/><Relationship Id="rId5" Type="http://schemas.openxmlformats.org/officeDocument/2006/relationships/image" Target="../media/image86.png"/><Relationship Id="rId10" Type="http://schemas.openxmlformats.org/officeDocument/2006/relationships/image" Target="../media/image23.svg"/><Relationship Id="rId4" Type="http://schemas.openxmlformats.org/officeDocument/2006/relationships/image" Target="../media/image80.sv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3.png"/><Relationship Id="rId18" Type="http://schemas.openxmlformats.org/officeDocument/2006/relationships/image" Target="../media/image35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29.svg"/><Relationship Id="rId17" Type="http://schemas.openxmlformats.org/officeDocument/2006/relationships/image" Target="../media/image35.png"/><Relationship Id="rId2" Type="http://schemas.openxmlformats.org/officeDocument/2006/relationships/image" Target="../media/image21.jpe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31.png"/><Relationship Id="rId14" Type="http://schemas.openxmlformats.org/officeDocument/2006/relationships/image" Target="../media/image3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7.png"/><Relationship Id="rId7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89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18" y="1900559"/>
            <a:ext cx="10870468" cy="397123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793" y="7373366"/>
            <a:ext cx="4505210" cy="21100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8660"/>
            <a:ext cx="18288000" cy="18783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48" y="7978417"/>
            <a:ext cx="18288000" cy="23085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604" y="4008085"/>
            <a:ext cx="3100388" cy="51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992" y="6600881"/>
            <a:ext cx="2685744" cy="297146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351" y="7080125"/>
            <a:ext cx="1802190" cy="201297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46" y="7714604"/>
            <a:ext cx="4188388" cy="16325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71" y="8767613"/>
            <a:ext cx="1652470" cy="94813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5" y="5942982"/>
            <a:ext cx="3396358" cy="416289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08" y="5967839"/>
            <a:ext cx="1955932" cy="18896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12" y="7925725"/>
            <a:ext cx="7337508" cy="203081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08" y="523850"/>
            <a:ext cx="3233580" cy="94297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191" y="558998"/>
            <a:ext cx="2800350" cy="265747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1" y="1842964"/>
            <a:ext cx="2454746" cy="29626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652" y="4952678"/>
            <a:ext cx="2557084" cy="18288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221" y="9437144"/>
            <a:ext cx="542926" cy="557212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4143445" y="2359833"/>
            <a:ext cx="1136054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150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MÔN TOÁN</a:t>
            </a:r>
            <a:endParaRPr lang="zh-CN" altLang="en-US" sz="15000" cap="all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4" y="611516"/>
            <a:ext cx="2220800" cy="942976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740" y="5970579"/>
            <a:ext cx="674308" cy="39866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3896915" y="3468471"/>
            <a:ext cx="1117098" cy="1079230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2522" y="-10726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52958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8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8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2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1327" b="46420"/>
          <a:stretch>
            <a:fillRect/>
          </a:stretch>
        </p:blipFill>
        <p:spPr>
          <a:xfrm>
            <a:off x="5477588" y="8532195"/>
            <a:ext cx="14847765" cy="20215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5131341" y="300078"/>
            <a:ext cx="15621898" cy="30675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1937124" y="3350286"/>
            <a:ext cx="3798919" cy="508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051558" y="-965776"/>
            <a:ext cx="4079765" cy="34715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7244540" y="3350286"/>
            <a:ext cx="3798919" cy="5082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12551957" y="3350286"/>
            <a:ext cx="3798919" cy="508216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59031" y="4563584"/>
            <a:ext cx="4418774" cy="1585877"/>
            <a:chOff x="-691797" y="76200"/>
            <a:chExt cx="5891699" cy="2114501"/>
          </a:xfrm>
        </p:grpSpPr>
        <p:sp>
          <p:nvSpPr>
            <p:cNvPr id="9" name="TextBox 9"/>
            <p:cNvSpPr txBox="1"/>
            <p:nvPr/>
          </p:nvSpPr>
          <p:spPr>
            <a:xfrm>
              <a:off x="0" y="76200"/>
              <a:ext cx="4406508" cy="921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0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F7B7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691797" y="1057742"/>
              <a:ext cx="5891699" cy="11329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64983" y="1465747"/>
            <a:ext cx="8549445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F96C7426-AE5F-43A5-B8C1-0C9CDA89E90C}"/>
              </a:ext>
            </a:extLst>
          </p:cNvPr>
          <p:cNvGrpSpPr/>
          <p:nvPr/>
        </p:nvGrpSpPr>
        <p:grpSpPr>
          <a:xfrm>
            <a:off x="6934612" y="4663781"/>
            <a:ext cx="4418774" cy="1485680"/>
            <a:chOff x="-742596" y="76200"/>
            <a:chExt cx="5891699" cy="1980905"/>
          </a:xfrm>
        </p:grpSpPr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9C709507-AE72-47ED-8EB0-F8A596F13B02}"/>
                </a:ext>
              </a:extLst>
            </p:cNvPr>
            <p:cNvSpPr txBox="1"/>
            <p:nvPr/>
          </p:nvSpPr>
          <p:spPr>
            <a:xfrm>
              <a:off x="0" y="76200"/>
              <a:ext cx="4406508" cy="921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0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F7B7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5F0B8A9C-D13B-4A53-8A2A-767F69C789CF}"/>
                </a:ext>
              </a:extLst>
            </p:cNvPr>
            <p:cNvSpPr txBox="1"/>
            <p:nvPr/>
          </p:nvSpPr>
          <p:spPr>
            <a:xfrm>
              <a:off x="-742596" y="924146"/>
              <a:ext cx="5891699" cy="11329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C2453733-DD7A-4917-AB96-7AD950DA009C}"/>
              </a:ext>
            </a:extLst>
          </p:cNvPr>
          <p:cNvGrpSpPr/>
          <p:nvPr/>
        </p:nvGrpSpPr>
        <p:grpSpPr>
          <a:xfrm>
            <a:off x="12609530" y="4663781"/>
            <a:ext cx="3683771" cy="2455176"/>
            <a:chOff x="-252595" y="76200"/>
            <a:chExt cx="4911695" cy="3273565"/>
          </a:xfrm>
        </p:grpSpPr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4C6D4A04-550D-44A7-9621-A98150257FED}"/>
                </a:ext>
              </a:extLst>
            </p:cNvPr>
            <p:cNvSpPr txBox="1"/>
            <p:nvPr/>
          </p:nvSpPr>
          <p:spPr>
            <a:xfrm>
              <a:off x="0" y="76200"/>
              <a:ext cx="4406508" cy="921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0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F7B7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0CDD5718-2431-4E7D-9B2F-BA55258C59AE}"/>
                </a:ext>
              </a:extLst>
            </p:cNvPr>
            <p:cNvSpPr txBox="1"/>
            <p:nvPr/>
          </p:nvSpPr>
          <p:spPr>
            <a:xfrm>
              <a:off x="-252595" y="924146"/>
              <a:ext cx="4911695" cy="24256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25" name="Picture 28">
            <a:extLst>
              <a:ext uri="{FF2B5EF4-FFF2-40B4-BE49-F238E27FC236}">
                <a16:creationId xmlns:a16="http://schemas.microsoft.com/office/drawing/2014/main" id="{EAE7B066-A8EB-452B-8A05-0370ECB52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04358" y="971668"/>
            <a:ext cx="1721250" cy="15340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id="{74097339-979D-4EEB-88E0-E19668573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52544" y="2076450"/>
            <a:ext cx="10905067" cy="613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888AC-50B5-48EE-9687-6B62D719995E}"/>
              </a:ext>
            </a:extLst>
          </p:cNvPr>
          <p:cNvSpPr txBox="1"/>
          <p:nvPr/>
        </p:nvSpPr>
        <p:spPr>
          <a:xfrm>
            <a:off x="3142427" y="5167545"/>
            <a:ext cx="11925300" cy="1294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61E7A81-242B-4B26-A758-51F02CF4B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33692" y="-572212"/>
            <a:ext cx="3370616" cy="286808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9425508-8C32-4F83-9A20-19610E358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573189">
            <a:off x="12263085" y="501467"/>
            <a:ext cx="7315200" cy="214884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6792CC5-D33E-436D-9249-5DC833BE8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6890562" y="1104080"/>
            <a:ext cx="4429033" cy="183658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 flipH="1">
            <a:off x="5813837" y="-6417904"/>
            <a:ext cx="6660325" cy="86900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7517" y="3106100"/>
            <a:ext cx="1418019" cy="13653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89950" y="3183933"/>
            <a:ext cx="103858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1327" b="46420"/>
          <a:stretch>
            <a:fillRect/>
          </a:stretch>
        </p:blipFill>
        <p:spPr>
          <a:xfrm flipV="1">
            <a:off x="5921292" y="9598701"/>
            <a:ext cx="13432373" cy="99247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03421" y="0"/>
            <a:ext cx="768115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222C24-51CA-4706-B8E3-FC6C2EE0F2F7}"/>
              </a:ext>
            </a:extLst>
          </p:cNvPr>
          <p:cNvSpPr txBox="1"/>
          <p:nvPr/>
        </p:nvSpPr>
        <p:spPr>
          <a:xfrm>
            <a:off x="2797876" y="1092807"/>
            <a:ext cx="12692244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800" b="1" dirty="0">
                <a:latin typeface="Arial" panose="020B0604020202020204" pitchFamily="34" charset="0"/>
                <a:cs typeface="Arial" panose="020B0604020202020204" pitchFamily="34" charset="0"/>
              </a:rPr>
              <a:t>THẢO LUẬN THEO NHÓM</a:t>
            </a:r>
          </a:p>
          <a:p>
            <a:pPr algn="ctr">
              <a:lnSpc>
                <a:spcPct val="150000"/>
              </a:lnSpc>
            </a:pPr>
            <a:r>
              <a:rPr lang="vi-VN" sz="3800" b="1" dirty="0">
                <a:latin typeface="Arial" panose="020B0604020202020204" pitchFamily="34" charset="0"/>
                <a:cs typeface="Arial" panose="020B0604020202020204" pitchFamily="34" charset="0"/>
              </a:rPr>
              <a:t>Hãy quan </a:t>
            </a:r>
            <a:r>
              <a:rPr lang="vi-VN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vi-VN" sz="3800" b="1" dirty="0">
                <a:latin typeface="Arial" panose="020B0604020202020204" pitchFamily="34" charset="0"/>
                <a:cs typeface="Arial" panose="020B0604020202020204" pitchFamily="34" charset="0"/>
              </a:rPr>
              <a:t> số và trả lời các câu hỏi sau: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electronics, calculator, keyboard&#10;&#10;Description automatically generated">
            <a:extLst>
              <a:ext uri="{FF2B5EF4-FFF2-40B4-BE49-F238E27FC236}">
                <a16:creationId xmlns:a16="http://schemas.microsoft.com/office/drawing/2014/main" id="{D0615A47-7B64-4B43-9D0A-242E2B8A72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719" y="3106100"/>
            <a:ext cx="7056803" cy="62208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C5483C-8721-446D-A418-07DE1887BA27}"/>
              </a:ext>
            </a:extLst>
          </p:cNvPr>
          <p:cNvSpPr txBox="1"/>
          <p:nvPr/>
        </p:nvSpPr>
        <p:spPr>
          <a:xfrm>
            <a:off x="1690821" y="3106100"/>
            <a:ext cx="8804901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ở      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100. </a:t>
            </a:r>
            <a:endParaRPr lang="vi-VN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430FA552-4D13-48A8-873E-0F184F728C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0234" y="5108592"/>
            <a:ext cx="1418019" cy="1365314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C091CACA-FD64-4CA0-880A-823EC75A85CB}"/>
              </a:ext>
            </a:extLst>
          </p:cNvPr>
          <p:cNvSpPr txBox="1"/>
          <p:nvPr/>
        </p:nvSpPr>
        <p:spPr>
          <a:xfrm>
            <a:off x="467232" y="5310348"/>
            <a:ext cx="103858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9F807D-E6B4-46FB-B9B2-F25814110C91}"/>
              </a:ext>
            </a:extLst>
          </p:cNvPr>
          <p:cNvSpPr txBox="1"/>
          <p:nvPr/>
        </p:nvSpPr>
        <p:spPr>
          <a:xfrm>
            <a:off x="1833228" y="4885602"/>
            <a:ext cx="8662058" cy="48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100,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ra: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E9088F-F6C9-4F6F-A1A6-8991669DCB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52" y="3318259"/>
            <a:ext cx="600280" cy="4668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372DBE-3627-48D7-A696-E61DD7F8C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34053" y="370839"/>
            <a:ext cx="2329810" cy="1933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 flipH="1">
            <a:off x="5813837" y="-6417904"/>
            <a:ext cx="6660325" cy="86900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310225" y="1438584"/>
            <a:ext cx="1418019" cy="13653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99940" y="1575072"/>
            <a:ext cx="103858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1327" b="46420"/>
          <a:stretch>
            <a:fillRect/>
          </a:stretch>
        </p:blipFill>
        <p:spPr>
          <a:xfrm flipV="1">
            <a:off x="6772852" y="10020300"/>
            <a:ext cx="13432373" cy="99247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03421" y="0"/>
            <a:ext cx="768115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5" name="Picture 14" descr="A picture containing electronics, calculator, keyboard&#10;&#10;Description automatically generated">
            <a:extLst>
              <a:ext uri="{FF2B5EF4-FFF2-40B4-BE49-F238E27FC236}">
                <a16:creationId xmlns:a16="http://schemas.microsoft.com/office/drawing/2014/main" id="{D0615A47-7B64-4B43-9D0A-242E2B8A72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37" y="1546684"/>
            <a:ext cx="9069442" cy="8344326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9624E78F-60FB-4557-B3E6-0903CE5C43A3}"/>
              </a:ext>
            </a:extLst>
          </p:cNvPr>
          <p:cNvSpPr/>
          <p:nvPr/>
        </p:nvSpPr>
        <p:spPr>
          <a:xfrm>
            <a:off x="7467600" y="1546684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D9228-3A86-4388-BD60-4719CB343016}"/>
              </a:ext>
            </a:extLst>
          </p:cNvPr>
          <p:cNvSpPr txBox="1"/>
          <p:nvPr/>
        </p:nvSpPr>
        <p:spPr>
          <a:xfrm>
            <a:off x="7696200" y="1646992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1B34CC38-02CF-4948-AAF0-60B487C273B4}"/>
              </a:ext>
            </a:extLst>
          </p:cNvPr>
          <p:cNvSpPr/>
          <p:nvPr/>
        </p:nvSpPr>
        <p:spPr>
          <a:xfrm>
            <a:off x="8382000" y="1546684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5CD35F40-3F88-4C21-8487-1D91ED952223}"/>
              </a:ext>
            </a:extLst>
          </p:cNvPr>
          <p:cNvSpPr/>
          <p:nvPr/>
        </p:nvSpPr>
        <p:spPr>
          <a:xfrm>
            <a:off x="10191741" y="1524209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9F23B58A-063E-43CF-8A6A-5DED861B9298}"/>
              </a:ext>
            </a:extLst>
          </p:cNvPr>
          <p:cNvSpPr/>
          <p:nvPr/>
        </p:nvSpPr>
        <p:spPr>
          <a:xfrm>
            <a:off x="12912570" y="1546684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B83A6989-411A-4A64-B4B9-9AE910762995}"/>
              </a:ext>
            </a:extLst>
          </p:cNvPr>
          <p:cNvSpPr/>
          <p:nvPr/>
        </p:nvSpPr>
        <p:spPr>
          <a:xfrm>
            <a:off x="4770859" y="2357115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97C6A47F-F955-437D-8886-541652E17BDE}"/>
              </a:ext>
            </a:extLst>
          </p:cNvPr>
          <p:cNvSpPr/>
          <p:nvPr/>
        </p:nvSpPr>
        <p:spPr>
          <a:xfrm>
            <a:off x="5642116" y="240030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3B35FC2B-460C-4508-8FD8-082925EC6EF1}"/>
              </a:ext>
            </a:extLst>
          </p:cNvPr>
          <p:cNvSpPr/>
          <p:nvPr/>
        </p:nvSpPr>
        <p:spPr>
          <a:xfrm>
            <a:off x="6581340" y="237709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A383DAE5-0920-4F74-A3B1-D861E2A23B3A}"/>
              </a:ext>
            </a:extLst>
          </p:cNvPr>
          <p:cNvSpPr/>
          <p:nvPr/>
        </p:nvSpPr>
        <p:spPr>
          <a:xfrm>
            <a:off x="7492459" y="235388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2A2504E2-E887-4B97-BD43-C219D4DE86BD}"/>
              </a:ext>
            </a:extLst>
          </p:cNvPr>
          <p:cNvSpPr/>
          <p:nvPr/>
        </p:nvSpPr>
        <p:spPr>
          <a:xfrm>
            <a:off x="9286463" y="235122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A4A757D9-0795-4D91-A587-F493FC43E586}"/>
              </a:ext>
            </a:extLst>
          </p:cNvPr>
          <p:cNvSpPr/>
          <p:nvPr/>
        </p:nvSpPr>
        <p:spPr>
          <a:xfrm>
            <a:off x="12011460" y="237709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2FCB98EB-AD46-4DFD-ABE9-2DD599120DDD}"/>
              </a:ext>
            </a:extLst>
          </p:cNvPr>
          <p:cNvSpPr/>
          <p:nvPr/>
        </p:nvSpPr>
        <p:spPr>
          <a:xfrm>
            <a:off x="5667015" y="3187974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22128142-6A11-4248-84BB-6064F6DEF079}"/>
              </a:ext>
            </a:extLst>
          </p:cNvPr>
          <p:cNvSpPr/>
          <p:nvPr/>
        </p:nvSpPr>
        <p:spPr>
          <a:xfrm>
            <a:off x="6563178" y="3223084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9F806470-F88C-4655-A5C5-8B815D428B36}"/>
              </a:ext>
            </a:extLst>
          </p:cNvPr>
          <p:cNvSpPr/>
          <p:nvPr/>
        </p:nvSpPr>
        <p:spPr>
          <a:xfrm>
            <a:off x="10182619" y="3187974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41C17C29-29CD-4D78-868E-D46C5F60DE27}"/>
              </a:ext>
            </a:extLst>
          </p:cNvPr>
          <p:cNvSpPr/>
          <p:nvPr/>
        </p:nvSpPr>
        <p:spPr>
          <a:xfrm>
            <a:off x="12011460" y="3207496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04E46C75-E199-4823-90DB-3029D744D6F9}"/>
              </a:ext>
            </a:extLst>
          </p:cNvPr>
          <p:cNvSpPr/>
          <p:nvPr/>
        </p:nvSpPr>
        <p:spPr>
          <a:xfrm>
            <a:off x="12925860" y="3187974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8A46A4E2-3C76-4FF0-82CF-D781E24D116F}"/>
              </a:ext>
            </a:extLst>
          </p:cNvPr>
          <p:cNvSpPr/>
          <p:nvPr/>
        </p:nvSpPr>
        <p:spPr>
          <a:xfrm>
            <a:off x="4755971" y="404159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8DE6B2C7-80F7-450C-815E-09206A6B57C0}"/>
              </a:ext>
            </a:extLst>
          </p:cNvPr>
          <p:cNvSpPr/>
          <p:nvPr/>
        </p:nvSpPr>
        <p:spPr>
          <a:xfrm>
            <a:off x="5672005" y="404159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26E44252-C58E-4124-821A-1447A957B29D}"/>
              </a:ext>
            </a:extLst>
          </p:cNvPr>
          <p:cNvSpPr/>
          <p:nvPr/>
        </p:nvSpPr>
        <p:spPr>
          <a:xfrm>
            <a:off x="8390263" y="404969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62D85635-3C19-4DE1-87CF-6301FA8B7DBB}"/>
              </a:ext>
            </a:extLst>
          </p:cNvPr>
          <p:cNvSpPr/>
          <p:nvPr/>
        </p:nvSpPr>
        <p:spPr>
          <a:xfrm>
            <a:off x="9332287" y="404969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50E07015-9AFE-4FF6-880A-3E339A908FF4}"/>
              </a:ext>
            </a:extLst>
          </p:cNvPr>
          <p:cNvSpPr/>
          <p:nvPr/>
        </p:nvSpPr>
        <p:spPr>
          <a:xfrm>
            <a:off x="11125200" y="405049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9EB70156-71CD-47F5-98F2-D6E7C059C598}"/>
              </a:ext>
            </a:extLst>
          </p:cNvPr>
          <p:cNvSpPr/>
          <p:nvPr/>
        </p:nvSpPr>
        <p:spPr>
          <a:xfrm>
            <a:off x="12039600" y="404969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71D60CC2-EEFE-4BED-8F83-3CD43AAAD18F}"/>
              </a:ext>
            </a:extLst>
          </p:cNvPr>
          <p:cNvSpPr/>
          <p:nvPr/>
        </p:nvSpPr>
        <p:spPr>
          <a:xfrm>
            <a:off x="12918418" y="4057790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2D126C34-76F0-44AC-99EE-5FC3BBE27FD1}"/>
              </a:ext>
            </a:extLst>
          </p:cNvPr>
          <p:cNvSpPr/>
          <p:nvPr/>
        </p:nvSpPr>
        <p:spPr>
          <a:xfrm>
            <a:off x="4752615" y="4872449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C61CF869-0871-4F15-BA3A-D309985074CF}"/>
              </a:ext>
            </a:extLst>
          </p:cNvPr>
          <p:cNvSpPr/>
          <p:nvPr/>
        </p:nvSpPr>
        <p:spPr>
          <a:xfrm>
            <a:off x="8390263" y="4889771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Flowchart: Process 45">
            <a:extLst>
              <a:ext uri="{FF2B5EF4-FFF2-40B4-BE49-F238E27FC236}">
                <a16:creationId xmlns:a16="http://schemas.microsoft.com/office/drawing/2014/main" id="{8B907A39-1283-4504-B61A-9505F554B4F6}"/>
              </a:ext>
            </a:extLst>
          </p:cNvPr>
          <p:cNvSpPr/>
          <p:nvPr/>
        </p:nvSpPr>
        <p:spPr>
          <a:xfrm>
            <a:off x="9280770" y="4911406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Flowchart: Process 46">
            <a:extLst>
              <a:ext uri="{FF2B5EF4-FFF2-40B4-BE49-F238E27FC236}">
                <a16:creationId xmlns:a16="http://schemas.microsoft.com/office/drawing/2014/main" id="{8D6C3F1E-E8B6-47AD-A781-A41AE817D827}"/>
              </a:ext>
            </a:extLst>
          </p:cNvPr>
          <p:cNvSpPr/>
          <p:nvPr/>
        </p:nvSpPr>
        <p:spPr>
          <a:xfrm>
            <a:off x="12025122" y="4889771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Flowchart: Process 47">
            <a:extLst>
              <a:ext uri="{FF2B5EF4-FFF2-40B4-BE49-F238E27FC236}">
                <a16:creationId xmlns:a16="http://schemas.microsoft.com/office/drawing/2014/main" id="{E7A3B887-96C6-410D-8041-753E40FFE035}"/>
              </a:ext>
            </a:extLst>
          </p:cNvPr>
          <p:cNvSpPr/>
          <p:nvPr/>
        </p:nvSpPr>
        <p:spPr>
          <a:xfrm>
            <a:off x="12921690" y="4889771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Flowchart: Process 48">
            <a:extLst>
              <a:ext uri="{FF2B5EF4-FFF2-40B4-BE49-F238E27FC236}">
                <a16:creationId xmlns:a16="http://schemas.microsoft.com/office/drawing/2014/main" id="{7F8F3E78-CDE0-4D20-AECD-2EBB21E93D3B}"/>
              </a:ext>
            </a:extLst>
          </p:cNvPr>
          <p:cNvSpPr/>
          <p:nvPr/>
        </p:nvSpPr>
        <p:spPr>
          <a:xfrm>
            <a:off x="6560381" y="5664673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Flowchart: Process 49">
            <a:extLst>
              <a:ext uri="{FF2B5EF4-FFF2-40B4-BE49-F238E27FC236}">
                <a16:creationId xmlns:a16="http://schemas.microsoft.com/office/drawing/2014/main" id="{E3EC773A-FC2B-4452-B1E8-7AE4C5A9FC56}"/>
              </a:ext>
            </a:extLst>
          </p:cNvPr>
          <p:cNvSpPr/>
          <p:nvPr/>
        </p:nvSpPr>
        <p:spPr>
          <a:xfrm>
            <a:off x="7454381" y="5703431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Flowchart: Process 50">
            <a:extLst>
              <a:ext uri="{FF2B5EF4-FFF2-40B4-BE49-F238E27FC236}">
                <a16:creationId xmlns:a16="http://schemas.microsoft.com/office/drawing/2014/main" id="{C2428F47-FE6C-495B-B8D7-7862EAC8727C}"/>
              </a:ext>
            </a:extLst>
          </p:cNvPr>
          <p:cNvSpPr/>
          <p:nvPr/>
        </p:nvSpPr>
        <p:spPr>
          <a:xfrm>
            <a:off x="9284042" y="5703431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Flowchart: Process 51">
            <a:extLst>
              <a:ext uri="{FF2B5EF4-FFF2-40B4-BE49-F238E27FC236}">
                <a16:creationId xmlns:a16="http://schemas.microsoft.com/office/drawing/2014/main" id="{F57B42BF-139E-42F1-B1C2-E70AF8CAC647}"/>
              </a:ext>
            </a:extLst>
          </p:cNvPr>
          <p:cNvSpPr/>
          <p:nvPr/>
        </p:nvSpPr>
        <p:spPr>
          <a:xfrm>
            <a:off x="11095092" y="5715053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Flowchart: Process 52">
            <a:extLst>
              <a:ext uri="{FF2B5EF4-FFF2-40B4-BE49-F238E27FC236}">
                <a16:creationId xmlns:a16="http://schemas.microsoft.com/office/drawing/2014/main" id="{048E6E81-A87C-4E5F-8225-A44162CAB016}"/>
              </a:ext>
            </a:extLst>
          </p:cNvPr>
          <p:cNvSpPr/>
          <p:nvPr/>
        </p:nvSpPr>
        <p:spPr>
          <a:xfrm>
            <a:off x="12921136" y="5703431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Flowchart: Process 53">
            <a:extLst>
              <a:ext uri="{FF2B5EF4-FFF2-40B4-BE49-F238E27FC236}">
                <a16:creationId xmlns:a16="http://schemas.microsoft.com/office/drawing/2014/main" id="{C5D449D9-0C9B-477D-AA63-93B1D08CD93D}"/>
              </a:ext>
            </a:extLst>
          </p:cNvPr>
          <p:cNvSpPr/>
          <p:nvPr/>
        </p:nvSpPr>
        <p:spPr>
          <a:xfrm>
            <a:off x="4752615" y="6518289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Flowchart: Process 54">
            <a:extLst>
              <a:ext uri="{FF2B5EF4-FFF2-40B4-BE49-F238E27FC236}">
                <a16:creationId xmlns:a16="http://schemas.microsoft.com/office/drawing/2014/main" id="{D0D280B7-4DF2-4808-9F72-C8B3498FD3F1}"/>
              </a:ext>
            </a:extLst>
          </p:cNvPr>
          <p:cNvSpPr/>
          <p:nvPr/>
        </p:nvSpPr>
        <p:spPr>
          <a:xfrm>
            <a:off x="8390263" y="6518289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Flowchart: Process 55">
            <a:extLst>
              <a:ext uri="{FF2B5EF4-FFF2-40B4-BE49-F238E27FC236}">
                <a16:creationId xmlns:a16="http://schemas.microsoft.com/office/drawing/2014/main" id="{E6B4E426-A642-4846-891B-6417186B3E47}"/>
              </a:ext>
            </a:extLst>
          </p:cNvPr>
          <p:cNvSpPr/>
          <p:nvPr/>
        </p:nvSpPr>
        <p:spPr>
          <a:xfrm>
            <a:off x="9307935" y="6518289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Flowchart: Process 56">
            <a:extLst>
              <a:ext uri="{FF2B5EF4-FFF2-40B4-BE49-F238E27FC236}">
                <a16:creationId xmlns:a16="http://schemas.microsoft.com/office/drawing/2014/main" id="{6D091A16-EF14-4FC3-871B-CB435AF796E5}"/>
              </a:ext>
            </a:extLst>
          </p:cNvPr>
          <p:cNvSpPr/>
          <p:nvPr/>
        </p:nvSpPr>
        <p:spPr>
          <a:xfrm>
            <a:off x="10217158" y="6539492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Flowchart: Process 57">
            <a:extLst>
              <a:ext uri="{FF2B5EF4-FFF2-40B4-BE49-F238E27FC236}">
                <a16:creationId xmlns:a16="http://schemas.microsoft.com/office/drawing/2014/main" id="{DB9261D8-DEA9-40DD-8E45-F6B2E0029DCD}"/>
              </a:ext>
            </a:extLst>
          </p:cNvPr>
          <p:cNvSpPr/>
          <p:nvPr/>
        </p:nvSpPr>
        <p:spPr>
          <a:xfrm>
            <a:off x="12007628" y="6539492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Flowchart: Process 58">
            <a:extLst>
              <a:ext uri="{FF2B5EF4-FFF2-40B4-BE49-F238E27FC236}">
                <a16:creationId xmlns:a16="http://schemas.microsoft.com/office/drawing/2014/main" id="{66FAA9C0-D4F9-428F-B687-C7FC1C562797}"/>
              </a:ext>
            </a:extLst>
          </p:cNvPr>
          <p:cNvSpPr/>
          <p:nvPr/>
        </p:nvSpPr>
        <p:spPr>
          <a:xfrm>
            <a:off x="4770856" y="7367355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Flowchart: Process 59">
            <a:extLst>
              <a:ext uri="{FF2B5EF4-FFF2-40B4-BE49-F238E27FC236}">
                <a16:creationId xmlns:a16="http://schemas.microsoft.com/office/drawing/2014/main" id="{5A10DAF0-B27A-4EB0-8874-F2687AFB6C58}"/>
              </a:ext>
            </a:extLst>
          </p:cNvPr>
          <p:cNvSpPr/>
          <p:nvPr/>
        </p:nvSpPr>
        <p:spPr>
          <a:xfrm>
            <a:off x="5648778" y="7367355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Flowchart: Process 60">
            <a:extLst>
              <a:ext uri="{FF2B5EF4-FFF2-40B4-BE49-F238E27FC236}">
                <a16:creationId xmlns:a16="http://schemas.microsoft.com/office/drawing/2014/main" id="{A52A20F7-BB32-4FB9-BD54-4921AA2F16BA}"/>
              </a:ext>
            </a:extLst>
          </p:cNvPr>
          <p:cNvSpPr/>
          <p:nvPr/>
        </p:nvSpPr>
        <p:spPr>
          <a:xfrm>
            <a:off x="7439248" y="7351033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Flowchart: Process 61">
            <a:extLst>
              <a:ext uri="{FF2B5EF4-FFF2-40B4-BE49-F238E27FC236}">
                <a16:creationId xmlns:a16="http://schemas.microsoft.com/office/drawing/2014/main" id="{54F8EDA6-26BC-445B-9B56-4D9C7427F7FC}"/>
              </a:ext>
            </a:extLst>
          </p:cNvPr>
          <p:cNvSpPr/>
          <p:nvPr/>
        </p:nvSpPr>
        <p:spPr>
          <a:xfrm>
            <a:off x="11093228" y="7391612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Flowchart: Process 62">
            <a:extLst>
              <a:ext uri="{FF2B5EF4-FFF2-40B4-BE49-F238E27FC236}">
                <a16:creationId xmlns:a16="http://schemas.microsoft.com/office/drawing/2014/main" id="{AD890339-4124-40D6-BB48-E74681EB44ED}"/>
              </a:ext>
            </a:extLst>
          </p:cNvPr>
          <p:cNvSpPr/>
          <p:nvPr/>
        </p:nvSpPr>
        <p:spPr>
          <a:xfrm>
            <a:off x="12940173" y="7352136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Flowchart: Process 63">
            <a:extLst>
              <a:ext uri="{FF2B5EF4-FFF2-40B4-BE49-F238E27FC236}">
                <a16:creationId xmlns:a16="http://schemas.microsoft.com/office/drawing/2014/main" id="{BF23E50F-3641-469E-B6E2-4DD71188EF05}"/>
              </a:ext>
            </a:extLst>
          </p:cNvPr>
          <p:cNvSpPr/>
          <p:nvPr/>
        </p:nvSpPr>
        <p:spPr>
          <a:xfrm>
            <a:off x="4732755" y="8234138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Flowchart: Process 64">
            <a:extLst>
              <a:ext uri="{FF2B5EF4-FFF2-40B4-BE49-F238E27FC236}">
                <a16:creationId xmlns:a16="http://schemas.microsoft.com/office/drawing/2014/main" id="{77F67AC3-CAB5-4A51-9476-DCE98EEEF8B1}"/>
              </a:ext>
            </a:extLst>
          </p:cNvPr>
          <p:cNvSpPr/>
          <p:nvPr/>
        </p:nvSpPr>
        <p:spPr>
          <a:xfrm>
            <a:off x="6579700" y="8205752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Flowchart: Process 65">
            <a:extLst>
              <a:ext uri="{FF2B5EF4-FFF2-40B4-BE49-F238E27FC236}">
                <a16:creationId xmlns:a16="http://schemas.microsoft.com/office/drawing/2014/main" id="{B6C55DE5-CC4E-45FF-8581-09893868A34B}"/>
              </a:ext>
            </a:extLst>
          </p:cNvPr>
          <p:cNvSpPr/>
          <p:nvPr/>
        </p:nvSpPr>
        <p:spPr>
          <a:xfrm>
            <a:off x="6579700" y="9068675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Flowchart: Process 66">
            <a:extLst>
              <a:ext uri="{FF2B5EF4-FFF2-40B4-BE49-F238E27FC236}">
                <a16:creationId xmlns:a16="http://schemas.microsoft.com/office/drawing/2014/main" id="{C533517B-2ABB-4C69-8C0F-E61841D513F9}"/>
              </a:ext>
            </a:extLst>
          </p:cNvPr>
          <p:cNvSpPr/>
          <p:nvPr/>
        </p:nvSpPr>
        <p:spPr>
          <a:xfrm>
            <a:off x="8388544" y="8232985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Flowchart: Process 67">
            <a:extLst>
              <a:ext uri="{FF2B5EF4-FFF2-40B4-BE49-F238E27FC236}">
                <a16:creationId xmlns:a16="http://schemas.microsoft.com/office/drawing/2014/main" id="{0C766021-C763-40E5-A489-9A580C73F91F}"/>
              </a:ext>
            </a:extLst>
          </p:cNvPr>
          <p:cNvSpPr/>
          <p:nvPr/>
        </p:nvSpPr>
        <p:spPr>
          <a:xfrm>
            <a:off x="7512950" y="9065729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Flowchart: Process 68">
            <a:extLst>
              <a:ext uri="{FF2B5EF4-FFF2-40B4-BE49-F238E27FC236}">
                <a16:creationId xmlns:a16="http://schemas.microsoft.com/office/drawing/2014/main" id="{435F98CD-374E-409E-B8E8-C042136D1C17}"/>
              </a:ext>
            </a:extLst>
          </p:cNvPr>
          <p:cNvSpPr/>
          <p:nvPr/>
        </p:nvSpPr>
        <p:spPr>
          <a:xfrm>
            <a:off x="10198442" y="8232985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0" name="Flowchart: Process 69">
            <a:extLst>
              <a:ext uri="{FF2B5EF4-FFF2-40B4-BE49-F238E27FC236}">
                <a16:creationId xmlns:a16="http://schemas.microsoft.com/office/drawing/2014/main" id="{70294D31-D1DB-4328-B47A-17A86F65EDE1}"/>
              </a:ext>
            </a:extLst>
          </p:cNvPr>
          <p:cNvSpPr/>
          <p:nvPr/>
        </p:nvSpPr>
        <p:spPr>
          <a:xfrm>
            <a:off x="11131558" y="8229481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Flowchart: Process 70">
            <a:extLst>
              <a:ext uri="{FF2B5EF4-FFF2-40B4-BE49-F238E27FC236}">
                <a16:creationId xmlns:a16="http://schemas.microsoft.com/office/drawing/2014/main" id="{A5DCAE58-2BB8-4C92-A6AD-71E70293AD0D}"/>
              </a:ext>
            </a:extLst>
          </p:cNvPr>
          <p:cNvSpPr/>
          <p:nvPr/>
        </p:nvSpPr>
        <p:spPr>
          <a:xfrm>
            <a:off x="12940173" y="8191785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2" name="Flowchart: Process 71">
            <a:extLst>
              <a:ext uri="{FF2B5EF4-FFF2-40B4-BE49-F238E27FC236}">
                <a16:creationId xmlns:a16="http://schemas.microsoft.com/office/drawing/2014/main" id="{DB247A93-3354-4B43-977C-5A34633EA2F7}"/>
              </a:ext>
            </a:extLst>
          </p:cNvPr>
          <p:cNvSpPr/>
          <p:nvPr/>
        </p:nvSpPr>
        <p:spPr>
          <a:xfrm>
            <a:off x="12006736" y="9024923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3" name="Flowchart: Process 72">
            <a:extLst>
              <a:ext uri="{FF2B5EF4-FFF2-40B4-BE49-F238E27FC236}">
                <a16:creationId xmlns:a16="http://schemas.microsoft.com/office/drawing/2014/main" id="{3A8AE962-70A7-4566-A6E0-A7B727ECC6D2}"/>
              </a:ext>
            </a:extLst>
          </p:cNvPr>
          <p:cNvSpPr/>
          <p:nvPr/>
        </p:nvSpPr>
        <p:spPr>
          <a:xfrm>
            <a:off x="12921136" y="9024547"/>
            <a:ext cx="914400" cy="853616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572555C-C278-49D2-BD7E-29D655B8D0AA}"/>
              </a:ext>
            </a:extLst>
          </p:cNvPr>
          <p:cNvSpPr txBox="1"/>
          <p:nvPr/>
        </p:nvSpPr>
        <p:spPr>
          <a:xfrm>
            <a:off x="8600673" y="164333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E4AE7DB-8765-4367-8554-B4F133E47CCF}"/>
              </a:ext>
            </a:extLst>
          </p:cNvPr>
          <p:cNvSpPr txBox="1"/>
          <p:nvPr/>
        </p:nvSpPr>
        <p:spPr>
          <a:xfrm>
            <a:off x="10407658" y="1582758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BD273C1-719C-4630-83B5-48ADEB7A9FF3}"/>
              </a:ext>
            </a:extLst>
          </p:cNvPr>
          <p:cNvSpPr txBox="1"/>
          <p:nvPr/>
        </p:nvSpPr>
        <p:spPr>
          <a:xfrm>
            <a:off x="12965588" y="1638696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BCA6811-37C8-4A08-9BE5-3A9ECC50CDAE}"/>
              </a:ext>
            </a:extLst>
          </p:cNvPr>
          <p:cNvSpPr txBox="1"/>
          <p:nvPr/>
        </p:nvSpPr>
        <p:spPr>
          <a:xfrm>
            <a:off x="4809958" y="2449955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2316345-6625-484A-8211-9C65AC52D756}"/>
              </a:ext>
            </a:extLst>
          </p:cNvPr>
          <p:cNvSpPr txBox="1"/>
          <p:nvPr/>
        </p:nvSpPr>
        <p:spPr>
          <a:xfrm>
            <a:off x="5665646" y="2466921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46E76C7-EB21-4E29-A1D8-2A5E9F9DBD59}"/>
              </a:ext>
            </a:extLst>
          </p:cNvPr>
          <p:cNvSpPr txBox="1"/>
          <p:nvPr/>
        </p:nvSpPr>
        <p:spPr>
          <a:xfrm>
            <a:off x="6596985" y="2466921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A1BA12D-C087-44C4-A930-50FF24F1397F}"/>
              </a:ext>
            </a:extLst>
          </p:cNvPr>
          <p:cNvSpPr txBox="1"/>
          <p:nvPr/>
        </p:nvSpPr>
        <p:spPr>
          <a:xfrm>
            <a:off x="7512052" y="2466921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75B3B04-6686-40F9-9D23-B6C24F8201C3}"/>
              </a:ext>
            </a:extLst>
          </p:cNvPr>
          <p:cNvSpPr txBox="1"/>
          <p:nvPr/>
        </p:nvSpPr>
        <p:spPr>
          <a:xfrm>
            <a:off x="9321642" y="2429703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BA7FA74-3AC0-4CA5-996B-25CB3C75FBF5}"/>
              </a:ext>
            </a:extLst>
          </p:cNvPr>
          <p:cNvSpPr txBox="1"/>
          <p:nvPr/>
        </p:nvSpPr>
        <p:spPr>
          <a:xfrm>
            <a:off x="12045397" y="2425598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4E3D03D-13DE-4708-9EDE-DCD8AE29DB14}"/>
              </a:ext>
            </a:extLst>
          </p:cNvPr>
          <p:cNvSpPr txBox="1"/>
          <p:nvPr/>
        </p:nvSpPr>
        <p:spPr>
          <a:xfrm>
            <a:off x="5702349" y="3241428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FF70B30-C361-442B-B5BB-BC0D10C51B47}"/>
              </a:ext>
            </a:extLst>
          </p:cNvPr>
          <p:cNvSpPr txBox="1"/>
          <p:nvPr/>
        </p:nvSpPr>
        <p:spPr>
          <a:xfrm>
            <a:off x="6598185" y="3260839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C48DDA9-2BA9-4357-86A8-5004BF37AAF1}"/>
              </a:ext>
            </a:extLst>
          </p:cNvPr>
          <p:cNvSpPr txBox="1"/>
          <p:nvPr/>
        </p:nvSpPr>
        <p:spPr>
          <a:xfrm>
            <a:off x="10217158" y="3260839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12E95F9-AC3E-47DE-B354-B97C332E17F4}"/>
              </a:ext>
            </a:extLst>
          </p:cNvPr>
          <p:cNvSpPr txBox="1"/>
          <p:nvPr/>
        </p:nvSpPr>
        <p:spPr>
          <a:xfrm>
            <a:off x="12045397" y="3302515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6870F19-9A66-4F69-9C80-4DE51B1527C6}"/>
              </a:ext>
            </a:extLst>
          </p:cNvPr>
          <p:cNvSpPr txBox="1"/>
          <p:nvPr/>
        </p:nvSpPr>
        <p:spPr>
          <a:xfrm>
            <a:off x="12979593" y="3283361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1943D1C-F349-44E9-B23D-566BC446DAD5}"/>
              </a:ext>
            </a:extLst>
          </p:cNvPr>
          <p:cNvSpPr txBox="1"/>
          <p:nvPr/>
        </p:nvSpPr>
        <p:spPr>
          <a:xfrm>
            <a:off x="4832439" y="4136157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44B7B1C-9742-420F-A3D8-83D1DA066194}"/>
              </a:ext>
            </a:extLst>
          </p:cNvPr>
          <p:cNvSpPr txBox="1"/>
          <p:nvPr/>
        </p:nvSpPr>
        <p:spPr>
          <a:xfrm>
            <a:off x="5702349" y="4114455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15FAA0-ED47-47D6-87A1-FB528DC3743B}"/>
              </a:ext>
            </a:extLst>
          </p:cNvPr>
          <p:cNvSpPr txBox="1"/>
          <p:nvPr/>
        </p:nvSpPr>
        <p:spPr>
          <a:xfrm>
            <a:off x="8446628" y="4136157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48D09E-6BE9-450B-8A8E-08F7DEC0A158}"/>
              </a:ext>
            </a:extLst>
          </p:cNvPr>
          <p:cNvSpPr txBox="1"/>
          <p:nvPr/>
        </p:nvSpPr>
        <p:spPr>
          <a:xfrm>
            <a:off x="9339924" y="4119707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7C11864-1068-4003-ADB3-E1F642C8FB02}"/>
              </a:ext>
            </a:extLst>
          </p:cNvPr>
          <p:cNvSpPr txBox="1"/>
          <p:nvPr/>
        </p:nvSpPr>
        <p:spPr>
          <a:xfrm>
            <a:off x="11110959" y="4114455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5232E50-542E-497D-8698-3DCD7CF382D9}"/>
              </a:ext>
            </a:extLst>
          </p:cNvPr>
          <p:cNvSpPr txBox="1"/>
          <p:nvPr/>
        </p:nvSpPr>
        <p:spPr>
          <a:xfrm>
            <a:off x="12024555" y="4117240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729523-24A8-4C5B-A13D-5BBF3C3DBA5C}"/>
              </a:ext>
            </a:extLst>
          </p:cNvPr>
          <p:cNvSpPr txBox="1"/>
          <p:nvPr/>
        </p:nvSpPr>
        <p:spPr>
          <a:xfrm>
            <a:off x="12938955" y="4117240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D2497A4-8CF6-40FE-8859-FD20161B56D4}"/>
              </a:ext>
            </a:extLst>
          </p:cNvPr>
          <p:cNvSpPr txBox="1"/>
          <p:nvPr/>
        </p:nvSpPr>
        <p:spPr>
          <a:xfrm>
            <a:off x="4809958" y="4954370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78B1E56-E8A7-4247-A148-8E1AD109F7AE}"/>
              </a:ext>
            </a:extLst>
          </p:cNvPr>
          <p:cNvSpPr txBox="1"/>
          <p:nvPr/>
        </p:nvSpPr>
        <p:spPr>
          <a:xfrm>
            <a:off x="8404480" y="4969199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DCD72F2-D232-4572-82AD-7DD20B8A03B6}"/>
              </a:ext>
            </a:extLst>
          </p:cNvPr>
          <p:cNvSpPr txBox="1"/>
          <p:nvPr/>
        </p:nvSpPr>
        <p:spPr>
          <a:xfrm>
            <a:off x="9336347" y="4966856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523F10A-7D0A-4931-A883-81BD99B2071F}"/>
              </a:ext>
            </a:extLst>
          </p:cNvPr>
          <p:cNvSpPr txBox="1"/>
          <p:nvPr/>
        </p:nvSpPr>
        <p:spPr>
          <a:xfrm>
            <a:off x="12057433" y="4926911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47678B8-EE68-46C5-8CE5-F19CF258E54A}"/>
              </a:ext>
            </a:extLst>
          </p:cNvPr>
          <p:cNvSpPr txBox="1"/>
          <p:nvPr/>
        </p:nvSpPr>
        <p:spPr>
          <a:xfrm>
            <a:off x="12954000" y="4966146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7BF1D42-7924-4D91-A242-3D4F210F966E}"/>
              </a:ext>
            </a:extLst>
          </p:cNvPr>
          <p:cNvSpPr txBox="1"/>
          <p:nvPr/>
        </p:nvSpPr>
        <p:spPr>
          <a:xfrm>
            <a:off x="6605255" y="5776296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B0E0901-D417-4778-8275-47F49F5D6E6E}"/>
              </a:ext>
            </a:extLst>
          </p:cNvPr>
          <p:cNvSpPr txBox="1"/>
          <p:nvPr/>
        </p:nvSpPr>
        <p:spPr>
          <a:xfrm>
            <a:off x="7499034" y="5776296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AC38F07-9EDD-4343-92D0-3F694DD47294}"/>
              </a:ext>
            </a:extLst>
          </p:cNvPr>
          <p:cNvSpPr txBox="1"/>
          <p:nvPr/>
        </p:nvSpPr>
        <p:spPr>
          <a:xfrm>
            <a:off x="9328494" y="5773881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CBA4C07-0719-4856-922C-F039E05A55A3}"/>
              </a:ext>
            </a:extLst>
          </p:cNvPr>
          <p:cNvSpPr txBox="1"/>
          <p:nvPr/>
        </p:nvSpPr>
        <p:spPr>
          <a:xfrm>
            <a:off x="11160083" y="5774216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A0D8926-18C6-433D-B439-159A992A350F}"/>
              </a:ext>
            </a:extLst>
          </p:cNvPr>
          <p:cNvSpPr txBox="1"/>
          <p:nvPr/>
        </p:nvSpPr>
        <p:spPr>
          <a:xfrm>
            <a:off x="12965588" y="5796274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5BD3DF5-32B3-4340-9FAA-9BCD0AEB4435}"/>
              </a:ext>
            </a:extLst>
          </p:cNvPr>
          <p:cNvSpPr txBox="1"/>
          <p:nvPr/>
        </p:nvSpPr>
        <p:spPr>
          <a:xfrm>
            <a:off x="4848844" y="6564099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8651047-A231-4C5D-922D-D86859B0A91C}"/>
              </a:ext>
            </a:extLst>
          </p:cNvPr>
          <p:cNvSpPr txBox="1"/>
          <p:nvPr/>
        </p:nvSpPr>
        <p:spPr>
          <a:xfrm>
            <a:off x="8458546" y="6620607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23FCB0B-61DC-44D1-B02F-FF416612D4BE}"/>
              </a:ext>
            </a:extLst>
          </p:cNvPr>
          <p:cNvSpPr txBox="1"/>
          <p:nvPr/>
        </p:nvSpPr>
        <p:spPr>
          <a:xfrm>
            <a:off x="9355181" y="6600028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54C499-EA3F-4EC3-8A93-142DDC61CD1E}"/>
              </a:ext>
            </a:extLst>
          </p:cNvPr>
          <p:cNvSpPr txBox="1"/>
          <p:nvPr/>
        </p:nvSpPr>
        <p:spPr>
          <a:xfrm>
            <a:off x="10250137" y="6598067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4E5A1D3-E651-4D9B-8A50-998B55522481}"/>
              </a:ext>
            </a:extLst>
          </p:cNvPr>
          <p:cNvSpPr txBox="1"/>
          <p:nvPr/>
        </p:nvSpPr>
        <p:spPr>
          <a:xfrm>
            <a:off x="12081726" y="6620607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5071264-65EA-47CF-A552-B37C50876E82}"/>
              </a:ext>
            </a:extLst>
          </p:cNvPr>
          <p:cNvSpPr txBox="1"/>
          <p:nvPr/>
        </p:nvSpPr>
        <p:spPr>
          <a:xfrm>
            <a:off x="4860985" y="7453387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B2EA35F-0296-4B67-9ACC-5A9A2DF8758D}"/>
              </a:ext>
            </a:extLst>
          </p:cNvPr>
          <p:cNvSpPr txBox="1"/>
          <p:nvPr/>
        </p:nvSpPr>
        <p:spPr>
          <a:xfrm>
            <a:off x="5729708" y="7444826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2B208BC-6E75-46ED-97E5-4EF065325B70}"/>
              </a:ext>
            </a:extLst>
          </p:cNvPr>
          <p:cNvSpPr txBox="1"/>
          <p:nvPr/>
        </p:nvSpPr>
        <p:spPr>
          <a:xfrm>
            <a:off x="7512052" y="7440220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9246AB4-AEBE-4D3D-ABAF-DDE7C936E51E}"/>
              </a:ext>
            </a:extLst>
          </p:cNvPr>
          <p:cNvSpPr txBox="1"/>
          <p:nvPr/>
        </p:nvSpPr>
        <p:spPr>
          <a:xfrm>
            <a:off x="11169652" y="7438981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F209C1C-E0EF-43D7-B814-4F8D0383FB75}"/>
              </a:ext>
            </a:extLst>
          </p:cNvPr>
          <p:cNvSpPr txBox="1"/>
          <p:nvPr/>
        </p:nvSpPr>
        <p:spPr>
          <a:xfrm>
            <a:off x="12978896" y="7438321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F52A0F3-A62B-4D73-899B-C27A738C9F2C}"/>
              </a:ext>
            </a:extLst>
          </p:cNvPr>
          <p:cNvSpPr txBox="1"/>
          <p:nvPr/>
        </p:nvSpPr>
        <p:spPr>
          <a:xfrm>
            <a:off x="4827785" y="8270755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AC9900E-F90A-48D4-809C-AE0E9FA497FF}"/>
              </a:ext>
            </a:extLst>
          </p:cNvPr>
          <p:cNvSpPr txBox="1"/>
          <p:nvPr/>
        </p:nvSpPr>
        <p:spPr>
          <a:xfrm>
            <a:off x="6628885" y="8283377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D166E41-30AC-4617-89D6-A9C5482F9A55}"/>
              </a:ext>
            </a:extLst>
          </p:cNvPr>
          <p:cNvSpPr txBox="1"/>
          <p:nvPr/>
        </p:nvSpPr>
        <p:spPr>
          <a:xfrm>
            <a:off x="8418531" y="8283377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A88D4A7-A285-4525-AE16-D5153A86853F}"/>
              </a:ext>
            </a:extLst>
          </p:cNvPr>
          <p:cNvSpPr txBox="1"/>
          <p:nvPr/>
        </p:nvSpPr>
        <p:spPr>
          <a:xfrm>
            <a:off x="10331158" y="8304864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0C0676-089D-457F-B867-9FEE711CED31}"/>
              </a:ext>
            </a:extLst>
          </p:cNvPr>
          <p:cNvSpPr txBox="1"/>
          <p:nvPr/>
        </p:nvSpPr>
        <p:spPr>
          <a:xfrm>
            <a:off x="11220769" y="8304566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12264B2-A59F-4B5F-881E-966184920614}"/>
              </a:ext>
            </a:extLst>
          </p:cNvPr>
          <p:cNvSpPr txBox="1"/>
          <p:nvPr/>
        </p:nvSpPr>
        <p:spPr>
          <a:xfrm>
            <a:off x="13010341" y="8263774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131EA3E-1417-4AB5-878F-C2E93CAE3D82}"/>
              </a:ext>
            </a:extLst>
          </p:cNvPr>
          <p:cNvSpPr txBox="1"/>
          <p:nvPr/>
        </p:nvSpPr>
        <p:spPr>
          <a:xfrm>
            <a:off x="6734570" y="9120553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2E9A98B-1557-4210-9A02-DA7B065C5F17}"/>
              </a:ext>
            </a:extLst>
          </p:cNvPr>
          <p:cNvSpPr txBox="1"/>
          <p:nvPr/>
        </p:nvSpPr>
        <p:spPr>
          <a:xfrm>
            <a:off x="7564406" y="9118706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8203231-3E68-43E1-951A-81D2D715247C}"/>
              </a:ext>
            </a:extLst>
          </p:cNvPr>
          <p:cNvSpPr txBox="1"/>
          <p:nvPr/>
        </p:nvSpPr>
        <p:spPr>
          <a:xfrm>
            <a:off x="12076603" y="9097412"/>
            <a:ext cx="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58F586A-09EE-4C21-B46E-14C95CB1309D}"/>
              </a:ext>
            </a:extLst>
          </p:cNvPr>
          <p:cNvSpPr txBox="1"/>
          <p:nvPr/>
        </p:nvSpPr>
        <p:spPr>
          <a:xfrm>
            <a:off x="12852291" y="9136210"/>
            <a:ext cx="1105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11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 flipH="1">
            <a:off x="5813837" y="-6417904"/>
            <a:ext cx="6660325" cy="8690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1327" b="46420"/>
          <a:stretch>
            <a:fillRect/>
          </a:stretch>
        </p:blipFill>
        <p:spPr>
          <a:xfrm flipV="1">
            <a:off x="5921292" y="9598701"/>
            <a:ext cx="13432373" cy="99247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03421" y="0"/>
            <a:ext cx="768115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430FA552-4D13-48A8-873E-0F184F728C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34555" y="1546675"/>
            <a:ext cx="1418019" cy="1365314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C091CACA-FD64-4CA0-880A-823EC75A85CB}"/>
              </a:ext>
            </a:extLst>
          </p:cNvPr>
          <p:cNvSpPr txBox="1"/>
          <p:nvPr/>
        </p:nvSpPr>
        <p:spPr>
          <a:xfrm>
            <a:off x="2624270" y="1748431"/>
            <a:ext cx="103858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9F807D-E6B4-46FB-B9B2-F25814110C91}"/>
              </a:ext>
            </a:extLst>
          </p:cNvPr>
          <p:cNvSpPr txBox="1"/>
          <p:nvPr/>
        </p:nvSpPr>
        <p:spPr>
          <a:xfrm>
            <a:off x="4042289" y="1451576"/>
            <a:ext cx="12559980" cy="635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100: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C6DA8A1A-7C3E-4094-AF23-FA6420E9D2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980505" y="3049350"/>
            <a:ext cx="577548" cy="704327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D7E2815A-CC8A-4C44-9818-AB81CC21BA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30640" y="4416551"/>
            <a:ext cx="577548" cy="704327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D590DFD0-73ED-430C-994A-8A19EC5D74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439116" y="4356228"/>
            <a:ext cx="449232" cy="76465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E833D4E-8567-40CC-AD16-55F2552DFB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267345" y="5545729"/>
            <a:ext cx="494154" cy="764649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B361B1B-3CE6-401F-A770-2DDCA3D0BE3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102125" y="6854332"/>
            <a:ext cx="455928" cy="705498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1F4693FC-DF38-4D43-90BA-3336D77996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660384" y="6822858"/>
            <a:ext cx="455928" cy="7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5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609600" y="472689"/>
            <a:ext cx="3084671" cy="26247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1327" b="54783"/>
          <a:stretch>
            <a:fillRect/>
          </a:stretch>
        </p:blipFill>
        <p:spPr>
          <a:xfrm>
            <a:off x="-865525" y="0"/>
            <a:ext cx="20019051" cy="17011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58000" y="1524507"/>
            <a:ext cx="349965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1E78C349-5D0A-4920-A75D-1CB6CE054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641406" y="6286500"/>
            <a:ext cx="2489361" cy="3283329"/>
          </a:xfrm>
          <a:prstGeom prst="rect">
            <a:avLst/>
          </a:prstGeom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FA753622-B3EB-48B0-B016-A0EC97ED71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557908" y="6419561"/>
            <a:ext cx="2166996" cy="3283329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D152D05A-B25C-4064-9239-394862729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009660"/>
            <a:ext cx="12252858" cy="427193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A5253CC-323E-486A-9D31-CC202D95B6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487400" y="7739782"/>
            <a:ext cx="6582969" cy="49783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D3950C-2C4B-468E-B28A-447970869124}"/>
              </a:ext>
            </a:extLst>
          </p:cNvPr>
          <p:cNvSpPr txBox="1"/>
          <p:nvPr/>
        </p:nvSpPr>
        <p:spPr>
          <a:xfrm>
            <a:off x="2286000" y="2426053"/>
            <a:ext cx="308467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/>
              <a:t>a. </a:t>
            </a:r>
            <a:r>
              <a:rPr lang="vi-VN" sz="4800" dirty="0" err="1"/>
              <a:t>Số</a:t>
            </a:r>
            <a:r>
              <a:rPr lang="vi-VN" sz="4800" dirty="0"/>
              <a:t>?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8B7E3E99-1B62-4943-88C9-9FF47754C8A2}"/>
              </a:ext>
            </a:extLst>
          </p:cNvPr>
          <p:cNvSpPr/>
          <p:nvPr/>
        </p:nvSpPr>
        <p:spPr>
          <a:xfrm>
            <a:off x="4913471" y="5981700"/>
            <a:ext cx="685800" cy="8382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69ACB210-A840-4BC5-A7E8-AF721FC43A38}"/>
              </a:ext>
            </a:extLst>
          </p:cNvPr>
          <p:cNvSpPr/>
          <p:nvPr/>
        </p:nvSpPr>
        <p:spPr>
          <a:xfrm>
            <a:off x="7010400" y="5981411"/>
            <a:ext cx="685800" cy="8382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8545F5EF-311B-471B-9288-3755AD0EF374}"/>
              </a:ext>
            </a:extLst>
          </p:cNvPr>
          <p:cNvSpPr/>
          <p:nvPr/>
        </p:nvSpPr>
        <p:spPr>
          <a:xfrm>
            <a:off x="4913471" y="7200900"/>
            <a:ext cx="685800" cy="8382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FDD68AE4-A38A-4073-A057-2817D145E166}"/>
              </a:ext>
            </a:extLst>
          </p:cNvPr>
          <p:cNvSpPr/>
          <p:nvPr/>
        </p:nvSpPr>
        <p:spPr>
          <a:xfrm>
            <a:off x="7010400" y="7223025"/>
            <a:ext cx="685800" cy="8382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16D27C92-9FBA-4765-8A2B-0B1E9564AD62}"/>
              </a:ext>
            </a:extLst>
          </p:cNvPr>
          <p:cNvSpPr/>
          <p:nvPr/>
        </p:nvSpPr>
        <p:spPr>
          <a:xfrm>
            <a:off x="10972800" y="5981122"/>
            <a:ext cx="685800" cy="8382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D2DB194E-8123-48E8-86DB-28910675D7FC}"/>
              </a:ext>
            </a:extLst>
          </p:cNvPr>
          <p:cNvSpPr/>
          <p:nvPr/>
        </p:nvSpPr>
        <p:spPr>
          <a:xfrm>
            <a:off x="12192000" y="5981122"/>
            <a:ext cx="685800" cy="8382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AA5DE87E-2106-420D-AF66-C0B2F1DA8FB0}"/>
              </a:ext>
            </a:extLst>
          </p:cNvPr>
          <p:cNvSpPr/>
          <p:nvPr/>
        </p:nvSpPr>
        <p:spPr>
          <a:xfrm>
            <a:off x="10972800" y="7200900"/>
            <a:ext cx="685800" cy="8382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2323BA1A-F0EF-403A-A74E-0BD3E5526A9C}"/>
              </a:ext>
            </a:extLst>
          </p:cNvPr>
          <p:cNvSpPr/>
          <p:nvPr/>
        </p:nvSpPr>
        <p:spPr>
          <a:xfrm>
            <a:off x="12192000" y="7200900"/>
            <a:ext cx="685800" cy="8382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607527-3DEE-4BA1-AF25-4716D92713D3}"/>
              </a:ext>
            </a:extLst>
          </p:cNvPr>
          <p:cNvSpPr txBox="1"/>
          <p:nvPr/>
        </p:nvSpPr>
        <p:spPr>
          <a:xfrm>
            <a:off x="5044542" y="6034492"/>
            <a:ext cx="2843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EBDEF0-E0EA-4C93-B4C6-7D08BFF75958}"/>
              </a:ext>
            </a:extLst>
          </p:cNvPr>
          <p:cNvSpPr txBox="1"/>
          <p:nvPr/>
        </p:nvSpPr>
        <p:spPr>
          <a:xfrm>
            <a:off x="7090273" y="6007807"/>
            <a:ext cx="2843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20C0CD-3361-448C-86B7-D084F9F63838}"/>
              </a:ext>
            </a:extLst>
          </p:cNvPr>
          <p:cNvSpPr txBox="1"/>
          <p:nvPr/>
        </p:nvSpPr>
        <p:spPr>
          <a:xfrm>
            <a:off x="10936129" y="6034492"/>
            <a:ext cx="8558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vi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F2FEAA-A840-4136-9CF2-027FFB1C225E}"/>
              </a:ext>
            </a:extLst>
          </p:cNvPr>
          <p:cNvSpPr txBox="1"/>
          <p:nvPr/>
        </p:nvSpPr>
        <p:spPr>
          <a:xfrm>
            <a:off x="12250579" y="6027146"/>
            <a:ext cx="2843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684B62-A7C2-4AF8-8D2B-FD5C29B51A41}"/>
              </a:ext>
            </a:extLst>
          </p:cNvPr>
          <p:cNvSpPr txBox="1"/>
          <p:nvPr/>
        </p:nvSpPr>
        <p:spPr>
          <a:xfrm>
            <a:off x="5044541" y="7186371"/>
            <a:ext cx="2843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4C1BD0-33B5-4A49-A024-CAB2CBBD41CD}"/>
              </a:ext>
            </a:extLst>
          </p:cNvPr>
          <p:cNvSpPr txBox="1"/>
          <p:nvPr/>
        </p:nvSpPr>
        <p:spPr>
          <a:xfrm>
            <a:off x="7093232" y="7214531"/>
            <a:ext cx="2843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22DEA1-5854-4934-8F38-C59D9DD0F73A}"/>
              </a:ext>
            </a:extLst>
          </p:cNvPr>
          <p:cNvSpPr txBox="1"/>
          <p:nvPr/>
        </p:nvSpPr>
        <p:spPr>
          <a:xfrm>
            <a:off x="10936129" y="7276395"/>
            <a:ext cx="8558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vi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F923CC-4212-4E62-BE34-633193AB7E14}"/>
              </a:ext>
            </a:extLst>
          </p:cNvPr>
          <p:cNvSpPr txBox="1"/>
          <p:nvPr/>
        </p:nvSpPr>
        <p:spPr>
          <a:xfrm>
            <a:off x="12254353" y="7276395"/>
            <a:ext cx="2843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9" grpId="0"/>
      <p:bldP spid="30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609600" y="472689"/>
            <a:ext cx="3084671" cy="26247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1327" b="54783"/>
          <a:stretch>
            <a:fillRect/>
          </a:stretch>
        </p:blipFill>
        <p:spPr>
          <a:xfrm>
            <a:off x="-865525" y="0"/>
            <a:ext cx="20019051" cy="17011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58000" y="1524507"/>
            <a:ext cx="349965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1E78C349-5D0A-4920-A75D-1CB6CE054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641406" y="6286500"/>
            <a:ext cx="2489361" cy="3283329"/>
          </a:xfrm>
          <a:prstGeom prst="rect">
            <a:avLst/>
          </a:prstGeom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FA753622-B3EB-48B0-B016-A0EC97ED71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557908" y="6419561"/>
            <a:ext cx="2166996" cy="32833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A5253CC-323E-486A-9D31-CC202D95B6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487400" y="7739782"/>
            <a:ext cx="6582969" cy="49783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D3950C-2C4B-468E-B28A-447970869124}"/>
              </a:ext>
            </a:extLst>
          </p:cNvPr>
          <p:cNvSpPr txBox="1"/>
          <p:nvPr/>
        </p:nvSpPr>
        <p:spPr>
          <a:xfrm>
            <a:off x="2286000" y="2426053"/>
            <a:ext cx="12954000" cy="577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4800" b="1" dirty="0"/>
              <a:t>b. </a:t>
            </a:r>
            <a:r>
              <a:rPr lang="vi-VN" sz="4800" b="1" dirty="0" err="1"/>
              <a:t>Trả</a:t>
            </a:r>
            <a:r>
              <a:rPr lang="vi-VN" sz="4800" b="1" dirty="0"/>
              <a:t> </a:t>
            </a:r>
            <a:r>
              <a:rPr lang="vi-VN" sz="4800" b="1" dirty="0" err="1"/>
              <a:t>lời</a:t>
            </a:r>
            <a:r>
              <a:rPr lang="vi-VN" sz="4800" b="1" dirty="0"/>
              <a:t> </a:t>
            </a:r>
            <a:r>
              <a:rPr lang="vi-VN" sz="4800" b="1" dirty="0" err="1"/>
              <a:t>các</a:t>
            </a:r>
            <a:r>
              <a:rPr lang="vi-VN" sz="4800" b="1" dirty="0"/>
              <a:t> câu </a:t>
            </a:r>
            <a:r>
              <a:rPr lang="vi-VN" sz="4800" b="1" dirty="0" err="1"/>
              <a:t>hỏi</a:t>
            </a:r>
            <a:r>
              <a:rPr lang="vi-VN" sz="4800" b="1" dirty="0"/>
              <a:t> sau</a:t>
            </a:r>
          </a:p>
          <a:p>
            <a:pPr>
              <a:lnSpc>
                <a:spcPct val="200000"/>
              </a:lnSpc>
            </a:pPr>
            <a:r>
              <a:rPr lang="vi-VN" sz="4800" dirty="0"/>
              <a:t>	- </a:t>
            </a:r>
            <a:r>
              <a:rPr lang="vi-VN" sz="4800" dirty="0" err="1"/>
              <a:t>Số</a:t>
            </a:r>
            <a:r>
              <a:rPr lang="vi-VN" sz="4800" dirty="0"/>
              <a:t> 54 </a:t>
            </a:r>
            <a:r>
              <a:rPr lang="vi-VN" sz="4800" dirty="0" err="1"/>
              <a:t>gồm</a:t>
            </a:r>
            <a:r>
              <a:rPr lang="vi-VN" sz="4800" dirty="0"/>
              <a:t> </a:t>
            </a:r>
            <a:r>
              <a:rPr lang="vi-VN" sz="4800" dirty="0" err="1"/>
              <a:t>mấy</a:t>
            </a:r>
            <a:r>
              <a:rPr lang="vi-VN" sz="4800" dirty="0"/>
              <a:t> </a:t>
            </a:r>
            <a:r>
              <a:rPr lang="vi-VN" sz="4800" dirty="0" err="1"/>
              <a:t>chục</a:t>
            </a:r>
            <a:r>
              <a:rPr lang="vi-VN" sz="4800" dirty="0"/>
              <a:t> </a:t>
            </a:r>
            <a:r>
              <a:rPr lang="vi-VN" sz="4800" dirty="0" err="1"/>
              <a:t>và</a:t>
            </a:r>
            <a:r>
              <a:rPr lang="vi-VN" sz="4800" dirty="0"/>
              <a:t> </a:t>
            </a:r>
            <a:r>
              <a:rPr lang="vi-VN" sz="4800" dirty="0" err="1"/>
              <a:t>mấy</a:t>
            </a:r>
            <a:r>
              <a:rPr lang="vi-VN" sz="4800" dirty="0"/>
              <a:t> đơn </a:t>
            </a:r>
            <a:r>
              <a:rPr lang="vi-VN" sz="4800" dirty="0" err="1"/>
              <a:t>vị</a:t>
            </a:r>
            <a:r>
              <a:rPr lang="vi-VN" sz="4800" dirty="0"/>
              <a:t>?</a:t>
            </a:r>
          </a:p>
          <a:p>
            <a:pPr>
              <a:lnSpc>
                <a:spcPct val="200000"/>
              </a:lnSpc>
            </a:pPr>
            <a:r>
              <a:rPr lang="vi-VN" sz="4800" dirty="0"/>
              <a:t>	- </a:t>
            </a:r>
            <a:r>
              <a:rPr lang="vi-VN" sz="4800" dirty="0" err="1"/>
              <a:t>Số</a:t>
            </a:r>
            <a:r>
              <a:rPr lang="vi-VN" sz="4800" dirty="0"/>
              <a:t> </a:t>
            </a:r>
            <a:r>
              <a:rPr lang="vi-VN" sz="4800" dirty="0" err="1"/>
              <a:t>gồm</a:t>
            </a:r>
            <a:r>
              <a:rPr lang="vi-VN" sz="4800" dirty="0"/>
              <a:t> 4 </a:t>
            </a:r>
            <a:r>
              <a:rPr lang="vi-VN" sz="4800" dirty="0" err="1"/>
              <a:t>chục</a:t>
            </a:r>
            <a:r>
              <a:rPr lang="vi-VN" sz="4800" dirty="0"/>
              <a:t> </a:t>
            </a:r>
            <a:r>
              <a:rPr lang="vi-VN" sz="4800" dirty="0" err="1"/>
              <a:t>và</a:t>
            </a:r>
            <a:r>
              <a:rPr lang="vi-VN" sz="4800" dirty="0"/>
              <a:t> 5 đơn </a:t>
            </a:r>
            <a:r>
              <a:rPr lang="vi-VN" sz="4800" dirty="0" err="1"/>
              <a:t>vị</a:t>
            </a:r>
            <a:r>
              <a:rPr lang="vi-VN" sz="4800" dirty="0"/>
              <a:t> </a:t>
            </a:r>
            <a:r>
              <a:rPr lang="vi-VN" sz="4800" dirty="0" err="1"/>
              <a:t>là</a:t>
            </a:r>
            <a:r>
              <a:rPr lang="vi-VN" sz="4800" dirty="0"/>
              <a:t> </a:t>
            </a:r>
            <a:r>
              <a:rPr lang="vi-VN" sz="4800" dirty="0" err="1"/>
              <a:t>số</a:t>
            </a:r>
            <a:r>
              <a:rPr lang="vi-VN" sz="4800" dirty="0"/>
              <a:t> </a:t>
            </a:r>
            <a:r>
              <a:rPr lang="vi-VN" sz="4800" dirty="0" err="1"/>
              <a:t>nào</a:t>
            </a:r>
            <a:r>
              <a:rPr lang="vi-VN" sz="4800" dirty="0"/>
              <a:t>?</a:t>
            </a:r>
          </a:p>
          <a:p>
            <a:pPr>
              <a:lnSpc>
                <a:spcPct val="200000"/>
              </a:lnSpc>
            </a:pPr>
            <a:r>
              <a:rPr lang="vi-VN" sz="4800" dirty="0"/>
              <a:t>	- </a:t>
            </a:r>
            <a:r>
              <a:rPr lang="vi-VN" sz="4800" dirty="0" err="1"/>
              <a:t>Số</a:t>
            </a:r>
            <a:r>
              <a:rPr lang="vi-VN" sz="4800" dirty="0"/>
              <a:t> </a:t>
            </a:r>
            <a:r>
              <a:rPr lang="vi-VN" sz="4800" dirty="0" err="1"/>
              <a:t>gồm</a:t>
            </a:r>
            <a:r>
              <a:rPr lang="vi-VN" sz="4800" dirty="0"/>
              <a:t> 7 </a:t>
            </a:r>
            <a:r>
              <a:rPr lang="vi-VN" sz="4800" dirty="0" err="1"/>
              <a:t>chục</a:t>
            </a:r>
            <a:r>
              <a:rPr lang="vi-VN" sz="4800" dirty="0"/>
              <a:t> </a:t>
            </a:r>
            <a:r>
              <a:rPr lang="vi-VN" sz="4800" dirty="0" err="1"/>
              <a:t>và</a:t>
            </a:r>
            <a:r>
              <a:rPr lang="vi-VN" sz="4800" dirty="0"/>
              <a:t> 0 đơn </a:t>
            </a:r>
            <a:r>
              <a:rPr lang="vi-VN" sz="4800" dirty="0" err="1"/>
              <a:t>vị</a:t>
            </a:r>
            <a:r>
              <a:rPr lang="vi-VN" sz="4800" dirty="0"/>
              <a:t> </a:t>
            </a:r>
            <a:r>
              <a:rPr lang="vi-VN" sz="4800" dirty="0" err="1"/>
              <a:t>là</a:t>
            </a:r>
            <a:r>
              <a:rPr lang="vi-VN" sz="4800" dirty="0"/>
              <a:t> </a:t>
            </a:r>
            <a:r>
              <a:rPr lang="vi-VN" sz="4800" dirty="0" err="1"/>
              <a:t>số</a:t>
            </a:r>
            <a:r>
              <a:rPr lang="vi-VN" sz="4800" dirty="0"/>
              <a:t> </a:t>
            </a:r>
            <a:r>
              <a:rPr lang="vi-VN" sz="4800" dirty="0" err="1"/>
              <a:t>nào</a:t>
            </a:r>
            <a:r>
              <a:rPr lang="vi-VN" sz="4800" dirty="0"/>
              <a:t>?</a:t>
            </a: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10ED0A74-65D5-474C-BC8C-0A08F6E739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677400" y="2561360"/>
            <a:ext cx="966326" cy="10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72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609600" y="472689"/>
            <a:ext cx="3084671" cy="26247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1327" b="54783"/>
          <a:stretch>
            <a:fillRect/>
          </a:stretch>
        </p:blipFill>
        <p:spPr>
          <a:xfrm>
            <a:off x="-865525" y="0"/>
            <a:ext cx="20019051" cy="17011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58000" y="1524507"/>
            <a:ext cx="349965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A5253CC-323E-486A-9D31-CC202D95B6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487400" y="7739782"/>
            <a:ext cx="6582969" cy="49783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D3950C-2C4B-468E-B28A-447970869124}"/>
              </a:ext>
            </a:extLst>
          </p:cNvPr>
          <p:cNvSpPr txBox="1"/>
          <p:nvPr/>
        </p:nvSpPr>
        <p:spPr>
          <a:xfrm>
            <a:off x="2704492" y="2493414"/>
            <a:ext cx="11582400" cy="5495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/>
              <a:t>b. </a:t>
            </a:r>
          </a:p>
          <a:p>
            <a:pPr>
              <a:lnSpc>
                <a:spcPct val="150000"/>
              </a:lnSpc>
            </a:pPr>
            <a:r>
              <a:rPr lang="vi-VN" sz="4800" dirty="0"/>
              <a:t>	- </a:t>
            </a:r>
            <a:r>
              <a:rPr lang="vi-VN" sz="4800" dirty="0" err="1"/>
              <a:t>Số</a:t>
            </a:r>
            <a:r>
              <a:rPr lang="vi-VN" sz="4800" dirty="0"/>
              <a:t> 54 </a:t>
            </a:r>
            <a:r>
              <a:rPr lang="vi-VN" sz="4800" dirty="0" err="1"/>
              <a:t>gồm</a:t>
            </a:r>
            <a:r>
              <a:rPr lang="vi-VN" sz="4800" dirty="0"/>
              <a:t> </a:t>
            </a:r>
            <a:r>
              <a:rPr lang="vi-VN" sz="4800" dirty="0" err="1"/>
              <a:t>mấy</a:t>
            </a:r>
            <a:r>
              <a:rPr lang="vi-VN" sz="4800" dirty="0"/>
              <a:t> </a:t>
            </a:r>
            <a:r>
              <a:rPr lang="vi-VN" sz="4800" dirty="0" err="1"/>
              <a:t>chục</a:t>
            </a:r>
            <a:r>
              <a:rPr lang="vi-VN" sz="4800" dirty="0"/>
              <a:t> </a:t>
            </a:r>
            <a:r>
              <a:rPr lang="vi-VN" sz="4800" dirty="0" err="1"/>
              <a:t>và</a:t>
            </a:r>
            <a:r>
              <a:rPr lang="vi-VN" sz="4800" dirty="0"/>
              <a:t> </a:t>
            </a:r>
            <a:r>
              <a:rPr lang="vi-VN" sz="4800" dirty="0" err="1"/>
              <a:t>mấy</a:t>
            </a:r>
            <a:r>
              <a:rPr lang="vi-VN" sz="4800" dirty="0"/>
              <a:t> đơn </a:t>
            </a:r>
            <a:r>
              <a:rPr lang="vi-VN" sz="4800" dirty="0" err="1"/>
              <a:t>vị</a:t>
            </a:r>
            <a:r>
              <a:rPr lang="vi-VN" sz="4800" dirty="0"/>
              <a:t>: 		</a:t>
            </a:r>
            <a:r>
              <a:rPr lang="vi-VN" sz="4800" b="1" dirty="0"/>
              <a:t>5 </a:t>
            </a:r>
            <a:r>
              <a:rPr lang="vi-VN" sz="4800" b="1" dirty="0" err="1"/>
              <a:t>chục</a:t>
            </a:r>
            <a:r>
              <a:rPr lang="vi-VN" sz="4800" b="1" dirty="0"/>
              <a:t> </a:t>
            </a:r>
            <a:r>
              <a:rPr lang="vi-VN" sz="4800" b="1" dirty="0" err="1"/>
              <a:t>và</a:t>
            </a:r>
            <a:r>
              <a:rPr lang="vi-VN" sz="4800" b="1" dirty="0"/>
              <a:t> 4 đơn </a:t>
            </a:r>
            <a:r>
              <a:rPr lang="vi-VN" sz="4800" b="1" dirty="0" err="1"/>
              <a:t>vị</a:t>
            </a:r>
            <a:endParaRPr lang="vi-VN" sz="4800" b="1" dirty="0"/>
          </a:p>
          <a:p>
            <a:pPr>
              <a:lnSpc>
                <a:spcPct val="150000"/>
              </a:lnSpc>
            </a:pPr>
            <a:r>
              <a:rPr lang="vi-VN" sz="4800" dirty="0"/>
              <a:t>	- </a:t>
            </a:r>
            <a:r>
              <a:rPr lang="vi-VN" sz="4800" dirty="0" err="1"/>
              <a:t>Số</a:t>
            </a:r>
            <a:r>
              <a:rPr lang="vi-VN" sz="4800" dirty="0"/>
              <a:t> </a:t>
            </a:r>
            <a:r>
              <a:rPr lang="vi-VN" sz="4800" dirty="0" err="1"/>
              <a:t>gồm</a:t>
            </a:r>
            <a:r>
              <a:rPr lang="vi-VN" sz="4800" dirty="0"/>
              <a:t> 4 </a:t>
            </a:r>
            <a:r>
              <a:rPr lang="vi-VN" sz="4800" dirty="0" err="1"/>
              <a:t>chục</a:t>
            </a:r>
            <a:r>
              <a:rPr lang="vi-VN" sz="4800" dirty="0"/>
              <a:t> </a:t>
            </a:r>
            <a:r>
              <a:rPr lang="vi-VN" sz="4800" dirty="0" err="1"/>
              <a:t>và</a:t>
            </a:r>
            <a:r>
              <a:rPr lang="vi-VN" sz="4800" dirty="0"/>
              <a:t> 5 đơn </a:t>
            </a:r>
            <a:r>
              <a:rPr lang="vi-VN" sz="4800" dirty="0" err="1"/>
              <a:t>vị</a:t>
            </a:r>
            <a:r>
              <a:rPr lang="vi-VN" sz="4800" dirty="0"/>
              <a:t> </a:t>
            </a:r>
            <a:r>
              <a:rPr lang="vi-VN" sz="4800" dirty="0" err="1"/>
              <a:t>là</a:t>
            </a:r>
            <a:r>
              <a:rPr lang="vi-VN" sz="4800" dirty="0"/>
              <a:t> </a:t>
            </a:r>
            <a:r>
              <a:rPr lang="vi-VN" sz="4800" dirty="0" err="1"/>
              <a:t>số</a:t>
            </a:r>
            <a:r>
              <a:rPr lang="vi-VN" sz="4800" dirty="0"/>
              <a:t>: </a:t>
            </a:r>
            <a:r>
              <a:rPr lang="vi-VN" sz="4800" b="1" dirty="0"/>
              <a:t>45</a:t>
            </a:r>
          </a:p>
          <a:p>
            <a:pPr>
              <a:lnSpc>
                <a:spcPct val="150000"/>
              </a:lnSpc>
            </a:pPr>
            <a:r>
              <a:rPr lang="vi-VN" sz="4800" dirty="0"/>
              <a:t>	- </a:t>
            </a:r>
            <a:r>
              <a:rPr lang="vi-VN" sz="4800" dirty="0" err="1"/>
              <a:t>Số</a:t>
            </a:r>
            <a:r>
              <a:rPr lang="vi-VN" sz="4800" dirty="0"/>
              <a:t> </a:t>
            </a:r>
            <a:r>
              <a:rPr lang="vi-VN" sz="4800" dirty="0" err="1"/>
              <a:t>gồm</a:t>
            </a:r>
            <a:r>
              <a:rPr lang="vi-VN" sz="4800" dirty="0"/>
              <a:t> 7 </a:t>
            </a:r>
            <a:r>
              <a:rPr lang="vi-VN" sz="4800" dirty="0" err="1"/>
              <a:t>chục</a:t>
            </a:r>
            <a:r>
              <a:rPr lang="vi-VN" sz="4800" dirty="0"/>
              <a:t> </a:t>
            </a:r>
            <a:r>
              <a:rPr lang="vi-VN" sz="4800" dirty="0" err="1"/>
              <a:t>và</a:t>
            </a:r>
            <a:r>
              <a:rPr lang="vi-VN" sz="4800" dirty="0"/>
              <a:t> 0 đơn </a:t>
            </a:r>
            <a:r>
              <a:rPr lang="vi-VN" sz="4800" dirty="0" err="1"/>
              <a:t>vị</a:t>
            </a:r>
            <a:r>
              <a:rPr lang="vi-VN" sz="4800" dirty="0"/>
              <a:t> </a:t>
            </a:r>
            <a:r>
              <a:rPr lang="vi-VN" sz="4800" dirty="0" err="1"/>
              <a:t>là</a:t>
            </a:r>
            <a:r>
              <a:rPr lang="vi-VN" sz="4800" dirty="0"/>
              <a:t> </a:t>
            </a:r>
            <a:r>
              <a:rPr lang="vi-VN" sz="4800" dirty="0" err="1"/>
              <a:t>số</a:t>
            </a:r>
            <a:r>
              <a:rPr lang="vi-VN" sz="4800" dirty="0"/>
              <a:t>: </a:t>
            </a:r>
            <a:r>
              <a:rPr lang="vi-VN" sz="4800" b="1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42067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42869" y="-149644"/>
            <a:ext cx="3971374" cy="45036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77232" y="6223030"/>
            <a:ext cx="6582969" cy="49783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53886" y="6515100"/>
            <a:ext cx="4898571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57123" y="916250"/>
            <a:ext cx="9228796" cy="34377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429945" y="2179860"/>
            <a:ext cx="8122668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6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ĐỐ BẠN</a:t>
            </a:r>
          </a:p>
        </p:txBody>
      </p:sp>
      <p:pic>
        <p:nvPicPr>
          <p:cNvPr id="10" name="Picture 25">
            <a:extLst>
              <a:ext uri="{FF2B5EF4-FFF2-40B4-BE49-F238E27FC236}">
                <a16:creationId xmlns:a16="http://schemas.microsoft.com/office/drawing/2014/main" id="{A622330E-D08C-4B90-93B7-F4AF3C7475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36577" y="2888204"/>
            <a:ext cx="5783855" cy="4800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9DE42E-0972-4BA8-BB5B-AFB3026CF73F}"/>
              </a:ext>
            </a:extLst>
          </p:cNvPr>
          <p:cNvSpPr txBox="1"/>
          <p:nvPr/>
        </p:nvSpPr>
        <p:spPr>
          <a:xfrm>
            <a:off x="7644412" y="4842624"/>
            <a:ext cx="10017552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nêu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đơn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4200" dirty="0"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vi-VN" sz="4200" dirty="0" err="1"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4200" dirty="0"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200" dirty="0" err="1"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4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đơn </a:t>
            </a:r>
            <a:r>
              <a:rPr lang="vi-VN" sz="4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4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4531D045-18D5-4F89-9C3A-3760D1AF7B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106835" y="5143500"/>
            <a:ext cx="537577" cy="5382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688759" y="-3519063"/>
            <a:ext cx="4429033" cy="161055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886" y="5745329"/>
            <a:ext cx="3293822" cy="4657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627689" y="1676400"/>
            <a:ext cx="13069511" cy="6934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31327" b="46420"/>
          <a:stretch>
            <a:fillRect/>
          </a:stretch>
        </p:blipFill>
        <p:spPr>
          <a:xfrm flipV="1">
            <a:off x="8458200" y="9064479"/>
            <a:ext cx="14847765" cy="20215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V="1">
            <a:off x="13393614" y="-1288122"/>
            <a:ext cx="5547987" cy="619022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26046" y="550556"/>
            <a:ext cx="4136681" cy="956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973343" y="-2781300"/>
            <a:ext cx="6157687" cy="9971962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23E1098-A015-4796-ADDE-33FBA0AA18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66" y="4122697"/>
            <a:ext cx="3492672" cy="2524406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B37CB1CD-976B-440D-A5FE-4EBD7AD3A8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12" y="4114022"/>
            <a:ext cx="3962146" cy="2524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31D2C7-72F0-436F-814F-832DF87793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98" y="2900592"/>
            <a:ext cx="7363780" cy="9530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0FE71F-B63A-44D2-8CDC-FC9A3522806C}"/>
              </a:ext>
            </a:extLst>
          </p:cNvPr>
          <p:cNvSpPr txBox="1"/>
          <p:nvPr/>
        </p:nvSpPr>
        <p:spPr>
          <a:xfrm>
            <a:off x="9254150" y="4250948"/>
            <a:ext cx="6160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vi-VN" sz="5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8A792F-8545-4B6F-809A-A3AD398D6A1F}"/>
              </a:ext>
            </a:extLst>
          </p:cNvPr>
          <p:cNvSpPr txBox="1"/>
          <p:nvPr/>
        </p:nvSpPr>
        <p:spPr>
          <a:xfrm>
            <a:off x="9254150" y="5447132"/>
            <a:ext cx="6160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vi-VN" sz="5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17FC47-DD1B-4200-95EB-F4116C554C33}"/>
              </a:ext>
            </a:extLst>
          </p:cNvPr>
          <p:cNvSpPr txBox="1"/>
          <p:nvPr/>
        </p:nvSpPr>
        <p:spPr>
          <a:xfrm>
            <a:off x="13691892" y="5374332"/>
            <a:ext cx="6160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vi-VN" sz="5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122411-5846-45ED-9488-925FAB8B4200}"/>
              </a:ext>
            </a:extLst>
          </p:cNvPr>
          <p:cNvSpPr txBox="1"/>
          <p:nvPr/>
        </p:nvSpPr>
        <p:spPr>
          <a:xfrm>
            <a:off x="13708678" y="4195321"/>
            <a:ext cx="6160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5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21019" y="7406450"/>
            <a:ext cx="6582969" cy="49783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652390" y="6844041"/>
            <a:ext cx="512022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64739" y="6629880"/>
            <a:ext cx="3084671" cy="26247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31327" b="54783"/>
          <a:stretch>
            <a:fillRect/>
          </a:stretch>
        </p:blipFill>
        <p:spPr>
          <a:xfrm>
            <a:off x="-865525" y="0"/>
            <a:ext cx="20019051" cy="17011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068953" y="2722810"/>
            <a:ext cx="586185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26F45895-AA44-4061-BA2E-F48F3C1853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019799" y="4345653"/>
            <a:ext cx="9960167" cy="4114800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0FE10609-3A74-4AB0-BB10-DA6D2669EE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48714" y="1849233"/>
            <a:ext cx="3950339" cy="84088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4D03AD-D4BF-4655-B3D9-0CDA94E01522}"/>
              </a:ext>
            </a:extLst>
          </p:cNvPr>
          <p:cNvSpPr txBox="1"/>
          <p:nvPr/>
        </p:nvSpPr>
        <p:spPr>
          <a:xfrm>
            <a:off x="6230861" y="5061769"/>
            <a:ext cx="9538042" cy="2344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200" dirty="0" err="1"/>
              <a:t>Cả</a:t>
            </a:r>
            <a:r>
              <a:rPr lang="vi-VN" sz="5200" dirty="0"/>
              <a:t> </a:t>
            </a:r>
            <a:r>
              <a:rPr lang="vi-VN" sz="5200" dirty="0" err="1"/>
              <a:t>lớp</a:t>
            </a:r>
            <a:r>
              <a:rPr lang="vi-VN" sz="5200" dirty="0"/>
              <a:t> </a:t>
            </a:r>
            <a:r>
              <a:rPr lang="vi-VN" sz="5200" dirty="0" err="1"/>
              <a:t>cùng</a:t>
            </a:r>
            <a:r>
              <a:rPr lang="vi-VN" sz="5200" dirty="0"/>
              <a:t> </a:t>
            </a:r>
            <a:r>
              <a:rPr lang="vi-VN" sz="5200" dirty="0" err="1"/>
              <a:t>hát</a:t>
            </a:r>
            <a:r>
              <a:rPr lang="vi-VN" sz="5200" dirty="0"/>
              <a:t> vang </a:t>
            </a:r>
            <a:r>
              <a:rPr lang="vi-VN" sz="5200" dirty="0" err="1"/>
              <a:t>bài</a:t>
            </a:r>
            <a:r>
              <a:rPr lang="vi-VN" sz="5200" dirty="0"/>
              <a:t> </a:t>
            </a:r>
            <a:r>
              <a:rPr lang="vi-VN" sz="5200" dirty="0" err="1"/>
              <a:t>hát</a:t>
            </a:r>
            <a:r>
              <a:rPr lang="vi-VN" sz="52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vi-VN" sz="5200" b="1" dirty="0">
                <a:solidFill>
                  <a:schemeClr val="bg1"/>
                </a:solidFill>
              </a:rPr>
              <a:t>“</a:t>
            </a:r>
            <a:r>
              <a:rPr lang="vi-VN" sz="5200" b="1" dirty="0" err="1">
                <a:solidFill>
                  <a:schemeClr val="bg1"/>
                </a:solidFill>
              </a:rPr>
              <a:t>Tập</a:t>
            </a:r>
            <a:r>
              <a:rPr lang="vi-VN" sz="5200" b="1" dirty="0">
                <a:solidFill>
                  <a:schemeClr val="bg1"/>
                </a:solidFill>
              </a:rPr>
              <a:t> </a:t>
            </a:r>
            <a:r>
              <a:rPr lang="vi-VN" sz="5200" b="1" dirty="0" err="1">
                <a:solidFill>
                  <a:schemeClr val="bg1"/>
                </a:solidFill>
              </a:rPr>
              <a:t>đếm</a:t>
            </a:r>
            <a:r>
              <a:rPr lang="vi-VN" sz="5200" b="1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4161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id="{74097339-979D-4EEB-88E0-E19668573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52544" y="2076450"/>
            <a:ext cx="10905067" cy="613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888AC-50B5-48EE-9687-6B62D719995E}"/>
              </a:ext>
            </a:extLst>
          </p:cNvPr>
          <p:cNvSpPr txBox="1"/>
          <p:nvPr/>
        </p:nvSpPr>
        <p:spPr>
          <a:xfrm>
            <a:off x="3142427" y="5167545"/>
            <a:ext cx="11925300" cy="1294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61E7A81-242B-4B26-A758-51F02CF4B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33692" y="-572212"/>
            <a:ext cx="3370616" cy="286808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9425508-8C32-4F83-9A20-19610E358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573189">
            <a:off x="12263085" y="501467"/>
            <a:ext cx="7315200" cy="214884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6792CC5-D33E-436D-9249-5DC833BE8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6890562" y="1104080"/>
            <a:ext cx="4429033" cy="1836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72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573189">
            <a:off x="12861992" y="182682"/>
            <a:ext cx="7315200" cy="21488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33692" y="-572212"/>
            <a:ext cx="3370616" cy="286808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C151837C-C641-410B-9303-197ED6336583}"/>
              </a:ext>
            </a:extLst>
          </p:cNvPr>
          <p:cNvSpPr txBox="1"/>
          <p:nvPr/>
        </p:nvSpPr>
        <p:spPr>
          <a:xfrm>
            <a:off x="5981700" y="414722"/>
            <a:ext cx="6324600" cy="1294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DAAE8-2F16-48EB-A576-D2D820DB5D49}"/>
              </a:ext>
            </a:extLst>
          </p:cNvPr>
          <p:cNvSpPr txBox="1"/>
          <p:nvPr/>
        </p:nvSpPr>
        <p:spPr>
          <a:xfrm>
            <a:off x="3273501" y="1709564"/>
            <a:ext cx="12957100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4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4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vi-VN" sz="4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4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vi-VN" sz="4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tranh </a:t>
            </a:r>
            <a:r>
              <a:rPr lang="vi-VN" sz="4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vi-VN" sz="4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vi-VN" sz="4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4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câu </a:t>
            </a:r>
            <a:r>
              <a:rPr lang="vi-VN" sz="4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vi-VN" sz="4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2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E357F6D8-0B8E-4221-809E-700EE9647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319471"/>
            <a:ext cx="9214248" cy="65528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FEC33F-C5E2-45E4-9A2E-D2F77EC96FBE}"/>
              </a:ext>
            </a:extLst>
          </p:cNvPr>
          <p:cNvSpPr txBox="1"/>
          <p:nvPr/>
        </p:nvSpPr>
        <p:spPr>
          <a:xfrm>
            <a:off x="386952" y="3190186"/>
            <a:ext cx="7804029" cy="6380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 bạn nhỏ trong tranh </a:t>
            </a:r>
            <a:r>
              <a:rPr lang="nl-NL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ước lượng số lượng quyển sách</a:t>
            </a:r>
            <a:r>
              <a:rPr lang="nl-NL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bằng cách nào?</a:t>
            </a:r>
            <a:endParaRPr lang="vi-VN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nl-NL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ngữ/ mẫu câu</a:t>
            </a:r>
            <a:r>
              <a:rPr lang="nl-NL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nào hai bạn nhỏ sử dụng khi ước lượng?</a:t>
            </a:r>
            <a:endParaRPr lang="vi-VN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 chục quyển sách là bao nhiêu quyển sách?</a:t>
            </a:r>
            <a:endParaRPr lang="vi-VN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3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5304871" y="3724829"/>
            <a:ext cx="4429033" cy="16105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573189">
            <a:off x="12783730" y="260202"/>
            <a:ext cx="7315200" cy="21488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3692" y="-572212"/>
            <a:ext cx="3370616" cy="28680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9DAAE8-2F16-48EB-A576-D2D820DB5D49}"/>
              </a:ext>
            </a:extLst>
          </p:cNvPr>
          <p:cNvSpPr txBox="1"/>
          <p:nvPr/>
        </p:nvSpPr>
        <p:spPr>
          <a:xfrm>
            <a:off x="1219200" y="3394536"/>
            <a:ext cx="16719429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Tx/>
              <a:buChar char="-"/>
            </a:pP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8D3974B1-C1E7-4630-9F6F-ACEC71698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24798" y="571500"/>
            <a:ext cx="2438401" cy="2604433"/>
          </a:xfrm>
          <a:prstGeom prst="rect">
            <a:avLst/>
          </a:prstGeom>
        </p:spPr>
      </p:pic>
      <p:pic>
        <p:nvPicPr>
          <p:cNvPr id="11" name="Picture 10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E4ED6848-FB57-4A11-BBA0-1E174B4E10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753100"/>
            <a:ext cx="1123915" cy="1948118"/>
          </a:xfrm>
          <a:prstGeom prst="rect">
            <a:avLst/>
          </a:prstGeom>
        </p:spPr>
      </p:pic>
      <p:pic>
        <p:nvPicPr>
          <p:cNvPr id="13" name="Picture 1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8A7E5176-0302-4923-803D-9BEE4C0357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17" y="5753100"/>
            <a:ext cx="1123915" cy="1948118"/>
          </a:xfrm>
          <a:prstGeom prst="rect">
            <a:avLst/>
          </a:prstGeom>
        </p:spPr>
      </p:pic>
      <p:pic>
        <p:nvPicPr>
          <p:cNvPr id="14" name="Picture 13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C05FC91E-67EF-44E0-96A2-71621E5D38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53" y="6221902"/>
            <a:ext cx="1123915" cy="1948118"/>
          </a:xfrm>
          <a:prstGeom prst="rect">
            <a:avLst/>
          </a:prstGeom>
        </p:spPr>
      </p:pic>
      <p:pic>
        <p:nvPicPr>
          <p:cNvPr id="15" name="Picture 1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0D134EBA-ED5F-4D55-ABB0-F634BCDA6A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487" y="5498849"/>
            <a:ext cx="1123915" cy="1948118"/>
          </a:xfrm>
          <a:prstGeom prst="rect">
            <a:avLst/>
          </a:prstGeom>
        </p:spPr>
      </p:pic>
      <p:pic>
        <p:nvPicPr>
          <p:cNvPr id="16" name="Picture 1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239ED2C9-4B32-4A9D-815E-26C715845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223" y="5927251"/>
            <a:ext cx="1123915" cy="1948118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EC2EB8A9-4707-4008-919F-3D9B24CA4DCF}"/>
              </a:ext>
            </a:extLst>
          </p:cNvPr>
          <p:cNvSpPr/>
          <p:nvPr/>
        </p:nvSpPr>
        <p:spPr>
          <a:xfrm>
            <a:off x="7239000" y="6438900"/>
            <a:ext cx="1123915" cy="81006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2AD613-75FC-4903-83E7-E9F7634B6EAB}"/>
              </a:ext>
            </a:extLst>
          </p:cNvPr>
          <p:cNvSpPr txBox="1"/>
          <p:nvPr/>
        </p:nvSpPr>
        <p:spPr>
          <a:xfrm>
            <a:off x="1585144" y="8435993"/>
            <a:ext cx="10195560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Þ"/>
            </a:pP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3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vi-VN" sz="38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82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5304871" y="3724829"/>
            <a:ext cx="4429033" cy="16105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573189">
            <a:off x="12783730" y="260202"/>
            <a:ext cx="7315200" cy="21488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3692" y="-572212"/>
            <a:ext cx="3370616" cy="28680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9DAAE8-2F16-48EB-A576-D2D820DB5D49}"/>
              </a:ext>
            </a:extLst>
          </p:cNvPr>
          <p:cNvSpPr txBox="1"/>
          <p:nvPr/>
        </p:nvSpPr>
        <p:spPr>
          <a:xfrm>
            <a:off x="1913634" y="2546831"/>
            <a:ext cx="14554200" cy="6765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 Sau </a:t>
            </a:r>
            <a:r>
              <a:rPr lang="vi-VN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ếm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nhiêu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Tx/>
              <a:buChar char="-"/>
            </a:pP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Þ"/>
            </a:pPr>
            <a:r>
              <a:rPr lang="vi-VN" sz="3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ết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43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Tx/>
              <a:buChar char="-"/>
            </a:pPr>
            <a:r>
              <a:rPr lang="vi-VN" sz="3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vi-VN" sz="3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vi-VN" sz="3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vi-VN" sz="3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800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vi-VN" sz="38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38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xem…</a:t>
            </a:r>
            <a:r>
              <a:rPr lang="vi-VN" sz="3800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8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khoảng</a:t>
            </a:r>
            <a:endParaRPr lang="vi-VN" sz="3800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800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		     </a:t>
            </a:r>
            <a:r>
              <a:rPr lang="vi-VN" sz="3800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vi-VN" sz="38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8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vi-VN" sz="38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tra..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800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 10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vi-VN" sz="3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vi-VN" sz="38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8D3974B1-C1E7-4630-9F6F-ACEC71698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77198" y="267950"/>
            <a:ext cx="2133603" cy="22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4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33692" y="-572212"/>
            <a:ext cx="3024509" cy="25735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18041" y="6452451"/>
            <a:ext cx="2752321" cy="43173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4344638" y="-1155093"/>
            <a:ext cx="9233766" cy="141130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604894" y="7333591"/>
            <a:ext cx="4600783" cy="38646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3247914" y="-929259"/>
            <a:ext cx="5883984" cy="3287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1041" y="6452451"/>
            <a:ext cx="4112859" cy="364174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996687" y="233678"/>
            <a:ext cx="792966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616099D-9469-4F3E-ABF9-988B17CDE8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79" y="3789218"/>
            <a:ext cx="10279686" cy="4900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A4BB4-09F9-4375-AA0D-C0A5247245E1}"/>
              </a:ext>
            </a:extLst>
          </p:cNvPr>
          <p:cNvSpPr txBox="1"/>
          <p:nvPr/>
        </p:nvSpPr>
        <p:spPr>
          <a:xfrm>
            <a:off x="4163957" y="2069345"/>
            <a:ext cx="10407408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32A715-15A1-4FA4-8895-DA3431B4B213}"/>
              </a:ext>
            </a:extLst>
          </p:cNvPr>
          <p:cNvSpPr txBox="1"/>
          <p:nvPr/>
        </p:nvSpPr>
        <p:spPr>
          <a:xfrm>
            <a:off x="4257429" y="8779165"/>
            <a:ext cx="1040740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33692" y="-572212"/>
            <a:ext cx="3024509" cy="25735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18041" y="6452451"/>
            <a:ext cx="2752321" cy="43173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4344638" y="-1155093"/>
            <a:ext cx="9233766" cy="141130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604894" y="7333591"/>
            <a:ext cx="4600783" cy="38646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3247914" y="-929259"/>
            <a:ext cx="5883984" cy="3287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1041" y="6452451"/>
            <a:ext cx="4112859" cy="364174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996687" y="233678"/>
            <a:ext cx="792966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AB8451C-B027-4D1D-A327-0DE5AEEA9A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43" y="2839675"/>
            <a:ext cx="10279686" cy="4900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022594-DBB0-479E-B7B1-3F0F7AEDE894}"/>
              </a:ext>
            </a:extLst>
          </p:cNvPr>
          <p:cNvSpPr txBox="1"/>
          <p:nvPr/>
        </p:nvSpPr>
        <p:spPr>
          <a:xfrm>
            <a:off x="4226948" y="8141322"/>
            <a:ext cx="8795235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vi-VN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29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2924064" y="-1272128"/>
            <a:ext cx="5883984" cy="32876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4966092">
            <a:off x="11686111" y="4093403"/>
            <a:ext cx="9927275" cy="877323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68210" y="3343046"/>
            <a:ext cx="11455854" cy="5136972"/>
            <a:chOff x="0" y="0"/>
            <a:chExt cx="3697978" cy="557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7978" cy="557412"/>
            </a:xfrm>
            <a:custGeom>
              <a:avLst/>
              <a:gdLst/>
              <a:ahLst/>
              <a:cxnLst/>
              <a:rect l="l" t="t" r="r" b="b"/>
              <a:pathLst>
                <a:path w="3697978" h="557412">
                  <a:moveTo>
                    <a:pt x="0" y="0"/>
                  </a:moveTo>
                  <a:lnTo>
                    <a:pt x="3697978" y="0"/>
                  </a:lnTo>
                  <a:lnTo>
                    <a:pt x="3697978" y="557412"/>
                  </a:lnTo>
                  <a:lnTo>
                    <a:pt x="0" y="55741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484136">
            <a:off x="12703506" y="4932667"/>
            <a:ext cx="4321258" cy="506757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91283" y="1575157"/>
            <a:ext cx="13667751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00"/>
              </a:lnSpc>
              <a:spcBef>
                <a:spcPct val="0"/>
              </a:spcBef>
            </a:pPr>
            <a:r>
              <a:rPr lang="vi-VN" sz="6400" b="1" dirty="0" err="1">
                <a:solidFill>
                  <a:schemeClr val="bg1"/>
                </a:solidFill>
              </a:rPr>
              <a:t>Cách</a:t>
            </a:r>
            <a:r>
              <a:rPr lang="vi-VN" sz="6400" b="1" dirty="0">
                <a:solidFill>
                  <a:schemeClr val="bg1"/>
                </a:solidFill>
              </a:rPr>
              <a:t> </a:t>
            </a:r>
            <a:r>
              <a:rPr lang="vi-VN" sz="6400" b="1" dirty="0" err="1">
                <a:solidFill>
                  <a:schemeClr val="bg1"/>
                </a:solidFill>
              </a:rPr>
              <a:t>ước</a:t>
            </a:r>
            <a:r>
              <a:rPr lang="vi-VN" sz="6400" b="1" dirty="0">
                <a:solidFill>
                  <a:schemeClr val="bg1"/>
                </a:solidFill>
              </a:rPr>
              <a:t> </a:t>
            </a:r>
            <a:r>
              <a:rPr lang="vi-VN" sz="6400" b="1" dirty="0" err="1">
                <a:solidFill>
                  <a:schemeClr val="bg1"/>
                </a:solidFill>
              </a:rPr>
              <a:t>lượng</a:t>
            </a:r>
            <a:r>
              <a:rPr lang="vi-VN" sz="6400" b="1" dirty="0">
                <a:solidFill>
                  <a:schemeClr val="bg1"/>
                </a:solidFill>
              </a:rPr>
              <a:t> theo </a:t>
            </a:r>
            <a:r>
              <a:rPr lang="vi-VN" sz="6400" b="1" dirty="0" err="1">
                <a:solidFill>
                  <a:schemeClr val="bg1"/>
                </a:solidFill>
              </a:rPr>
              <a:t>nhóm</a:t>
            </a:r>
            <a:r>
              <a:rPr lang="vi-VN" sz="6400" b="1" dirty="0">
                <a:solidFill>
                  <a:schemeClr val="bg1"/>
                </a:solidFill>
              </a:rPr>
              <a:t> </a:t>
            </a:r>
            <a:r>
              <a:rPr lang="vi-VN" sz="6400" b="1" dirty="0" err="1">
                <a:solidFill>
                  <a:schemeClr val="bg1"/>
                </a:solidFill>
              </a:rPr>
              <a:t>chục</a:t>
            </a:r>
            <a:r>
              <a:rPr lang="vi-VN" sz="64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888EE-4857-48D0-8924-B1DB82AAA0C4}"/>
              </a:ext>
            </a:extLst>
          </p:cNvPr>
          <p:cNvSpPr txBox="1"/>
          <p:nvPr/>
        </p:nvSpPr>
        <p:spPr>
          <a:xfrm>
            <a:off x="3207242" y="4471009"/>
            <a:ext cx="9247564" cy="2881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 nhóm mẫu có số lượng khoảng 1 chục </a:t>
            </a:r>
            <a:endParaRPr lang="vi-VN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nl-NL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Ước lượng theo số lượng nhóm mẫu.</a:t>
            </a:r>
            <a:endParaRPr lang="vi-VN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id="{B15EEF09-D1B3-41C2-8C80-F032CE9EF5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887145" y="4378183"/>
            <a:ext cx="1110300" cy="1226235"/>
          </a:xfrm>
          <a:prstGeom prst="rect">
            <a:avLst/>
          </a:prstGeom>
        </p:spPr>
      </p:pic>
      <p:pic>
        <p:nvPicPr>
          <p:cNvPr id="15" name="Picture 27">
            <a:extLst>
              <a:ext uri="{FF2B5EF4-FFF2-40B4-BE49-F238E27FC236}">
                <a16:creationId xmlns:a16="http://schemas.microsoft.com/office/drawing/2014/main" id="{3807EB92-316B-4109-8424-A79B423E88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860640" y="6249344"/>
            <a:ext cx="1110301" cy="12262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806146" y="-3519063"/>
            <a:ext cx="4429033" cy="16105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0767" y="1424556"/>
            <a:ext cx="2397987" cy="20404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573189">
            <a:off x="-1697839" y="7896302"/>
            <a:ext cx="7315200" cy="21488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56390" y="352661"/>
            <a:ext cx="10975219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6400" b="1" dirty="0">
                <a:solidFill>
                  <a:srgbClr val="F28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00F0A89-2730-4244-9274-9370E2E2C9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6005263" y="-556961"/>
            <a:ext cx="6887075" cy="143256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D0FA4D-E3DC-4B7B-99EA-1C1618DFF028}"/>
              </a:ext>
            </a:extLst>
          </p:cNvPr>
          <p:cNvSpPr txBox="1"/>
          <p:nvPr/>
        </p:nvSpPr>
        <p:spPr>
          <a:xfrm>
            <a:off x="3637340" y="1143810"/>
            <a:ext cx="13168806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Sau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38600-FBD1-4CFE-8F5E-1FB51930CE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068" y="4172577"/>
            <a:ext cx="1043482" cy="1043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F7A6C3-8F95-4248-A7CA-8157D621B8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15" y="4172577"/>
            <a:ext cx="1103203" cy="1103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EE77F7-8747-4094-9255-DE26622624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043" y="4202463"/>
            <a:ext cx="1103203" cy="11032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89B5E5-08FE-4CC4-8DFF-4DF2E3A65F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41" y="4202463"/>
            <a:ext cx="1192414" cy="11924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F84A18-DE5A-4035-9493-E7A18C3CCC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55" y="4215548"/>
            <a:ext cx="1192414" cy="1192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7273A1-F3C2-4485-8650-ACC77DCAC3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945" y="4202463"/>
            <a:ext cx="1192414" cy="119241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48C615D-2DD0-4A94-9D1B-27939A3C2C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76" y="4202463"/>
            <a:ext cx="1192414" cy="119241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329D41-E892-423C-A9A8-DD4394322E1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972" y="4233196"/>
            <a:ext cx="1192414" cy="11924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98DAE5-306F-44ED-A028-FF59EEEFD6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21" y="4023645"/>
            <a:ext cx="1192414" cy="11924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BFC5BA-DD75-4B5A-9EE0-1C81A062E2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650" y="4316452"/>
            <a:ext cx="1192414" cy="11924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4E65F1F-079A-4C33-8B85-4137DD1AA7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718726"/>
            <a:ext cx="1192414" cy="11924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EE6D4E-69EC-43E6-B1BE-4E9FBEE03C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0" y="7389399"/>
            <a:ext cx="1192414" cy="11924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6EE21E9-C61D-4FBA-AAE8-BFEB196AE4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36" y="5630127"/>
            <a:ext cx="1192414" cy="11924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4D72BE7-7BD2-46F2-8386-8472A944AA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5689848"/>
            <a:ext cx="1192414" cy="119241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B386CE7-4643-4FCA-9D72-F2FAF1695E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57" y="7325208"/>
            <a:ext cx="1192414" cy="11924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1AC8D7C-B633-4D11-9326-7781A52367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16" y="7273406"/>
            <a:ext cx="1192414" cy="119241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94E63F7-7768-48A1-BA75-9D82BA4911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21" y="5696810"/>
            <a:ext cx="1192414" cy="119241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0F6D03-9F06-44EA-89AE-D304D449CE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140" y="5718726"/>
            <a:ext cx="1192414" cy="1192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6EFA764-EEEC-4812-A41F-AE96F32E23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33" y="5851916"/>
            <a:ext cx="1192414" cy="11924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333BE2C-2CEA-4618-9862-8499F8C7FA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247" y="5828454"/>
            <a:ext cx="1192414" cy="119241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FB6220B-9C6D-4F6D-8724-9B04205710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533" y="5851916"/>
            <a:ext cx="1192414" cy="119241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B16EB56-8401-4794-82B7-02FDFB126D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386" y="5828454"/>
            <a:ext cx="1192414" cy="119241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62FFEA9-408D-4BA3-9FF1-2EAD1C22D4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111" y="5789062"/>
            <a:ext cx="1192414" cy="119241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0C99F0-1BAC-43A4-A926-1659A43358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454" y="5837127"/>
            <a:ext cx="1192414" cy="119241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8C03DD4-05A5-418F-ADF2-F3B11BFCE8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365" y="7398187"/>
            <a:ext cx="1192414" cy="119241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142CBFF-4922-468F-BEA1-C452858E7A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615" y="7413807"/>
            <a:ext cx="1192414" cy="119241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16ADDA7-8240-4DFF-AF49-26F020E2D2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012" y="7413807"/>
            <a:ext cx="1192414" cy="119241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A7A2D3A-B2B4-4330-B02F-8673DF628E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841" y="7389399"/>
            <a:ext cx="1192414" cy="119241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8CD9922-E9CA-428F-B61E-954801F7AF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207" y="7470636"/>
            <a:ext cx="1192414" cy="119241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2CE8592-1372-492E-A4EA-830E9A217D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59" y="7393055"/>
            <a:ext cx="1192414" cy="119241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F0909AE-809C-4331-930B-31E75865D9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609" y="7346115"/>
            <a:ext cx="1192414" cy="1192414"/>
          </a:xfrm>
          <a:prstGeom prst="rect">
            <a:avLst/>
          </a:prstGeom>
        </p:spPr>
      </p:pic>
      <p:sp>
        <p:nvSpPr>
          <p:cNvPr id="61" name="Arrow: Right 60">
            <a:extLst>
              <a:ext uri="{FF2B5EF4-FFF2-40B4-BE49-F238E27FC236}">
                <a16:creationId xmlns:a16="http://schemas.microsoft.com/office/drawing/2014/main" id="{CF74B7D1-9216-4F5C-9098-0DBE5DB17464}"/>
              </a:ext>
            </a:extLst>
          </p:cNvPr>
          <p:cNvSpPr/>
          <p:nvPr/>
        </p:nvSpPr>
        <p:spPr>
          <a:xfrm>
            <a:off x="7346365" y="9182100"/>
            <a:ext cx="959435" cy="5334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84C42C-1B4B-4271-8D32-9FD585718B18}"/>
              </a:ext>
            </a:extLst>
          </p:cNvPr>
          <p:cNvSpPr txBox="1"/>
          <p:nvPr/>
        </p:nvSpPr>
        <p:spPr>
          <a:xfrm>
            <a:off x="8510452" y="9090334"/>
            <a:ext cx="26411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endParaRPr lang="vi-VN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id="{74097339-979D-4EEB-88E0-E19668573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52544" y="2076450"/>
            <a:ext cx="10905067" cy="613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888AC-50B5-48EE-9687-6B62D719995E}"/>
              </a:ext>
            </a:extLst>
          </p:cNvPr>
          <p:cNvSpPr txBox="1"/>
          <p:nvPr/>
        </p:nvSpPr>
        <p:spPr>
          <a:xfrm>
            <a:off x="3142427" y="5167545"/>
            <a:ext cx="11925300" cy="1294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61E7A81-242B-4B26-A758-51F02CF4B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33692" y="-572212"/>
            <a:ext cx="3370616" cy="286808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9425508-8C32-4F83-9A20-19610E358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573189">
            <a:off x="12263085" y="501467"/>
            <a:ext cx="7315200" cy="214884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6792CC5-D33E-436D-9249-5DC833BE8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6890562" y="1104080"/>
            <a:ext cx="4429033" cy="1836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71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520233" y="5385569"/>
            <a:ext cx="5474290" cy="61079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56587" y="5830488"/>
            <a:ext cx="441157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12418">
            <a:off x="7529385" y="-301215"/>
            <a:ext cx="12133997" cy="113735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609722" y="-874814"/>
            <a:ext cx="5883984" cy="32876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3467413">
            <a:off x="5539598" y="5911940"/>
            <a:ext cx="2044274" cy="144957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561347" y="1931961"/>
            <a:ext cx="8796081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AB59F-9045-427C-A2AC-0E1F58FCA0F2}"/>
              </a:ext>
            </a:extLst>
          </p:cNvPr>
          <p:cNvSpPr txBox="1"/>
          <p:nvPr/>
        </p:nvSpPr>
        <p:spPr>
          <a:xfrm>
            <a:off x="7978695" y="3844533"/>
            <a:ext cx="9961386" cy="2902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250000"/>
              </a:lnSpc>
            </a:pP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lại các số đếm từ 1 đến 100.</a:t>
            </a:r>
          </a:p>
          <a:p>
            <a:pPr lvl="1" algn="just">
              <a:lnSpc>
                <a:spcPct val="250000"/>
              </a:lnSpc>
            </a:pP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vở bài tập.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657723" y="-1014984"/>
            <a:ext cx="7315200" cy="4087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136284">
            <a:off x="13251268" y="6545926"/>
            <a:ext cx="8415450" cy="51018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657723" y="7766531"/>
            <a:ext cx="3946257" cy="33579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V="1">
            <a:off x="15387730" y="4476847"/>
            <a:ext cx="4763338" cy="7713908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96F4BDC-A605-4ACF-B736-31832B238F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7074797" y="-1192750"/>
            <a:ext cx="4246533" cy="13672032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EE22EA1B-6D84-47C0-9819-05341DDE8688}"/>
              </a:ext>
            </a:extLst>
          </p:cNvPr>
          <p:cNvSpPr txBox="1"/>
          <p:nvPr/>
        </p:nvSpPr>
        <p:spPr>
          <a:xfrm>
            <a:off x="2253919" y="5292112"/>
            <a:ext cx="10919655" cy="1171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ÔN TẬP CÁC SỐ ĐẾN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AC2D1E90-7219-4DE1-ACF9-A854650DFBCE}"/>
              </a:ext>
            </a:extLst>
          </p:cNvPr>
          <p:cNvSpPr txBox="1"/>
          <p:nvPr/>
        </p:nvSpPr>
        <p:spPr>
          <a:xfrm>
            <a:off x="6507379" y="4243289"/>
            <a:ext cx="4975245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56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8749AA06-1A84-4FEC-AC7A-7C4E4D52FC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b="14814"/>
          <a:stretch>
            <a:fillRect/>
          </a:stretch>
        </p:blipFill>
        <p:spPr>
          <a:xfrm>
            <a:off x="12581742" y="612151"/>
            <a:ext cx="3344210" cy="3505200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C4E8FB8B-60EB-442A-B5DF-FA8482BD2A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552762" y="5131267"/>
            <a:ext cx="1034748" cy="1261887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B41AFCA-3F1C-45E8-8652-F757676BED8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658891">
            <a:off x="13503091" y="4870522"/>
            <a:ext cx="912745" cy="1553608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CA92B1BA-B387-498E-B91D-15C2D83529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1117386">
            <a:off x="14439467" y="4858436"/>
            <a:ext cx="872575" cy="148523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6" t="38039" b="46420"/>
          <a:stretch>
            <a:fillRect/>
          </a:stretch>
        </p:blipFill>
        <p:spPr>
          <a:xfrm>
            <a:off x="-993329" y="8310220"/>
            <a:ext cx="19865492" cy="18961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356234" y="-10572497"/>
            <a:ext cx="5575531" cy="2027465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296406" y="4317201"/>
            <a:ext cx="11010393" cy="2409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10"/>
              </a:lnSpc>
            </a:pPr>
            <a:r>
              <a:rPr lang="en-US" sz="72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691610" y="-591233"/>
            <a:ext cx="5015056" cy="4267357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A3B56286-E63D-47A4-8327-ACBD76FD65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4800" y="2781300"/>
            <a:ext cx="5319854" cy="59464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603650" y="792959"/>
            <a:ext cx="17466470" cy="304323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53259">
              <a:defRPr/>
            </a:pP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SOẠN CỦA EM </a:t>
            </a:r>
            <a:r>
              <a:rPr lang="vi-VN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HIỀN TRẦN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. </a:t>
            </a:r>
          </a:p>
          <a:p>
            <a:pPr algn="ctr" defTabSz="1253259">
              <a:defRPr/>
            </a:pPr>
            <a:r>
              <a:rPr lang="en-US" sz="4001" b="1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lang="en-US" sz="4001" b="1" dirty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lang="en-US" sz="4001" b="1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  <a:endParaRPr lang="vi-VN" sz="4001" b="1" dirty="0">
              <a:solidFill>
                <a:prstClr val="black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603649" y="4089794"/>
            <a:ext cx="17466470" cy="297180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53259">
              <a:defRPr/>
            </a:pPr>
            <a:r>
              <a:rPr lang="en-US" sz="4001" b="1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4001" b="1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link</a:t>
            </a:r>
            <a:r>
              <a:rPr lang="vi-VN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Facebook</a:t>
            </a:r>
            <a:r>
              <a:rPr lang="vi-VN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Hien Tran PowerPoin</a:t>
            </a:r>
          </a:p>
          <a:p>
            <a:pPr algn="ctr" defTabSz="1253259">
              <a:defRPr/>
            </a:pPr>
            <a:r>
              <a:rPr lang="en-US" sz="4001" b="1" dirty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https://www.facebook.com/profile.php?id=100061892167622</a:t>
            </a:r>
            <a:r>
              <a:rPr lang="en-US" sz="4001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endParaRPr lang="vi-VN" sz="4001" b="1" dirty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 defTabSz="1253259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Hiền Trần 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lang="vi-VN" sz="4800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0353095025</a:t>
            </a:r>
            <a:endParaRPr lang="en-US" sz="4800" b="1" dirty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7" y="1"/>
            <a:ext cx="2472906" cy="22028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628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35" y="2247900"/>
            <a:ext cx="12955666" cy="7400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08" y="2400300"/>
            <a:ext cx="4572000" cy="457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0" y="406400"/>
            <a:ext cx="152400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KHỞI ĐỘNG: MÊ </a:t>
            </a:r>
            <a:r>
              <a:rPr lang="en-US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CUNG BÍ ẤN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524000" y="7581900"/>
            <a:ext cx="2133600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4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04333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638300"/>
            <a:ext cx="16459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defRPr/>
            </a:pPr>
            <a:r>
              <a:rPr lang="en-US" sz="5600" b="1" u="sng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Luật</a:t>
            </a:r>
            <a:r>
              <a:rPr lang="en-US" sz="5600" b="1" u="sng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5600" b="1" u="sng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chơi</a:t>
            </a:r>
            <a:r>
              <a:rPr lang="en-US" sz="56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:</a:t>
            </a:r>
          </a:p>
          <a:p>
            <a:pPr algn="ctr" defTabSz="1828800">
              <a:defRPr/>
            </a:pP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Nhấn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vào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chướng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ngại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vật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xuất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hiện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ở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từng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chặng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đường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và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trả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lời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câu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hỏi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để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đi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6400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tiếp</a:t>
            </a:r>
            <a:r>
              <a:rPr lang="en-US" sz="640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8686800" y="6210300"/>
            <a:ext cx="2590800" cy="133350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3600" b="1" dirty="0" err="1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36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tục</a:t>
            </a:r>
            <a:endParaRPr lang="en-US" sz="3600" b="1" dirty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861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3009900"/>
            <a:ext cx="304800" cy="5791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3600" y="0"/>
            <a:ext cx="14173200" cy="3314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6200" y="38481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72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ột</a:t>
            </a:r>
            <a:r>
              <a:rPr lang="en-US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trăm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16200" y="59055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72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ười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81200" y="40767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981200" y="61087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90800" y="79121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Một </a:t>
            </a:r>
            <a:r>
              <a:rPr lang="en-US" sz="72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trăm</a:t>
            </a:r>
            <a:r>
              <a:rPr lang="en-US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81200" y="81915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5200" y="825500"/>
            <a:ext cx="1264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defRPr/>
            </a:pPr>
            <a:r>
              <a:rPr lang="en-US" sz="56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Câu</a:t>
            </a:r>
            <a:r>
              <a:rPr lang="en-US" sz="56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56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hỏi</a:t>
            </a:r>
            <a:r>
              <a:rPr lang="en-US" sz="56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1: </a:t>
            </a:r>
            <a:r>
              <a:rPr lang="en-US" sz="56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</a:t>
            </a:r>
            <a:r>
              <a:rPr lang="en-US" sz="56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100 </a:t>
            </a:r>
            <a:r>
              <a:rPr lang="en-US" sz="56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đọc</a:t>
            </a:r>
            <a:r>
              <a:rPr lang="en-US" sz="56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56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là</a:t>
            </a:r>
            <a:r>
              <a:rPr lang="en-US" sz="56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56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gì</a:t>
            </a:r>
            <a:r>
              <a:rPr lang="en-US" sz="56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?</a:t>
            </a:r>
          </a:p>
        </p:txBody>
      </p:sp>
      <p:sp>
        <p:nvSpPr>
          <p:cNvPr id="16" name="Right Arrow 15">
            <a:hlinkClick r:id="rId2" action="ppaction://hlinksldjump"/>
          </p:cNvPr>
          <p:cNvSpPr/>
          <p:nvPr/>
        </p:nvSpPr>
        <p:spPr>
          <a:xfrm>
            <a:off x="15976600" y="8864600"/>
            <a:ext cx="1955800" cy="110490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28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2" grpId="0" animBg="1"/>
      <p:bldP spid="13" grpId="0" animBg="1"/>
      <p:bldP spid="13" grpId="1" animBg="1"/>
      <p:bldP spid="9" grpId="0" animBg="1"/>
      <p:bldP spid="10" grpId="0" animBg="1"/>
      <p:bldP spid="10" grpId="1" animBg="1"/>
      <p:bldP spid="14" grpId="0" animBg="1"/>
      <p:bldP spid="14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3009900"/>
            <a:ext cx="304800" cy="5791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3600" y="0"/>
            <a:ext cx="14173200" cy="3314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6200" y="38481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55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16200" y="59055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72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81200" y="40767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981200" y="61087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16200" y="79121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19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81200" y="81915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0800" y="355243"/>
            <a:ext cx="1325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defRPr/>
            </a:pP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Cho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ba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sau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: 19; 55; 70.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tròn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chục</a:t>
            </a:r>
            <a:endParaRPr lang="en-US" sz="7200" b="1" dirty="0">
              <a:solidFill>
                <a:prstClr val="white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16" name="Right Arrow 15">
            <a:hlinkClick r:id="rId2" action="ppaction://hlinksldjump"/>
          </p:cNvPr>
          <p:cNvSpPr/>
          <p:nvPr/>
        </p:nvSpPr>
        <p:spPr>
          <a:xfrm>
            <a:off x="15976600" y="8864600"/>
            <a:ext cx="1955800" cy="110490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28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1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2" grpId="0" animBg="1"/>
      <p:bldP spid="12" grpId="1" animBg="1"/>
      <p:bldP spid="13" grpId="0" animBg="1"/>
      <p:bldP spid="9" grpId="0" animBg="1"/>
      <p:bldP spid="9" grpId="1" animBg="1"/>
      <p:bldP spid="10" grpId="0" animBg="1"/>
      <p:bldP spid="14" grpId="0" animBg="1"/>
      <p:bldP spid="14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3009900"/>
            <a:ext cx="304800" cy="5791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3600" y="0"/>
            <a:ext cx="14173200" cy="3314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6200" y="38481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16200" y="59055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31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81200" y="40767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981200" y="61087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16200" y="79121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29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81200" y="81915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40" y="415649"/>
            <a:ext cx="13914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Câu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hỏi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3: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sau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đây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vừa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bé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hơn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30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vừa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lớn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hơn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25. </a:t>
            </a:r>
          </a:p>
        </p:txBody>
      </p:sp>
      <p:sp>
        <p:nvSpPr>
          <p:cNvPr id="16" name="Right Arrow 15">
            <a:hlinkClick r:id="rId2" action="ppaction://hlinksldjump"/>
          </p:cNvPr>
          <p:cNvSpPr/>
          <p:nvPr/>
        </p:nvSpPr>
        <p:spPr>
          <a:xfrm>
            <a:off x="15976600" y="8864600"/>
            <a:ext cx="1955800" cy="110490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28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3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2" grpId="0" animBg="1"/>
      <p:bldP spid="12" grpId="1" animBg="1"/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3009900"/>
            <a:ext cx="304800" cy="5791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3600" y="419100"/>
            <a:ext cx="14173200" cy="2895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6200" y="38481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105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16200" y="59055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81200" y="40767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981200" y="61087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16200" y="7912100"/>
            <a:ext cx="12928600" cy="154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7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7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81200" y="8191500"/>
            <a:ext cx="9144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0" y="1028700"/>
            <a:ext cx="1264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Câu</a:t>
            </a:r>
            <a:r>
              <a:rPr lang="en-US" sz="72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7200" b="1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hỏi</a:t>
            </a:r>
            <a:r>
              <a:rPr lang="en-US" sz="7200" b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4: </a:t>
            </a:r>
            <a:r>
              <a:rPr lang="en-US" sz="7200" b="1" i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Mười lăm</a:t>
            </a:r>
            <a:r>
              <a:rPr lang="en-US" sz="7200" b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là số:</a:t>
            </a:r>
            <a:endParaRPr lang="en-US" sz="7200" b="1" dirty="0">
              <a:solidFill>
                <a:prstClr val="white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16" name="Right Arrow 15">
            <a:hlinkClick r:id="rId2" action="ppaction://hlinksldjump"/>
          </p:cNvPr>
          <p:cNvSpPr/>
          <p:nvPr/>
        </p:nvSpPr>
        <p:spPr>
          <a:xfrm>
            <a:off x="15976600" y="8864600"/>
            <a:ext cx="1955800" cy="110490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28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1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2" grpId="0" animBg="1"/>
      <p:bldP spid="12" grpId="1" animBg="1"/>
      <p:bldP spid="13" grpId="0" animBg="1"/>
      <p:bldP spid="9" grpId="0" animBg="1"/>
      <p:bldP spid="9" grpId="1" animBg="1"/>
      <p:bldP spid="10" grpId="0" animBg="1"/>
      <p:bldP spid="14" grpId="0" animBg="1"/>
      <p:bldP spid="14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753</Words>
  <Application>Microsoft Office PowerPoint</Application>
  <PresentationFormat>Custom</PresentationFormat>
  <Paragraphs>185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AvantGarde</vt:lpstr>
      <vt:lpstr>等线</vt:lpstr>
      <vt:lpstr>Times New Roman</vt:lpstr>
      <vt:lpstr>Arial</vt:lpstr>
      <vt:lpstr>Symbol</vt:lpstr>
      <vt:lpstr>Tiffany</vt:lpstr>
      <vt:lpstr>Calibri</vt:lpstr>
      <vt:lpstr>方正黑体简体</vt:lpstr>
      <vt:lpstr>微软雅黑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9</cp:revision>
  <dcterms:created xsi:type="dcterms:W3CDTF">2006-08-16T00:00:00Z</dcterms:created>
  <dcterms:modified xsi:type="dcterms:W3CDTF">2022-10-01T12:11:47Z</dcterms:modified>
  <dc:identifier>DAEoAhrH5v0</dc:identifier>
</cp:coreProperties>
</file>