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258" r:id="rId4"/>
    <p:sldId id="277" r:id="rId5"/>
    <p:sldId id="279" r:id="rId6"/>
    <p:sldId id="285" r:id="rId7"/>
    <p:sldId id="283" r:id="rId8"/>
    <p:sldId id="268" r:id="rId9"/>
    <p:sldId id="269" r:id="rId10"/>
    <p:sldId id="271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6D1A-9108-4BD4-9DB1-79DD686CFE0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BBCF-9F6D-400A-8C7D-EEEC1A018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9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5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8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254E-0529-4240-91ED-8CA795403F4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3100" y="2278088"/>
            <a:ext cx="86182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6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53834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542A1B-6011-449B-892E-17D9D13C4ADA}"/>
              </a:ext>
            </a:extLst>
          </p:cNvPr>
          <p:cNvSpPr/>
          <p:nvPr/>
        </p:nvSpPr>
        <p:spPr>
          <a:xfrm>
            <a:off x="2485996" y="204555"/>
            <a:ext cx="7813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4. PHÂN TÍCH - ĐÁNH GIÁ: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F2609-0C6F-44A9-B3CE-A70F1778EF1E}"/>
              </a:ext>
            </a:extLst>
          </p:cNvPr>
          <p:cNvSpPr/>
          <p:nvPr/>
        </p:nvSpPr>
        <p:spPr>
          <a:xfrm>
            <a:off x="-17232" y="743363"/>
            <a:ext cx="301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luận: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A0D232-51C3-4955-B7FB-92EF1BD0FD38}"/>
              </a:ext>
            </a:extLst>
          </p:cNvPr>
          <p:cNvSpPr/>
          <p:nvPr/>
        </p:nvSpPr>
        <p:spPr>
          <a:xfrm>
            <a:off x="1210962" y="1241848"/>
            <a:ext cx="101325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latin typeface="+mj-lt"/>
              </a:rPr>
              <a:t>+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 vẽ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</a:p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mà em yêu thích trong bài vẽ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 độ của các mảng hình trong bài vẽ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Không gian trong tranh.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ý tưởng điều chỉnh như thế nào để sản phẩm hoàn thiện hơn?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63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0B94B3-999D-4755-95E8-D2D3D89D3F21}"/>
              </a:ext>
            </a:extLst>
          </p:cNvPr>
          <p:cNvSpPr/>
          <p:nvPr/>
        </p:nvSpPr>
        <p:spPr>
          <a:xfrm>
            <a:off x="2197101" y="1988689"/>
            <a:ext cx="8229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 5. VẬN DỤNG –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 </a:t>
            </a:r>
            <a:r>
              <a:rPr kumimoji="0" lang="nl-NL" sz="32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tranh yêu</a:t>
            </a:r>
            <a:r>
              <a:rPr kumimoji="0" lang="en-GB" sz="4000" b="1" i="1" u="none" strike="noStrike" kern="1200" cap="none" spc="0" normalizeH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thích và mời các bạn cùng tham gia tạo dáng theo các nhân vật trong tranh.</a:t>
            </a:r>
            <a:endParaRPr kumimoji="0" lang="nl-NL" sz="4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79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5880" y="880110"/>
            <a:ext cx="9601200" cy="460629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7370" y="2050792"/>
            <a:ext cx="8618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ngoan,học giỏi</a:t>
            </a:r>
          </a:p>
        </p:txBody>
      </p:sp>
    </p:spTree>
    <p:extLst>
      <p:ext uri="{BB962C8B-B14F-4D97-AF65-F5344CB8AC3E}">
        <p14:creationId xmlns:p14="http://schemas.microsoft.com/office/powerpoint/2010/main" val="1651809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0" y="1297460"/>
            <a:ext cx="6926580" cy="13706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199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62456" y="1011694"/>
            <a:ext cx="1938351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168" y="947254"/>
            <a:ext cx="10001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TRƯỜNG HẠNH PHÚC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3521B-36F6-467F-8E54-E9BDF187D0AF}"/>
              </a:ext>
            </a:extLst>
          </p:cNvPr>
          <p:cNvSpPr/>
          <p:nvPr/>
        </p:nvSpPr>
        <p:spPr>
          <a:xfrm>
            <a:off x="718897" y="2900096"/>
            <a:ext cx="11352083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1: Tranh vẽ với các hình nối tiếp nhau.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64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0" y="1297460"/>
            <a:ext cx="6926580" cy="13706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8274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145" y="802423"/>
            <a:ext cx="46442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và chia sẻ về:</a:t>
            </a:r>
          </a:p>
          <a:p>
            <a:endParaRPr lang="vi-VN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i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trong mỗi hình.</a:t>
            </a:r>
          </a:p>
          <a:p>
            <a:pPr marL="457200" indent="-457200">
              <a:buFontTx/>
              <a:buChar char="-"/>
            </a:pPr>
            <a:r>
              <a:rPr lang="en-US" sz="32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thế, động tác của các nhân vật.</a:t>
            </a:r>
            <a:endParaRPr lang="vi-VN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i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thể hiện tranh</a:t>
            </a:r>
            <a:r>
              <a:rPr lang="vi-VN" sz="32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854" y="81931"/>
            <a:ext cx="3999431" cy="6843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1: KHÁM PHÁ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14665-A4FC-49FE-A9C5-E9AE440B1F28}"/>
              </a:ext>
            </a:extLst>
          </p:cNvPr>
          <p:cNvSpPr/>
          <p:nvPr/>
        </p:nvSpPr>
        <p:spPr>
          <a:xfrm>
            <a:off x="4468664" y="5330050"/>
            <a:ext cx="7866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j-lt"/>
              </a:rPr>
              <a:t>   </a:t>
            </a:r>
            <a:r>
              <a:rPr lang="en-US" sz="32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Doodle art có thể tạo ra từ các hình vẽ nối tiếp nhau với bố cục ngẫu nhiên, dựa trên sự sáng tạo phong phú của người vẽ.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BBC9C9E-42EF-4BFB-8FB7-35725093C24C}"/>
              </a:ext>
            </a:extLst>
          </p:cNvPr>
          <p:cNvSpPr/>
          <p:nvPr/>
        </p:nvSpPr>
        <p:spPr>
          <a:xfrm>
            <a:off x="4237212" y="5366177"/>
            <a:ext cx="458355" cy="528084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03" y="81932"/>
            <a:ext cx="3555464" cy="5248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78" y="97783"/>
            <a:ext cx="3596640" cy="52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30A77-5F00-47F0-9A2D-76278BC88D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2972" y="0"/>
            <a:ext cx="7306056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2.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- </a:t>
            </a:r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</a:t>
            </a:r>
            <a:r>
              <a:rPr lang="en-GB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3364992" y="480131"/>
            <a:ext cx="818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tranh có nhiều nhân vật nối tiếp nhau.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160527" y="861018"/>
            <a:ext cx="818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sắp xếp lại các bước vẽ.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" y="1755648"/>
            <a:ext cx="2894344" cy="4639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85" y="1755647"/>
            <a:ext cx="2899596" cy="463974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35" y="1755647"/>
            <a:ext cx="2669033" cy="4639747"/>
          </a:xfrm>
          <a:prstGeom prst="rect">
            <a:avLst/>
          </a:prstGeom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303527" y="6426989"/>
            <a:ext cx="304800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smtClean="0"/>
              <a:t>2</a:t>
            </a:r>
            <a:endParaRPr lang="vi-VN" altLang="en-US" sz="2000" b="1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0483" y="6431549"/>
            <a:ext cx="304800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smtClean="0"/>
              <a:t>3</a:t>
            </a:r>
            <a:endParaRPr lang="vi-VN" altLang="en-US" sz="2000" b="1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68650" y="6433777"/>
            <a:ext cx="304800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smtClean="0"/>
              <a:t>1</a:t>
            </a:r>
            <a:endParaRPr lang="vi-VN" altLang="en-US" sz="2000" b="1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0744417" y="6433777"/>
            <a:ext cx="304800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smtClean="0"/>
              <a:t>4</a:t>
            </a:r>
            <a:endParaRPr lang="vi-VN" altLang="en-US" sz="2000" b="1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23" y="1755648"/>
            <a:ext cx="2729453" cy="46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58" y="111512"/>
            <a:ext cx="10234880" cy="6155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1809358" y="6266688"/>
            <a:ext cx="1038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các bước vẽ tranh có nhiều nhân vật nối tiếp nhau.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197" y="215384"/>
            <a:ext cx="3887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32" y="800159"/>
            <a:ext cx="3200580" cy="300374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64" y="838991"/>
            <a:ext cx="3263658" cy="292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800159"/>
            <a:ext cx="3157728" cy="300374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32" y="4084320"/>
            <a:ext cx="3200580" cy="2773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64" y="4084319"/>
            <a:ext cx="3263658" cy="2773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4084319"/>
            <a:ext cx="3157728" cy="27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371599" y="2779776"/>
            <a:ext cx="9448800" cy="2911601"/>
          </a:xfrm>
          <a:prstGeom prst="wave">
            <a:avLst>
              <a:gd name="adj1" fmla="val 12500"/>
              <a:gd name="adj2" fmla="val 126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157"/>
              </a:avLst>
            </a:prstTxWarp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một bức tranh về hình dáng, đặc điểm của các bạn trong lớp</a:t>
            </a:r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vẽ cá nhân)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1B7407-3D07-467E-B8E4-CC127FCF1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19" y="1791731"/>
            <a:ext cx="6565961" cy="8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275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HĐ 2. KIẾN TẠO KIẾN THỨC - KĨ NĂNG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194</cp:revision>
  <dcterms:created xsi:type="dcterms:W3CDTF">2021-09-14T10:01:26Z</dcterms:created>
  <dcterms:modified xsi:type="dcterms:W3CDTF">2024-10-18T00:41:06Z</dcterms:modified>
</cp:coreProperties>
</file>