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256" r:id="rId3"/>
    <p:sldId id="257" r:id="rId4"/>
    <p:sldId id="261" r:id="rId5"/>
    <p:sldId id="342" r:id="rId6"/>
    <p:sldId id="344" r:id="rId7"/>
    <p:sldId id="354" r:id="rId8"/>
    <p:sldId id="346" r:id="rId9"/>
    <p:sldId id="262" r:id="rId10"/>
    <p:sldId id="356" r:id="rId11"/>
    <p:sldId id="348" r:id="rId12"/>
    <p:sldId id="341" r:id="rId13"/>
    <p:sldId id="357" r:id="rId14"/>
    <p:sldId id="358" r:id="rId15"/>
    <p:sldId id="359" r:id="rId16"/>
    <p:sldId id="360" r:id="rId17"/>
    <p:sldId id="361" r:id="rId18"/>
    <p:sldId id="281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006600"/>
    <a:srgbClr val="51B416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3323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8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2.xml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5" Type="http://schemas.openxmlformats.org/officeDocument/2006/relationships/image" Target="../media/image49.png"/><Relationship Id="rId10" Type="http://schemas.openxmlformats.org/officeDocument/2006/relationships/slide" Target="slide17.xml"/><Relationship Id="rId19" Type="http://schemas.openxmlformats.org/officeDocument/2006/relationships/slide" Target="slide16.xml"/><Relationship Id="rId4" Type="http://schemas.openxmlformats.org/officeDocument/2006/relationships/image" Target="../media/image43.png"/><Relationship Id="rId9" Type="http://schemas.openxmlformats.org/officeDocument/2006/relationships/image" Target="../media/image44.pn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jpg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microsoft.com/office/2007/relationships/hdphoto" Target="../media/hdphoto7.wdp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jpg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microsoft.com/office/2007/relationships/hdphoto" Target="../media/hdphoto7.wdp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jpg"/><Relationship Id="rId12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7.wdp"/><Relationship Id="rId1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jpg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microsoft.com/office/2007/relationships/hdphoto" Target="../media/hdphoto7.wdp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19.png"/><Relationship Id="rId18" Type="http://schemas.openxmlformats.org/officeDocument/2006/relationships/image" Target="../media/image24.wmf"/><Relationship Id="rId3" Type="http://schemas.openxmlformats.org/officeDocument/2006/relationships/control" Target="../activeX/activeX2.xml"/><Relationship Id="rId21" Type="http://schemas.openxmlformats.org/officeDocument/2006/relationships/image" Target="../media/image27.wmf"/><Relationship Id="rId7" Type="http://schemas.openxmlformats.org/officeDocument/2006/relationships/control" Target="../activeX/activeX6.xml"/><Relationship Id="rId12" Type="http://schemas.openxmlformats.org/officeDocument/2006/relationships/image" Target="../media/image18.png"/><Relationship Id="rId17" Type="http://schemas.openxmlformats.org/officeDocument/2006/relationships/image" Target="../media/image23.wmf"/><Relationship Id="rId2" Type="http://schemas.openxmlformats.org/officeDocument/2006/relationships/control" Target="../activeX/activeX1.xml"/><Relationship Id="rId16" Type="http://schemas.openxmlformats.org/officeDocument/2006/relationships/image" Target="../media/image22.png"/><Relationship Id="rId20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notesSlide" Target="../notesSlides/notesSlide4.xml"/><Relationship Id="rId24" Type="http://schemas.openxmlformats.org/officeDocument/2006/relationships/image" Target="../media/image30.wmf"/><Relationship Id="rId5" Type="http://schemas.openxmlformats.org/officeDocument/2006/relationships/control" Target="../activeX/activeX4.xml"/><Relationship Id="rId15" Type="http://schemas.openxmlformats.org/officeDocument/2006/relationships/image" Target="../media/image21.png"/><Relationship Id="rId23" Type="http://schemas.openxmlformats.org/officeDocument/2006/relationships/image" Target="../media/image29.wmf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25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20.png"/><Relationship Id="rId22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577">
              <a:srgbClr val="AFDBE5"/>
            </a:gs>
            <a:gs pos="54000">
              <a:srgbClr val="DEF0F4"/>
            </a:gs>
            <a:gs pos="3000">
              <a:schemeClr val="accent5">
                <a:lumMod val="5000"/>
                <a:lumOff val="95000"/>
              </a:schemeClr>
            </a:gs>
            <a:gs pos="73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080F27-3C4E-4755-8C81-5BDF23D11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8" t="25957" r="1709" b="32984"/>
          <a:stretch/>
        </p:blipFill>
        <p:spPr>
          <a:xfrm>
            <a:off x="0" y="1246637"/>
            <a:ext cx="12192000" cy="561136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2196499" y="182608"/>
            <a:ext cx="7648460" cy="687282"/>
            <a:chOff x="1208564" y="356727"/>
            <a:chExt cx="3260514" cy="621145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39074" y="457795"/>
              <a:ext cx="3030004" cy="52007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62114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FDB8B5E-1F8F-4C1D-AF74-25D5399083CB}"/>
              </a:ext>
            </a:extLst>
          </p:cNvPr>
          <p:cNvGrpSpPr/>
          <p:nvPr/>
        </p:nvGrpSpPr>
        <p:grpSpPr>
          <a:xfrm>
            <a:off x="728827" y="1617247"/>
            <a:ext cx="1856783" cy="1637979"/>
            <a:chOff x="4510245" y="2979936"/>
            <a:chExt cx="1585755" cy="13230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34CF6E6-3A68-4BC5-9D23-201A4F7D2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10" b="95035" l="7101" r="94379">
                          <a14:foregroundMark x1="9172" y1="39007" x2="9172" y2="39007"/>
                          <a14:foregroundMark x1="31065" y1="27660" x2="31065" y2="27660"/>
                          <a14:foregroundMark x1="49408" y1="22340" x2="49408" y2="22340"/>
                          <a14:foregroundMark x1="34911" y1="21986" x2="60651" y2="20567"/>
                          <a14:foregroundMark x1="21302" y1="28369" x2="82544" y2="25887"/>
                          <a14:foregroundMark x1="92604" y1="38652" x2="92604" y2="38652"/>
                          <a14:foregroundMark x1="49704" y1="4610" x2="49704" y2="4610"/>
                          <a14:foregroundMark x1="7692" y1="34043" x2="7692" y2="34043"/>
                          <a14:foregroundMark x1="7396" y1="39007" x2="7396" y2="39007"/>
                          <a14:foregroundMark x1="94379" y1="29787" x2="94379" y2="29787"/>
                          <a14:foregroundMark x1="94379" y1="35461" x2="94379" y2="35461"/>
                          <a14:foregroundMark x1="7692" y1="35816" x2="7692" y2="35816"/>
                          <a14:foregroundMark x1="24260" y1="92199" x2="43787" y2="91844"/>
                          <a14:foregroundMark x1="43787" y1="91844" x2="59763" y2="91844"/>
                          <a14:foregroundMark x1="42308" y1="94326" x2="62722" y2="95035"/>
                          <a14:foregroundMark x1="23373" y1="78723" x2="23373" y2="78723"/>
                          <a14:foregroundMark x1="75740" y1="81560" x2="75740" y2="81560"/>
                          <a14:foregroundMark x1="50000" y1="7092" x2="50000" y2="7092"/>
                          <a14:foregroundMark x1="45266" y1="13830" x2="45266" y2="13830"/>
                          <a14:foregroundMark x1="41716" y1="13830" x2="41716" y2="13830"/>
                          <a14:foregroundMark x1="42899" y1="13830" x2="41716" y2="24468"/>
                          <a14:foregroundMark x1="34320" y1="24823" x2="37870" y2="24823"/>
                          <a14:foregroundMark x1="30473" y1="16667" x2="30473" y2="16667"/>
                          <a14:foregroundMark x1="68047" y1="22695" x2="71598" y2="22695"/>
                          <a14:foregroundMark x1="56213" y1="11702" x2="64201" y2="12057"/>
                          <a14:foregroundMark x1="70414" y1="16667" x2="73669" y2="1631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10245" y="2979936"/>
              <a:ext cx="1585755" cy="132302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34A85F6-009C-4F3F-BC2D-1331F3542579}"/>
                </a:ext>
              </a:extLst>
            </p:cNvPr>
            <p:cNvSpPr/>
            <p:nvPr/>
          </p:nvSpPr>
          <p:spPr>
            <a:xfrm>
              <a:off x="5131486" y="2995118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19050"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 pitchFamily="34" charset="0"/>
                </a:rPr>
                <a:t>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8BEC4F5-52AF-4591-AF96-D3E7F3C476B6}"/>
              </a:ext>
            </a:extLst>
          </p:cNvPr>
          <p:cNvGrpSpPr/>
          <p:nvPr/>
        </p:nvGrpSpPr>
        <p:grpSpPr>
          <a:xfrm>
            <a:off x="6302046" y="1728784"/>
            <a:ext cx="2253819" cy="1637978"/>
            <a:chOff x="6135910" y="3637458"/>
            <a:chExt cx="1828686" cy="13230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D9985CE-7212-4ADD-8087-90A90B5B5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5910" y="3637458"/>
              <a:ext cx="1828686" cy="1323027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61E1C0D9-8C60-4B09-9417-7B525D9D16DE}"/>
                </a:ext>
              </a:extLst>
            </p:cNvPr>
            <p:cNvSpPr/>
            <p:nvPr/>
          </p:nvSpPr>
          <p:spPr>
            <a:xfrm>
              <a:off x="6787680" y="3661935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19050"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 pitchFamily="34" charset="0"/>
                </a:rPr>
                <a:t>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FB85C55-2AAA-4078-B388-11294953EF00}"/>
              </a:ext>
            </a:extLst>
          </p:cNvPr>
          <p:cNvGrpSpPr/>
          <p:nvPr/>
        </p:nvGrpSpPr>
        <p:grpSpPr>
          <a:xfrm>
            <a:off x="9574621" y="1675347"/>
            <a:ext cx="1964945" cy="1637978"/>
            <a:chOff x="3584069" y="4000914"/>
            <a:chExt cx="1548825" cy="136541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03E1085-3D70-4E1B-BDB9-7309D8950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4069" y="4000914"/>
              <a:ext cx="1548825" cy="1365412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B5C9313D-C192-4740-A829-BE8FFEC86434}"/>
                </a:ext>
              </a:extLst>
            </p:cNvPr>
            <p:cNvSpPr/>
            <p:nvPr/>
          </p:nvSpPr>
          <p:spPr>
            <a:xfrm>
              <a:off x="4155224" y="4037289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19050"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 pitchFamily="34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163D5F4-9A94-470F-99F3-758D3E1368CF}"/>
              </a:ext>
            </a:extLst>
          </p:cNvPr>
          <p:cNvGrpSpPr/>
          <p:nvPr/>
        </p:nvGrpSpPr>
        <p:grpSpPr>
          <a:xfrm>
            <a:off x="3364693" y="1883587"/>
            <a:ext cx="2280958" cy="1637979"/>
            <a:chOff x="9369570" y="2792698"/>
            <a:chExt cx="1723304" cy="12355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2034F73-DB14-406E-9B3F-8F7DC3DD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9570" y="2792698"/>
              <a:ext cx="1723304" cy="1235576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A1F56DE8-1E21-4724-9356-287635B77AB7}"/>
                </a:ext>
              </a:extLst>
            </p:cNvPr>
            <p:cNvSpPr/>
            <p:nvPr/>
          </p:nvSpPr>
          <p:spPr>
            <a:xfrm>
              <a:off x="9972554" y="2798773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19050"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Vogue" panose="020B7200000000000000" pitchFamily="34" charset="0"/>
                </a:rPr>
                <a:t>4</a:t>
              </a:r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7E1E584B-03EF-4637-A161-748197D739E5}"/>
              </a:ext>
            </a:extLst>
          </p:cNvPr>
          <p:cNvSpPr/>
          <p:nvPr/>
        </p:nvSpPr>
        <p:spPr>
          <a:xfrm>
            <a:off x="5781964" y="4100945"/>
            <a:ext cx="129309" cy="9237"/>
          </a:xfrm>
          <a:custGeom>
            <a:avLst/>
            <a:gdLst>
              <a:gd name="connsiteX0" fmla="*/ 0 w 129309"/>
              <a:gd name="connsiteY0" fmla="*/ 9237 h 9237"/>
              <a:gd name="connsiteX1" fmla="*/ 129309 w 129309"/>
              <a:gd name="connsiteY1" fmla="*/ 0 h 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309" h="9237">
                <a:moveTo>
                  <a:pt x="0" y="9237"/>
                </a:moveTo>
                <a:lnTo>
                  <a:pt x="129309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88B84D0-274C-44D8-B6C9-56B6634380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123" b="87018" l="59015" r="73480">
                        <a14:foregroundMark x1="72956" y1="65263" x2="72956" y2="65263"/>
                        <a14:foregroundMark x1="60273" y1="59649" x2="60273" y2="59649"/>
                        <a14:foregroundMark x1="59015" y1="61754" x2="59015" y2="61754"/>
                        <a14:foregroundMark x1="73480" y1="65965" x2="73480" y2="65965"/>
                        <a14:foregroundMark x1="66457" y1="85965" x2="66457" y2="85965"/>
                        <a14:foregroundMark x1="59958" y1="49825" x2="59958" y2="49825"/>
                        <a14:foregroundMark x1="59958" y1="49825" x2="61111" y2="50877"/>
                        <a14:foregroundMark x1="62369" y1="49123" x2="62788" y2="56491"/>
                      </a14:backgroundRemoval>
                    </a14:imgEffect>
                  </a14:imgLayer>
                </a14:imgProps>
              </a:ext>
            </a:extLst>
          </a:blip>
          <a:srcRect l="58275" t="44401" r="25571" b="7826"/>
          <a:stretch/>
        </p:blipFill>
        <p:spPr>
          <a:xfrm>
            <a:off x="7116429" y="4874432"/>
            <a:ext cx="1439437" cy="12716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1838A597-1252-4821-A2F0-8E9AB2C55B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72" b="89474" l="20860" r="35744">
                        <a14:foregroundMark x1="20964" y1="64561" x2="20964" y2="64561"/>
                        <a14:foregroundMark x1="35849" y1="60702" x2="35849" y2="60702"/>
                        <a14:foregroundMark x1="26939" y1="64912" x2="26939" y2="64912"/>
                        <a14:foregroundMark x1="22642" y1="64912" x2="29769" y2="64912"/>
                        <a14:foregroundMark x1="33962" y1="48772" x2="33962" y2="48772"/>
                        <a14:foregroundMark x1="34277" y1="58246" x2="34277" y2="58246"/>
                        <a14:foregroundMark x1="33543" y1="58246" x2="33543" y2="58246"/>
                      </a14:backgroundRemoval>
                    </a14:imgEffect>
                  </a14:imgLayer>
                </a14:imgProps>
              </a:ext>
            </a:extLst>
          </a:blip>
          <a:srcRect l="20316" t="48029" r="62964" b="5710"/>
          <a:stretch/>
        </p:blipFill>
        <p:spPr>
          <a:xfrm>
            <a:off x="3289352" y="4863301"/>
            <a:ext cx="1407975" cy="11637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FB19509-A471-40FD-8865-AC67768D45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684" b="94737" l="82600" r="97904">
                        <a14:foregroundMark x1="83124" y1="65263" x2="83124" y2="65263"/>
                        <a14:foregroundMark x1="82600" y1="65614" x2="82600" y2="65614"/>
                        <a14:foregroundMark x1="85849" y1="55088" x2="85849" y2="55088"/>
                        <a14:foregroundMark x1="84172" y1="53684" x2="84172" y2="53684"/>
                        <a14:backgroundMark x1="87212" y1="53684" x2="87736" y2="51228"/>
                      </a14:backgroundRemoval>
                    </a14:imgEffect>
                  </a14:imgLayer>
                </a14:imgProps>
              </a:ext>
            </a:extLst>
          </a:blip>
          <a:srcRect l="81475" t="50555"/>
          <a:stretch/>
        </p:blipFill>
        <p:spPr>
          <a:xfrm>
            <a:off x="9863546" y="5212238"/>
            <a:ext cx="1604487" cy="127937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BA8EF16C-1887-4272-BC1C-460F9D0FF9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632" b="91228" l="1782" r="16352">
                        <a14:foregroundMark x1="14046" y1="64561" x2="14046" y2="64561"/>
                        <a14:foregroundMark x1="14046" y1="62456" x2="14046" y2="64211"/>
                        <a14:foregroundMark x1="13417" y1="52982" x2="13274" y2="52982"/>
                        <a14:foregroundMark x1="9329" y1="89123" x2="9329" y2="89123"/>
                        <a14:foregroundMark x1="7862" y1="66316" x2="7862" y2="66316"/>
                        <a14:foregroundMark x1="4298" y1="66316" x2="9958" y2="68772"/>
                        <a14:foregroundMark x1="3354" y1="65263" x2="9015" y2="65965"/>
                        <a14:foregroundMark x1="4717" y1="60351" x2="11426" y2="64211"/>
                        <a14:foregroundMark x1="11426" y1="64211" x2="12159" y2="65614"/>
                        <a14:foregroundMark x1="12579" y1="53333" x2="12683" y2="53333"/>
                        <a14:foregroundMark x1="12844" y1="57193" x2="12788" y2="58596"/>
                        <a14:foregroundMark x1="12858" y1="56842" x2="12844" y2="57193"/>
                        <a14:foregroundMark x1="12872" y1="56491" x2="12858" y2="56842"/>
                        <a14:foregroundMark x1="12900" y1="55789" x2="12872" y2="56491"/>
                        <a14:foregroundMark x1="12998" y1="53333" x2="12900" y2="55789"/>
                        <a14:foregroundMark x1="16352" y1="65614" x2="16352" y2="65614"/>
                        <a14:foregroundMark x1="9329" y1="91228" x2="9329" y2="91228"/>
                        <a14:backgroundMark x1="15199" y1="56140" x2="15199" y2="56140"/>
                        <a14:backgroundMark x1="12264" y1="56491" x2="12264" y2="56491"/>
                        <a14:backgroundMark x1="13312" y1="56842" x2="13312" y2="56842"/>
                        <a14:backgroundMark x1="13312" y1="57193" x2="13312" y2="57193"/>
                        <a14:backgroundMark x1="13208" y1="55789" x2="13208" y2="55789"/>
                      </a14:backgroundRemoval>
                    </a14:imgEffect>
                  </a14:imgLayer>
                </a14:imgProps>
              </a:ext>
            </a:extLst>
          </a:blip>
          <a:srcRect t="50555" r="81664" b="4038"/>
          <a:stretch/>
        </p:blipFill>
        <p:spPr>
          <a:xfrm>
            <a:off x="1526210" y="5276876"/>
            <a:ext cx="1544104" cy="114229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875C0C6-311A-4F2C-B2F9-76AAA9F2BD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351" b="78246" l="36688" r="51258">
                        <a14:foregroundMark x1="49266" y1="50877" x2="49266" y2="50877"/>
                        <a14:foregroundMark x1="50943" y1="50877" x2="50943" y2="50877"/>
                        <a14:foregroundMark x1="51258" y1="52281" x2="51258" y2="52281"/>
                        <a14:foregroundMark x1="44444" y1="78246" x2="44444" y2="78246"/>
                        <a14:foregroundMark x1="36688" y1="56140" x2="36688" y2="56140"/>
                        <a14:foregroundMark x1="39727" y1="44561" x2="39727" y2="44561"/>
                        <a14:foregroundMark x1="50105" y1="40351" x2="50105" y2="40351"/>
                        <a14:foregroundMark x1="48008" y1="40702" x2="48008" y2="40702"/>
                      </a14:backgroundRemoval>
                    </a14:imgEffect>
                  </a14:imgLayer>
                </a14:imgProps>
              </a:ext>
            </a:extLst>
          </a:blip>
          <a:srcRect l="35172" t="36901" r="47574" b="16838"/>
          <a:stretch/>
        </p:blipFill>
        <p:spPr>
          <a:xfrm>
            <a:off x="4838177" y="4346485"/>
            <a:ext cx="1452915" cy="116378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89C5427-32BF-40FE-8488-2A328AF4D5C4}"/>
              </a:ext>
            </a:extLst>
          </p:cNvPr>
          <p:cNvGrpSpPr/>
          <p:nvPr/>
        </p:nvGrpSpPr>
        <p:grpSpPr>
          <a:xfrm>
            <a:off x="271878" y="4442913"/>
            <a:ext cx="1414547" cy="1174479"/>
            <a:chOff x="3215355" y="4726755"/>
            <a:chExt cx="1874982" cy="1426152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E150DD16-41B2-465F-BD7E-8579D2A7E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2632" b="91228" l="1782" r="16352">
                          <a14:foregroundMark x1="14046" y1="64561" x2="14046" y2="64561"/>
                          <a14:foregroundMark x1="14046" y1="62456" x2="14046" y2="64211"/>
                          <a14:foregroundMark x1="13417" y1="52982" x2="13274" y2="52982"/>
                          <a14:foregroundMark x1="9329" y1="89123" x2="9329" y2="89123"/>
                          <a14:foregroundMark x1="7862" y1="66316" x2="7862" y2="66316"/>
                          <a14:foregroundMark x1="4298" y1="66316" x2="9958" y2="68772"/>
                          <a14:foregroundMark x1="3354" y1="65263" x2="9015" y2="65965"/>
                          <a14:foregroundMark x1="4717" y1="60351" x2="11426" y2="64211"/>
                          <a14:foregroundMark x1="11426" y1="64211" x2="12159" y2="65614"/>
                          <a14:foregroundMark x1="12579" y1="53333" x2="12683" y2="53333"/>
                          <a14:foregroundMark x1="12844" y1="57193" x2="12788" y2="58596"/>
                          <a14:foregroundMark x1="12858" y1="56842" x2="12844" y2="57193"/>
                          <a14:foregroundMark x1="12872" y1="56491" x2="12858" y2="56842"/>
                          <a14:foregroundMark x1="12900" y1="55789" x2="12872" y2="56491"/>
                          <a14:foregroundMark x1="12998" y1="53333" x2="12900" y2="55789"/>
                          <a14:foregroundMark x1="16352" y1="65614" x2="16352" y2="65614"/>
                          <a14:foregroundMark x1="9329" y1="91228" x2="9329" y2="91228"/>
                          <a14:backgroundMark x1="15199" y1="56140" x2="15199" y2="56140"/>
                          <a14:backgroundMark x1="12264" y1="56491" x2="12264" y2="56491"/>
                          <a14:backgroundMark x1="13312" y1="56842" x2="13312" y2="56842"/>
                          <a14:backgroundMark x1="13312" y1="57193" x2="13312" y2="57193"/>
                          <a14:backgroundMark x1="13208" y1="55789" x2="13208" y2="55789"/>
                        </a14:backgroundRemoval>
                      </a14:imgEffect>
                    </a14:imgLayer>
                  </a14:imgProps>
                </a:ext>
              </a:extLst>
            </a:blip>
            <a:srcRect t="50555" r="81664" b="4038"/>
            <a:stretch/>
          </p:blipFill>
          <p:spPr>
            <a:xfrm>
              <a:off x="3215355" y="4765842"/>
              <a:ext cx="1874982" cy="13870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0B1D5278-CBAE-4F6F-86BD-36371F42F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018" b="54035" l="6918" r="22013">
                          <a14:foregroundMark x1="21488" y1="44561" x2="21488" y2="44561"/>
                          <a14:foregroundMark x1="22013" y1="42105" x2="22013" y2="42105"/>
                          <a14:foregroundMark x1="7652" y1="45614" x2="7652" y2="45614"/>
                          <a14:foregroundMark x1="11426" y1="51579" x2="11426" y2="51579"/>
                          <a14:foregroundMark x1="13417" y1="53333" x2="13417" y2="53333"/>
                          <a14:foregroundMark x1="9539" y1="45965" x2="15094" y2="45263"/>
                          <a14:foregroundMark x1="15094" y1="45263" x2="15304" y2="45263"/>
                          <a14:foregroundMark x1="7023" y1="43860" x2="11216" y2="34386"/>
                          <a14:foregroundMark x1="11216" y1="34386" x2="16771" y2="37544"/>
                          <a14:foregroundMark x1="16771" y1="37544" x2="17400" y2="40351"/>
                          <a14:foregroundMark x1="7862" y1="48421" x2="12264" y2="54035"/>
                          <a14:foregroundMark x1="12264" y1="54035" x2="12264" y2="54035"/>
                        </a14:backgroundRemoval>
                      </a14:imgEffect>
                    </a14:imgLayer>
                  </a14:imgProps>
                </a:ext>
              </a:extLst>
            </a:blip>
            <a:srcRect l="6709" t="25050" r="82526" b="45114"/>
            <a:stretch/>
          </p:blipFill>
          <p:spPr>
            <a:xfrm>
              <a:off x="3327441" y="4726755"/>
              <a:ext cx="1100656" cy="91142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38117BC-19AD-4A1E-A03F-1A4036A2559C}"/>
              </a:ext>
            </a:extLst>
          </p:cNvPr>
          <p:cNvGrpSpPr/>
          <p:nvPr/>
        </p:nvGrpSpPr>
        <p:grpSpPr>
          <a:xfrm>
            <a:off x="8555866" y="3750780"/>
            <a:ext cx="1548825" cy="1279373"/>
            <a:chOff x="6224748" y="4465507"/>
            <a:chExt cx="1709683" cy="1510420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A51895A9-930E-424A-8BEC-B034F603F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123" b="87018" l="59015" r="73480">
                          <a14:foregroundMark x1="72956" y1="65263" x2="72956" y2="65263"/>
                          <a14:foregroundMark x1="60273" y1="59649" x2="60273" y2="59649"/>
                          <a14:foregroundMark x1="59015" y1="61754" x2="59015" y2="61754"/>
                          <a14:foregroundMark x1="73480" y1="65965" x2="73480" y2="65965"/>
                          <a14:foregroundMark x1="66457" y1="85965" x2="66457" y2="85965"/>
                          <a14:foregroundMark x1="59958" y1="49825" x2="59958" y2="49825"/>
                          <a14:foregroundMark x1="59958" y1="49825" x2="61111" y2="50877"/>
                          <a14:foregroundMark x1="62369" y1="49123" x2="62788" y2="56491"/>
                        </a14:backgroundRemoval>
                      </a14:imgEffect>
                    </a14:imgLayer>
                  </a14:imgProps>
                </a:ext>
              </a:extLst>
            </a:blip>
            <a:srcRect l="58275" t="44401" r="25571" b="7826"/>
            <a:stretch/>
          </p:blipFill>
          <p:spPr>
            <a:xfrm>
              <a:off x="6224748" y="4465507"/>
              <a:ext cx="1709683" cy="151042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0E4E6B17-684B-4DBA-AC64-F7C06F34E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65" b="56140" l="78302" r="87945">
                          <a14:foregroundMark x1="78302" y1="46667" x2="78302" y2="46667"/>
                          <a14:foregroundMark x1="81342" y1="56491" x2="81342" y2="56491"/>
                          <a14:foregroundMark x1="87945" y1="48070" x2="87945" y2="48070"/>
                        </a14:backgroundRemoval>
                      </a14:imgEffect>
                    </a14:imgLayer>
                  </a14:imgProps>
                </a:ext>
              </a:extLst>
            </a:blip>
            <a:srcRect l="77905" t="30870" r="11264" b="40104"/>
            <a:stretch/>
          </p:blipFill>
          <p:spPr>
            <a:xfrm>
              <a:off x="6804787" y="4569838"/>
              <a:ext cx="1107513" cy="886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00377 -0.2997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12735 -0.3618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09323 -0.338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43425 -0.2754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789 -0.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26224 -0.3384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-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45052 -0.3682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50434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0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7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72" y="5099075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192000" y="-1192984"/>
            <a:ext cx="6706862" cy="2832485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chemeClr val="lt1"/>
                  </a:solidFill>
                </a:rPr>
                <a:t>Tìm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phép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tính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có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hiệu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bằng</a:t>
              </a:r>
              <a:r>
                <a:rPr lang="en-US" sz="2400" b="1" dirty="0">
                  <a:solidFill>
                    <a:schemeClr val="lt1"/>
                  </a:solidFill>
                </a:rPr>
                <a:t> 3</a:t>
              </a:r>
              <a:endParaRPr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11 - 3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99895" y="3280520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12 - 8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2690" y="3280520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11 - 8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14 - 9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9" name="Đ">
            <a:extLst>
              <a:ext uri="{FF2B5EF4-FFF2-40B4-BE49-F238E27FC236}">
                <a16:creationId xmlns:a16="http://schemas.microsoft.com/office/drawing/2014/main" xmlns="" id="{FA325862-E6AA-4026-B8E6-907ED3C31C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570744" y="4334109"/>
            <a:ext cx="2203784" cy="27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1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2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Tìm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phép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tính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hiệu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bằng</a:t>
              </a:r>
              <a:r>
                <a:rPr lang="en-US" sz="2800" b="1" dirty="0">
                  <a:solidFill>
                    <a:schemeClr val="lt1"/>
                  </a:solidFill>
                </a:rPr>
                <a:t> 7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14 - 6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30177" y="3360742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13 - 6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14 - 8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4262279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xmlns="" id="{F932928C-0530-44A3-A41A-7CF55DF74EC2}"/>
              </a:ext>
            </a:extLst>
          </p:cNvPr>
          <p:cNvSpPr/>
          <p:nvPr/>
        </p:nvSpPr>
        <p:spPr>
          <a:xfrm>
            <a:off x="6462690" y="3280520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12 - 7</a:t>
            </a:r>
          </a:p>
        </p:txBody>
      </p:sp>
      <p:pic>
        <p:nvPicPr>
          <p:cNvPr id="17" name="Đ">
            <a:extLst>
              <a:ext uri="{FF2B5EF4-FFF2-40B4-BE49-F238E27FC236}">
                <a16:creationId xmlns:a16="http://schemas.microsoft.com/office/drawing/2014/main" xmlns="" id="{BA067624-5779-4FE4-9FE3-C673630626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1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2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64357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99895" y="3415435"/>
            <a:ext cx="2096310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7951" y="3389638"/>
            <a:ext cx="2018998" cy="75918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9089" y="4151257"/>
            <a:ext cx="2203784" cy="2706743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014715" y="4328233"/>
            <a:ext cx="2548128" cy="2561978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2313023" y="-1373671"/>
            <a:ext cx="7530846" cy="3116752"/>
            <a:chOff x="10448365" y="-781342"/>
            <a:chExt cx="7530846" cy="311675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42848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2518382" y="954070"/>
              <a:ext cx="274466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4400" b="1" dirty="0">
                  <a:solidFill>
                    <a:srgbClr val="002060"/>
                  </a:solidFill>
                </a:rPr>
                <a:t>14 – 7 = 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52381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5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02739" y="4328233"/>
            <a:ext cx="2548128" cy="2561978"/>
          </a:xfrm>
          <a:prstGeom prst="rect">
            <a:avLst/>
          </a:prstGeom>
        </p:spPr>
      </p:pic>
      <p:pic>
        <p:nvPicPr>
          <p:cNvPr id="31" name="Pictur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5822" y="6129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72044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16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164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16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2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2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Điền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dấu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hợp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chỗ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chấm</a:t>
              </a:r>
              <a:endPara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lt1"/>
                  </a:solidFill>
                </a:rPr>
                <a:t>15 - 6…..  </a:t>
              </a:r>
              <a:r>
                <a:rPr lang="en-US" sz="2800" b="1">
                  <a:solidFill>
                    <a:schemeClr val="lt1"/>
                  </a:solidFill>
                </a:rPr>
                <a:t>18 - 9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1912387" y="3166074"/>
            <a:ext cx="2098486" cy="71365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612368" y="3224302"/>
            <a:ext cx="2018998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=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39788" y="3179532"/>
            <a:ext cx="2099553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&lt;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612368" y="3952167"/>
            <a:ext cx="2181128" cy="26789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398504" y="4263311"/>
            <a:ext cx="2548128" cy="2561978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421615" y="4204940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2344 0.1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1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12 –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052343" cy="2941114"/>
            <a:chOff x="390285" y="121110"/>
            <a:chExt cx="4052343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490343" cy="1612050"/>
              <a:chOff x="952285" y="1450174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164065" y="1822588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13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425806" cy="2787125"/>
            <a:chOff x="93016" y="275099"/>
            <a:chExt cx="4425806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</a:rPr>
                  <a:t>14 - 5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043525" cy="2879762"/>
            <a:chOff x="399103" y="182462"/>
            <a:chExt cx="4043525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490343" cy="1612050"/>
              <a:chOff x="952285" y="1450174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034119" y="1819261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16 - 8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349117" y="-61679"/>
            <a:ext cx="4093511" cy="3123903"/>
            <a:chOff x="349117" y="-61679"/>
            <a:chExt cx="4093511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490343" cy="1612050"/>
              <a:chOff x="952285" y="1450174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132124" y="1827557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12 - 8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056" y="30886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072" y="31157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1633" y="389861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4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4261855" y="2285101"/>
            <a:ext cx="604821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 BẢNG TRỪ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3853290-4122-47AE-B2FD-562EA6673429}"/>
              </a:ext>
            </a:extLst>
          </p:cNvPr>
          <p:cNvGrpSpPr/>
          <p:nvPr/>
        </p:nvGrpSpPr>
        <p:grpSpPr>
          <a:xfrm>
            <a:off x="4141922" y="88529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xmlns="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DE11AA4-456F-4332-9E62-C731D445D710}"/>
              </a:ext>
            </a:extLst>
          </p:cNvPr>
          <p:cNvGrpSpPr/>
          <p:nvPr/>
        </p:nvGrpSpPr>
        <p:grpSpPr>
          <a:xfrm>
            <a:off x="1487723" y="1259425"/>
            <a:ext cx="3521903" cy="2190337"/>
            <a:chOff x="1046305" y="1346583"/>
            <a:chExt cx="3521903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xmlns="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xmlns="" id="{8F974FC1-D71B-49E8-B1EF-79F43ADEEF9A}"/>
                </a:ext>
              </a:extLst>
            </p:cNvPr>
            <p:cNvSpPr txBox="1"/>
            <p:nvPr/>
          </p:nvSpPr>
          <p:spPr>
            <a:xfrm>
              <a:off x="1420484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14 –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13 –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C7133FA4-8B32-4833-94CD-E2FC051AA80B}"/>
              </a:ext>
            </a:extLst>
          </p:cNvPr>
          <p:cNvGrpSpPr/>
          <p:nvPr/>
        </p:nvGrpSpPr>
        <p:grpSpPr>
          <a:xfrm>
            <a:off x="6445329" y="1025172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xmlns="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xmlns="" id="{2B9D6D8F-92B8-4051-AA49-78014A010614}"/>
                </a:ext>
              </a:extLst>
            </p:cNvPr>
            <p:cNvSpPr txBox="1"/>
            <p:nvPr/>
          </p:nvSpPr>
          <p:spPr>
            <a:xfrm>
              <a:off x="6473034" y="195547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15 –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16 –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FE21991-FD95-4E04-AE58-B867E7ECCA47}"/>
              </a:ext>
            </a:extLst>
          </p:cNvPr>
          <p:cNvGrpSpPr/>
          <p:nvPr/>
        </p:nvGrpSpPr>
        <p:grpSpPr>
          <a:xfrm>
            <a:off x="1691663" y="3591753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xmlns="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xmlns="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 –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 –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DC6BFD5-3DCD-4F00-835B-5A29C6FECFEC}"/>
              </a:ext>
            </a:extLst>
          </p:cNvPr>
          <p:cNvGrpSpPr/>
          <p:nvPr/>
        </p:nvGrpSpPr>
        <p:grpSpPr>
          <a:xfrm>
            <a:off x="6554081" y="3523447"/>
            <a:ext cx="3474027" cy="2341655"/>
            <a:chOff x="1094181" y="1195265"/>
            <a:chExt cx="3474027" cy="234165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014F9624-7A3D-48BF-873A-19B4ACA96698}"/>
                </a:ext>
              </a:extLst>
            </p:cNvPr>
            <p:cNvGrpSpPr/>
            <p:nvPr/>
          </p:nvGrpSpPr>
          <p:grpSpPr>
            <a:xfrm>
              <a:off x="1094181" y="1195265"/>
              <a:ext cx="3361869" cy="2341655"/>
              <a:chOff x="894459" y="1066929"/>
              <a:chExt cx="2993764" cy="2341655"/>
            </a:xfrm>
          </p:grpSpPr>
          <p:sp>
            <p:nvSpPr>
              <p:cNvPr id="33" name="Rounded Rectangle 36">
                <a:extLst>
                  <a:ext uri="{FF2B5EF4-FFF2-40B4-BE49-F238E27FC236}">
                    <a16:creationId xmlns:a16="http://schemas.microsoft.com/office/drawing/2014/main" xmlns="" id="{1BF2F7EF-5E55-48BC-9B68-E5342255E2DF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25">
                <a:fgClr>
                  <a:srgbClr val="FF00FF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0371AE1F-C606-4C96-A847-DCC40F4C9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/>
              <a:stretch/>
            </p:blipFill>
            <p:spPr>
              <a:xfrm>
                <a:off x="894459" y="1066929"/>
                <a:ext cx="984770" cy="961542"/>
              </a:xfrm>
              <a:prstGeom prst="rect">
                <a:avLst/>
              </a:prstGeom>
            </p:spPr>
          </p:pic>
        </p:grpSp>
        <p:sp>
          <p:nvSpPr>
            <p:cNvPr id="32" name="Text Box 7">
              <a:extLst>
                <a:ext uri="{FF2B5EF4-FFF2-40B4-BE49-F238E27FC236}">
                  <a16:creationId xmlns:a16="http://schemas.microsoft.com/office/drawing/2014/main" xmlns="" id="{54551746-C5BF-4805-9F69-8D50BB46A77B}"/>
                </a:ext>
              </a:extLst>
            </p:cNvPr>
            <p:cNvSpPr txBox="1"/>
            <p:nvPr/>
          </p:nvSpPr>
          <p:spPr>
            <a:xfrm>
              <a:off x="1420484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11 –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14 –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114" name="TextBox4" r:id="rId2" imgW="619200" imgH="542880"/>
        </mc:Choice>
        <mc:Fallback>
          <p:control name="TextBox4" r:id="rId2" imgW="619200" imgH="542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67150" y="1903413"/>
                  <a:ext cx="614363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5" name="TextBox1" r:id="rId3" imgW="619200" imgH="542880"/>
        </mc:Choice>
        <mc:Fallback>
          <p:control name="TextBox1" r:id="rId3" imgW="619200" imgH="542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67150" y="2593975"/>
                  <a:ext cx="614363" cy="546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6" name="TextBox2" r:id="rId4" imgW="609480" imgH="542880"/>
        </mc:Choice>
        <mc:Fallback>
          <p:control name="TextBox2" r:id="rId4" imgW="609480" imgH="542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32838" y="1906588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7" name="TextBox3" r:id="rId5" imgW="619200" imgH="542880"/>
        </mc:Choice>
        <mc:Fallback>
          <p:control name="TextBox3" r:id="rId5" imgW="619200" imgH="542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21725" y="2578100"/>
                  <a:ext cx="614363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8" name="TextBox5" r:id="rId6" imgW="609480" imgH="542880"/>
        </mc:Choice>
        <mc:Fallback>
          <p:control name="TextBox5" r:id="rId6" imgW="609480" imgH="5428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7638" y="4340225"/>
                  <a:ext cx="612775" cy="54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9" name="TextBox6" r:id="rId7" imgW="609480" imgH="542880"/>
        </mc:Choice>
        <mc:Fallback>
          <p:control name="TextBox6" r:id="rId7" imgW="609480" imgH="5428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7638" y="5008563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20" name="TextBox7" r:id="rId8" imgW="609480" imgH="542880"/>
        </mc:Choice>
        <mc:Fallback>
          <p:control name="TextBox7" r:id="rId8" imgW="609480" imgH="5428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86825" y="4319588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21" name="TextBox8" r:id="rId9" imgW="609480" imgH="542880"/>
        </mc:Choice>
        <mc:Fallback>
          <p:control name="TextBox8" r:id="rId9" imgW="609480" imgH="5428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86825" y="5008563"/>
                  <a:ext cx="612775" cy="547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247</Words>
  <Application>Microsoft Office PowerPoint</Application>
  <PresentationFormat>Custom</PresentationFormat>
  <Paragraphs>58</Paragraphs>
  <Slides>17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CTY REDSTAR</cp:lastModifiedBy>
  <cp:revision>366</cp:revision>
  <dcterms:created xsi:type="dcterms:W3CDTF">2021-02-20T02:56:00Z</dcterms:created>
  <dcterms:modified xsi:type="dcterms:W3CDTF">2022-10-11T04:21:39Z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