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258" r:id="rId4"/>
    <p:sldId id="259" r:id="rId5"/>
    <p:sldId id="260" r:id="rId6"/>
    <p:sldId id="256" r:id="rId7"/>
    <p:sldId id="264"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4" r:id="rId25"/>
    <p:sldId id="285" r:id="rId26"/>
    <p:sldId id="286" r:id="rId27"/>
    <p:sldId id="287" r:id="rId28"/>
    <p:sldId id="288" r:id="rId29"/>
  </p:sldIdLst>
  <p:sldSz cx="12192000" cy="6858000"/>
  <p:notesSz cx="6858000" cy="9144000"/>
  <p:embeddedFontLst>
    <p:embeddedFont>
      <p:font typeface="#9Slide05 Phobia" panose="02000506000000020003" pitchFamily="2" charset="-93"/>
      <p:regular r:id="rId30"/>
    </p:embeddedFont>
    <p:embeddedFont>
      <p:font typeface="#9Slide05 SVNVanilla Daisy Pro" panose="00000500000000000000" pitchFamily="2" charset="0"/>
      <p:regular r:id="rId31"/>
    </p:embeddedFont>
    <p:embeddedFont>
      <p:font typeface="#9Slide07 IcielBaliho Script" pitchFamily="2" charset="-93"/>
      <p:regular r:id="rId32"/>
    </p:embeddedFont>
    <p:embeddedFont>
      <p:font typeface="iCiel Ciaobella" pitchFamily="50" charset="-93"/>
      <p:regular r:id="rId3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9745"/>
    <a:srgbClr val="02AAA5"/>
    <a:srgbClr val="8CCEF0"/>
    <a:srgbClr val="F27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6" d="100"/>
          <a:sy n="76" d="100"/>
        </p:scale>
        <p:origin x="3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4CBF-2C0F-576B-EED0-A9B5A45AE3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2B4A2B8-68CE-4420-76FD-838B651F5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C8D8773-8403-8363-F597-599715B7FCAC}"/>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5" name="Footer Placeholder 4">
            <a:extLst>
              <a:ext uri="{FF2B5EF4-FFF2-40B4-BE49-F238E27FC236}">
                <a16:creationId xmlns:a16="http://schemas.microsoft.com/office/drawing/2014/main" id="{3D6B0981-A99A-AD1C-9CA2-9BAD18FFA6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CCA48F-CA2B-F97C-2803-5979CC58A8CD}"/>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2368791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B7C-E114-9BC4-EC5B-619392CC206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57E6435-3A47-9E33-A531-D1919745F4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B7A98A7-BBE7-506F-0403-5EF837515BC3}"/>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5" name="Footer Placeholder 4">
            <a:extLst>
              <a:ext uri="{FF2B5EF4-FFF2-40B4-BE49-F238E27FC236}">
                <a16:creationId xmlns:a16="http://schemas.microsoft.com/office/drawing/2014/main" id="{74DF5B4E-76FF-2C05-B159-56AD923D733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870159E-FC93-2272-BA3D-7C6D1E44CF5A}"/>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1038212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726F23-9C59-E6F8-8B52-E721D696D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75C2CA-0108-454D-53FE-C121423B3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04253-F03A-F7B0-F608-3DFF87765A89}"/>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5" name="Footer Placeholder 4">
            <a:extLst>
              <a:ext uri="{FF2B5EF4-FFF2-40B4-BE49-F238E27FC236}">
                <a16:creationId xmlns:a16="http://schemas.microsoft.com/office/drawing/2014/main" id="{041445A0-1EC8-BF4E-E4F6-650F938D1A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F2CD89A-0E46-E1DB-5926-BD00AD418BBF}"/>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2323350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5130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029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621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1147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506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5122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
        <p:nvSpPr>
          <p:cNvPr id="5" name="Freeform 2">
            <a:extLst>
              <a:ext uri="{FF2B5EF4-FFF2-40B4-BE49-F238E27FC236}">
                <a16:creationId xmlns:a16="http://schemas.microsoft.com/office/drawing/2014/main" id="{039D1723-A6A1-61C4-D1A1-C2C9F8318AF8}"/>
              </a:ext>
            </a:extLst>
          </p:cNvPr>
          <p:cNvSpPr/>
          <p:nvPr userDrawn="1"/>
        </p:nvSpPr>
        <p:spPr>
          <a:xfrm>
            <a:off x="0" y="1592195"/>
            <a:ext cx="12649200" cy="5265805"/>
          </a:xfrm>
          <a:custGeom>
            <a:avLst/>
            <a:gdLst/>
            <a:ahLst/>
            <a:cxnLst/>
            <a:rect l="l" t="t" r="r" b="b"/>
            <a:pathLst>
              <a:path w="18749761" h="7898708">
                <a:moveTo>
                  <a:pt x="0" y="0"/>
                </a:moveTo>
                <a:lnTo>
                  <a:pt x="18749761" y="0"/>
                </a:lnTo>
                <a:lnTo>
                  <a:pt x="18749761" y="7898708"/>
                </a:lnTo>
                <a:lnTo>
                  <a:pt x="0" y="7898708"/>
                </a:lnTo>
                <a:lnTo>
                  <a:pt x="0" y="0"/>
                </a:lnTo>
                <a:close/>
              </a:path>
            </a:pathLst>
          </a:custGeom>
          <a:blipFill>
            <a:blip r:embed="rId2"/>
            <a:stretch>
              <a:fillRect t="-1262" b="-1262"/>
            </a:stretch>
          </a:blipFill>
        </p:spPr>
      </p:sp>
    </p:spTree>
    <p:extLst>
      <p:ext uri="{BB962C8B-B14F-4D97-AF65-F5344CB8AC3E}">
        <p14:creationId xmlns:p14="http://schemas.microsoft.com/office/powerpoint/2010/main" val="140436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8186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EDD9-2DA0-E54E-5525-F67E600614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19DA68-D54A-451B-18CC-398795C83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D19262E-5832-FCB0-F076-04E46A10BEDE}"/>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5" name="Footer Placeholder 4">
            <a:extLst>
              <a:ext uri="{FF2B5EF4-FFF2-40B4-BE49-F238E27FC236}">
                <a16:creationId xmlns:a16="http://schemas.microsoft.com/office/drawing/2014/main" id="{5AB39DE4-F448-1853-6DFE-DF7DE86D06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9522EF-F519-F1A6-17C7-44FF862AC836}"/>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1721711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764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60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8913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6560-401A-823E-A04E-05EAE94666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C4E6F50-63A5-B278-28BD-755374858C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C24FAD-894F-CB2E-22C6-F4F06DD25894}"/>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5" name="Footer Placeholder 4">
            <a:extLst>
              <a:ext uri="{FF2B5EF4-FFF2-40B4-BE49-F238E27FC236}">
                <a16:creationId xmlns:a16="http://schemas.microsoft.com/office/drawing/2014/main" id="{2FBBBF28-B45E-91EF-1B66-D17FD16EBD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7E7F70-D9DC-47DA-1757-9ED05DA67526}"/>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3312985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5F30-E135-4EF2-BE5E-DEBBA18EE65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638A6A1-7A91-A65C-F0EC-7428A7114C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1F22FDB-15B4-4A18-6197-EE14B8AC8D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FFA4DF8-2D82-F304-CA2C-FD2C65206E5E}"/>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6" name="Footer Placeholder 5">
            <a:extLst>
              <a:ext uri="{FF2B5EF4-FFF2-40B4-BE49-F238E27FC236}">
                <a16:creationId xmlns:a16="http://schemas.microsoft.com/office/drawing/2014/main" id="{8FE64DB7-678E-F2B3-3D3C-A688201F791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683D7A3-1A69-C2F2-F460-BB59BD47B309}"/>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1204645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D54D1-592A-EFD5-9C18-209C4CB5FC6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4C78D69-33CB-9233-9455-3907C5DE78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E2F60-9A4C-E615-236B-CCAC54E5D4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BA9FCC7-7150-7634-B5A2-FA36DF3B2D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7458B2-23AE-6DB3-A3C4-240F2E1E10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721946E-22E0-7D1F-AC3E-9161B3186B66}"/>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8" name="Footer Placeholder 7">
            <a:extLst>
              <a:ext uri="{FF2B5EF4-FFF2-40B4-BE49-F238E27FC236}">
                <a16:creationId xmlns:a16="http://schemas.microsoft.com/office/drawing/2014/main" id="{C66AB473-3FAE-3099-9535-633C53A5CFF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DC21E26-F055-584B-B20A-5E7BAB5A08C1}"/>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349704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5A0E-FFE5-2F80-355F-AEBDD994B00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2105DDB-4FF3-A84C-ACD5-4D2E8C8D26DD}"/>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4" name="Footer Placeholder 3">
            <a:extLst>
              <a:ext uri="{FF2B5EF4-FFF2-40B4-BE49-F238E27FC236}">
                <a16:creationId xmlns:a16="http://schemas.microsoft.com/office/drawing/2014/main" id="{32FF9B9F-D796-3942-4843-69E144087A2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12352D1-BEA1-37E5-19DB-EA6D2BAAB7A0}"/>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2652534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CAE8DE-AEDD-00F2-147E-569E59B0105E}"/>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3" name="Footer Placeholder 2">
            <a:extLst>
              <a:ext uri="{FF2B5EF4-FFF2-40B4-BE49-F238E27FC236}">
                <a16:creationId xmlns:a16="http://schemas.microsoft.com/office/drawing/2014/main" id="{8AB6AD7C-2363-8D1C-B18C-295E7C7287F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31E6A51-6D79-76CB-8A68-001C301D3AC5}"/>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1408215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CC75-009E-72C6-F09C-9ED08F2B7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D95D6C3-7ADC-00DA-FC82-B2E928087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C1ECCAF-8388-C355-72F2-CF6408258F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66807C-8983-5620-1BC2-1C0C95887F19}"/>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6" name="Footer Placeholder 5">
            <a:extLst>
              <a:ext uri="{FF2B5EF4-FFF2-40B4-BE49-F238E27FC236}">
                <a16:creationId xmlns:a16="http://schemas.microsoft.com/office/drawing/2014/main" id="{195DB22C-58B9-C805-9A3A-3D39FCC58AA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A294A3B-ABC7-9C81-BC49-E7FC32B51B2B}"/>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714314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8757-1FBA-B3F6-F7D3-29AA4B81E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76A23D1-4896-0F4A-2616-3D4AE2343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816B3F1-603B-36C8-CE66-B0A5044AE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88585-416C-D6F9-098E-DF532615AF43}"/>
              </a:ext>
            </a:extLst>
          </p:cNvPr>
          <p:cNvSpPr>
            <a:spLocks noGrp="1"/>
          </p:cNvSpPr>
          <p:nvPr>
            <p:ph type="dt" sz="half" idx="10"/>
          </p:nvPr>
        </p:nvSpPr>
        <p:spPr/>
        <p:txBody>
          <a:bodyPr/>
          <a:lstStyle/>
          <a:p>
            <a:fld id="{3951245F-BFB0-4E90-8211-DAD0DBFCC36F}" type="datetimeFigureOut">
              <a:rPr lang="vi-VN" smtClean="0"/>
              <a:t>15/09/2024</a:t>
            </a:fld>
            <a:endParaRPr lang="vi-VN"/>
          </a:p>
        </p:txBody>
      </p:sp>
      <p:sp>
        <p:nvSpPr>
          <p:cNvPr id="6" name="Footer Placeholder 5">
            <a:extLst>
              <a:ext uri="{FF2B5EF4-FFF2-40B4-BE49-F238E27FC236}">
                <a16:creationId xmlns:a16="http://schemas.microsoft.com/office/drawing/2014/main" id="{D1D4AB2C-42B4-9ACE-4D6B-E290D3B25C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CC54D89-A7DC-5821-F6EF-382CD8F6C2F0}"/>
              </a:ext>
            </a:extLst>
          </p:cNvPr>
          <p:cNvSpPr>
            <a:spLocks noGrp="1"/>
          </p:cNvSpPr>
          <p:nvPr>
            <p:ph type="sldNum" sz="quarter" idx="12"/>
          </p:nvPr>
        </p:nvSpPr>
        <p:spPr/>
        <p:txBody>
          <a:bodyPr/>
          <a:lstStyle/>
          <a:p>
            <a:fld id="{A09BE84F-DEA1-4563-98E6-B2FB474556EF}" type="slidenum">
              <a:rPr lang="vi-VN" smtClean="0"/>
              <a:t>‹#›</a:t>
            </a:fld>
            <a:endParaRPr lang="vi-VN"/>
          </a:p>
        </p:txBody>
      </p:sp>
    </p:spTree>
    <p:extLst>
      <p:ext uri="{BB962C8B-B14F-4D97-AF65-F5344CB8AC3E}">
        <p14:creationId xmlns:p14="http://schemas.microsoft.com/office/powerpoint/2010/main" val="6976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0087CF-8C2E-3561-FFF6-D9EE78A5D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E9B688-7620-1BC9-576C-46C742B27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EACB3C-82AE-0A63-7EEE-90E9A40B21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51245F-BFB0-4E90-8211-DAD0DBFCC36F}" type="datetimeFigureOut">
              <a:rPr lang="vi-VN" smtClean="0"/>
              <a:t>15/09/2024</a:t>
            </a:fld>
            <a:endParaRPr lang="vi-VN"/>
          </a:p>
        </p:txBody>
      </p:sp>
      <p:sp>
        <p:nvSpPr>
          <p:cNvPr id="5" name="Footer Placeholder 4">
            <a:extLst>
              <a:ext uri="{FF2B5EF4-FFF2-40B4-BE49-F238E27FC236}">
                <a16:creationId xmlns:a16="http://schemas.microsoft.com/office/drawing/2014/main" id="{7674713E-9B8B-D160-E67D-DF1FD48B8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A82920E-6B33-76B3-A3A4-CFC470A46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9BE84F-DEA1-4563-98E6-B2FB474556EF}" type="slidenum">
              <a:rPr lang="vi-VN" smtClean="0"/>
              <a:t>‹#›</a:t>
            </a:fld>
            <a:endParaRPr lang="vi-VN"/>
          </a:p>
        </p:txBody>
      </p:sp>
    </p:spTree>
    <p:extLst>
      <p:ext uri="{BB962C8B-B14F-4D97-AF65-F5344CB8AC3E}">
        <p14:creationId xmlns:p14="http://schemas.microsoft.com/office/powerpoint/2010/main" val="3336989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r="-51546"/>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741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5.sv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5.sv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5.sv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5.sv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36.png"/><Relationship Id="rId21" Type="http://schemas.openxmlformats.org/officeDocument/2006/relationships/image" Target="../media/image44.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18.xml"/><Relationship Id="rId6" Type="http://schemas.openxmlformats.org/officeDocument/2006/relationships/image" Target="../media/image19.svg"/><Relationship Id="rId11" Type="http://schemas.openxmlformats.org/officeDocument/2006/relationships/image" Target="../media/image42.png"/><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image" Target="../media/image41.svg"/><Relationship Id="rId19" Type="http://schemas.openxmlformats.org/officeDocument/2006/relationships/image" Target="../media/image26.png"/><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36.png"/><Relationship Id="rId21" Type="http://schemas.openxmlformats.org/officeDocument/2006/relationships/image" Target="../media/image45.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18.xml"/><Relationship Id="rId6" Type="http://schemas.openxmlformats.org/officeDocument/2006/relationships/image" Target="../media/image19.svg"/><Relationship Id="rId11" Type="http://schemas.openxmlformats.org/officeDocument/2006/relationships/image" Target="../media/image42.png"/><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image" Target="../media/image41.svg"/><Relationship Id="rId19" Type="http://schemas.openxmlformats.org/officeDocument/2006/relationships/image" Target="../media/image26.png"/><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image" Target="../media/image21.svg"/><Relationship Id="rId22" Type="http://schemas.openxmlformats.org/officeDocument/2006/relationships/image" Target="../media/image46.svg"/></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36.png"/><Relationship Id="rId21"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18.xml"/><Relationship Id="rId6" Type="http://schemas.openxmlformats.org/officeDocument/2006/relationships/image" Target="../media/image19.svg"/><Relationship Id="rId11" Type="http://schemas.openxmlformats.org/officeDocument/2006/relationships/image" Target="../media/image42.png"/><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image" Target="../media/image41.svg"/><Relationship Id="rId19" Type="http://schemas.openxmlformats.org/officeDocument/2006/relationships/image" Target="../media/image26.png"/><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23.svg"/></Relationships>
</file>

<file path=ppt/slides/_rels/slide2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36.png"/><Relationship Id="rId21"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18.xml"/><Relationship Id="rId6" Type="http://schemas.openxmlformats.org/officeDocument/2006/relationships/image" Target="../media/image19.svg"/><Relationship Id="rId11" Type="http://schemas.openxmlformats.org/officeDocument/2006/relationships/image" Target="../media/image42.png"/><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image" Target="../media/image41.svg"/><Relationship Id="rId19" Type="http://schemas.openxmlformats.org/officeDocument/2006/relationships/image" Target="../media/image26.png"/><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23.svg"/></Relationships>
</file>

<file path=ppt/slides/_rels/slide2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36.png"/><Relationship Id="rId21" Type="http://schemas.openxmlformats.org/officeDocument/2006/relationships/image" Target="../media/image49.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18.xml"/><Relationship Id="rId6" Type="http://schemas.openxmlformats.org/officeDocument/2006/relationships/image" Target="../media/image19.svg"/><Relationship Id="rId11" Type="http://schemas.openxmlformats.org/officeDocument/2006/relationships/image" Target="../media/image42.png"/><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image" Target="../media/image41.svg"/><Relationship Id="rId19" Type="http://schemas.openxmlformats.org/officeDocument/2006/relationships/image" Target="../media/image26.png"/><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trees and a blue sky&#10;&#10;Description automatically generated">
            <a:extLst>
              <a:ext uri="{FF2B5EF4-FFF2-40B4-BE49-F238E27FC236}">
                <a16:creationId xmlns:a16="http://schemas.microsoft.com/office/drawing/2014/main" id="{2622936E-0BAB-5280-08EC-4B9A284BE3E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Freeform 17">
            <a:extLst>
              <a:ext uri="{FF2B5EF4-FFF2-40B4-BE49-F238E27FC236}">
                <a16:creationId xmlns:a16="http://schemas.microsoft.com/office/drawing/2014/main" id="{CF60CE98-3984-E1B7-5226-0C3AF1CC5CCA}"/>
              </a:ext>
            </a:extLst>
          </p:cNvPr>
          <p:cNvSpPr/>
          <p:nvPr/>
        </p:nvSpPr>
        <p:spPr>
          <a:xfrm>
            <a:off x="2047968" y="881757"/>
            <a:ext cx="8590535" cy="4722630"/>
          </a:xfrm>
          <a:custGeom>
            <a:avLst/>
            <a:gdLst/>
            <a:ahLst/>
            <a:cxnLst/>
            <a:rect l="l" t="t" r="r" b="b"/>
            <a:pathLst>
              <a:path w="3125165" h="2057400">
                <a:moveTo>
                  <a:pt x="0" y="0"/>
                </a:moveTo>
                <a:lnTo>
                  <a:pt x="3125164" y="0"/>
                </a:lnTo>
                <a:lnTo>
                  <a:pt x="3125164"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9">
            <a:extLst>
              <a:ext uri="{FF2B5EF4-FFF2-40B4-BE49-F238E27FC236}">
                <a16:creationId xmlns:a16="http://schemas.microsoft.com/office/drawing/2014/main" id="{FDB8EA37-E3BE-7E86-B38F-98B41E2A8747}"/>
              </a:ext>
            </a:extLst>
          </p:cNvPr>
          <p:cNvSpPr/>
          <p:nvPr/>
        </p:nvSpPr>
        <p:spPr>
          <a:xfrm>
            <a:off x="-1" y="3097161"/>
            <a:ext cx="6499123" cy="3760839"/>
          </a:xfrm>
          <a:custGeom>
            <a:avLst/>
            <a:gdLst/>
            <a:ahLst/>
            <a:cxnLst/>
            <a:rect l="l" t="t" r="r" b="b"/>
            <a:pathLst>
              <a:path w="5234470" h="2833157">
                <a:moveTo>
                  <a:pt x="0" y="0"/>
                </a:moveTo>
                <a:lnTo>
                  <a:pt x="5234470" y="0"/>
                </a:lnTo>
                <a:lnTo>
                  <a:pt x="5234470" y="2833157"/>
                </a:lnTo>
                <a:lnTo>
                  <a:pt x="0" y="283315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DE57EBF3-954D-A309-B97B-1CF3B355E8A7}"/>
              </a:ext>
            </a:extLst>
          </p:cNvPr>
          <p:cNvSpPr txBox="1"/>
          <p:nvPr/>
        </p:nvSpPr>
        <p:spPr>
          <a:xfrm flipH="1">
            <a:off x="4906296" y="1130283"/>
            <a:ext cx="4159045" cy="1015663"/>
          </a:xfrm>
          <a:prstGeom prst="rect">
            <a:avLst/>
          </a:prstGeom>
          <a:noFill/>
        </p:spPr>
        <p:txBody>
          <a:bodyPr wrap="square" rtlCol="0">
            <a:spAutoFit/>
          </a:bodyPr>
          <a:lstStyle/>
          <a:p>
            <a:r>
              <a:rPr lang="en-GB" sz="6000" dirty="0" err="1">
                <a:latin typeface="#9Slide05 SVNVanilla Daisy Pro" panose="00000500000000000000" pitchFamily="2" charset="0"/>
              </a:rPr>
              <a:t>Chủ</a:t>
            </a:r>
            <a:r>
              <a:rPr lang="en-GB" sz="6000" dirty="0">
                <a:latin typeface="#9Slide05 SVNVanilla Daisy Pro" panose="00000500000000000000" pitchFamily="2" charset="0"/>
              </a:rPr>
              <a:t> </a:t>
            </a:r>
            <a:r>
              <a:rPr lang="en-GB" sz="6000" dirty="0" err="1">
                <a:latin typeface="#9Slide05 SVNVanilla Daisy Pro" panose="00000500000000000000" pitchFamily="2" charset="0"/>
              </a:rPr>
              <a:t>điểm</a:t>
            </a:r>
            <a:endParaRPr lang="vi-VN" sz="6000" dirty="0"/>
          </a:p>
        </p:txBody>
      </p:sp>
      <p:sp>
        <p:nvSpPr>
          <p:cNvPr id="11" name="TextBox 10">
            <a:extLst>
              <a:ext uri="{FF2B5EF4-FFF2-40B4-BE49-F238E27FC236}">
                <a16:creationId xmlns:a16="http://schemas.microsoft.com/office/drawing/2014/main" id="{52A0C61E-9B3E-4979-179F-9BB476212655}"/>
              </a:ext>
            </a:extLst>
          </p:cNvPr>
          <p:cNvSpPr txBox="1"/>
          <p:nvPr/>
        </p:nvSpPr>
        <p:spPr>
          <a:xfrm>
            <a:off x="3712381" y="1959834"/>
            <a:ext cx="6125395" cy="1569660"/>
          </a:xfrm>
          <a:prstGeom prst="rect">
            <a:avLst/>
          </a:prstGeom>
          <a:noFill/>
        </p:spPr>
        <p:txBody>
          <a:bodyPr wrap="none" rtlCol="0">
            <a:spAutoFit/>
          </a:bodyPr>
          <a:lstStyle/>
          <a:p>
            <a:r>
              <a:rPr lang="en-GB" sz="9600" dirty="0" err="1">
                <a:solidFill>
                  <a:schemeClr val="accent2"/>
                </a:solidFill>
                <a:latin typeface="#9Slide07 IcielBaliho Script" pitchFamily="2" charset="-93"/>
              </a:rPr>
              <a:t>Có</a:t>
            </a:r>
            <a:r>
              <a:rPr lang="en-GB" sz="9600" dirty="0">
                <a:solidFill>
                  <a:schemeClr val="accent2"/>
                </a:solidFill>
                <a:latin typeface="#9Slide07 IcielBaliho Script" pitchFamily="2" charset="-93"/>
              </a:rPr>
              <a:t> </a:t>
            </a:r>
            <a:r>
              <a:rPr lang="en-GB" sz="9600" dirty="0" err="1">
                <a:solidFill>
                  <a:schemeClr val="accent2"/>
                </a:solidFill>
                <a:latin typeface="#9Slide07 IcielBaliho Script" pitchFamily="2" charset="-93"/>
              </a:rPr>
              <a:t>chí</a:t>
            </a:r>
            <a:r>
              <a:rPr lang="en-GB" sz="9600" dirty="0">
                <a:solidFill>
                  <a:schemeClr val="accent2"/>
                </a:solidFill>
                <a:latin typeface="#9Slide07 IcielBaliho Script" pitchFamily="2" charset="-93"/>
              </a:rPr>
              <a:t> </a:t>
            </a:r>
            <a:r>
              <a:rPr lang="en-GB" sz="9600" dirty="0" err="1">
                <a:solidFill>
                  <a:schemeClr val="accent2"/>
                </a:solidFill>
                <a:latin typeface="#9Slide07 IcielBaliho Script" pitchFamily="2" charset="-93"/>
              </a:rPr>
              <a:t>thì</a:t>
            </a:r>
            <a:r>
              <a:rPr lang="en-GB" sz="9600" dirty="0">
                <a:solidFill>
                  <a:schemeClr val="accent2"/>
                </a:solidFill>
                <a:latin typeface="#9Slide07 IcielBaliho Script" pitchFamily="2" charset="-93"/>
              </a:rPr>
              <a:t> </a:t>
            </a:r>
            <a:r>
              <a:rPr lang="en-GB" sz="9600" dirty="0" err="1">
                <a:solidFill>
                  <a:schemeClr val="accent2"/>
                </a:solidFill>
                <a:latin typeface="#9Slide07 IcielBaliho Script" pitchFamily="2" charset="-93"/>
              </a:rPr>
              <a:t>nên</a:t>
            </a:r>
            <a:endParaRPr lang="vi-VN" sz="9600" dirty="0">
              <a:solidFill>
                <a:schemeClr val="accent2"/>
              </a:solidFill>
              <a:latin typeface="#9Slide07 IcielBaliho Script" pitchFamily="2" charset="-93"/>
            </a:endParaRPr>
          </a:p>
        </p:txBody>
      </p:sp>
    </p:spTree>
    <p:extLst>
      <p:ext uri="{BB962C8B-B14F-4D97-AF65-F5344CB8AC3E}">
        <p14:creationId xmlns:p14="http://schemas.microsoft.com/office/powerpoint/2010/main" val="2699734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11278" y="219752"/>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2662F6D6-E9DD-A4DC-0C23-EE21985B9554}"/>
              </a:ext>
            </a:extLst>
          </p:cNvPr>
          <p:cNvPicPr>
            <a:picLocks noChangeAspect="1"/>
          </p:cNvPicPr>
          <p:nvPr/>
        </p:nvPicPr>
        <p:blipFill>
          <a:blip r:embed="rId5"/>
          <a:stretch>
            <a:fillRect/>
          </a:stretch>
        </p:blipFill>
        <p:spPr>
          <a:xfrm>
            <a:off x="877730" y="219752"/>
            <a:ext cx="4706993" cy="1870108"/>
          </a:xfrm>
          <a:prstGeom prst="rect">
            <a:avLst/>
          </a:prstGeom>
        </p:spPr>
      </p:pic>
      <p:sp>
        <p:nvSpPr>
          <p:cNvPr id="3" name="Freeform 16">
            <a:extLst>
              <a:ext uri="{FF2B5EF4-FFF2-40B4-BE49-F238E27FC236}">
                <a16:creationId xmlns:a16="http://schemas.microsoft.com/office/drawing/2014/main" id="{CCD97E6E-0FBC-09E8-7923-5D94A9453346}"/>
              </a:ext>
            </a:extLst>
          </p:cNvPr>
          <p:cNvSpPr/>
          <p:nvPr/>
        </p:nvSpPr>
        <p:spPr>
          <a:xfrm>
            <a:off x="9267573" y="2833380"/>
            <a:ext cx="2698285" cy="3804868"/>
          </a:xfrm>
          <a:custGeom>
            <a:avLst/>
            <a:gdLst/>
            <a:ahLst/>
            <a:cxnLst/>
            <a:rect l="l" t="t" r="r" b="b"/>
            <a:pathLst>
              <a:path w="2698285" h="3804868">
                <a:moveTo>
                  <a:pt x="0" y="0"/>
                </a:moveTo>
                <a:lnTo>
                  <a:pt x="2698285" y="0"/>
                </a:lnTo>
                <a:lnTo>
                  <a:pt x="2698285" y="3804868"/>
                </a:lnTo>
                <a:lnTo>
                  <a:pt x="0" y="380486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FF273FA6-6FCD-E520-8369-E8B8A43FB859}"/>
              </a:ext>
            </a:extLst>
          </p:cNvPr>
          <p:cNvSpPr txBox="1"/>
          <p:nvPr/>
        </p:nvSpPr>
        <p:spPr>
          <a:xfrm>
            <a:off x="1594421" y="2248879"/>
            <a:ext cx="6651922" cy="643894"/>
          </a:xfrm>
          <a:prstGeom prst="rect">
            <a:avLst/>
          </a:prstGeom>
          <a:solidFill>
            <a:schemeClr val="accent5">
              <a:lumMod val="20000"/>
              <a:lumOff val="80000"/>
            </a:schemeClr>
          </a:solidFill>
        </p:spPr>
        <p:txBody>
          <a:bodyPr wrap="square">
            <a:spAutoFit/>
          </a:bodyPr>
          <a:lstStyle/>
          <a:p>
            <a:pPr algn="just">
              <a:lnSpc>
                <a:spcPct val="120000"/>
              </a:lnSpc>
            </a:pPr>
            <a:r>
              <a:rPr lang="en-US" sz="3200" b="1" dirty="0" err="1">
                <a:solidFill>
                  <a:srgbClr val="000000"/>
                </a:solidFill>
                <a:latin typeface="+mj-lt"/>
                <a:ea typeface="Open Sans" panose="020B0606030504020204" pitchFamily="34" charset="0"/>
                <a:cs typeface="Open Sans" panose="020B0606030504020204" pitchFamily="34" charset="0"/>
              </a:rPr>
              <a:t>Đoạn</a:t>
            </a:r>
            <a:r>
              <a:rPr lang="en-US" sz="3200" b="1" dirty="0">
                <a:solidFill>
                  <a:srgbClr val="000000"/>
                </a:solidFill>
                <a:latin typeface="+mj-lt"/>
                <a:ea typeface="Open Sans" panose="020B0606030504020204" pitchFamily="34" charset="0"/>
                <a:cs typeface="Open Sans" panose="020B0606030504020204" pitchFamily="34" charset="0"/>
              </a:rPr>
              <a:t> 1: </a:t>
            </a:r>
            <a:r>
              <a:rPr lang="en-US" sz="3200" dirty="0" err="1">
                <a:solidFill>
                  <a:srgbClr val="000000"/>
                </a:solidFill>
                <a:latin typeface="+mj-lt"/>
                <a:ea typeface="Open Sans" panose="020B0606030504020204" pitchFamily="34" charset="0"/>
                <a:cs typeface="Open Sans" panose="020B0606030504020204" pitchFamily="34" charset="0"/>
              </a:rPr>
              <a:t>từ</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đầu</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đến</a:t>
            </a:r>
            <a:r>
              <a:rPr lang="en-US" sz="3200" dirty="0">
                <a:solidFill>
                  <a:srgbClr val="000000"/>
                </a:solidFill>
                <a:latin typeface="+mj-lt"/>
                <a:ea typeface="Open Sans" panose="020B0606030504020204" pitchFamily="34" charset="0"/>
                <a:cs typeface="Open Sans" panose="020B0606030504020204" pitchFamily="34" charset="0"/>
              </a:rPr>
              <a:t> ... </a:t>
            </a:r>
            <a:r>
              <a:rPr lang="en-US" sz="3200" dirty="0" err="1">
                <a:solidFill>
                  <a:srgbClr val="000000"/>
                </a:solidFill>
                <a:latin typeface="+mj-lt"/>
                <a:ea typeface="Open Sans" panose="020B0606030504020204" pitchFamily="34" charset="0"/>
                <a:cs typeface="Open Sans" panose="020B0606030504020204" pitchFamily="34" charset="0"/>
              </a:rPr>
              <a:t>ra</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một</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đảo</a:t>
            </a:r>
            <a:r>
              <a:rPr lang="en-US" sz="3200" dirty="0">
                <a:solidFill>
                  <a:srgbClr val="000000"/>
                </a:solidFill>
                <a:latin typeface="+mj-lt"/>
                <a:ea typeface="Open Sans" panose="020B0606030504020204" pitchFamily="34" charset="0"/>
                <a:cs typeface="Open Sans" panose="020B0606030504020204" pitchFamily="34" charset="0"/>
              </a:rPr>
              <a:t> xa.</a:t>
            </a:r>
            <a:endParaRPr lang="en-US" sz="3200" i="1" dirty="0">
              <a:solidFill>
                <a:srgbClr val="000000"/>
              </a:solidFill>
              <a:effectLst/>
              <a:latin typeface="+mj-lt"/>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1D17586-3FF6-4AD2-FD10-E847771F96D3}"/>
              </a:ext>
            </a:extLst>
          </p:cNvPr>
          <p:cNvSpPr txBox="1"/>
          <p:nvPr/>
        </p:nvSpPr>
        <p:spPr>
          <a:xfrm>
            <a:off x="1579671" y="3111243"/>
            <a:ext cx="6683415" cy="1232389"/>
          </a:xfrm>
          <a:prstGeom prst="rect">
            <a:avLst/>
          </a:prstGeom>
          <a:solidFill>
            <a:schemeClr val="accent6">
              <a:lumMod val="20000"/>
              <a:lumOff val="80000"/>
            </a:schemeClr>
          </a:solidFill>
        </p:spPr>
        <p:txBody>
          <a:bodyPr wrap="square">
            <a:spAutoFit/>
          </a:bodyPr>
          <a:lstStyle/>
          <a:p>
            <a:pPr algn="just">
              <a:lnSpc>
                <a:spcPct val="120000"/>
              </a:lnSpc>
            </a:pPr>
            <a:r>
              <a:rPr lang="en-US" sz="3200" b="1" dirty="0" err="1">
                <a:solidFill>
                  <a:srgbClr val="000000"/>
                </a:solidFill>
                <a:latin typeface="+mj-lt"/>
                <a:ea typeface="Open Sans" panose="020B0606030504020204" pitchFamily="34" charset="0"/>
                <a:cs typeface="Open Sans" panose="020B0606030504020204" pitchFamily="34" charset="0"/>
              </a:rPr>
              <a:t>Đoạn</a:t>
            </a:r>
            <a:r>
              <a:rPr lang="en-US" sz="3200" b="1" dirty="0">
                <a:solidFill>
                  <a:srgbClr val="000000"/>
                </a:solidFill>
                <a:latin typeface="+mj-lt"/>
                <a:ea typeface="Open Sans" panose="020B0606030504020204" pitchFamily="34" charset="0"/>
                <a:cs typeface="Open Sans" panose="020B0606030504020204" pitchFamily="34" charset="0"/>
              </a:rPr>
              <a:t> 2: </a:t>
            </a:r>
            <a:r>
              <a:rPr lang="en-US" sz="3200" dirty="0" err="1">
                <a:solidFill>
                  <a:srgbClr val="000000"/>
                </a:solidFill>
                <a:latin typeface="+mj-lt"/>
                <a:ea typeface="Open Sans" panose="020B0606030504020204" pitchFamily="34" charset="0"/>
                <a:cs typeface="Open Sans" panose="020B0606030504020204" pitchFamily="34" charset="0"/>
              </a:rPr>
              <a:t>từ</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Hôm</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đặt</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chân</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lên</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bãi</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cát</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đến</a:t>
            </a:r>
            <a:r>
              <a:rPr lang="en-US" sz="3200" dirty="0">
                <a:solidFill>
                  <a:srgbClr val="000000"/>
                </a:solidFill>
                <a:latin typeface="+mj-lt"/>
                <a:ea typeface="Open Sans" panose="020B0606030504020204" pitchFamily="34" charset="0"/>
                <a:cs typeface="Open Sans" panose="020B0606030504020204" pitchFamily="34" charset="0"/>
              </a:rPr>
              <a:t> ... </a:t>
            </a:r>
            <a:r>
              <a:rPr lang="en-US" sz="3200" dirty="0" err="1">
                <a:solidFill>
                  <a:srgbClr val="000000"/>
                </a:solidFill>
                <a:latin typeface="+mj-lt"/>
                <a:ea typeface="Open Sans" panose="020B0606030504020204" pitchFamily="34" charset="0"/>
                <a:cs typeface="Open Sans" panose="020B0606030504020204" pitchFamily="34" charset="0"/>
              </a:rPr>
              <a:t>làm</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thức</a:t>
            </a:r>
            <a:r>
              <a:rPr lang="en-US" sz="3200" dirty="0">
                <a:solidFill>
                  <a:srgbClr val="000000"/>
                </a:solidFill>
                <a:latin typeface="+mj-lt"/>
                <a:ea typeface="Open Sans" panose="020B0606030504020204" pitchFamily="34" charset="0"/>
                <a:cs typeface="Open Sans" panose="020B0606030504020204" pitchFamily="34" charset="0"/>
              </a:rPr>
              <a:t> </a:t>
            </a:r>
            <a:r>
              <a:rPr lang="en-US" sz="3200" dirty="0" err="1">
                <a:solidFill>
                  <a:srgbClr val="000000"/>
                </a:solidFill>
                <a:latin typeface="+mj-lt"/>
                <a:ea typeface="Open Sans" panose="020B0606030504020204" pitchFamily="34" charset="0"/>
                <a:cs typeface="Open Sans" panose="020B0606030504020204" pitchFamily="34" charset="0"/>
              </a:rPr>
              <a:t>ăn</a:t>
            </a:r>
            <a:endParaRPr lang="en-US" sz="3200" i="1" dirty="0">
              <a:solidFill>
                <a:srgbClr val="000000"/>
              </a:solidFill>
              <a:effectLst/>
              <a:latin typeface="+mj-l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671F9CE5-61FA-EB65-40BF-D11DF0A52B69}"/>
              </a:ext>
            </a:extLst>
          </p:cNvPr>
          <p:cNvSpPr txBox="1"/>
          <p:nvPr/>
        </p:nvSpPr>
        <p:spPr>
          <a:xfrm>
            <a:off x="1611164" y="4478855"/>
            <a:ext cx="6651922" cy="1232197"/>
          </a:xfrm>
          <a:prstGeom prst="rect">
            <a:avLst/>
          </a:prstGeom>
          <a:solidFill>
            <a:schemeClr val="accent4">
              <a:lumMod val="20000"/>
              <a:lumOff val="80000"/>
            </a:schemeClr>
          </a:solidFill>
        </p:spPr>
        <p:txBody>
          <a:bodyPr wrap="square">
            <a:spAutoFit/>
          </a:bodyPr>
          <a:lstStyle/>
          <a:p>
            <a:pPr algn="just">
              <a:lnSpc>
                <a:spcPct val="120000"/>
              </a:lnSpc>
            </a:pPr>
            <a:r>
              <a:rPr lang="vi-VN" sz="3200" b="1" dirty="0">
                <a:latin typeface="Calibri" panose="020F0502020204030204" pitchFamily="34" charset="0"/>
                <a:ea typeface="Calibri" panose="020F0502020204030204" pitchFamily="34" charset="0"/>
                <a:cs typeface="Calibri" panose="020F0502020204030204" pitchFamily="34" charset="0"/>
              </a:rPr>
              <a:t>Đoạn 3: </a:t>
            </a:r>
            <a:r>
              <a:rPr lang="vi-VN" sz="3200" dirty="0">
                <a:latin typeface="Calibri" panose="020F0502020204030204" pitchFamily="34" charset="0"/>
                <a:ea typeface="Calibri" panose="020F0502020204030204" pitchFamily="34" charset="0"/>
                <a:cs typeface="Calibri" panose="020F0502020204030204" pitchFamily="34" charset="0"/>
              </a:rPr>
              <a:t>từ Một hôm, có chiếc thuyền đánh cá... đến ... đầy đủ như xưa.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4E081B4-EDAE-E21C-81E4-292C0B2CDBA3}"/>
              </a:ext>
            </a:extLst>
          </p:cNvPr>
          <p:cNvSpPr txBox="1"/>
          <p:nvPr/>
        </p:nvSpPr>
        <p:spPr>
          <a:xfrm>
            <a:off x="1579671" y="5894558"/>
            <a:ext cx="6651922" cy="643894"/>
          </a:xfrm>
          <a:prstGeom prst="rect">
            <a:avLst/>
          </a:prstGeom>
          <a:solidFill>
            <a:schemeClr val="accent3">
              <a:lumMod val="20000"/>
              <a:lumOff val="80000"/>
            </a:schemeClr>
          </a:solidFill>
        </p:spPr>
        <p:txBody>
          <a:bodyPr wrap="square">
            <a:spAutoFit/>
          </a:bodyPr>
          <a:lstStyle/>
          <a:p>
            <a:pPr algn="just">
              <a:lnSpc>
                <a:spcPct val="120000"/>
              </a:lnSpc>
            </a:pPr>
            <a:r>
              <a:rPr lang="vi-VN" sz="3200" b="1" dirty="0">
                <a:latin typeface="Calibri" panose="020F0502020204030204" pitchFamily="34" charset="0"/>
                <a:ea typeface="Calibri" panose="020F0502020204030204" pitchFamily="34" charset="0"/>
                <a:cs typeface="Calibri" panose="020F0502020204030204" pitchFamily="34" charset="0"/>
              </a:rPr>
              <a:t>Đoạn 4: </a:t>
            </a:r>
            <a:r>
              <a:rPr lang="vi-VN" sz="3200" dirty="0">
                <a:latin typeface="Calibri" panose="020F0502020204030204" pitchFamily="34" charset="0"/>
                <a:ea typeface="Calibri" panose="020F0502020204030204" pitchFamily="34" charset="0"/>
                <a:cs typeface="Calibri" panose="020F0502020204030204" pitchFamily="34" charset="0"/>
              </a:rPr>
              <a:t>Phần còn lại.</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353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46904"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a:extLst>
              <a:ext uri="{FF2B5EF4-FFF2-40B4-BE49-F238E27FC236}">
                <a16:creationId xmlns:a16="http://schemas.microsoft.com/office/drawing/2014/main" id="{53152211-DC5D-78D2-F741-848B02453B99}"/>
              </a:ext>
            </a:extLst>
          </p:cNvPr>
          <p:cNvPicPr>
            <a:picLocks noChangeAspect="1"/>
          </p:cNvPicPr>
          <p:nvPr/>
        </p:nvPicPr>
        <p:blipFill>
          <a:blip r:embed="rId6"/>
          <a:stretch>
            <a:fillRect/>
          </a:stretch>
        </p:blipFill>
        <p:spPr>
          <a:xfrm>
            <a:off x="2728163" y="332847"/>
            <a:ext cx="6735674" cy="1112160"/>
          </a:xfrm>
          <a:prstGeom prst="rect">
            <a:avLst/>
          </a:prstGeom>
        </p:spPr>
      </p:pic>
      <p:sp>
        <p:nvSpPr>
          <p:cNvPr id="9" name="TextBox 8">
            <a:extLst>
              <a:ext uri="{FF2B5EF4-FFF2-40B4-BE49-F238E27FC236}">
                <a16:creationId xmlns:a16="http://schemas.microsoft.com/office/drawing/2014/main" id="{B4B09E26-5E89-1F6E-5EEE-BD9D90DB1846}"/>
              </a:ext>
            </a:extLst>
          </p:cNvPr>
          <p:cNvSpPr txBox="1"/>
          <p:nvPr/>
        </p:nvSpPr>
        <p:spPr>
          <a:xfrm>
            <a:off x="3829850" y="1796823"/>
            <a:ext cx="4732260"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sz="4400">
                <a:solidFill>
                  <a:srgbClr val="000000"/>
                </a:solidFill>
                <a:latin typeface="Calibri" panose="020F0502020204030204" pitchFamily="34" charset="0"/>
                <a:ea typeface="Calibri" panose="020F0502020204030204" pitchFamily="34" charset="0"/>
                <a:cs typeface="Calibri" panose="020F0502020204030204" pitchFamily="34" charset="0"/>
              </a:rPr>
              <a:t>nhún nhường</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FDEFA67-5A7D-4894-5A38-54E121BDC08F}"/>
              </a:ext>
            </a:extLst>
          </p:cNvPr>
          <p:cNvSpPr txBox="1"/>
          <p:nvPr/>
        </p:nvSpPr>
        <p:spPr>
          <a:xfrm>
            <a:off x="3097715" y="2942613"/>
            <a:ext cx="5421530"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chịu thương chịu khó</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A1666C4-B769-B3E6-486F-CBC9552D3C73}"/>
              </a:ext>
            </a:extLst>
          </p:cNvPr>
          <p:cNvSpPr txBox="1"/>
          <p:nvPr/>
        </p:nvSpPr>
        <p:spPr>
          <a:xfrm>
            <a:off x="3786985" y="4088403"/>
            <a:ext cx="4732260"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hoang vu</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3131310-A95B-5751-0C38-5FB8B7EADCF6}"/>
              </a:ext>
            </a:extLst>
          </p:cNvPr>
          <p:cNvSpPr txBox="1"/>
          <p:nvPr/>
        </p:nvSpPr>
        <p:spPr>
          <a:xfrm>
            <a:off x="3786985" y="5249678"/>
            <a:ext cx="4732260"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trời luôn có mắt</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18" name="Freeform 18">
            <a:extLst>
              <a:ext uri="{FF2B5EF4-FFF2-40B4-BE49-F238E27FC236}">
                <a16:creationId xmlns:a16="http://schemas.microsoft.com/office/drawing/2014/main" id="{9CAF03BE-9809-F1AE-8204-5EFDB5779512}"/>
              </a:ext>
            </a:extLst>
          </p:cNvPr>
          <p:cNvSpPr/>
          <p:nvPr/>
        </p:nvSpPr>
        <p:spPr>
          <a:xfrm>
            <a:off x="9094286" y="2451416"/>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5348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46904"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B4B09E26-5E89-1F6E-5EEE-BD9D90DB1846}"/>
              </a:ext>
            </a:extLst>
          </p:cNvPr>
          <p:cNvSpPr txBox="1"/>
          <p:nvPr/>
        </p:nvSpPr>
        <p:spPr>
          <a:xfrm>
            <a:off x="887081" y="2858818"/>
            <a:ext cx="4732260"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sz="4400">
                <a:solidFill>
                  <a:srgbClr val="000000"/>
                </a:solidFill>
                <a:latin typeface="Calibri" panose="020F0502020204030204" pitchFamily="34" charset="0"/>
                <a:ea typeface="Calibri" panose="020F0502020204030204" pitchFamily="34" charset="0"/>
                <a:cs typeface="Calibri" panose="020F0502020204030204" pitchFamily="34" charset="0"/>
              </a:rPr>
              <a:t>nhún nhường</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18" name="Freeform 18">
            <a:extLst>
              <a:ext uri="{FF2B5EF4-FFF2-40B4-BE49-F238E27FC236}">
                <a16:creationId xmlns:a16="http://schemas.microsoft.com/office/drawing/2014/main" id="{9CAF03BE-9809-F1AE-8204-5EFDB5779512}"/>
              </a:ext>
            </a:extLst>
          </p:cNvPr>
          <p:cNvSpPr/>
          <p:nvPr/>
        </p:nvSpPr>
        <p:spPr>
          <a:xfrm>
            <a:off x="9094286" y="2451416"/>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B0E11E53-922A-ED91-AF65-4D08A09D7CA4}"/>
              </a:ext>
            </a:extLst>
          </p:cNvPr>
          <p:cNvGrpSpPr/>
          <p:nvPr/>
        </p:nvGrpSpPr>
        <p:grpSpPr>
          <a:xfrm>
            <a:off x="4749801" y="398271"/>
            <a:ext cx="5449802" cy="2268729"/>
            <a:chOff x="4749801" y="398271"/>
            <a:chExt cx="5449802" cy="2268729"/>
          </a:xfrm>
        </p:grpSpPr>
        <p:sp>
          <p:nvSpPr>
            <p:cNvPr id="2" name="Freeform 16">
              <a:extLst>
                <a:ext uri="{FF2B5EF4-FFF2-40B4-BE49-F238E27FC236}">
                  <a16:creationId xmlns:a16="http://schemas.microsoft.com/office/drawing/2014/main" id="{BC60E3E4-0623-4183-4788-5815844D1215}"/>
                </a:ext>
              </a:extLst>
            </p:cNvPr>
            <p:cNvSpPr/>
            <p:nvPr/>
          </p:nvSpPr>
          <p:spPr>
            <a:xfrm>
              <a:off x="4749801" y="398271"/>
              <a:ext cx="5449802" cy="2268729"/>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93A53FB0-81E1-9E2A-3628-FD287596EE90}"/>
                </a:ext>
              </a:extLst>
            </p:cNvPr>
            <p:cNvSpPr txBox="1"/>
            <p:nvPr/>
          </p:nvSpPr>
          <p:spPr>
            <a:xfrm>
              <a:off x="5251269" y="563139"/>
              <a:ext cx="4341249" cy="1938992"/>
            </a:xfrm>
            <a:prstGeom prst="rect">
              <a:avLst/>
            </a:prstGeom>
            <a:noFill/>
          </p:spPr>
          <p:txBody>
            <a:bodyPr wrap="square" rtlCol="0">
              <a:spAutoFit/>
            </a:bodyPr>
            <a:lstStyle/>
            <a:p>
              <a:pPr algn="ctr"/>
              <a:r>
                <a:rPr lang="en-GB" sz="6000" dirty="0" err="1">
                  <a:solidFill>
                    <a:srgbClr val="02AAA5"/>
                  </a:solidFill>
                  <a:latin typeface="#9Slide07 IcielBaliho Script" pitchFamily="2" charset="-93"/>
                </a:rPr>
                <a:t>Giải</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nghĩa</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từ</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khó</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hiểu</a:t>
              </a:r>
              <a:endParaRPr lang="vi-VN" sz="6000" dirty="0">
                <a:solidFill>
                  <a:srgbClr val="02AAA5"/>
                </a:solidFill>
                <a:latin typeface="#9Slide07 IcielBaliho Script" pitchFamily="2" charset="-93"/>
              </a:endParaRPr>
            </a:p>
          </p:txBody>
        </p:sp>
      </p:grpSp>
      <p:sp>
        <p:nvSpPr>
          <p:cNvPr id="6" name="TextBox 5">
            <a:extLst>
              <a:ext uri="{FF2B5EF4-FFF2-40B4-BE49-F238E27FC236}">
                <a16:creationId xmlns:a16="http://schemas.microsoft.com/office/drawing/2014/main" id="{C0E4A8A5-3A43-B417-D97C-51F17EDC70CA}"/>
              </a:ext>
            </a:extLst>
          </p:cNvPr>
          <p:cNvSpPr txBox="1"/>
          <p:nvPr/>
        </p:nvSpPr>
        <p:spPr>
          <a:xfrm>
            <a:off x="781796" y="3761940"/>
            <a:ext cx="6818630" cy="2174763"/>
          </a:xfrm>
          <a:prstGeom prst="rect">
            <a:avLst/>
          </a:prstGeom>
          <a:noFill/>
        </p:spPr>
        <p:txBody>
          <a:bodyPr wrap="square">
            <a:spAutoFit/>
          </a:bodyPr>
          <a:lstStyle/>
          <a:p>
            <a:pPr algn="ctr">
              <a:lnSpc>
                <a:spcPct val="150000"/>
              </a:lnSpc>
            </a:pPr>
            <a:r>
              <a:rPr lang="en-US" sz="4800" kern="100" dirty="0" err="1">
                <a:solidFill>
                  <a:srgbClr val="231F20"/>
                </a:solidFill>
                <a:effectLst/>
                <a:latin typeface="+mj-lt"/>
                <a:ea typeface="Arial" panose="020B0604020202020204" pitchFamily="34" charset="0"/>
              </a:rPr>
              <a:t>khiêm</a:t>
            </a:r>
            <a:r>
              <a:rPr lang="en-US" sz="4800" kern="100" dirty="0">
                <a:solidFill>
                  <a:srgbClr val="231F20"/>
                </a:solidFill>
                <a:effectLst/>
                <a:latin typeface="+mj-lt"/>
                <a:ea typeface="Arial" panose="020B0604020202020204" pitchFamily="34" charset="0"/>
              </a:rPr>
              <a:t> </a:t>
            </a:r>
            <a:r>
              <a:rPr lang="en-US" sz="4800" kern="100" dirty="0" err="1">
                <a:solidFill>
                  <a:srgbClr val="231F20"/>
                </a:solidFill>
                <a:effectLst/>
                <a:latin typeface="+mj-lt"/>
                <a:ea typeface="Arial" panose="020B0604020202020204" pitchFamily="34" charset="0"/>
              </a:rPr>
              <a:t>tốn</a:t>
            </a:r>
            <a:r>
              <a:rPr lang="en-US" sz="4800" kern="100" dirty="0">
                <a:solidFill>
                  <a:srgbClr val="231F20"/>
                </a:solidFill>
                <a:effectLst/>
                <a:latin typeface="+mj-lt"/>
                <a:ea typeface="Arial" panose="020B0604020202020204" pitchFamily="34" charset="0"/>
              </a:rPr>
              <a:t> </a:t>
            </a:r>
            <a:r>
              <a:rPr lang="en-US" sz="4800" kern="100" dirty="0" err="1">
                <a:solidFill>
                  <a:srgbClr val="231F20"/>
                </a:solidFill>
                <a:effectLst/>
                <a:latin typeface="+mj-lt"/>
                <a:ea typeface="Arial" panose="020B0604020202020204" pitchFamily="34" charset="0"/>
              </a:rPr>
              <a:t>trong</a:t>
            </a:r>
            <a:r>
              <a:rPr lang="en-US" sz="4800" kern="100" dirty="0">
                <a:solidFill>
                  <a:srgbClr val="231F20"/>
                </a:solidFill>
                <a:effectLst/>
                <a:latin typeface="+mj-lt"/>
                <a:ea typeface="Arial" panose="020B0604020202020204" pitchFamily="34" charset="0"/>
              </a:rPr>
              <a:t> quan </a:t>
            </a:r>
            <a:r>
              <a:rPr lang="en-US" sz="4800" kern="100" dirty="0" err="1">
                <a:solidFill>
                  <a:srgbClr val="231F20"/>
                </a:solidFill>
                <a:effectLst/>
                <a:latin typeface="+mj-lt"/>
                <a:ea typeface="Arial" panose="020B0604020202020204" pitchFamily="34" charset="0"/>
              </a:rPr>
              <a:t>hệ</a:t>
            </a:r>
            <a:r>
              <a:rPr lang="en-US" sz="4800" kern="100" dirty="0">
                <a:solidFill>
                  <a:srgbClr val="231F20"/>
                </a:solidFill>
                <a:effectLst/>
                <a:latin typeface="+mj-lt"/>
                <a:ea typeface="Arial" panose="020B0604020202020204" pitchFamily="34" charset="0"/>
              </a:rPr>
              <a:t> </a:t>
            </a:r>
            <a:r>
              <a:rPr lang="en-US" sz="4800" kern="100" dirty="0" err="1">
                <a:solidFill>
                  <a:srgbClr val="231F20"/>
                </a:solidFill>
                <a:effectLst/>
                <a:latin typeface="+mj-lt"/>
                <a:ea typeface="Arial" panose="020B0604020202020204" pitchFamily="34" charset="0"/>
              </a:rPr>
              <a:t>giao</a:t>
            </a:r>
            <a:r>
              <a:rPr lang="en-US" sz="4800" kern="100" dirty="0">
                <a:solidFill>
                  <a:srgbClr val="231F20"/>
                </a:solidFill>
                <a:effectLst/>
                <a:latin typeface="+mj-lt"/>
                <a:ea typeface="Arial" panose="020B0604020202020204" pitchFamily="34" charset="0"/>
              </a:rPr>
              <a:t> </a:t>
            </a:r>
            <a:r>
              <a:rPr lang="en-US" sz="4800" kern="100" dirty="0" err="1">
                <a:solidFill>
                  <a:srgbClr val="231F20"/>
                </a:solidFill>
                <a:effectLst/>
                <a:latin typeface="+mj-lt"/>
                <a:ea typeface="Arial" panose="020B0604020202020204" pitchFamily="34" charset="0"/>
              </a:rPr>
              <a:t>tiếp</a:t>
            </a:r>
            <a:r>
              <a:rPr lang="en-US" sz="4800" kern="100" dirty="0">
                <a:solidFill>
                  <a:srgbClr val="231F20"/>
                </a:solidFill>
                <a:effectLst/>
                <a:latin typeface="+mj-lt"/>
                <a:ea typeface="Arial" panose="020B0604020202020204" pitchFamily="34" charset="0"/>
              </a:rPr>
              <a:t>.</a:t>
            </a:r>
            <a:endParaRPr lang="vi-VN" sz="4800" kern="100" dirty="0">
              <a:solidFill>
                <a:srgbClr val="231F20"/>
              </a:solidFill>
              <a:effectLst/>
              <a:latin typeface="+mj-lt"/>
              <a:ea typeface="Arial" panose="020B0604020202020204" pitchFamily="34" charset="0"/>
            </a:endParaRPr>
          </a:p>
        </p:txBody>
      </p:sp>
    </p:spTree>
    <p:extLst>
      <p:ext uri="{BB962C8B-B14F-4D97-AF65-F5344CB8AC3E}">
        <p14:creationId xmlns:p14="http://schemas.microsoft.com/office/powerpoint/2010/main" val="2887068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46904"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Freeform 18">
            <a:extLst>
              <a:ext uri="{FF2B5EF4-FFF2-40B4-BE49-F238E27FC236}">
                <a16:creationId xmlns:a16="http://schemas.microsoft.com/office/drawing/2014/main" id="{9CAF03BE-9809-F1AE-8204-5EFDB5779512}"/>
              </a:ext>
            </a:extLst>
          </p:cNvPr>
          <p:cNvSpPr/>
          <p:nvPr/>
        </p:nvSpPr>
        <p:spPr>
          <a:xfrm>
            <a:off x="9094286" y="2451416"/>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B0E11E53-922A-ED91-AF65-4D08A09D7CA4}"/>
              </a:ext>
            </a:extLst>
          </p:cNvPr>
          <p:cNvGrpSpPr/>
          <p:nvPr/>
        </p:nvGrpSpPr>
        <p:grpSpPr>
          <a:xfrm>
            <a:off x="4749801" y="398271"/>
            <a:ext cx="5449802" cy="2268729"/>
            <a:chOff x="4749801" y="398271"/>
            <a:chExt cx="5449802" cy="2268729"/>
          </a:xfrm>
        </p:grpSpPr>
        <p:sp>
          <p:nvSpPr>
            <p:cNvPr id="2" name="Freeform 16">
              <a:extLst>
                <a:ext uri="{FF2B5EF4-FFF2-40B4-BE49-F238E27FC236}">
                  <a16:creationId xmlns:a16="http://schemas.microsoft.com/office/drawing/2014/main" id="{BC60E3E4-0623-4183-4788-5815844D1215}"/>
                </a:ext>
              </a:extLst>
            </p:cNvPr>
            <p:cNvSpPr/>
            <p:nvPr/>
          </p:nvSpPr>
          <p:spPr>
            <a:xfrm>
              <a:off x="4749801" y="398271"/>
              <a:ext cx="5449802" cy="2268729"/>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93A53FB0-81E1-9E2A-3628-FD287596EE90}"/>
                </a:ext>
              </a:extLst>
            </p:cNvPr>
            <p:cNvSpPr txBox="1"/>
            <p:nvPr/>
          </p:nvSpPr>
          <p:spPr>
            <a:xfrm>
              <a:off x="5251269" y="563139"/>
              <a:ext cx="4341249" cy="1938992"/>
            </a:xfrm>
            <a:prstGeom prst="rect">
              <a:avLst/>
            </a:prstGeom>
            <a:noFill/>
          </p:spPr>
          <p:txBody>
            <a:bodyPr wrap="square" rtlCol="0">
              <a:spAutoFit/>
            </a:bodyPr>
            <a:lstStyle/>
            <a:p>
              <a:pPr algn="ctr"/>
              <a:r>
                <a:rPr lang="en-GB" sz="6000" dirty="0" err="1">
                  <a:solidFill>
                    <a:srgbClr val="02AAA5"/>
                  </a:solidFill>
                  <a:latin typeface="#9Slide07 IcielBaliho Script" pitchFamily="2" charset="-93"/>
                </a:rPr>
                <a:t>Giải</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nghĩa</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từ</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khó</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hiểu</a:t>
              </a:r>
              <a:endParaRPr lang="vi-VN" sz="6000" dirty="0">
                <a:solidFill>
                  <a:srgbClr val="02AAA5"/>
                </a:solidFill>
                <a:latin typeface="#9Slide07 IcielBaliho Script" pitchFamily="2" charset="-93"/>
              </a:endParaRPr>
            </a:p>
          </p:txBody>
        </p:sp>
      </p:grpSp>
      <p:sp>
        <p:nvSpPr>
          <p:cNvPr id="6" name="TextBox 5">
            <a:extLst>
              <a:ext uri="{FF2B5EF4-FFF2-40B4-BE49-F238E27FC236}">
                <a16:creationId xmlns:a16="http://schemas.microsoft.com/office/drawing/2014/main" id="{C0E4A8A5-3A43-B417-D97C-51F17EDC70CA}"/>
              </a:ext>
            </a:extLst>
          </p:cNvPr>
          <p:cNvSpPr txBox="1"/>
          <p:nvPr/>
        </p:nvSpPr>
        <p:spPr>
          <a:xfrm>
            <a:off x="756629" y="3995926"/>
            <a:ext cx="6818630" cy="1323439"/>
          </a:xfrm>
          <a:prstGeom prst="rect">
            <a:avLst/>
          </a:prstGeom>
          <a:noFill/>
        </p:spPr>
        <p:txBody>
          <a:bodyPr wrap="square">
            <a:spAutoFit/>
          </a:bodyPr>
          <a:lstStyle/>
          <a:p>
            <a:pPr algn="ctr"/>
            <a:r>
              <a:rPr lang="en-US" sz="4000" kern="100" dirty="0" err="1">
                <a:solidFill>
                  <a:srgbClr val="231F20"/>
                </a:solidFill>
                <a:effectLst/>
                <a:latin typeface="+mj-lt"/>
                <a:ea typeface="Arial" panose="020B0604020202020204" pitchFamily="34" charset="0"/>
              </a:rPr>
              <a:t>chăm</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chỉ</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cố</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gắng</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lao</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động</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không</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ngại</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khó</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khăn</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vất</a:t>
            </a:r>
            <a:r>
              <a:rPr lang="en-US" sz="4000" kern="100" dirty="0">
                <a:solidFill>
                  <a:srgbClr val="231F20"/>
                </a:solidFill>
                <a:effectLst/>
                <a:latin typeface="+mj-lt"/>
                <a:ea typeface="Arial" panose="020B0604020202020204" pitchFamily="34" charset="0"/>
              </a:rPr>
              <a:t> </a:t>
            </a:r>
            <a:r>
              <a:rPr lang="en-US" sz="4000" kern="100" dirty="0" err="1">
                <a:solidFill>
                  <a:srgbClr val="231F20"/>
                </a:solidFill>
                <a:effectLst/>
                <a:latin typeface="+mj-lt"/>
                <a:ea typeface="Arial" panose="020B0604020202020204" pitchFamily="34" charset="0"/>
              </a:rPr>
              <a:t>vả</a:t>
            </a:r>
            <a:r>
              <a:rPr lang="en-US" sz="4000" kern="100" dirty="0">
                <a:solidFill>
                  <a:srgbClr val="231F20"/>
                </a:solidFill>
                <a:effectLst/>
                <a:latin typeface="+mj-lt"/>
                <a:ea typeface="Arial" panose="020B0604020202020204" pitchFamily="34" charset="0"/>
              </a:rPr>
              <a:t>.</a:t>
            </a:r>
            <a:endParaRPr lang="vi-VN" sz="4000" kern="100" dirty="0">
              <a:solidFill>
                <a:srgbClr val="231F20"/>
              </a:solidFill>
              <a:effectLst/>
              <a:latin typeface="+mj-lt"/>
              <a:ea typeface="Arial" panose="020B0604020202020204" pitchFamily="34" charset="0"/>
            </a:endParaRPr>
          </a:p>
        </p:txBody>
      </p:sp>
      <p:sp>
        <p:nvSpPr>
          <p:cNvPr id="5" name="TextBox 4">
            <a:extLst>
              <a:ext uri="{FF2B5EF4-FFF2-40B4-BE49-F238E27FC236}">
                <a16:creationId xmlns:a16="http://schemas.microsoft.com/office/drawing/2014/main" id="{AD6C9382-AB69-CD2A-3212-0119E6849D59}"/>
              </a:ext>
            </a:extLst>
          </p:cNvPr>
          <p:cNvSpPr txBox="1"/>
          <p:nvPr/>
        </p:nvSpPr>
        <p:spPr>
          <a:xfrm>
            <a:off x="1117913" y="2858818"/>
            <a:ext cx="5421530"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chịu thương chịu khó</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5942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46904"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Freeform 18">
            <a:extLst>
              <a:ext uri="{FF2B5EF4-FFF2-40B4-BE49-F238E27FC236}">
                <a16:creationId xmlns:a16="http://schemas.microsoft.com/office/drawing/2014/main" id="{9CAF03BE-9809-F1AE-8204-5EFDB5779512}"/>
              </a:ext>
            </a:extLst>
          </p:cNvPr>
          <p:cNvSpPr/>
          <p:nvPr/>
        </p:nvSpPr>
        <p:spPr>
          <a:xfrm>
            <a:off x="9094286" y="2451416"/>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B0E11E53-922A-ED91-AF65-4D08A09D7CA4}"/>
              </a:ext>
            </a:extLst>
          </p:cNvPr>
          <p:cNvGrpSpPr/>
          <p:nvPr/>
        </p:nvGrpSpPr>
        <p:grpSpPr>
          <a:xfrm>
            <a:off x="4749801" y="398271"/>
            <a:ext cx="5449802" cy="2268729"/>
            <a:chOff x="4749801" y="398271"/>
            <a:chExt cx="5449802" cy="2268729"/>
          </a:xfrm>
        </p:grpSpPr>
        <p:sp>
          <p:nvSpPr>
            <p:cNvPr id="2" name="Freeform 16">
              <a:extLst>
                <a:ext uri="{FF2B5EF4-FFF2-40B4-BE49-F238E27FC236}">
                  <a16:creationId xmlns:a16="http://schemas.microsoft.com/office/drawing/2014/main" id="{BC60E3E4-0623-4183-4788-5815844D1215}"/>
                </a:ext>
              </a:extLst>
            </p:cNvPr>
            <p:cNvSpPr/>
            <p:nvPr/>
          </p:nvSpPr>
          <p:spPr>
            <a:xfrm>
              <a:off x="4749801" y="398271"/>
              <a:ext cx="5449802" cy="2268729"/>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93A53FB0-81E1-9E2A-3628-FD287596EE90}"/>
                </a:ext>
              </a:extLst>
            </p:cNvPr>
            <p:cNvSpPr txBox="1"/>
            <p:nvPr/>
          </p:nvSpPr>
          <p:spPr>
            <a:xfrm>
              <a:off x="5251269" y="563139"/>
              <a:ext cx="4341249" cy="1938992"/>
            </a:xfrm>
            <a:prstGeom prst="rect">
              <a:avLst/>
            </a:prstGeom>
            <a:noFill/>
          </p:spPr>
          <p:txBody>
            <a:bodyPr wrap="square" rtlCol="0">
              <a:spAutoFit/>
            </a:bodyPr>
            <a:lstStyle/>
            <a:p>
              <a:pPr algn="ctr"/>
              <a:r>
                <a:rPr lang="en-GB" sz="6000" dirty="0" err="1">
                  <a:solidFill>
                    <a:srgbClr val="02AAA5"/>
                  </a:solidFill>
                  <a:latin typeface="#9Slide07 IcielBaliho Script" pitchFamily="2" charset="-93"/>
                </a:rPr>
                <a:t>Giải</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nghĩa</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từ</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khó</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hiểu</a:t>
              </a:r>
              <a:endParaRPr lang="vi-VN" sz="6000" dirty="0">
                <a:solidFill>
                  <a:srgbClr val="02AAA5"/>
                </a:solidFill>
                <a:latin typeface="#9Slide07 IcielBaliho Script" pitchFamily="2" charset="-93"/>
              </a:endParaRPr>
            </a:p>
          </p:txBody>
        </p:sp>
      </p:grpSp>
      <p:sp>
        <p:nvSpPr>
          <p:cNvPr id="6" name="TextBox 5">
            <a:extLst>
              <a:ext uri="{FF2B5EF4-FFF2-40B4-BE49-F238E27FC236}">
                <a16:creationId xmlns:a16="http://schemas.microsoft.com/office/drawing/2014/main" id="{C0E4A8A5-3A43-B417-D97C-51F17EDC70CA}"/>
              </a:ext>
            </a:extLst>
          </p:cNvPr>
          <p:cNvSpPr txBox="1"/>
          <p:nvPr/>
        </p:nvSpPr>
        <p:spPr>
          <a:xfrm>
            <a:off x="756629" y="3995926"/>
            <a:ext cx="6818630" cy="1938992"/>
          </a:xfrm>
          <a:prstGeom prst="rect">
            <a:avLst/>
          </a:prstGeom>
          <a:noFill/>
        </p:spPr>
        <p:txBody>
          <a:bodyPr wrap="square">
            <a:spAutoFit/>
          </a:bodyPr>
          <a:lstStyle/>
          <a:p>
            <a:pPr algn="ctr"/>
            <a:r>
              <a:rPr lang="vi-VN" sz="4000" kern="1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(vùng đất) bỏ không, cây cỏ mọc tự nhiên, chưa hề có tác động của con người.</a:t>
            </a:r>
          </a:p>
        </p:txBody>
      </p:sp>
      <p:sp>
        <p:nvSpPr>
          <p:cNvPr id="7" name="TextBox 6">
            <a:extLst>
              <a:ext uri="{FF2B5EF4-FFF2-40B4-BE49-F238E27FC236}">
                <a16:creationId xmlns:a16="http://schemas.microsoft.com/office/drawing/2014/main" id="{BF34B3FF-5DB1-1CEE-CE58-F42150B3CD70}"/>
              </a:ext>
            </a:extLst>
          </p:cNvPr>
          <p:cNvSpPr txBox="1"/>
          <p:nvPr/>
        </p:nvSpPr>
        <p:spPr>
          <a:xfrm>
            <a:off x="1305452" y="2946743"/>
            <a:ext cx="3342049"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hoang vu</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7774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46904"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Freeform 18">
            <a:extLst>
              <a:ext uri="{FF2B5EF4-FFF2-40B4-BE49-F238E27FC236}">
                <a16:creationId xmlns:a16="http://schemas.microsoft.com/office/drawing/2014/main" id="{9CAF03BE-9809-F1AE-8204-5EFDB5779512}"/>
              </a:ext>
            </a:extLst>
          </p:cNvPr>
          <p:cNvSpPr/>
          <p:nvPr/>
        </p:nvSpPr>
        <p:spPr>
          <a:xfrm>
            <a:off x="9094286" y="2451416"/>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B0E11E53-922A-ED91-AF65-4D08A09D7CA4}"/>
              </a:ext>
            </a:extLst>
          </p:cNvPr>
          <p:cNvGrpSpPr/>
          <p:nvPr/>
        </p:nvGrpSpPr>
        <p:grpSpPr>
          <a:xfrm>
            <a:off x="4749801" y="398271"/>
            <a:ext cx="5449802" cy="2268729"/>
            <a:chOff x="4749801" y="398271"/>
            <a:chExt cx="5449802" cy="2268729"/>
          </a:xfrm>
        </p:grpSpPr>
        <p:sp>
          <p:nvSpPr>
            <p:cNvPr id="2" name="Freeform 16">
              <a:extLst>
                <a:ext uri="{FF2B5EF4-FFF2-40B4-BE49-F238E27FC236}">
                  <a16:creationId xmlns:a16="http://schemas.microsoft.com/office/drawing/2014/main" id="{BC60E3E4-0623-4183-4788-5815844D1215}"/>
                </a:ext>
              </a:extLst>
            </p:cNvPr>
            <p:cNvSpPr/>
            <p:nvPr/>
          </p:nvSpPr>
          <p:spPr>
            <a:xfrm>
              <a:off x="4749801" y="398271"/>
              <a:ext cx="5449802" cy="2268729"/>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93A53FB0-81E1-9E2A-3628-FD287596EE90}"/>
                </a:ext>
              </a:extLst>
            </p:cNvPr>
            <p:cNvSpPr txBox="1"/>
            <p:nvPr/>
          </p:nvSpPr>
          <p:spPr>
            <a:xfrm>
              <a:off x="5251269" y="563139"/>
              <a:ext cx="4341249" cy="1938992"/>
            </a:xfrm>
            <a:prstGeom prst="rect">
              <a:avLst/>
            </a:prstGeom>
            <a:noFill/>
          </p:spPr>
          <p:txBody>
            <a:bodyPr wrap="square" rtlCol="0">
              <a:spAutoFit/>
            </a:bodyPr>
            <a:lstStyle/>
            <a:p>
              <a:pPr algn="ctr"/>
              <a:r>
                <a:rPr lang="en-GB" sz="6000" dirty="0" err="1">
                  <a:solidFill>
                    <a:srgbClr val="02AAA5"/>
                  </a:solidFill>
                  <a:latin typeface="#9Slide07 IcielBaliho Script" pitchFamily="2" charset="-93"/>
                </a:rPr>
                <a:t>Giải</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nghĩa</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từ</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khó</a:t>
              </a:r>
              <a:r>
                <a:rPr lang="en-GB" sz="6000" dirty="0">
                  <a:solidFill>
                    <a:srgbClr val="02AAA5"/>
                  </a:solidFill>
                  <a:latin typeface="#9Slide07 IcielBaliho Script" pitchFamily="2" charset="-93"/>
                </a:rPr>
                <a:t> </a:t>
              </a:r>
              <a:r>
                <a:rPr lang="en-GB" sz="6000" dirty="0" err="1">
                  <a:solidFill>
                    <a:srgbClr val="02AAA5"/>
                  </a:solidFill>
                  <a:latin typeface="#9Slide07 IcielBaliho Script" pitchFamily="2" charset="-93"/>
                </a:rPr>
                <a:t>hiểu</a:t>
              </a:r>
              <a:endParaRPr lang="vi-VN" sz="6000" dirty="0">
                <a:solidFill>
                  <a:srgbClr val="02AAA5"/>
                </a:solidFill>
                <a:latin typeface="#9Slide07 IcielBaliho Script" pitchFamily="2" charset="-93"/>
              </a:endParaRPr>
            </a:p>
          </p:txBody>
        </p:sp>
      </p:grpSp>
      <p:sp>
        <p:nvSpPr>
          <p:cNvPr id="6" name="TextBox 5">
            <a:extLst>
              <a:ext uri="{FF2B5EF4-FFF2-40B4-BE49-F238E27FC236}">
                <a16:creationId xmlns:a16="http://schemas.microsoft.com/office/drawing/2014/main" id="{C0E4A8A5-3A43-B417-D97C-51F17EDC70CA}"/>
              </a:ext>
            </a:extLst>
          </p:cNvPr>
          <p:cNvSpPr txBox="1"/>
          <p:nvPr/>
        </p:nvSpPr>
        <p:spPr>
          <a:xfrm>
            <a:off x="756629" y="3995926"/>
            <a:ext cx="6818630" cy="2554545"/>
          </a:xfrm>
          <a:prstGeom prst="rect">
            <a:avLst/>
          </a:prstGeom>
          <a:noFill/>
        </p:spPr>
        <p:txBody>
          <a:bodyPr wrap="square">
            <a:spAutoFit/>
          </a:bodyPr>
          <a:lstStyle/>
          <a:p>
            <a:pPr algn="ctr"/>
            <a:r>
              <a:rPr lang="vi-VN" sz="4000" kern="1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ý nói cuộc đời rất công bằng, người tốt nhất định không phải chịu thiệt thòi, kẻ xấu không thể mãi đắc ý.</a:t>
            </a:r>
          </a:p>
        </p:txBody>
      </p:sp>
      <p:sp>
        <p:nvSpPr>
          <p:cNvPr id="5" name="TextBox 4">
            <a:extLst>
              <a:ext uri="{FF2B5EF4-FFF2-40B4-BE49-F238E27FC236}">
                <a16:creationId xmlns:a16="http://schemas.microsoft.com/office/drawing/2014/main" id="{C1CA49F8-1B9B-2614-3ADD-BD3A4223CE5B}"/>
              </a:ext>
            </a:extLst>
          </p:cNvPr>
          <p:cNvSpPr txBox="1"/>
          <p:nvPr/>
        </p:nvSpPr>
        <p:spPr>
          <a:xfrm>
            <a:off x="1236383" y="2981082"/>
            <a:ext cx="4732260" cy="769441"/>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trời luôn có mắt</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0356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70601" y="-64645"/>
            <a:ext cx="6060237"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r="-53076"/>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r="-51546"/>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flipH="1">
            <a:off x="4082844" y="2334046"/>
            <a:ext cx="4026313" cy="2214472"/>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a:off x="-1599239" y="-913346"/>
            <a:ext cx="4570077" cy="2513543"/>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3" name="Freeform 23"/>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8" name="Picture 27">
            <a:extLst>
              <a:ext uri="{FF2B5EF4-FFF2-40B4-BE49-F238E27FC236}">
                <a16:creationId xmlns:a16="http://schemas.microsoft.com/office/drawing/2014/main" id="{339B9A3E-97CD-053F-B5B6-EC23DBC7C5D4}"/>
              </a:ext>
            </a:extLst>
          </p:cNvPr>
          <p:cNvPicPr>
            <a:picLocks noChangeAspect="1"/>
          </p:cNvPicPr>
          <p:nvPr/>
        </p:nvPicPr>
        <p:blipFill>
          <a:blip r:embed="rId21"/>
          <a:stretch>
            <a:fillRect/>
          </a:stretch>
        </p:blipFill>
        <p:spPr>
          <a:xfrm>
            <a:off x="806991" y="432681"/>
            <a:ext cx="10819306" cy="5356816"/>
          </a:xfrm>
          <a:prstGeom prst="rect">
            <a:avLst/>
          </a:prstGeom>
        </p:spPr>
      </p:pic>
    </p:spTree>
    <p:extLst>
      <p:ext uri="{BB962C8B-B14F-4D97-AF65-F5344CB8AC3E}">
        <p14:creationId xmlns:p14="http://schemas.microsoft.com/office/powerpoint/2010/main" val="3830344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46904"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reeform 18">
            <a:extLst>
              <a:ext uri="{FF2B5EF4-FFF2-40B4-BE49-F238E27FC236}">
                <a16:creationId xmlns:a16="http://schemas.microsoft.com/office/drawing/2014/main" id="{9CAF03BE-9809-F1AE-8204-5EFDB5779512}"/>
              </a:ext>
            </a:extLst>
          </p:cNvPr>
          <p:cNvSpPr/>
          <p:nvPr/>
        </p:nvSpPr>
        <p:spPr>
          <a:xfrm>
            <a:off x="9572458" y="3088979"/>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0E4A8A5-3A43-B417-D97C-51F17EDC70CA}"/>
              </a:ext>
            </a:extLst>
          </p:cNvPr>
          <p:cNvSpPr txBox="1"/>
          <p:nvPr/>
        </p:nvSpPr>
        <p:spPr>
          <a:xfrm>
            <a:off x="1469693" y="3075057"/>
            <a:ext cx="681863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Vì Mai An Tiêm rất tài giỏi.</a:t>
            </a:r>
          </a:p>
        </p:txBody>
      </p:sp>
      <p:sp>
        <p:nvSpPr>
          <p:cNvPr id="5" name="TextBox 4">
            <a:extLst>
              <a:ext uri="{FF2B5EF4-FFF2-40B4-BE49-F238E27FC236}">
                <a16:creationId xmlns:a16="http://schemas.microsoft.com/office/drawing/2014/main" id="{C1CA49F8-1B9B-2614-3ADD-BD3A4223CE5B}"/>
              </a:ext>
            </a:extLst>
          </p:cNvPr>
          <p:cNvSpPr txBox="1"/>
          <p:nvPr/>
        </p:nvSpPr>
        <p:spPr>
          <a:xfrm>
            <a:off x="1064786" y="650147"/>
            <a:ext cx="10470076" cy="1323439"/>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lvl="0" algn="ct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1: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Vì</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sao</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Vua</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Hùng</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tin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dùng</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gả</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con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gái</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nuôi</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cho</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Mai An </a:t>
            </a:r>
            <a:r>
              <a:rPr lang="en-US" sz="4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Tiêm</a:t>
            </a:r>
            <a:r>
              <a:rPr lang="en-US" sz="4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accent3">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5347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72071"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reeform 18">
            <a:extLst>
              <a:ext uri="{FF2B5EF4-FFF2-40B4-BE49-F238E27FC236}">
                <a16:creationId xmlns:a16="http://schemas.microsoft.com/office/drawing/2014/main" id="{9CAF03BE-9809-F1AE-8204-5EFDB5779512}"/>
              </a:ext>
            </a:extLst>
          </p:cNvPr>
          <p:cNvSpPr/>
          <p:nvPr/>
        </p:nvSpPr>
        <p:spPr>
          <a:xfrm>
            <a:off x="9572458" y="3088979"/>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0E4A8A5-3A43-B417-D97C-51F17EDC70CA}"/>
              </a:ext>
            </a:extLst>
          </p:cNvPr>
          <p:cNvSpPr txBox="1"/>
          <p:nvPr/>
        </p:nvSpPr>
        <p:spPr>
          <a:xfrm>
            <a:off x="1469692" y="2823388"/>
            <a:ext cx="7556861"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Vì Mai An Tiêm nói rằng những điều mình có được là nhờ chịu thương chịu khó; có kẻ ghen ghét, tâu với Vua Hùng, khiến Vua nghĩ rằng Mai An Tiêm vô ơn.</a:t>
            </a:r>
          </a:p>
        </p:txBody>
      </p:sp>
      <p:sp>
        <p:nvSpPr>
          <p:cNvPr id="5" name="TextBox 4">
            <a:extLst>
              <a:ext uri="{FF2B5EF4-FFF2-40B4-BE49-F238E27FC236}">
                <a16:creationId xmlns:a16="http://schemas.microsoft.com/office/drawing/2014/main" id="{C1CA49F8-1B9B-2614-3ADD-BD3A4223CE5B}"/>
              </a:ext>
            </a:extLst>
          </p:cNvPr>
          <p:cNvSpPr txBox="1"/>
          <p:nvPr/>
        </p:nvSpPr>
        <p:spPr>
          <a:xfrm>
            <a:off x="1064786" y="650147"/>
            <a:ext cx="10470076" cy="1323439"/>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lvl="0" algn="ctr"/>
            <a:r>
              <a:rPr lang="en-US" sz="4000"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2. Vì sao gia đình Mai An Tiêm bị nhà vua đày ra đảo xa?</a:t>
            </a:r>
            <a:endParaRPr kumimoji="0" lang="en-US" sz="4000" b="1" i="0" u="none" strike="noStrike" kern="1200" cap="none" spc="0" normalizeH="0" baseline="0" noProof="0" dirty="0">
              <a:ln>
                <a:noFill/>
              </a:ln>
              <a:solidFill>
                <a:schemeClr val="accent3">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3898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72071"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reeform 18">
            <a:extLst>
              <a:ext uri="{FF2B5EF4-FFF2-40B4-BE49-F238E27FC236}">
                <a16:creationId xmlns:a16="http://schemas.microsoft.com/office/drawing/2014/main" id="{9CAF03BE-9809-F1AE-8204-5EFDB5779512}"/>
              </a:ext>
            </a:extLst>
          </p:cNvPr>
          <p:cNvSpPr/>
          <p:nvPr/>
        </p:nvSpPr>
        <p:spPr>
          <a:xfrm>
            <a:off x="9572458" y="3088979"/>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0E4A8A5-3A43-B417-D97C-51F17EDC70CA}"/>
              </a:ext>
            </a:extLst>
          </p:cNvPr>
          <p:cNvSpPr txBox="1"/>
          <p:nvPr/>
        </p:nvSpPr>
        <p:spPr>
          <a:xfrm>
            <a:off x="1469692" y="2823388"/>
            <a:ext cx="755686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Đó là phẩm chất chăm chỉ / quyết tâm / không chịu đầu hàng khó khăn / thông minh, sáng tạo / ...</a:t>
            </a:r>
          </a:p>
        </p:txBody>
      </p:sp>
      <p:sp>
        <p:nvSpPr>
          <p:cNvPr id="5" name="TextBox 4">
            <a:extLst>
              <a:ext uri="{FF2B5EF4-FFF2-40B4-BE49-F238E27FC236}">
                <a16:creationId xmlns:a16="http://schemas.microsoft.com/office/drawing/2014/main" id="{C1CA49F8-1B9B-2614-3ADD-BD3A4223CE5B}"/>
              </a:ext>
            </a:extLst>
          </p:cNvPr>
          <p:cNvSpPr txBox="1"/>
          <p:nvPr/>
        </p:nvSpPr>
        <p:spPr>
          <a:xfrm>
            <a:off x="1064786" y="650147"/>
            <a:ext cx="10470076" cy="1323439"/>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lvl="0" algn="ctr"/>
            <a:r>
              <a:rPr lang="vi-VN" sz="4000"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3. Theo em, phẩm chất nào đã giúp vợ chồng Mai An Tiêm vượt qua khó khăn?</a:t>
            </a:r>
            <a:endParaRPr kumimoji="0" lang="en-US" sz="4000" b="1" i="0" u="none" strike="noStrike" kern="1200" cap="none" spc="0" normalizeH="0" baseline="0" noProof="0" dirty="0">
              <a:ln>
                <a:noFill/>
              </a:ln>
              <a:solidFill>
                <a:schemeClr val="accent3">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5334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trees and a blue sky&#10;&#10;Description automatically generated">
            <a:extLst>
              <a:ext uri="{FF2B5EF4-FFF2-40B4-BE49-F238E27FC236}">
                <a16:creationId xmlns:a16="http://schemas.microsoft.com/office/drawing/2014/main" id="{2622936E-0BAB-5280-08EC-4B9A284BE3E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F949D91D-4140-9CE9-967C-A9D60E527602}"/>
              </a:ext>
            </a:extLst>
          </p:cNvPr>
          <p:cNvGrpSpPr/>
          <p:nvPr/>
        </p:nvGrpSpPr>
        <p:grpSpPr>
          <a:xfrm>
            <a:off x="216217" y="-1251209"/>
            <a:ext cx="5879783" cy="4257422"/>
            <a:chOff x="432526" y="-828422"/>
            <a:chExt cx="5879783" cy="4257422"/>
          </a:xfrm>
        </p:grpSpPr>
        <p:sp>
          <p:nvSpPr>
            <p:cNvPr id="2" name="Freeform 20">
              <a:extLst>
                <a:ext uri="{FF2B5EF4-FFF2-40B4-BE49-F238E27FC236}">
                  <a16:creationId xmlns:a16="http://schemas.microsoft.com/office/drawing/2014/main" id="{095B4F94-F117-36CB-6347-440D6F3E8640}"/>
                </a:ext>
              </a:extLst>
            </p:cNvPr>
            <p:cNvSpPr/>
            <p:nvPr/>
          </p:nvSpPr>
          <p:spPr>
            <a:xfrm>
              <a:off x="432526" y="-828422"/>
              <a:ext cx="5879783" cy="4257422"/>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AA81C0D-BC88-2E58-1D24-E0657C32EA1B}"/>
                </a:ext>
              </a:extLst>
            </p:cNvPr>
            <p:cNvSpPr txBox="1"/>
            <p:nvPr/>
          </p:nvSpPr>
          <p:spPr>
            <a:xfrm>
              <a:off x="741775" y="943897"/>
              <a:ext cx="4980851" cy="1938992"/>
            </a:xfrm>
            <a:prstGeom prst="rect">
              <a:avLst/>
            </a:prstGeom>
            <a:noFill/>
          </p:spPr>
          <p:txBody>
            <a:bodyPr wrap="none" rtlCol="0">
              <a:spAutoFit/>
            </a:bodyPr>
            <a:lstStyle/>
            <a:p>
              <a:pPr algn="ctr"/>
              <a:r>
                <a:rPr lang="en-GB" sz="6000" dirty="0" err="1">
                  <a:solidFill>
                    <a:srgbClr val="419745"/>
                  </a:solidFill>
                  <a:latin typeface="#9Slide07 IcielBaliho Script" pitchFamily="2" charset="-93"/>
                </a:rPr>
                <a:t>Trò</a:t>
              </a:r>
              <a:r>
                <a:rPr lang="en-GB" sz="6000" dirty="0">
                  <a:solidFill>
                    <a:srgbClr val="419745"/>
                  </a:solidFill>
                  <a:latin typeface="#9Slide07 IcielBaliho Script" pitchFamily="2" charset="-93"/>
                </a:rPr>
                <a:t> </a:t>
              </a:r>
              <a:r>
                <a:rPr lang="en-GB" sz="6000" dirty="0" err="1">
                  <a:solidFill>
                    <a:srgbClr val="419745"/>
                  </a:solidFill>
                  <a:latin typeface="#9Slide07 IcielBaliho Script" pitchFamily="2" charset="-93"/>
                </a:rPr>
                <a:t>chơi</a:t>
              </a:r>
              <a:endParaRPr lang="en-GB" sz="6000" dirty="0">
                <a:solidFill>
                  <a:srgbClr val="419745"/>
                </a:solidFill>
                <a:latin typeface="#9Slide07 IcielBaliho Script" pitchFamily="2" charset="-93"/>
              </a:endParaRPr>
            </a:p>
            <a:p>
              <a:pPr algn="ctr"/>
              <a:r>
                <a:rPr lang="en-GB" sz="6000" dirty="0" err="1">
                  <a:solidFill>
                    <a:srgbClr val="F27698"/>
                  </a:solidFill>
                  <a:latin typeface="#9Slide07 IcielBaliho Script" pitchFamily="2" charset="-93"/>
                </a:rPr>
                <a:t>Đuổi</a:t>
              </a:r>
              <a:r>
                <a:rPr lang="en-GB" sz="6000" dirty="0">
                  <a:solidFill>
                    <a:srgbClr val="F27698"/>
                  </a:solidFill>
                  <a:latin typeface="#9Slide07 IcielBaliho Script" pitchFamily="2" charset="-93"/>
                </a:rPr>
                <a:t> </a:t>
              </a:r>
              <a:r>
                <a:rPr lang="en-GB" sz="6000" dirty="0" err="1">
                  <a:solidFill>
                    <a:srgbClr val="F27698"/>
                  </a:solidFill>
                  <a:latin typeface="#9Slide07 IcielBaliho Script" pitchFamily="2" charset="-93"/>
                </a:rPr>
                <a:t>hình</a:t>
              </a:r>
              <a:r>
                <a:rPr lang="en-GB" sz="6000" dirty="0">
                  <a:solidFill>
                    <a:srgbClr val="F27698"/>
                  </a:solidFill>
                  <a:latin typeface="#9Slide07 IcielBaliho Script" pitchFamily="2" charset="-93"/>
                </a:rPr>
                <a:t> </a:t>
              </a:r>
              <a:r>
                <a:rPr lang="en-GB" sz="6000" dirty="0" err="1">
                  <a:solidFill>
                    <a:srgbClr val="F27698"/>
                  </a:solidFill>
                  <a:latin typeface="#9Slide07 IcielBaliho Script" pitchFamily="2" charset="-93"/>
                </a:rPr>
                <a:t>bắt</a:t>
              </a:r>
              <a:r>
                <a:rPr lang="en-GB" sz="6000" dirty="0">
                  <a:solidFill>
                    <a:srgbClr val="F27698"/>
                  </a:solidFill>
                  <a:latin typeface="#9Slide07 IcielBaliho Script" pitchFamily="2" charset="-93"/>
                </a:rPr>
                <a:t> </a:t>
              </a:r>
              <a:r>
                <a:rPr lang="en-GB" sz="6000" dirty="0" err="1">
                  <a:solidFill>
                    <a:srgbClr val="F27698"/>
                  </a:solidFill>
                  <a:latin typeface="#9Slide07 IcielBaliho Script" pitchFamily="2" charset="-93"/>
                </a:rPr>
                <a:t>chữ</a:t>
              </a:r>
              <a:endParaRPr lang="vi-VN" sz="6000" dirty="0">
                <a:solidFill>
                  <a:srgbClr val="F27698"/>
                </a:solidFill>
                <a:latin typeface="#9Slide07 IcielBaliho Script" pitchFamily="2" charset="-93"/>
              </a:endParaRPr>
            </a:p>
          </p:txBody>
        </p:sp>
      </p:grpSp>
      <p:sp>
        <p:nvSpPr>
          <p:cNvPr id="4" name="Freeform 19">
            <a:extLst>
              <a:ext uri="{FF2B5EF4-FFF2-40B4-BE49-F238E27FC236}">
                <a16:creationId xmlns:a16="http://schemas.microsoft.com/office/drawing/2014/main" id="{4D0D665B-EB17-A836-2114-14B1ADE80F30}"/>
              </a:ext>
            </a:extLst>
          </p:cNvPr>
          <p:cNvSpPr/>
          <p:nvPr/>
        </p:nvSpPr>
        <p:spPr>
          <a:xfrm>
            <a:off x="143828" y="3429000"/>
            <a:ext cx="3149978" cy="3964857"/>
          </a:xfrm>
          <a:custGeom>
            <a:avLst/>
            <a:gdLst/>
            <a:ahLst/>
            <a:cxnLst/>
            <a:rect l="l" t="t" r="r" b="b"/>
            <a:pathLst>
              <a:path w="1748600" h="2323720">
                <a:moveTo>
                  <a:pt x="0" y="0"/>
                </a:moveTo>
                <a:lnTo>
                  <a:pt x="1748599" y="0"/>
                </a:lnTo>
                <a:lnTo>
                  <a:pt x="1748599" y="2323720"/>
                </a:lnTo>
                <a:lnTo>
                  <a:pt x="0" y="232372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79644D72-F427-A708-6162-06B7F57B6DD5}"/>
              </a:ext>
            </a:extLst>
          </p:cNvPr>
          <p:cNvSpPr/>
          <p:nvPr/>
        </p:nvSpPr>
        <p:spPr>
          <a:xfrm>
            <a:off x="6538637" y="432619"/>
            <a:ext cx="5407742" cy="2418735"/>
          </a:xfrm>
          <a:prstGeom prst="roundRect">
            <a:avLst/>
          </a:prstGeom>
          <a:ln w="38100">
            <a:solidFill>
              <a:srgbClr val="419745"/>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t>Tìm từ ngữ thích hợp thay cho hình gợi ý để hoàn chỉnh các câu tục ngữ dưới đây:</a:t>
            </a:r>
          </a:p>
        </p:txBody>
      </p:sp>
      <p:sp>
        <p:nvSpPr>
          <p:cNvPr id="13" name="Rectangle: Rounded Corners 12">
            <a:extLst>
              <a:ext uri="{FF2B5EF4-FFF2-40B4-BE49-F238E27FC236}">
                <a16:creationId xmlns:a16="http://schemas.microsoft.com/office/drawing/2014/main" id="{96B8D0DB-FCEA-65AA-7F80-683D59C8EF2D}"/>
              </a:ext>
            </a:extLst>
          </p:cNvPr>
          <p:cNvSpPr/>
          <p:nvPr/>
        </p:nvSpPr>
        <p:spPr>
          <a:xfrm>
            <a:off x="3598606" y="3519948"/>
            <a:ext cx="8449566" cy="241873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indent="-914400" algn="ctr">
              <a:buAutoNum type="alphaLcParenR"/>
            </a:pPr>
            <a:r>
              <a:rPr lang="en-US" sz="4800" dirty="0" err="1">
                <a:solidFill>
                  <a:schemeClr val="tx2"/>
                </a:solidFill>
                <a:latin typeface="Calibri" panose="020F0502020204030204" pitchFamily="34" charset="0"/>
                <a:ea typeface="Calibri" panose="020F0502020204030204" pitchFamily="34" charset="0"/>
                <a:cs typeface="Calibri" panose="020F0502020204030204" pitchFamily="34" charset="0"/>
              </a:rPr>
              <a:t>Lửa</a:t>
            </a:r>
            <a:r>
              <a:rPr lang="en-US" sz="48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chemeClr val="tx2"/>
                </a:solidFill>
                <a:latin typeface="Calibri" panose="020F0502020204030204" pitchFamily="34" charset="0"/>
                <a:ea typeface="Calibri" panose="020F0502020204030204" pitchFamily="34" charset="0"/>
                <a:cs typeface="Calibri" panose="020F0502020204030204" pitchFamily="34" charset="0"/>
              </a:rPr>
              <a:t>thử</a:t>
            </a:r>
            <a:r>
              <a:rPr lang="en-US" sz="48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chemeClr val="tx2"/>
                </a:solidFill>
                <a:latin typeface="Calibri" panose="020F0502020204030204" pitchFamily="34" charset="0"/>
                <a:ea typeface="Calibri" panose="020F0502020204030204" pitchFamily="34" charset="0"/>
                <a:cs typeface="Calibri" panose="020F0502020204030204" pitchFamily="34" charset="0"/>
              </a:rPr>
              <a:t>gian</a:t>
            </a:r>
            <a:r>
              <a:rPr lang="en-US" sz="4800" dirty="0">
                <a:solidFill>
                  <a:schemeClr val="tx2"/>
                </a:solidFill>
                <a:latin typeface="Calibri" panose="020F0502020204030204" pitchFamily="34" charset="0"/>
                <a:ea typeface="Calibri" panose="020F0502020204030204" pitchFamily="34" charset="0"/>
                <a:cs typeface="Calibri" panose="020F0502020204030204" pitchFamily="34" charset="0"/>
              </a:rPr>
              <a:t> nan </a:t>
            </a:r>
            <a:r>
              <a:rPr lang="en-US" sz="4800" dirty="0" err="1">
                <a:solidFill>
                  <a:schemeClr val="tx2"/>
                </a:solidFill>
                <a:latin typeface="Calibri" panose="020F0502020204030204" pitchFamily="34" charset="0"/>
                <a:ea typeface="Calibri" panose="020F0502020204030204" pitchFamily="34" charset="0"/>
                <a:cs typeface="Calibri" panose="020F0502020204030204" pitchFamily="34" charset="0"/>
              </a:rPr>
              <a:t>thử</a:t>
            </a:r>
            <a:r>
              <a:rPr lang="en-US" sz="4800" dirty="0">
                <a:solidFill>
                  <a:schemeClr val="tx2"/>
                </a:solidFill>
                <a:latin typeface="Calibri" panose="020F0502020204030204" pitchFamily="34" charset="0"/>
                <a:ea typeface="Calibri" panose="020F0502020204030204" pitchFamily="34" charset="0"/>
                <a:cs typeface="Calibri" panose="020F0502020204030204" pitchFamily="34" charset="0"/>
              </a:rPr>
              <a:t>…</a:t>
            </a:r>
          </a:p>
        </p:txBody>
      </p:sp>
      <p:sp>
        <p:nvSpPr>
          <p:cNvPr id="16" name="TextBox 15">
            <a:extLst>
              <a:ext uri="{FF2B5EF4-FFF2-40B4-BE49-F238E27FC236}">
                <a16:creationId xmlns:a16="http://schemas.microsoft.com/office/drawing/2014/main" id="{D8CD0CC4-2E44-F846-C21A-36B8D40834A8}"/>
              </a:ext>
            </a:extLst>
          </p:cNvPr>
          <p:cNvSpPr txBox="1"/>
          <p:nvPr/>
        </p:nvSpPr>
        <p:spPr>
          <a:xfrm>
            <a:off x="3982064" y="5053781"/>
            <a:ext cx="8209935" cy="769441"/>
          </a:xfrm>
          <a:prstGeom prst="rect">
            <a:avLst/>
          </a:prstGeom>
          <a:noFill/>
        </p:spPr>
        <p:txBody>
          <a:bodyPr wrap="square">
            <a:spAutoFit/>
          </a:bodyPr>
          <a:lstStyle/>
          <a:p>
            <a:r>
              <a:rPr lang="vi-VN" sz="4400" dirty="0"/>
              <a:t>Lửa thử </a:t>
            </a:r>
            <a:r>
              <a:rPr lang="vi-VN" sz="4400" dirty="0">
                <a:highlight>
                  <a:srgbClr val="FFFF00"/>
                </a:highlight>
              </a:rPr>
              <a:t>vàng</a:t>
            </a:r>
            <a:r>
              <a:rPr lang="vi-VN" sz="4400" dirty="0"/>
              <a:t>, gian nan thử </a:t>
            </a:r>
            <a:r>
              <a:rPr lang="vi-VN" sz="4400" dirty="0">
                <a:highlight>
                  <a:srgbClr val="FFFF00"/>
                </a:highlight>
              </a:rPr>
              <a:t>sức</a:t>
            </a:r>
          </a:p>
        </p:txBody>
      </p:sp>
    </p:spTree>
    <p:extLst>
      <p:ext uri="{BB962C8B-B14F-4D97-AF65-F5344CB8AC3E}">
        <p14:creationId xmlns:p14="http://schemas.microsoft.com/office/powerpoint/2010/main" val="2203478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72071"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reeform 18">
            <a:extLst>
              <a:ext uri="{FF2B5EF4-FFF2-40B4-BE49-F238E27FC236}">
                <a16:creationId xmlns:a16="http://schemas.microsoft.com/office/drawing/2014/main" id="{9CAF03BE-9809-F1AE-8204-5EFDB5779512}"/>
              </a:ext>
            </a:extLst>
          </p:cNvPr>
          <p:cNvSpPr/>
          <p:nvPr/>
        </p:nvSpPr>
        <p:spPr>
          <a:xfrm>
            <a:off x="9572458" y="3088979"/>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0E4A8A5-3A43-B417-D97C-51F17EDC70CA}"/>
              </a:ext>
            </a:extLst>
          </p:cNvPr>
          <p:cNvSpPr txBox="1"/>
          <p:nvPr/>
        </p:nvSpPr>
        <p:spPr>
          <a:xfrm>
            <a:off x="1360635" y="2511585"/>
            <a:ext cx="7556861"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Em thích câu nói “Tất cả cũng là nhờ chịu thương chịu khó thôi.”. Vì câu nói đó cho thấy Mai An Tiêm rất chăm chỉ / tự tin vào những nỗ lực của mình. / Vì câu nói đó cho thấy Mai An Tiêm rất khiêm tốn. / ...</a:t>
            </a:r>
          </a:p>
        </p:txBody>
      </p:sp>
      <p:sp>
        <p:nvSpPr>
          <p:cNvPr id="5" name="TextBox 4">
            <a:extLst>
              <a:ext uri="{FF2B5EF4-FFF2-40B4-BE49-F238E27FC236}">
                <a16:creationId xmlns:a16="http://schemas.microsoft.com/office/drawing/2014/main" id="{C1CA49F8-1B9B-2614-3ADD-BD3A4223CE5B}"/>
              </a:ext>
            </a:extLst>
          </p:cNvPr>
          <p:cNvSpPr txBox="1"/>
          <p:nvPr/>
        </p:nvSpPr>
        <p:spPr>
          <a:xfrm>
            <a:off x="1064786" y="650147"/>
            <a:ext cx="9371119" cy="1323439"/>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lvl="0" algn="ctr"/>
            <a:r>
              <a:rPr lang="vi-VN" sz="4000"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4. Em thích câu nói nào của Mai An Tiêm? Vì sao?</a:t>
            </a:r>
            <a:endParaRPr kumimoji="0" lang="en-US" sz="4000" b="1" i="0" u="none" strike="noStrike" kern="1200" cap="none" spc="0" normalizeH="0" baseline="0" noProof="0" dirty="0">
              <a:ln>
                <a:noFill/>
              </a:ln>
              <a:solidFill>
                <a:schemeClr val="accent3">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336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72071"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reeform 18">
            <a:extLst>
              <a:ext uri="{FF2B5EF4-FFF2-40B4-BE49-F238E27FC236}">
                <a16:creationId xmlns:a16="http://schemas.microsoft.com/office/drawing/2014/main" id="{9CAF03BE-9809-F1AE-8204-5EFDB5779512}"/>
              </a:ext>
            </a:extLst>
          </p:cNvPr>
          <p:cNvSpPr/>
          <p:nvPr/>
        </p:nvSpPr>
        <p:spPr>
          <a:xfrm>
            <a:off x="9572458" y="3088979"/>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0E4A8A5-3A43-B417-D97C-51F17EDC70CA}"/>
              </a:ext>
            </a:extLst>
          </p:cNvPr>
          <p:cNvSpPr txBox="1"/>
          <p:nvPr/>
        </p:nvSpPr>
        <p:spPr>
          <a:xfrm>
            <a:off x="1360635" y="2511585"/>
            <a:ext cx="7556861"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Ý chí, nghị lực có thể giúp con người vượt qua mọi khó khăn. / Ý chí, nghị lực có thể giúp con người thành công. / Ý chí, nghị lực của một người có thể khiến người khác chuyển từ tức giận thành yêu thương. / ...</a:t>
            </a:r>
          </a:p>
        </p:txBody>
      </p:sp>
      <p:sp>
        <p:nvSpPr>
          <p:cNvPr id="5" name="TextBox 4">
            <a:extLst>
              <a:ext uri="{FF2B5EF4-FFF2-40B4-BE49-F238E27FC236}">
                <a16:creationId xmlns:a16="http://schemas.microsoft.com/office/drawing/2014/main" id="{C1CA49F8-1B9B-2614-3ADD-BD3A4223CE5B}"/>
              </a:ext>
            </a:extLst>
          </p:cNvPr>
          <p:cNvSpPr txBox="1"/>
          <p:nvPr/>
        </p:nvSpPr>
        <p:spPr>
          <a:xfrm>
            <a:off x="1064786" y="650147"/>
            <a:ext cx="9982402" cy="1323439"/>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lvl="0" algn="ctr"/>
            <a:r>
              <a:rPr lang="vi-VN" sz="4000"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5. Chi tiết nhà vua khen thầm và cho triệu gia đình Mai An Tiêm trở về nói lên điều gì?</a:t>
            </a:r>
            <a:endParaRPr kumimoji="0" lang="en-US" sz="4000" b="1" i="0" u="none" strike="noStrike" kern="1200" cap="none" spc="0" normalizeH="0" baseline="0" noProof="0" dirty="0">
              <a:ln>
                <a:noFill/>
              </a:ln>
              <a:solidFill>
                <a:schemeClr val="accent3">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273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70601" y="-64645"/>
            <a:ext cx="6060237"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r="-5307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r="-515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flipH="1">
            <a:off x="4082844" y="2334046"/>
            <a:ext cx="4026313" cy="2214472"/>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a:off x="-1599239" y="-913346"/>
            <a:ext cx="4570077" cy="2513543"/>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6">
            <a:extLst>
              <a:ext uri="{FF2B5EF4-FFF2-40B4-BE49-F238E27FC236}">
                <a16:creationId xmlns:a16="http://schemas.microsoft.com/office/drawing/2014/main" id="{C69E2B3A-708A-FABE-58E5-CD520D82984B}"/>
              </a:ext>
            </a:extLst>
          </p:cNvPr>
          <p:cNvSpPr/>
          <p:nvPr/>
        </p:nvSpPr>
        <p:spPr>
          <a:xfrm>
            <a:off x="2106482" y="1520414"/>
            <a:ext cx="8178256" cy="4508509"/>
          </a:xfrm>
          <a:custGeom>
            <a:avLst/>
            <a:gdLst/>
            <a:ahLst/>
            <a:cxnLst/>
            <a:rect l="l" t="t" r="r" b="b"/>
            <a:pathLst>
              <a:path w="2486738" h="1538669">
                <a:moveTo>
                  <a:pt x="0" y="0"/>
                </a:moveTo>
                <a:lnTo>
                  <a:pt x="2486738" y="0"/>
                </a:lnTo>
                <a:lnTo>
                  <a:pt x="2486738" y="1538669"/>
                </a:lnTo>
                <a:lnTo>
                  <a:pt x="0" y="153866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6092EC5B-B929-6187-CF75-3271E592E975}"/>
              </a:ext>
            </a:extLst>
          </p:cNvPr>
          <p:cNvSpPr txBox="1"/>
          <p:nvPr/>
        </p:nvSpPr>
        <p:spPr>
          <a:xfrm>
            <a:off x="2737598" y="1858997"/>
            <a:ext cx="3417923" cy="830997"/>
          </a:xfrm>
          <a:prstGeom prst="rect">
            <a:avLst/>
          </a:prstGeom>
          <a:noFill/>
        </p:spPr>
        <p:txBody>
          <a:bodyPr wrap="none" rtlCol="0">
            <a:spAutoFit/>
          </a:bodyPr>
          <a:lstStyle/>
          <a:p>
            <a:r>
              <a:rPr lang="en-GB" sz="4800" b="1" dirty="0" err="1">
                <a:solidFill>
                  <a:schemeClr val="accent3">
                    <a:lumMod val="75000"/>
                  </a:schemeClr>
                </a:solidFill>
              </a:rPr>
              <a:t>Nội</a:t>
            </a:r>
            <a:r>
              <a:rPr lang="en-GB" sz="4800" b="1" dirty="0">
                <a:solidFill>
                  <a:schemeClr val="accent3">
                    <a:lumMod val="75000"/>
                  </a:schemeClr>
                </a:solidFill>
              </a:rPr>
              <a:t> dung </a:t>
            </a:r>
            <a:r>
              <a:rPr lang="en-GB" sz="4800" b="1" dirty="0" err="1">
                <a:solidFill>
                  <a:schemeClr val="accent3">
                    <a:lumMod val="75000"/>
                  </a:schemeClr>
                </a:solidFill>
              </a:rPr>
              <a:t>bài</a:t>
            </a:r>
            <a:endParaRPr lang="vi-VN" sz="4800" b="1" dirty="0">
              <a:solidFill>
                <a:schemeClr val="accent3">
                  <a:lumMod val="75000"/>
                </a:schemeClr>
              </a:solidFill>
            </a:endParaRPr>
          </a:p>
        </p:txBody>
      </p:sp>
      <p:sp>
        <p:nvSpPr>
          <p:cNvPr id="27" name="TextBox 26">
            <a:extLst>
              <a:ext uri="{FF2B5EF4-FFF2-40B4-BE49-F238E27FC236}">
                <a16:creationId xmlns:a16="http://schemas.microsoft.com/office/drawing/2014/main" id="{A79582A4-4093-A03F-3FFA-4CA98E1ACF43}"/>
              </a:ext>
            </a:extLst>
          </p:cNvPr>
          <p:cNvSpPr txBox="1"/>
          <p:nvPr/>
        </p:nvSpPr>
        <p:spPr>
          <a:xfrm>
            <a:off x="2080970" y="2780584"/>
            <a:ext cx="8179266" cy="2800767"/>
          </a:xfrm>
          <a:prstGeom prst="rect">
            <a:avLst/>
          </a:prstGeom>
          <a:noFill/>
        </p:spPr>
        <p:txBody>
          <a:bodyPr wrap="square">
            <a:spAutoFit/>
          </a:bodyPr>
          <a:lstStyle/>
          <a:p>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Thông</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qua</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tích</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dưa</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hấu</a:t>
            </a:r>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bài</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cao</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tinh</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thần</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tự</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lực</a:t>
            </a:r>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quyết</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tâm</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vượt</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qua</a:t>
            </a:r>
            <a:r>
              <a:rPr lang="en-US" sz="4400" b="1" i="1" kern="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mọi</a:t>
            </a:r>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khó</a:t>
            </a:r>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khăn</a:t>
            </a:r>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i="1" kern="0"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kern="0" dirty="0">
                <a:effectLst/>
                <a:latin typeface="Calibri" panose="020F0502020204030204" pitchFamily="34" charset="0"/>
                <a:ea typeface="Calibri" panose="020F0502020204030204" pitchFamily="34" charset="0"/>
                <a:cs typeface="Times New Roman" panose="02020603050405020304" pitchFamily="18" charset="0"/>
              </a:rPr>
              <a:t>.</a:t>
            </a:r>
            <a:endParaRPr lang="vi-VN" sz="4400" dirty="0"/>
          </a:p>
        </p:txBody>
      </p:sp>
    </p:spTree>
    <p:extLst>
      <p:ext uri="{BB962C8B-B14F-4D97-AF65-F5344CB8AC3E}">
        <p14:creationId xmlns:p14="http://schemas.microsoft.com/office/powerpoint/2010/main" val="804674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70601" y="-64645"/>
            <a:ext cx="6060237"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r="-53076"/>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r="-51546"/>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flipH="1">
            <a:off x="4082844" y="2334046"/>
            <a:ext cx="4026313" cy="2214472"/>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a:off x="-1599239" y="-913346"/>
            <a:ext cx="4570077" cy="2513543"/>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3" name="Freeform 23"/>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9" name="Picture 28">
            <a:extLst>
              <a:ext uri="{FF2B5EF4-FFF2-40B4-BE49-F238E27FC236}">
                <a16:creationId xmlns:a16="http://schemas.microsoft.com/office/drawing/2014/main" id="{CE370FB4-2890-DEB6-C0BE-869315B38909}"/>
              </a:ext>
            </a:extLst>
          </p:cNvPr>
          <p:cNvPicPr>
            <a:picLocks noChangeAspect="1"/>
          </p:cNvPicPr>
          <p:nvPr/>
        </p:nvPicPr>
        <p:blipFill>
          <a:blip r:embed="rId21"/>
          <a:stretch>
            <a:fillRect/>
          </a:stretch>
        </p:blipFill>
        <p:spPr>
          <a:xfrm>
            <a:off x="636716" y="509947"/>
            <a:ext cx="10819306" cy="5356816"/>
          </a:xfrm>
          <a:prstGeom prst="rect">
            <a:avLst/>
          </a:prstGeom>
        </p:spPr>
      </p:pic>
    </p:spTree>
    <p:extLst>
      <p:ext uri="{BB962C8B-B14F-4D97-AF65-F5344CB8AC3E}">
        <p14:creationId xmlns:p14="http://schemas.microsoft.com/office/powerpoint/2010/main" val="1731274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72071"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reeform 18">
            <a:extLst>
              <a:ext uri="{FF2B5EF4-FFF2-40B4-BE49-F238E27FC236}">
                <a16:creationId xmlns:a16="http://schemas.microsoft.com/office/drawing/2014/main" id="{9CAF03BE-9809-F1AE-8204-5EFDB5779512}"/>
              </a:ext>
            </a:extLst>
          </p:cNvPr>
          <p:cNvSpPr/>
          <p:nvPr/>
        </p:nvSpPr>
        <p:spPr>
          <a:xfrm>
            <a:off x="9572458" y="3088979"/>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0E4A8A5-3A43-B417-D97C-51F17EDC70CA}"/>
              </a:ext>
            </a:extLst>
          </p:cNvPr>
          <p:cNvSpPr txBox="1"/>
          <p:nvPr/>
        </p:nvSpPr>
        <p:spPr>
          <a:xfrm>
            <a:off x="1064786" y="1371658"/>
            <a:ext cx="7877878" cy="4708981"/>
          </a:xfrm>
          <a:prstGeom prst="rect">
            <a:avLst/>
          </a:prstGeom>
          <a:noFill/>
        </p:spPr>
        <p:txBody>
          <a:bodyPr wrap="square">
            <a:spAutoFit/>
          </a:bodyPr>
          <a:lstStyle/>
          <a:p>
            <a:pPr marR="88900" algn="just">
              <a:spcAft>
                <a:spcPts val="800"/>
              </a:spcAft>
            </a:pPr>
            <a:r>
              <a:rPr lang="vi-VN" sz="2800" i="1" dirty="0">
                <a:effectLst/>
                <a:latin typeface="Calibri" panose="020F0502020204030204" pitchFamily="34" charset="0"/>
                <a:ea typeface="Calibri" panose="020F0502020204030204" pitchFamily="34" charset="0"/>
                <a:cs typeface="Calibri" panose="020F0502020204030204" pitchFamily="34" charset="0"/>
              </a:rPr>
              <a:t>Hôm</a:t>
            </a:r>
            <a:r>
              <a:rPr lang="vi-VN" sz="2800" i="1" spc="-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đặt chân lên bãi cát hoang</a:t>
            </a:r>
            <a:r>
              <a:rPr lang="vi-VN" sz="2800" i="1" spc="-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vu, / vợ chàng lo lắng bảo: </a:t>
            </a:r>
            <a:r>
              <a:rPr lang="vi-VN" sz="2800" i="1" spc="-25" dirty="0">
                <a:effectLst/>
                <a:latin typeface="Calibri" panose="020F0502020204030204" pitchFamily="34" charset="0"/>
                <a:ea typeface="Calibri" panose="020F0502020204030204" pitchFamily="34" charset="0"/>
                <a:cs typeface="Calibri" panose="020F0502020204030204" pitchFamily="34" charset="0"/>
              </a:rPr>
              <a:t>//</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800"/>
              </a:spcAft>
              <a:tabLst>
                <a:tab pos="833755" algn="l"/>
              </a:tabLst>
            </a:pPr>
            <a:r>
              <a:rPr lang="en-US" sz="2800" i="1"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Chúng ta </a:t>
            </a:r>
            <a:r>
              <a:rPr lang="vi-VN" sz="2800" b="1" i="1" dirty="0">
                <a:effectLst/>
                <a:latin typeface="Calibri" panose="020F0502020204030204" pitchFamily="34" charset="0"/>
                <a:ea typeface="Calibri" panose="020F0502020204030204" pitchFamily="34" charset="0"/>
                <a:cs typeface="Calibri" panose="020F0502020204030204" pitchFamily="34" charset="0"/>
              </a:rPr>
              <a:t>chết ở đây</a:t>
            </a:r>
            <a:r>
              <a:rPr lang="vi-VN" sz="2800" b="1" i="1" spc="-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mất thôi. </a:t>
            </a:r>
            <a:r>
              <a:rPr lang="vi-VN" sz="2800" i="1" spc="-25" dirty="0">
                <a:effectLst/>
                <a:latin typeface="Calibri" panose="020F0502020204030204" pitchFamily="34" charset="0"/>
                <a:ea typeface="Calibri" panose="020F0502020204030204" pitchFamily="34" charset="0"/>
                <a:cs typeface="Calibri" panose="020F0502020204030204" pitchFamily="34" charset="0"/>
              </a:rPr>
              <a:t>//</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800"/>
              </a:spcAft>
              <a:tabLst>
                <a:tab pos="833755" algn="l"/>
              </a:tabLst>
            </a:pPr>
            <a:r>
              <a:rPr lang="en-US" sz="2800" i="1"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Trời</a:t>
            </a:r>
            <a:r>
              <a:rPr lang="vi-VN" sz="2800" i="1" spc="-30" dirty="0">
                <a:effectLst/>
                <a:latin typeface="Calibri" panose="020F0502020204030204" pitchFamily="34" charset="0"/>
                <a:ea typeface="Calibri" panose="020F0502020204030204" pitchFamily="34" charset="0"/>
                <a:cs typeface="Calibri" panose="020F0502020204030204" pitchFamily="34" charset="0"/>
              </a:rPr>
              <a:t> </a:t>
            </a:r>
            <a:r>
              <a:rPr lang="vi-VN" sz="2800" b="1" i="1" dirty="0">
                <a:effectLst/>
                <a:latin typeface="Calibri" panose="020F0502020204030204" pitchFamily="34" charset="0"/>
                <a:ea typeface="Calibri" panose="020F0502020204030204" pitchFamily="34" charset="0"/>
                <a:cs typeface="Calibri" panose="020F0502020204030204" pitchFamily="34" charset="0"/>
              </a:rPr>
              <a:t>luôn</a:t>
            </a:r>
            <a:r>
              <a:rPr lang="vi-VN" sz="2800" b="1" i="1" spc="-15" dirty="0">
                <a:effectLst/>
                <a:latin typeface="Calibri" panose="020F0502020204030204" pitchFamily="34" charset="0"/>
                <a:ea typeface="Calibri" panose="020F0502020204030204" pitchFamily="34" charset="0"/>
                <a:cs typeface="Calibri" panose="020F0502020204030204" pitchFamily="34" charset="0"/>
              </a:rPr>
              <a:t> </a:t>
            </a:r>
            <a:r>
              <a:rPr lang="vi-VN" sz="2800" b="1" i="1" dirty="0">
                <a:effectLst/>
                <a:latin typeface="Calibri" panose="020F0502020204030204" pitchFamily="34" charset="0"/>
                <a:ea typeface="Calibri" panose="020F0502020204030204" pitchFamily="34" charset="0"/>
                <a:cs typeface="Calibri" panose="020F0502020204030204" pitchFamily="34" charset="0"/>
              </a:rPr>
              <a:t>có</a:t>
            </a:r>
            <a:r>
              <a:rPr lang="vi-VN" sz="2800" b="1" i="1" spc="-15" dirty="0">
                <a:effectLst/>
                <a:latin typeface="Calibri" panose="020F0502020204030204" pitchFamily="34" charset="0"/>
                <a:ea typeface="Calibri" panose="020F0502020204030204" pitchFamily="34" charset="0"/>
                <a:cs typeface="Calibri" panose="020F0502020204030204" pitchFamily="34" charset="0"/>
              </a:rPr>
              <a:t> </a:t>
            </a:r>
            <a:r>
              <a:rPr lang="vi-VN" sz="2800" b="1" i="1" dirty="0">
                <a:effectLst/>
                <a:latin typeface="Calibri" panose="020F0502020204030204" pitchFamily="34" charset="0"/>
                <a:ea typeface="Calibri" panose="020F0502020204030204" pitchFamily="34" charset="0"/>
                <a:cs typeface="Calibri" panose="020F0502020204030204" pitchFamily="34" charset="0"/>
              </a:rPr>
              <a:t>mắt</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10"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10"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Nàng</a:t>
            </a:r>
            <a:r>
              <a:rPr lang="vi-VN" sz="2800" i="1" spc="-20"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đừng</a:t>
            </a:r>
            <a:r>
              <a:rPr lang="vi-VN" sz="2800" i="1" spc="-10"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lo!</a:t>
            </a:r>
            <a:r>
              <a:rPr lang="vi-VN" sz="2800" i="1" spc="-10"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1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An</a:t>
            </a:r>
            <a:r>
              <a:rPr lang="vi-VN" sz="2800" i="1" spc="-10"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Tiêm</a:t>
            </a:r>
            <a:r>
              <a:rPr lang="vi-VN" sz="2800" i="1" spc="-20"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an</a:t>
            </a:r>
            <a:r>
              <a:rPr lang="vi-VN" sz="2800" i="1" spc="-10"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ủi</a:t>
            </a:r>
            <a:r>
              <a:rPr lang="vi-VN" sz="2800" i="1" spc="-10" dirty="0">
                <a:effectLst/>
                <a:latin typeface="Calibri" panose="020F0502020204030204" pitchFamily="34" charset="0"/>
                <a:ea typeface="Calibri" panose="020F0502020204030204" pitchFamily="34" charset="0"/>
                <a:cs typeface="Calibri" panose="020F0502020204030204" pitchFamily="34" charset="0"/>
              </a:rPr>
              <a:t> </a:t>
            </a:r>
            <a:r>
              <a:rPr lang="vi-VN" sz="2800" i="1" spc="-25" dirty="0">
                <a:effectLst/>
                <a:latin typeface="Calibri" panose="020F0502020204030204" pitchFamily="34" charset="0"/>
                <a:ea typeface="Calibri" panose="020F0502020204030204" pitchFamily="34" charset="0"/>
                <a:cs typeface="Calibri" panose="020F0502020204030204" pitchFamily="34" charset="0"/>
              </a:rPr>
              <a:t>vợ.</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vi-VN" sz="2800" b="1" i="1" spc="-30" dirty="0">
                <a:effectLst/>
                <a:latin typeface="Calibri" panose="020F0502020204030204" pitchFamily="34" charset="0"/>
                <a:ea typeface="Calibri" panose="020F0502020204030204" pitchFamily="34" charset="0"/>
                <a:cs typeface="Calibri" panose="020F0502020204030204" pitchFamily="34" charset="0"/>
              </a:rPr>
              <a:t>+</a:t>
            </a:r>
            <a:r>
              <a:rPr lang="vi-VN" sz="2800" i="1" spc="-5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Ít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lâu</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sau,</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hạt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nảy</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mầm,</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mọc</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ra</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một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loại</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cây</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bò</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lan,</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b="1" i="1" spc="-30" dirty="0">
                <a:effectLst/>
                <a:latin typeface="Calibri" panose="020F0502020204030204" pitchFamily="34" charset="0"/>
                <a:ea typeface="Calibri" panose="020F0502020204030204" pitchFamily="34" charset="0"/>
                <a:cs typeface="Calibri" panose="020F0502020204030204" pitchFamily="34" charset="0"/>
              </a:rPr>
              <a:t>xanh</a:t>
            </a:r>
            <a:r>
              <a:rPr lang="vi-VN" sz="2800" b="1" i="1" spc="-45" dirty="0">
                <a:effectLst/>
                <a:latin typeface="Calibri" panose="020F0502020204030204" pitchFamily="34" charset="0"/>
                <a:ea typeface="Calibri" panose="020F0502020204030204" pitchFamily="34" charset="0"/>
                <a:cs typeface="Calibri" panose="020F0502020204030204" pitchFamily="34" charset="0"/>
              </a:rPr>
              <a:t> </a:t>
            </a:r>
            <a:r>
              <a:rPr lang="vi-VN" sz="2800" b="1" i="1" spc="-30" dirty="0">
                <a:effectLst/>
                <a:latin typeface="Calibri" panose="020F0502020204030204" pitchFamily="34" charset="0"/>
                <a:ea typeface="Calibri" panose="020F0502020204030204" pitchFamily="34" charset="0"/>
                <a:cs typeface="Calibri" panose="020F0502020204030204" pitchFamily="34" charset="0"/>
              </a:rPr>
              <a:t>um</a:t>
            </a:r>
            <a:r>
              <a:rPr lang="vi-VN" sz="2800" b="1"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cả</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bãi</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cát.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spc="-30" dirty="0">
                <a:effectLst/>
                <a:latin typeface="Calibri" panose="020F0502020204030204" pitchFamily="34" charset="0"/>
                <a:ea typeface="Calibri" panose="020F0502020204030204" pitchFamily="34" charset="0"/>
                <a:cs typeface="Calibri" panose="020F0502020204030204" pitchFamily="34" charset="0"/>
              </a:rPr>
              <a:t>Rồi </a:t>
            </a:r>
            <a:r>
              <a:rPr lang="vi-VN" sz="2800" i="1" dirty="0">
                <a:effectLst/>
                <a:latin typeface="Calibri" panose="020F0502020204030204" pitchFamily="34" charset="0"/>
                <a:ea typeface="Calibri" panose="020F0502020204030204" pitchFamily="34" charset="0"/>
                <a:cs typeface="Calibri" panose="020F0502020204030204" pitchFamily="34" charset="0"/>
              </a:rPr>
              <a:t>cây</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ra</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quả.</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err="1">
                <a:effectLst/>
                <a:latin typeface="Calibri" panose="020F0502020204030204" pitchFamily="34" charset="0"/>
                <a:ea typeface="Calibri" panose="020F0502020204030204" pitchFamily="34" charset="0"/>
                <a:cs typeface="Calibri" panose="020F0502020204030204" pitchFamily="34" charset="0"/>
              </a:rPr>
              <a:t>Hoá</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ra,</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đó</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là</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một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loại</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dưa</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ruột</a:t>
            </a:r>
            <a:r>
              <a:rPr lang="vi-VN" sz="2800" i="1" spc="-50"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đỏ</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tươi,</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hạt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đen</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nhánh,</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vị</a:t>
            </a:r>
            <a:r>
              <a:rPr lang="vi-VN" sz="2800" i="1" spc="-45" dirty="0">
                <a:effectLst/>
                <a:latin typeface="Calibri" panose="020F0502020204030204" pitchFamily="34" charset="0"/>
                <a:ea typeface="Calibri" panose="020F0502020204030204" pitchFamily="34" charset="0"/>
                <a:cs typeface="Calibri" panose="020F0502020204030204" pitchFamily="34" charset="0"/>
              </a:rPr>
              <a:t> </a:t>
            </a:r>
            <a:r>
              <a:rPr lang="vi-VN" sz="2800" b="1" i="1" dirty="0">
                <a:effectLst/>
                <a:latin typeface="Calibri" panose="020F0502020204030204" pitchFamily="34" charset="0"/>
                <a:ea typeface="Calibri" panose="020F0502020204030204" pitchFamily="34" charset="0"/>
                <a:cs typeface="Calibri" panose="020F0502020204030204" pitchFamily="34" charset="0"/>
              </a:rPr>
              <a:t>ngọt</a:t>
            </a:r>
            <a:r>
              <a:rPr lang="vi-VN" sz="2800" b="1" i="1" spc="-45" dirty="0">
                <a:effectLst/>
                <a:latin typeface="Calibri" panose="020F0502020204030204" pitchFamily="34" charset="0"/>
                <a:ea typeface="Calibri" panose="020F0502020204030204" pitchFamily="34" charset="0"/>
                <a:cs typeface="Calibri" panose="020F0502020204030204" pitchFamily="34" charset="0"/>
              </a:rPr>
              <a:t> </a:t>
            </a:r>
            <a:r>
              <a:rPr lang="vi-VN" sz="2800" b="1" i="1" dirty="0">
                <a:effectLst/>
                <a:latin typeface="Calibri" panose="020F0502020204030204" pitchFamily="34" charset="0"/>
                <a:ea typeface="Calibri" panose="020F0502020204030204" pitchFamily="34" charset="0"/>
                <a:cs typeface="Calibri" panose="020F0502020204030204" pitchFamily="34" charset="0"/>
              </a:rPr>
              <a:t>và thanh</a:t>
            </a:r>
            <a:r>
              <a:rPr lang="vi-VN" sz="2800" b="1" i="1" spc="-35" dirty="0">
                <a:effectLst/>
                <a:latin typeface="Calibri" panose="020F0502020204030204" pitchFamily="34" charset="0"/>
                <a:ea typeface="Calibri" panose="020F0502020204030204" pitchFamily="34" charset="0"/>
                <a:cs typeface="Calibri" panose="020F0502020204030204" pitchFamily="34" charset="0"/>
              </a:rPr>
              <a:t> </a:t>
            </a:r>
            <a:r>
              <a:rPr lang="vi-VN" sz="2800" b="1" i="1" dirty="0">
                <a:effectLst/>
                <a:latin typeface="Calibri" panose="020F0502020204030204" pitchFamily="34" charset="0"/>
                <a:ea typeface="Calibri" panose="020F0502020204030204" pitchFamily="34" charset="0"/>
                <a:cs typeface="Calibri" panose="020F0502020204030204" pitchFamily="34" charset="0"/>
              </a:rPr>
              <a:t>mát</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Từ</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hôm</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đó,</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hai</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vợ</a:t>
            </a:r>
            <a:r>
              <a:rPr lang="vi-VN" sz="2800" i="1" spc="-30"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chồng</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cố</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trồng</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thêm</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b="1" i="1" dirty="0">
                <a:effectLst/>
                <a:latin typeface="Calibri" panose="020F0502020204030204" pitchFamily="34" charset="0"/>
                <a:ea typeface="Calibri" panose="020F0502020204030204" pitchFamily="34" charset="0"/>
                <a:cs typeface="Calibri" panose="020F0502020204030204" pitchFamily="34" charset="0"/>
              </a:rPr>
              <a:t>thật</a:t>
            </a:r>
            <a:r>
              <a:rPr lang="vi-VN" sz="2800" b="1" i="1" spc="-35" dirty="0">
                <a:effectLst/>
                <a:latin typeface="Calibri" panose="020F0502020204030204" pitchFamily="34" charset="0"/>
                <a:ea typeface="Calibri" panose="020F0502020204030204" pitchFamily="34" charset="0"/>
                <a:cs typeface="Calibri" panose="020F0502020204030204" pitchFamily="34" charset="0"/>
              </a:rPr>
              <a:t> </a:t>
            </a:r>
            <a:r>
              <a:rPr lang="vi-VN" sz="2800" b="1" i="1" dirty="0">
                <a:effectLst/>
                <a:latin typeface="Calibri" panose="020F0502020204030204" pitchFamily="34" charset="0"/>
                <a:ea typeface="Calibri" panose="020F0502020204030204" pitchFamily="34" charset="0"/>
                <a:cs typeface="Calibri" panose="020F0502020204030204" pitchFamily="34" charset="0"/>
              </a:rPr>
              <a:t>nhiều</a:t>
            </a:r>
            <a:r>
              <a:rPr lang="vi-VN" sz="2800" b="1"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dưa</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làm</a:t>
            </a:r>
            <a:r>
              <a:rPr lang="vi-VN" sz="2800" i="1" spc="-35" dirty="0">
                <a:effectLst/>
                <a:latin typeface="Calibri" panose="020F0502020204030204" pitchFamily="34" charset="0"/>
                <a:ea typeface="Calibri" panose="020F0502020204030204" pitchFamily="34" charset="0"/>
                <a:cs typeface="Calibri" panose="020F0502020204030204" pitchFamily="34" charset="0"/>
              </a:rPr>
              <a:t> </a:t>
            </a:r>
            <a:r>
              <a:rPr lang="vi-VN" sz="2800" i="1" dirty="0">
                <a:effectLst/>
                <a:latin typeface="Calibri" panose="020F0502020204030204" pitchFamily="34" charset="0"/>
                <a:ea typeface="Calibri" panose="020F0502020204030204" pitchFamily="34" charset="0"/>
                <a:cs typeface="Calibri" panose="020F0502020204030204" pitchFamily="34" charset="0"/>
              </a:rPr>
              <a:t>thức</a:t>
            </a:r>
            <a:r>
              <a:rPr lang="vi-VN" sz="2800" i="1" spc="-30" dirty="0">
                <a:effectLst/>
                <a:latin typeface="Calibri" panose="020F0502020204030204" pitchFamily="34" charset="0"/>
                <a:ea typeface="Calibri" panose="020F0502020204030204" pitchFamily="34" charset="0"/>
                <a:cs typeface="Calibri" panose="020F0502020204030204" pitchFamily="34" charset="0"/>
              </a:rPr>
              <a:t> </a:t>
            </a:r>
            <a:r>
              <a:rPr lang="vi-VN" sz="2800" i="1" spc="-25" dirty="0">
                <a:effectLst/>
                <a:latin typeface="Calibri" panose="020F0502020204030204" pitchFamily="34" charset="0"/>
                <a:ea typeface="Calibri" panose="020F0502020204030204" pitchFamily="34" charset="0"/>
                <a:cs typeface="Calibri" panose="020F0502020204030204" pitchFamily="34" charset="0"/>
              </a:rPr>
              <a:t>ăn.</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1CA49F8-1B9B-2614-3ADD-BD3A4223CE5B}"/>
              </a:ext>
            </a:extLst>
          </p:cNvPr>
          <p:cNvSpPr txBox="1"/>
          <p:nvPr/>
        </p:nvSpPr>
        <p:spPr>
          <a:xfrm>
            <a:off x="1064786" y="650146"/>
            <a:ext cx="3356212" cy="707886"/>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9BBB59">
                    <a:lumMod val="75000"/>
                  </a:srgbClr>
                </a:solidFill>
                <a:latin typeface="Calibri" panose="020F0502020204030204" pitchFamily="34" charset="0"/>
                <a:ea typeface="Calibri" panose="020F0502020204030204" pitchFamily="34" charset="0"/>
                <a:cs typeface="Calibri" panose="020F0502020204030204" pitchFamily="34" charset="0"/>
              </a:rPr>
              <a:t>Đọc</a:t>
            </a:r>
            <a:r>
              <a:rPr lang="en-GB" sz="4000" b="1" dirty="0">
                <a:solidFill>
                  <a:srgbClr val="9BBB59">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rgbClr val="9BBB59">
                    <a:lumMod val="75000"/>
                  </a:srgbClr>
                </a:solidFill>
                <a:latin typeface="Calibri" panose="020F0502020204030204" pitchFamily="34" charset="0"/>
                <a:ea typeface="Calibri" panose="020F0502020204030204" pitchFamily="34" charset="0"/>
                <a:cs typeface="Calibri" panose="020F0502020204030204" pitchFamily="34" charset="0"/>
              </a:rPr>
              <a:t>diễn</a:t>
            </a:r>
            <a:r>
              <a:rPr lang="en-GB" sz="4000" b="1" dirty="0">
                <a:solidFill>
                  <a:srgbClr val="9BBB59">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rgbClr val="9BBB59">
                    <a:lumMod val="75000"/>
                  </a:srgbClr>
                </a:solidFill>
                <a:latin typeface="Calibri" panose="020F0502020204030204" pitchFamily="34" charset="0"/>
                <a:ea typeface="Calibri" panose="020F0502020204030204" pitchFamily="34" charset="0"/>
                <a:cs typeface="Calibri" panose="020F0502020204030204" pitchFamily="34" charset="0"/>
              </a:rPr>
              <a:t>cảm</a:t>
            </a:r>
            <a:endParaRPr kumimoji="0" lang="en-US" sz="4000" b="1"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5515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70601" y="-64645"/>
            <a:ext cx="6060237"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r="-5307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r="-515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flipH="1">
            <a:off x="4082844" y="2334046"/>
            <a:ext cx="4026313" cy="2214472"/>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a:off x="-1599239" y="-913346"/>
            <a:ext cx="4570077" cy="2513543"/>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7F93F5-B730-260C-82E2-6564FDC0CB78}"/>
              </a:ext>
            </a:extLst>
          </p:cNvPr>
          <p:cNvPicPr>
            <a:picLocks noChangeAspect="1"/>
          </p:cNvPicPr>
          <p:nvPr/>
        </p:nvPicPr>
        <p:blipFill>
          <a:blip r:embed="rId21"/>
          <a:stretch>
            <a:fillRect/>
          </a:stretch>
        </p:blipFill>
        <p:spPr>
          <a:xfrm>
            <a:off x="1416658" y="2082825"/>
            <a:ext cx="9095289" cy="2546524"/>
          </a:xfrm>
          <a:prstGeom prst="rect">
            <a:avLst/>
          </a:prstGeom>
        </p:spPr>
      </p:pic>
    </p:spTree>
    <p:extLst>
      <p:ext uri="{BB962C8B-B14F-4D97-AF65-F5344CB8AC3E}">
        <p14:creationId xmlns:p14="http://schemas.microsoft.com/office/powerpoint/2010/main" val="653265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572071" y="206453"/>
            <a:ext cx="11375922" cy="6318700"/>
          </a:xfrm>
          <a:custGeom>
            <a:avLst/>
            <a:gdLst>
              <a:gd name="connsiteX0" fmla="*/ 1053138 w 11375922"/>
              <a:gd name="connsiteY0" fmla="*/ 0 h 6318700"/>
              <a:gd name="connsiteX1" fmla="*/ 1638096 w 11375922"/>
              <a:gd name="connsiteY1" fmla="*/ 0 h 6318700"/>
              <a:gd name="connsiteX2" fmla="*/ 2223054 w 11375922"/>
              <a:gd name="connsiteY2" fmla="*/ 0 h 6318700"/>
              <a:gd name="connsiteX3" fmla="*/ 2704783 w 11375922"/>
              <a:gd name="connsiteY3" fmla="*/ 0 h 6318700"/>
              <a:gd name="connsiteX4" fmla="*/ 3599425 w 11375922"/>
              <a:gd name="connsiteY4" fmla="*/ 0 h 6318700"/>
              <a:gd name="connsiteX5" fmla="*/ 4494066 w 11375922"/>
              <a:gd name="connsiteY5" fmla="*/ 0 h 6318700"/>
              <a:gd name="connsiteX6" fmla="*/ 5388707 w 11375922"/>
              <a:gd name="connsiteY6" fmla="*/ 0 h 6318700"/>
              <a:gd name="connsiteX7" fmla="*/ 6076893 w 11375922"/>
              <a:gd name="connsiteY7" fmla="*/ 0 h 6318700"/>
              <a:gd name="connsiteX8" fmla="*/ 6765078 w 11375922"/>
              <a:gd name="connsiteY8" fmla="*/ 0 h 6318700"/>
              <a:gd name="connsiteX9" fmla="*/ 7246808 w 11375922"/>
              <a:gd name="connsiteY9" fmla="*/ 0 h 6318700"/>
              <a:gd name="connsiteX10" fmla="*/ 7934994 w 11375922"/>
              <a:gd name="connsiteY10" fmla="*/ 0 h 6318700"/>
              <a:gd name="connsiteX11" fmla="*/ 8416724 w 11375922"/>
              <a:gd name="connsiteY11" fmla="*/ 0 h 6318700"/>
              <a:gd name="connsiteX12" fmla="*/ 9311365 w 11375922"/>
              <a:gd name="connsiteY12" fmla="*/ 0 h 6318700"/>
              <a:gd name="connsiteX13" fmla="*/ 9793095 w 11375922"/>
              <a:gd name="connsiteY13" fmla="*/ 0 h 6318700"/>
              <a:gd name="connsiteX14" fmla="*/ 10584509 w 11375922"/>
              <a:gd name="connsiteY14" fmla="*/ 0 h 6318700"/>
              <a:gd name="connsiteX15" fmla="*/ 11375922 w 11375922"/>
              <a:gd name="connsiteY15" fmla="*/ 0 h 6318700"/>
              <a:gd name="connsiteX16" fmla="*/ 11375922 w 11375922"/>
              <a:gd name="connsiteY16" fmla="*/ 0 h 6318700"/>
              <a:gd name="connsiteX17" fmla="*/ 11375922 w 11375922"/>
              <a:gd name="connsiteY17" fmla="*/ 552884 h 6318700"/>
              <a:gd name="connsiteX18" fmla="*/ 11375922 w 11375922"/>
              <a:gd name="connsiteY18" fmla="*/ 1211079 h 6318700"/>
              <a:gd name="connsiteX19" fmla="*/ 11375922 w 11375922"/>
              <a:gd name="connsiteY19" fmla="*/ 1816619 h 6318700"/>
              <a:gd name="connsiteX20" fmla="*/ 11375922 w 11375922"/>
              <a:gd name="connsiteY20" fmla="*/ 2474814 h 6318700"/>
              <a:gd name="connsiteX21" fmla="*/ 11375922 w 11375922"/>
              <a:gd name="connsiteY21" fmla="*/ 3238321 h 6318700"/>
              <a:gd name="connsiteX22" fmla="*/ 11375922 w 11375922"/>
              <a:gd name="connsiteY22" fmla="*/ 3896516 h 6318700"/>
              <a:gd name="connsiteX23" fmla="*/ 11375922 w 11375922"/>
              <a:gd name="connsiteY23" fmla="*/ 4554711 h 6318700"/>
              <a:gd name="connsiteX24" fmla="*/ 11375922 w 11375922"/>
              <a:gd name="connsiteY24" fmla="*/ 5265562 h 6318700"/>
              <a:gd name="connsiteX25" fmla="*/ 10322784 w 11375922"/>
              <a:gd name="connsiteY25" fmla="*/ 6318700 h 6318700"/>
              <a:gd name="connsiteX26" fmla="*/ 9634598 w 11375922"/>
              <a:gd name="connsiteY26" fmla="*/ 6318700 h 6318700"/>
              <a:gd name="connsiteX27" fmla="*/ 9152868 w 11375922"/>
              <a:gd name="connsiteY27" fmla="*/ 6318700 h 6318700"/>
              <a:gd name="connsiteX28" fmla="*/ 8671139 w 11375922"/>
              <a:gd name="connsiteY28" fmla="*/ 6318700 h 6318700"/>
              <a:gd name="connsiteX29" fmla="*/ 8189409 w 11375922"/>
              <a:gd name="connsiteY29" fmla="*/ 6318700 h 6318700"/>
              <a:gd name="connsiteX30" fmla="*/ 7810907 w 11375922"/>
              <a:gd name="connsiteY30" fmla="*/ 6318700 h 6318700"/>
              <a:gd name="connsiteX31" fmla="*/ 6916265 w 11375922"/>
              <a:gd name="connsiteY31" fmla="*/ 6318700 h 6318700"/>
              <a:gd name="connsiteX32" fmla="*/ 6228080 w 11375922"/>
              <a:gd name="connsiteY32" fmla="*/ 6318700 h 6318700"/>
              <a:gd name="connsiteX33" fmla="*/ 5539894 w 11375922"/>
              <a:gd name="connsiteY33" fmla="*/ 6318700 h 6318700"/>
              <a:gd name="connsiteX34" fmla="*/ 4954936 w 11375922"/>
              <a:gd name="connsiteY34" fmla="*/ 6318700 h 6318700"/>
              <a:gd name="connsiteX35" fmla="*/ 4163523 w 11375922"/>
              <a:gd name="connsiteY35" fmla="*/ 6318700 h 6318700"/>
              <a:gd name="connsiteX36" fmla="*/ 3475337 w 11375922"/>
              <a:gd name="connsiteY36" fmla="*/ 6318700 h 6318700"/>
              <a:gd name="connsiteX37" fmla="*/ 2787152 w 11375922"/>
              <a:gd name="connsiteY37" fmla="*/ 6318700 h 6318700"/>
              <a:gd name="connsiteX38" fmla="*/ 2305422 w 11375922"/>
              <a:gd name="connsiteY38" fmla="*/ 6318700 h 6318700"/>
              <a:gd name="connsiteX39" fmla="*/ 1926920 w 11375922"/>
              <a:gd name="connsiteY39" fmla="*/ 6318700 h 6318700"/>
              <a:gd name="connsiteX40" fmla="*/ 1032278 w 11375922"/>
              <a:gd name="connsiteY40" fmla="*/ 6318700 h 6318700"/>
              <a:gd name="connsiteX41" fmla="*/ 0 w 11375922"/>
              <a:gd name="connsiteY41" fmla="*/ 6318700 h 6318700"/>
              <a:gd name="connsiteX42" fmla="*/ 0 w 11375922"/>
              <a:gd name="connsiteY42" fmla="*/ 6318700 h 6318700"/>
              <a:gd name="connsiteX43" fmla="*/ 0 w 11375922"/>
              <a:gd name="connsiteY43" fmla="*/ 5660505 h 6318700"/>
              <a:gd name="connsiteX44" fmla="*/ 0 w 11375922"/>
              <a:gd name="connsiteY44" fmla="*/ 4896998 h 6318700"/>
              <a:gd name="connsiteX45" fmla="*/ 0 w 11375922"/>
              <a:gd name="connsiteY45" fmla="*/ 4133492 h 6318700"/>
              <a:gd name="connsiteX46" fmla="*/ 0 w 11375922"/>
              <a:gd name="connsiteY46" fmla="*/ 3369985 h 6318700"/>
              <a:gd name="connsiteX47" fmla="*/ 0 w 11375922"/>
              <a:gd name="connsiteY47" fmla="*/ 2764446 h 6318700"/>
              <a:gd name="connsiteX48" fmla="*/ 0 w 11375922"/>
              <a:gd name="connsiteY48" fmla="*/ 2264217 h 6318700"/>
              <a:gd name="connsiteX49" fmla="*/ 0 w 11375922"/>
              <a:gd name="connsiteY49" fmla="*/ 1711333 h 6318700"/>
              <a:gd name="connsiteX50" fmla="*/ 0 w 11375922"/>
              <a:gd name="connsiteY50" fmla="*/ 1053138 h 6318700"/>
              <a:gd name="connsiteX51" fmla="*/ 1053138 w 11375922"/>
              <a:gd name="connsiteY51" fmla="*/ 0 h 63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318700" fill="none" extrusionOk="0">
                <a:moveTo>
                  <a:pt x="1053138" y="0"/>
                </a:moveTo>
                <a:cubicBezTo>
                  <a:pt x="1255563" y="12585"/>
                  <a:pt x="1500920" y="6244"/>
                  <a:pt x="1638096" y="0"/>
                </a:cubicBezTo>
                <a:cubicBezTo>
                  <a:pt x="1775272" y="-6244"/>
                  <a:pt x="1964564" y="12546"/>
                  <a:pt x="2223054" y="0"/>
                </a:cubicBezTo>
                <a:cubicBezTo>
                  <a:pt x="2481544" y="-12546"/>
                  <a:pt x="2542711" y="122"/>
                  <a:pt x="2704783" y="0"/>
                </a:cubicBezTo>
                <a:cubicBezTo>
                  <a:pt x="2866855" y="-122"/>
                  <a:pt x="3236972" y="-18359"/>
                  <a:pt x="3599425" y="0"/>
                </a:cubicBezTo>
                <a:cubicBezTo>
                  <a:pt x="3961878" y="18359"/>
                  <a:pt x="4048302" y="-6447"/>
                  <a:pt x="4494066" y="0"/>
                </a:cubicBezTo>
                <a:cubicBezTo>
                  <a:pt x="4939830" y="6447"/>
                  <a:pt x="5140382" y="-1918"/>
                  <a:pt x="5388707" y="0"/>
                </a:cubicBezTo>
                <a:cubicBezTo>
                  <a:pt x="5637032" y="1918"/>
                  <a:pt x="5862805" y="3908"/>
                  <a:pt x="6076893" y="0"/>
                </a:cubicBezTo>
                <a:cubicBezTo>
                  <a:pt x="6290981" y="-3908"/>
                  <a:pt x="6524459" y="-19735"/>
                  <a:pt x="6765078" y="0"/>
                </a:cubicBezTo>
                <a:cubicBezTo>
                  <a:pt x="7005698" y="19735"/>
                  <a:pt x="7112822" y="16829"/>
                  <a:pt x="7246808" y="0"/>
                </a:cubicBezTo>
                <a:cubicBezTo>
                  <a:pt x="7380794" y="-16829"/>
                  <a:pt x="7726028" y="-25602"/>
                  <a:pt x="7934994" y="0"/>
                </a:cubicBezTo>
                <a:cubicBezTo>
                  <a:pt x="8143960" y="25602"/>
                  <a:pt x="8310019" y="12599"/>
                  <a:pt x="8416724" y="0"/>
                </a:cubicBezTo>
                <a:cubicBezTo>
                  <a:pt x="8523429" y="-12599"/>
                  <a:pt x="9115988" y="-21613"/>
                  <a:pt x="9311365" y="0"/>
                </a:cubicBezTo>
                <a:cubicBezTo>
                  <a:pt x="9506742" y="21613"/>
                  <a:pt x="9674915" y="13567"/>
                  <a:pt x="9793095" y="0"/>
                </a:cubicBezTo>
                <a:cubicBezTo>
                  <a:pt x="9911275" y="-13567"/>
                  <a:pt x="10314838" y="10038"/>
                  <a:pt x="10584509" y="0"/>
                </a:cubicBezTo>
                <a:cubicBezTo>
                  <a:pt x="10854180" y="-10038"/>
                  <a:pt x="11120054" y="5639"/>
                  <a:pt x="11375922" y="0"/>
                </a:cubicBezTo>
                <a:lnTo>
                  <a:pt x="11375922" y="0"/>
                </a:lnTo>
                <a:cubicBezTo>
                  <a:pt x="11388856" y="195117"/>
                  <a:pt x="11379159" y="367944"/>
                  <a:pt x="11375922" y="552884"/>
                </a:cubicBezTo>
                <a:cubicBezTo>
                  <a:pt x="11372685" y="737824"/>
                  <a:pt x="11391637" y="1039556"/>
                  <a:pt x="11375922" y="1211079"/>
                </a:cubicBezTo>
                <a:cubicBezTo>
                  <a:pt x="11360207" y="1382602"/>
                  <a:pt x="11362532" y="1538870"/>
                  <a:pt x="11375922" y="1816619"/>
                </a:cubicBezTo>
                <a:cubicBezTo>
                  <a:pt x="11389312" y="2094368"/>
                  <a:pt x="11367139" y="2146271"/>
                  <a:pt x="11375922" y="2474814"/>
                </a:cubicBezTo>
                <a:cubicBezTo>
                  <a:pt x="11384705" y="2803357"/>
                  <a:pt x="11374786" y="2892979"/>
                  <a:pt x="11375922" y="3238321"/>
                </a:cubicBezTo>
                <a:cubicBezTo>
                  <a:pt x="11377058" y="3583663"/>
                  <a:pt x="11393954" y="3733696"/>
                  <a:pt x="11375922" y="3896516"/>
                </a:cubicBezTo>
                <a:cubicBezTo>
                  <a:pt x="11357890" y="4059336"/>
                  <a:pt x="11406238" y="4285600"/>
                  <a:pt x="11375922" y="4554711"/>
                </a:cubicBezTo>
                <a:cubicBezTo>
                  <a:pt x="11345606" y="4823823"/>
                  <a:pt x="11345322" y="4933505"/>
                  <a:pt x="11375922" y="5265562"/>
                </a:cubicBezTo>
                <a:cubicBezTo>
                  <a:pt x="11408011" y="5808969"/>
                  <a:pt x="10866180" y="6278277"/>
                  <a:pt x="10322784" y="6318700"/>
                </a:cubicBezTo>
                <a:cubicBezTo>
                  <a:pt x="10136843" y="6328287"/>
                  <a:pt x="9787814" y="6316030"/>
                  <a:pt x="9634598" y="6318700"/>
                </a:cubicBezTo>
                <a:cubicBezTo>
                  <a:pt x="9481382" y="6321370"/>
                  <a:pt x="9373821" y="6305281"/>
                  <a:pt x="9152868" y="6318700"/>
                </a:cubicBezTo>
                <a:cubicBezTo>
                  <a:pt x="8931915" y="6332120"/>
                  <a:pt x="8868262" y="6305224"/>
                  <a:pt x="8671139" y="6318700"/>
                </a:cubicBezTo>
                <a:cubicBezTo>
                  <a:pt x="8474016" y="6332176"/>
                  <a:pt x="8402390" y="6310819"/>
                  <a:pt x="8189409" y="6318700"/>
                </a:cubicBezTo>
                <a:cubicBezTo>
                  <a:pt x="7976428" y="6326582"/>
                  <a:pt x="7886873" y="6318044"/>
                  <a:pt x="7810907" y="6318700"/>
                </a:cubicBezTo>
                <a:cubicBezTo>
                  <a:pt x="7734941" y="6319356"/>
                  <a:pt x="7183180" y="6321481"/>
                  <a:pt x="6916265" y="6318700"/>
                </a:cubicBezTo>
                <a:cubicBezTo>
                  <a:pt x="6649350" y="6315919"/>
                  <a:pt x="6370901" y="6318562"/>
                  <a:pt x="6228080" y="6318700"/>
                </a:cubicBezTo>
                <a:cubicBezTo>
                  <a:pt x="6085260" y="6318838"/>
                  <a:pt x="5866118" y="6343433"/>
                  <a:pt x="5539894" y="6318700"/>
                </a:cubicBezTo>
                <a:cubicBezTo>
                  <a:pt x="5213670" y="6293967"/>
                  <a:pt x="5087318" y="6316582"/>
                  <a:pt x="4954936" y="6318700"/>
                </a:cubicBezTo>
                <a:cubicBezTo>
                  <a:pt x="4822554" y="6320818"/>
                  <a:pt x="4439846" y="6358127"/>
                  <a:pt x="4163523" y="6318700"/>
                </a:cubicBezTo>
                <a:cubicBezTo>
                  <a:pt x="3887200" y="6279273"/>
                  <a:pt x="3735913" y="6284311"/>
                  <a:pt x="3475337" y="6318700"/>
                </a:cubicBezTo>
                <a:cubicBezTo>
                  <a:pt x="3214761" y="6353089"/>
                  <a:pt x="3129682" y="6301875"/>
                  <a:pt x="2787152" y="6318700"/>
                </a:cubicBezTo>
                <a:cubicBezTo>
                  <a:pt x="2444622" y="6335525"/>
                  <a:pt x="2486289" y="6326842"/>
                  <a:pt x="2305422" y="6318700"/>
                </a:cubicBezTo>
                <a:cubicBezTo>
                  <a:pt x="2124555" y="6310559"/>
                  <a:pt x="2005575" y="6300865"/>
                  <a:pt x="1926920" y="6318700"/>
                </a:cubicBezTo>
                <a:cubicBezTo>
                  <a:pt x="1848265" y="6336535"/>
                  <a:pt x="1325465" y="6339192"/>
                  <a:pt x="1032278" y="6318700"/>
                </a:cubicBezTo>
                <a:cubicBezTo>
                  <a:pt x="739091" y="6298208"/>
                  <a:pt x="505034" y="6354118"/>
                  <a:pt x="0" y="6318700"/>
                </a:cubicBezTo>
                <a:lnTo>
                  <a:pt x="0" y="6318700"/>
                </a:lnTo>
                <a:cubicBezTo>
                  <a:pt x="-2800" y="6128954"/>
                  <a:pt x="13635" y="5877093"/>
                  <a:pt x="0" y="5660505"/>
                </a:cubicBezTo>
                <a:cubicBezTo>
                  <a:pt x="-13635" y="5443918"/>
                  <a:pt x="17119" y="5246479"/>
                  <a:pt x="0" y="4896998"/>
                </a:cubicBezTo>
                <a:cubicBezTo>
                  <a:pt x="-17119" y="4547517"/>
                  <a:pt x="7279" y="4382122"/>
                  <a:pt x="0" y="4133492"/>
                </a:cubicBezTo>
                <a:cubicBezTo>
                  <a:pt x="-7279" y="3884862"/>
                  <a:pt x="21925" y="3543339"/>
                  <a:pt x="0" y="3369985"/>
                </a:cubicBezTo>
                <a:cubicBezTo>
                  <a:pt x="-21925" y="3196631"/>
                  <a:pt x="17395" y="3021000"/>
                  <a:pt x="0" y="2764446"/>
                </a:cubicBezTo>
                <a:cubicBezTo>
                  <a:pt x="-17395" y="2507892"/>
                  <a:pt x="-9936" y="2422466"/>
                  <a:pt x="0" y="2264217"/>
                </a:cubicBezTo>
                <a:cubicBezTo>
                  <a:pt x="9936" y="2105968"/>
                  <a:pt x="-26174" y="1929846"/>
                  <a:pt x="0" y="1711333"/>
                </a:cubicBezTo>
                <a:cubicBezTo>
                  <a:pt x="26174" y="1492820"/>
                  <a:pt x="-4670" y="1302418"/>
                  <a:pt x="0" y="1053138"/>
                </a:cubicBezTo>
                <a:cubicBezTo>
                  <a:pt x="25001" y="406999"/>
                  <a:pt x="414420" y="48540"/>
                  <a:pt x="1053138" y="0"/>
                </a:cubicBezTo>
                <a:close/>
              </a:path>
              <a:path w="11375922" h="6318700" stroke="0" extrusionOk="0">
                <a:moveTo>
                  <a:pt x="1053138" y="0"/>
                </a:moveTo>
                <a:cubicBezTo>
                  <a:pt x="1200346" y="1373"/>
                  <a:pt x="1381960" y="-23697"/>
                  <a:pt x="1638096" y="0"/>
                </a:cubicBezTo>
                <a:cubicBezTo>
                  <a:pt x="1894232" y="23697"/>
                  <a:pt x="1935014" y="-21416"/>
                  <a:pt x="2223054" y="0"/>
                </a:cubicBezTo>
                <a:cubicBezTo>
                  <a:pt x="2511094" y="21416"/>
                  <a:pt x="2461976" y="4780"/>
                  <a:pt x="2601556" y="0"/>
                </a:cubicBezTo>
                <a:cubicBezTo>
                  <a:pt x="2741136" y="-4780"/>
                  <a:pt x="3077553" y="-39611"/>
                  <a:pt x="3496197" y="0"/>
                </a:cubicBezTo>
                <a:cubicBezTo>
                  <a:pt x="3914841" y="39611"/>
                  <a:pt x="4058073" y="3071"/>
                  <a:pt x="4390838" y="0"/>
                </a:cubicBezTo>
                <a:cubicBezTo>
                  <a:pt x="4723603" y="-3071"/>
                  <a:pt x="4633294" y="18040"/>
                  <a:pt x="4769340" y="0"/>
                </a:cubicBezTo>
                <a:cubicBezTo>
                  <a:pt x="4905386" y="-18040"/>
                  <a:pt x="5029260" y="-9906"/>
                  <a:pt x="5147842" y="0"/>
                </a:cubicBezTo>
                <a:cubicBezTo>
                  <a:pt x="5266424" y="9906"/>
                  <a:pt x="5354370" y="-9056"/>
                  <a:pt x="5526344" y="0"/>
                </a:cubicBezTo>
                <a:cubicBezTo>
                  <a:pt x="5698318" y="9056"/>
                  <a:pt x="5986752" y="9653"/>
                  <a:pt x="6420986" y="0"/>
                </a:cubicBezTo>
                <a:cubicBezTo>
                  <a:pt x="6855220" y="-9653"/>
                  <a:pt x="6825736" y="24204"/>
                  <a:pt x="7212399" y="0"/>
                </a:cubicBezTo>
                <a:cubicBezTo>
                  <a:pt x="7599062" y="-24204"/>
                  <a:pt x="7635249" y="196"/>
                  <a:pt x="7900585" y="0"/>
                </a:cubicBezTo>
                <a:cubicBezTo>
                  <a:pt x="8165921" y="-196"/>
                  <a:pt x="8430689" y="-5015"/>
                  <a:pt x="8691998" y="0"/>
                </a:cubicBezTo>
                <a:cubicBezTo>
                  <a:pt x="8953307" y="5015"/>
                  <a:pt x="8968003" y="-10199"/>
                  <a:pt x="9173728" y="0"/>
                </a:cubicBezTo>
                <a:cubicBezTo>
                  <a:pt x="9379453" y="10199"/>
                  <a:pt x="9528934" y="14622"/>
                  <a:pt x="9758686" y="0"/>
                </a:cubicBezTo>
                <a:cubicBezTo>
                  <a:pt x="9988438" y="-14622"/>
                  <a:pt x="10264962" y="-26193"/>
                  <a:pt x="10446871" y="0"/>
                </a:cubicBezTo>
                <a:cubicBezTo>
                  <a:pt x="10628780" y="26193"/>
                  <a:pt x="11140892" y="27919"/>
                  <a:pt x="11375922" y="0"/>
                </a:cubicBezTo>
                <a:lnTo>
                  <a:pt x="11375922" y="0"/>
                </a:lnTo>
                <a:cubicBezTo>
                  <a:pt x="11387609" y="197973"/>
                  <a:pt x="11387570" y="282895"/>
                  <a:pt x="11375922" y="552884"/>
                </a:cubicBezTo>
                <a:cubicBezTo>
                  <a:pt x="11364274" y="822873"/>
                  <a:pt x="11383612" y="917698"/>
                  <a:pt x="11375922" y="1105768"/>
                </a:cubicBezTo>
                <a:cubicBezTo>
                  <a:pt x="11368232" y="1293838"/>
                  <a:pt x="11351694" y="1432990"/>
                  <a:pt x="11375922" y="1605996"/>
                </a:cubicBezTo>
                <a:cubicBezTo>
                  <a:pt x="11400150" y="1779002"/>
                  <a:pt x="11355188" y="2093448"/>
                  <a:pt x="11375922" y="2316847"/>
                </a:cubicBezTo>
                <a:cubicBezTo>
                  <a:pt x="11396656" y="2540246"/>
                  <a:pt x="11366742" y="2699970"/>
                  <a:pt x="11375922" y="3080354"/>
                </a:cubicBezTo>
                <a:cubicBezTo>
                  <a:pt x="11385102" y="3460738"/>
                  <a:pt x="11396319" y="3406526"/>
                  <a:pt x="11375922" y="3685893"/>
                </a:cubicBezTo>
                <a:cubicBezTo>
                  <a:pt x="11355525" y="3965260"/>
                  <a:pt x="11381917" y="4189781"/>
                  <a:pt x="11375922" y="4344089"/>
                </a:cubicBezTo>
                <a:cubicBezTo>
                  <a:pt x="11369927" y="4498397"/>
                  <a:pt x="11365195" y="4879978"/>
                  <a:pt x="11375922" y="5265562"/>
                </a:cubicBezTo>
                <a:cubicBezTo>
                  <a:pt x="11338486" y="5884797"/>
                  <a:pt x="10944206" y="6398128"/>
                  <a:pt x="10322784" y="6318700"/>
                </a:cubicBezTo>
                <a:cubicBezTo>
                  <a:pt x="10141459" y="6324363"/>
                  <a:pt x="10040984" y="6302466"/>
                  <a:pt x="9841054" y="6318700"/>
                </a:cubicBezTo>
                <a:cubicBezTo>
                  <a:pt x="9641124" y="6334935"/>
                  <a:pt x="9285928" y="6332187"/>
                  <a:pt x="9049641" y="6318700"/>
                </a:cubicBezTo>
                <a:cubicBezTo>
                  <a:pt x="8813354" y="6305213"/>
                  <a:pt x="8470605" y="6276405"/>
                  <a:pt x="8154999" y="6318700"/>
                </a:cubicBezTo>
                <a:cubicBezTo>
                  <a:pt x="7839393" y="6360995"/>
                  <a:pt x="7846576" y="6305823"/>
                  <a:pt x="7673269" y="6318700"/>
                </a:cubicBezTo>
                <a:cubicBezTo>
                  <a:pt x="7499962" y="6331578"/>
                  <a:pt x="7101562" y="6330461"/>
                  <a:pt x="6778628" y="6318700"/>
                </a:cubicBezTo>
                <a:cubicBezTo>
                  <a:pt x="6455694" y="6306939"/>
                  <a:pt x="6120500" y="6300999"/>
                  <a:pt x="5883987" y="6318700"/>
                </a:cubicBezTo>
                <a:cubicBezTo>
                  <a:pt x="5647474" y="6336401"/>
                  <a:pt x="5422155" y="6347729"/>
                  <a:pt x="5092573" y="6318700"/>
                </a:cubicBezTo>
                <a:cubicBezTo>
                  <a:pt x="4762991" y="6289671"/>
                  <a:pt x="4503889" y="6331183"/>
                  <a:pt x="4301160" y="6318700"/>
                </a:cubicBezTo>
                <a:cubicBezTo>
                  <a:pt x="4098431" y="6306217"/>
                  <a:pt x="3949796" y="6294941"/>
                  <a:pt x="3819430" y="6318700"/>
                </a:cubicBezTo>
                <a:cubicBezTo>
                  <a:pt x="3689064" y="6342460"/>
                  <a:pt x="3582537" y="6336773"/>
                  <a:pt x="3440928" y="6318700"/>
                </a:cubicBezTo>
                <a:cubicBezTo>
                  <a:pt x="3299319" y="6300627"/>
                  <a:pt x="3001439" y="6347380"/>
                  <a:pt x="2855970" y="6318700"/>
                </a:cubicBezTo>
                <a:cubicBezTo>
                  <a:pt x="2710501" y="6290020"/>
                  <a:pt x="2181636" y="6336607"/>
                  <a:pt x="1961329" y="6318700"/>
                </a:cubicBezTo>
                <a:cubicBezTo>
                  <a:pt x="1741022" y="6300793"/>
                  <a:pt x="1403628" y="6341506"/>
                  <a:pt x="1169916" y="6318700"/>
                </a:cubicBezTo>
                <a:cubicBezTo>
                  <a:pt x="936204" y="6295894"/>
                  <a:pt x="743758" y="6333014"/>
                  <a:pt x="584958" y="6318700"/>
                </a:cubicBezTo>
                <a:cubicBezTo>
                  <a:pt x="426158" y="6304386"/>
                  <a:pt x="189460" y="6315472"/>
                  <a:pt x="0" y="6318700"/>
                </a:cubicBezTo>
                <a:lnTo>
                  <a:pt x="0" y="6318700"/>
                </a:lnTo>
                <a:cubicBezTo>
                  <a:pt x="-539" y="6183474"/>
                  <a:pt x="-15208" y="5943288"/>
                  <a:pt x="0" y="5713160"/>
                </a:cubicBezTo>
                <a:cubicBezTo>
                  <a:pt x="15208" y="5483032"/>
                  <a:pt x="19451" y="5422372"/>
                  <a:pt x="0" y="5212932"/>
                </a:cubicBezTo>
                <a:cubicBezTo>
                  <a:pt x="-19451" y="5003492"/>
                  <a:pt x="-28699" y="4716442"/>
                  <a:pt x="0" y="4449425"/>
                </a:cubicBezTo>
                <a:cubicBezTo>
                  <a:pt x="28699" y="4182408"/>
                  <a:pt x="27610" y="3978604"/>
                  <a:pt x="0" y="3791230"/>
                </a:cubicBezTo>
                <a:cubicBezTo>
                  <a:pt x="-27610" y="3603856"/>
                  <a:pt x="8301" y="3425459"/>
                  <a:pt x="0" y="3185691"/>
                </a:cubicBezTo>
                <a:cubicBezTo>
                  <a:pt x="-8301" y="2945923"/>
                  <a:pt x="23650" y="2828073"/>
                  <a:pt x="0" y="2632807"/>
                </a:cubicBezTo>
                <a:cubicBezTo>
                  <a:pt x="-23650" y="2437541"/>
                  <a:pt x="-3064" y="2247074"/>
                  <a:pt x="0" y="2132578"/>
                </a:cubicBezTo>
                <a:cubicBezTo>
                  <a:pt x="3064" y="2018082"/>
                  <a:pt x="-51830" y="1333578"/>
                  <a:pt x="0" y="1053138"/>
                </a:cubicBezTo>
                <a:cubicBezTo>
                  <a:pt x="61092" y="434991"/>
                  <a:pt x="568326" y="-26370"/>
                  <a:pt x="1053138"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reeform 18">
            <a:extLst>
              <a:ext uri="{FF2B5EF4-FFF2-40B4-BE49-F238E27FC236}">
                <a16:creationId xmlns:a16="http://schemas.microsoft.com/office/drawing/2014/main" id="{9CAF03BE-9809-F1AE-8204-5EFDB5779512}"/>
              </a:ext>
            </a:extLst>
          </p:cNvPr>
          <p:cNvSpPr/>
          <p:nvPr/>
        </p:nvSpPr>
        <p:spPr>
          <a:xfrm>
            <a:off x="9572458" y="3088979"/>
            <a:ext cx="2210633" cy="4825556"/>
          </a:xfrm>
          <a:custGeom>
            <a:avLst/>
            <a:gdLst/>
            <a:ahLst/>
            <a:cxnLst/>
            <a:rect l="l" t="t" r="r" b="b"/>
            <a:pathLst>
              <a:path w="1581382" h="3522967">
                <a:moveTo>
                  <a:pt x="0" y="0"/>
                </a:moveTo>
                <a:lnTo>
                  <a:pt x="1581381" y="0"/>
                </a:lnTo>
                <a:lnTo>
                  <a:pt x="1581381" y="3522967"/>
                </a:lnTo>
                <a:lnTo>
                  <a:pt x="0" y="35229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C1CA49F8-1B9B-2614-3ADD-BD3A4223CE5B}"/>
              </a:ext>
            </a:extLst>
          </p:cNvPr>
          <p:cNvSpPr txBox="1"/>
          <p:nvPr/>
        </p:nvSpPr>
        <p:spPr>
          <a:xfrm>
            <a:off x="1833498" y="2055303"/>
            <a:ext cx="6647771" cy="3170099"/>
          </a:xfrm>
          <a:prstGeom prst="rect">
            <a:avLst/>
          </a:prstGeom>
          <a:ln w="76200"/>
        </p:spPr>
        <p:style>
          <a:lnRef idx="2">
            <a:schemeClr val="accent3"/>
          </a:lnRef>
          <a:fillRef idx="1">
            <a:schemeClr val="lt1"/>
          </a:fillRef>
          <a:effectRef idx="0">
            <a:schemeClr val="accent3"/>
          </a:effectRef>
          <a:fontRef idx="minor">
            <a:schemeClr val="dk1"/>
          </a:fontRef>
        </p:style>
        <p:txBody>
          <a:bodyPr wrap="square">
            <a:spAutoFit/>
          </a:bodyPr>
          <a:lstStyle/>
          <a:p>
            <a:pPr lvl="0" algn="ctr"/>
            <a:r>
              <a:rPr lang="vi-VN" sz="4000" b="1" dirty="0">
                <a:solidFill>
                  <a:srgbClr val="9BBB59">
                    <a:lumMod val="75000"/>
                  </a:srgbClr>
                </a:solidFill>
                <a:latin typeface="Calibri" panose="020F0502020204030204" pitchFamily="34" charset="0"/>
                <a:ea typeface="Calibri" panose="020F0502020204030204" pitchFamily="34" charset="0"/>
                <a:cs typeface="Calibri" panose="020F0502020204030204" pitchFamily="34" charset="0"/>
              </a:rPr>
              <a:t>Em biết được điều gì sau khi học bài đọc Sự tích dưa hấu? Em học tập được điều gì ở những phẩm chất tốt đẹp của vợ chồng Mai An Tiêm?</a:t>
            </a:r>
            <a:endParaRPr kumimoji="0" lang="en-US" sz="4000" b="1"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6155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70601" y="-64645"/>
            <a:ext cx="6060237"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r="-5307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r="-515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flipH="1">
            <a:off x="4082844" y="2334046"/>
            <a:ext cx="4026313" cy="2214472"/>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a:off x="-1599239" y="-913346"/>
            <a:ext cx="4570077" cy="2513543"/>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id="{B80A9791-D070-B7BC-849D-3A73DCA7EB29}"/>
              </a:ext>
            </a:extLst>
          </p:cNvPr>
          <p:cNvPicPr>
            <a:picLocks noChangeAspect="1"/>
          </p:cNvPicPr>
          <p:nvPr/>
        </p:nvPicPr>
        <p:blipFill>
          <a:blip r:embed="rId21"/>
          <a:stretch>
            <a:fillRect/>
          </a:stretch>
        </p:blipFill>
        <p:spPr>
          <a:xfrm>
            <a:off x="2157958" y="2547150"/>
            <a:ext cx="8748518" cy="3560373"/>
          </a:xfrm>
          <a:prstGeom prst="rect">
            <a:avLst/>
          </a:prstGeom>
        </p:spPr>
      </p:pic>
    </p:spTree>
    <p:extLst>
      <p:ext uri="{BB962C8B-B14F-4D97-AF65-F5344CB8AC3E}">
        <p14:creationId xmlns:p14="http://schemas.microsoft.com/office/powerpoint/2010/main" val="1117718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trees and a blue sky&#10;&#10;Description automatically generated">
            <a:extLst>
              <a:ext uri="{FF2B5EF4-FFF2-40B4-BE49-F238E27FC236}">
                <a16:creationId xmlns:a16="http://schemas.microsoft.com/office/drawing/2014/main" id="{2622936E-0BAB-5280-08EC-4B9A284BE3E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F949D91D-4140-9CE9-967C-A9D60E527602}"/>
              </a:ext>
            </a:extLst>
          </p:cNvPr>
          <p:cNvGrpSpPr/>
          <p:nvPr/>
        </p:nvGrpSpPr>
        <p:grpSpPr>
          <a:xfrm>
            <a:off x="216217" y="-1251209"/>
            <a:ext cx="5879783" cy="4257422"/>
            <a:chOff x="432526" y="-828422"/>
            <a:chExt cx="5879783" cy="4257422"/>
          </a:xfrm>
        </p:grpSpPr>
        <p:sp>
          <p:nvSpPr>
            <p:cNvPr id="2" name="Freeform 20">
              <a:extLst>
                <a:ext uri="{FF2B5EF4-FFF2-40B4-BE49-F238E27FC236}">
                  <a16:creationId xmlns:a16="http://schemas.microsoft.com/office/drawing/2014/main" id="{095B4F94-F117-36CB-6347-440D6F3E8640}"/>
                </a:ext>
              </a:extLst>
            </p:cNvPr>
            <p:cNvSpPr/>
            <p:nvPr/>
          </p:nvSpPr>
          <p:spPr>
            <a:xfrm>
              <a:off x="432526" y="-828422"/>
              <a:ext cx="5879783" cy="4257422"/>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AA81C0D-BC88-2E58-1D24-E0657C32EA1B}"/>
                </a:ext>
              </a:extLst>
            </p:cNvPr>
            <p:cNvSpPr txBox="1"/>
            <p:nvPr/>
          </p:nvSpPr>
          <p:spPr>
            <a:xfrm>
              <a:off x="741775" y="943897"/>
              <a:ext cx="4980851" cy="1938992"/>
            </a:xfrm>
            <a:prstGeom prst="rect">
              <a:avLst/>
            </a:prstGeom>
            <a:noFill/>
          </p:spPr>
          <p:txBody>
            <a:bodyPr wrap="none" rtlCol="0">
              <a:spAutoFit/>
            </a:bodyPr>
            <a:lstStyle/>
            <a:p>
              <a:pPr algn="ctr"/>
              <a:r>
                <a:rPr lang="en-GB" sz="6000" dirty="0" err="1">
                  <a:solidFill>
                    <a:srgbClr val="419745"/>
                  </a:solidFill>
                  <a:latin typeface="#9Slide07 IcielBaliho Script" pitchFamily="2" charset="-93"/>
                </a:rPr>
                <a:t>Trò</a:t>
              </a:r>
              <a:r>
                <a:rPr lang="en-GB" sz="6000" dirty="0">
                  <a:solidFill>
                    <a:srgbClr val="419745"/>
                  </a:solidFill>
                  <a:latin typeface="#9Slide07 IcielBaliho Script" pitchFamily="2" charset="-93"/>
                </a:rPr>
                <a:t> </a:t>
              </a:r>
              <a:r>
                <a:rPr lang="en-GB" sz="6000" dirty="0" err="1">
                  <a:solidFill>
                    <a:srgbClr val="419745"/>
                  </a:solidFill>
                  <a:latin typeface="#9Slide07 IcielBaliho Script" pitchFamily="2" charset="-93"/>
                </a:rPr>
                <a:t>chơi</a:t>
              </a:r>
              <a:endParaRPr lang="en-GB" sz="6000" dirty="0">
                <a:solidFill>
                  <a:srgbClr val="419745"/>
                </a:solidFill>
                <a:latin typeface="#9Slide07 IcielBaliho Script" pitchFamily="2" charset="-93"/>
              </a:endParaRPr>
            </a:p>
            <a:p>
              <a:pPr algn="ctr"/>
              <a:r>
                <a:rPr lang="en-GB" sz="6000" dirty="0" err="1">
                  <a:solidFill>
                    <a:srgbClr val="F27698"/>
                  </a:solidFill>
                  <a:latin typeface="#9Slide07 IcielBaliho Script" pitchFamily="2" charset="-93"/>
                </a:rPr>
                <a:t>Đuổi</a:t>
              </a:r>
              <a:r>
                <a:rPr lang="en-GB" sz="6000" dirty="0">
                  <a:solidFill>
                    <a:srgbClr val="F27698"/>
                  </a:solidFill>
                  <a:latin typeface="#9Slide07 IcielBaliho Script" pitchFamily="2" charset="-93"/>
                </a:rPr>
                <a:t> </a:t>
              </a:r>
              <a:r>
                <a:rPr lang="en-GB" sz="6000" dirty="0" err="1">
                  <a:solidFill>
                    <a:srgbClr val="F27698"/>
                  </a:solidFill>
                  <a:latin typeface="#9Slide07 IcielBaliho Script" pitchFamily="2" charset="-93"/>
                </a:rPr>
                <a:t>hình</a:t>
              </a:r>
              <a:r>
                <a:rPr lang="en-GB" sz="6000" dirty="0">
                  <a:solidFill>
                    <a:srgbClr val="F27698"/>
                  </a:solidFill>
                  <a:latin typeface="#9Slide07 IcielBaliho Script" pitchFamily="2" charset="-93"/>
                </a:rPr>
                <a:t> </a:t>
              </a:r>
              <a:r>
                <a:rPr lang="en-GB" sz="6000" dirty="0" err="1">
                  <a:solidFill>
                    <a:srgbClr val="F27698"/>
                  </a:solidFill>
                  <a:latin typeface="#9Slide07 IcielBaliho Script" pitchFamily="2" charset="-93"/>
                </a:rPr>
                <a:t>bắt</a:t>
              </a:r>
              <a:r>
                <a:rPr lang="en-GB" sz="6000" dirty="0">
                  <a:solidFill>
                    <a:srgbClr val="F27698"/>
                  </a:solidFill>
                  <a:latin typeface="#9Slide07 IcielBaliho Script" pitchFamily="2" charset="-93"/>
                </a:rPr>
                <a:t> </a:t>
              </a:r>
              <a:r>
                <a:rPr lang="en-GB" sz="6000" dirty="0" err="1">
                  <a:solidFill>
                    <a:srgbClr val="F27698"/>
                  </a:solidFill>
                  <a:latin typeface="#9Slide07 IcielBaliho Script" pitchFamily="2" charset="-93"/>
                </a:rPr>
                <a:t>chữ</a:t>
              </a:r>
              <a:endParaRPr lang="vi-VN" sz="6000" dirty="0">
                <a:solidFill>
                  <a:srgbClr val="F27698"/>
                </a:solidFill>
                <a:latin typeface="#9Slide07 IcielBaliho Script" pitchFamily="2" charset="-93"/>
              </a:endParaRPr>
            </a:p>
          </p:txBody>
        </p:sp>
      </p:grpSp>
      <p:sp>
        <p:nvSpPr>
          <p:cNvPr id="4" name="Freeform 19">
            <a:extLst>
              <a:ext uri="{FF2B5EF4-FFF2-40B4-BE49-F238E27FC236}">
                <a16:creationId xmlns:a16="http://schemas.microsoft.com/office/drawing/2014/main" id="{4D0D665B-EB17-A836-2114-14B1ADE80F30}"/>
              </a:ext>
            </a:extLst>
          </p:cNvPr>
          <p:cNvSpPr/>
          <p:nvPr/>
        </p:nvSpPr>
        <p:spPr>
          <a:xfrm>
            <a:off x="143828" y="3429000"/>
            <a:ext cx="3149978" cy="3964857"/>
          </a:xfrm>
          <a:custGeom>
            <a:avLst/>
            <a:gdLst/>
            <a:ahLst/>
            <a:cxnLst/>
            <a:rect l="l" t="t" r="r" b="b"/>
            <a:pathLst>
              <a:path w="1748600" h="2323720">
                <a:moveTo>
                  <a:pt x="0" y="0"/>
                </a:moveTo>
                <a:lnTo>
                  <a:pt x="1748599" y="0"/>
                </a:lnTo>
                <a:lnTo>
                  <a:pt x="1748599" y="2323720"/>
                </a:lnTo>
                <a:lnTo>
                  <a:pt x="0" y="232372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79644D72-F427-A708-6162-06B7F57B6DD5}"/>
              </a:ext>
            </a:extLst>
          </p:cNvPr>
          <p:cNvSpPr/>
          <p:nvPr/>
        </p:nvSpPr>
        <p:spPr>
          <a:xfrm>
            <a:off x="6538637" y="432619"/>
            <a:ext cx="5407742" cy="2418735"/>
          </a:xfrm>
          <a:prstGeom prst="roundRect">
            <a:avLst/>
          </a:prstGeom>
          <a:ln w="38100">
            <a:solidFill>
              <a:srgbClr val="419745"/>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t>Tìm từ ngữ thích hợp thay cho hình gợi ý để hoàn chỉnh các câu tục ngữ dưới đây:</a:t>
            </a:r>
          </a:p>
        </p:txBody>
      </p:sp>
      <p:sp>
        <p:nvSpPr>
          <p:cNvPr id="13" name="Rectangle: Rounded Corners 12">
            <a:extLst>
              <a:ext uri="{FF2B5EF4-FFF2-40B4-BE49-F238E27FC236}">
                <a16:creationId xmlns:a16="http://schemas.microsoft.com/office/drawing/2014/main" id="{96B8D0DB-FCEA-65AA-7F80-683D59C8EF2D}"/>
              </a:ext>
            </a:extLst>
          </p:cNvPr>
          <p:cNvSpPr/>
          <p:nvPr/>
        </p:nvSpPr>
        <p:spPr>
          <a:xfrm>
            <a:off x="3598606" y="3519948"/>
            <a:ext cx="8449566" cy="241873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b) </a:t>
            </a:r>
            <a:r>
              <a:rPr lang="en-US" sz="4400" dirty="0" err="1">
                <a:solidFill>
                  <a:schemeClr val="tx2"/>
                </a:solidFill>
                <a:latin typeface="Calibri" panose="020F0502020204030204" pitchFamily="34" charset="0"/>
                <a:ea typeface="Calibri" panose="020F0502020204030204" pitchFamily="34" charset="0"/>
                <a:cs typeface="Calibri" panose="020F0502020204030204" pitchFamily="34" charset="0"/>
              </a:rPr>
              <a:t>Chớ</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2"/>
                </a:solidFill>
                <a:latin typeface="Calibri" panose="020F0502020204030204" pitchFamily="34" charset="0"/>
                <a:ea typeface="Calibri" panose="020F0502020204030204" pitchFamily="34" charset="0"/>
                <a:cs typeface="Calibri" panose="020F0502020204030204" pitchFamily="34" charset="0"/>
              </a:rPr>
              <a:t>thấy</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2"/>
                </a:solidFill>
                <a:latin typeface="Calibri" panose="020F0502020204030204" pitchFamily="34" charset="0"/>
                <a:ea typeface="Calibri" panose="020F0502020204030204" pitchFamily="34" charset="0"/>
                <a:cs typeface="Calibri" panose="020F0502020204030204" pitchFamily="34" charset="0"/>
              </a:rPr>
              <a:t>sóng</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2"/>
                </a:solidFill>
                <a:latin typeface="Calibri" panose="020F0502020204030204" pitchFamily="34" charset="0"/>
                <a:ea typeface="Calibri" panose="020F0502020204030204" pitchFamily="34" charset="0"/>
                <a:cs typeface="Calibri" panose="020F0502020204030204" pitchFamily="34" charset="0"/>
              </a:rPr>
              <a:t>cả</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2"/>
                </a:solidFill>
                <a:latin typeface="Calibri" panose="020F0502020204030204" pitchFamily="34" charset="0"/>
                <a:ea typeface="Calibri" panose="020F0502020204030204" pitchFamily="34" charset="0"/>
                <a:cs typeface="Calibri" panose="020F0502020204030204" pitchFamily="34" charset="0"/>
              </a:rPr>
              <a:t>mà</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2"/>
                </a:solidFill>
                <a:latin typeface="Calibri" panose="020F0502020204030204" pitchFamily="34" charset="0"/>
                <a:ea typeface="Calibri" panose="020F0502020204030204" pitchFamily="34" charset="0"/>
                <a:cs typeface="Calibri" panose="020F0502020204030204" pitchFamily="34" charset="0"/>
              </a:rPr>
              <a:t>ngã</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2"/>
                </a:solidFill>
                <a:latin typeface="Calibri" panose="020F0502020204030204" pitchFamily="34" charset="0"/>
                <a:ea typeface="Calibri" panose="020F0502020204030204" pitchFamily="34" charset="0"/>
                <a:cs typeface="Calibri" panose="020F0502020204030204" pitchFamily="34" charset="0"/>
              </a:rPr>
              <a:t>tay</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22F53232-BC0A-3BF6-1DE3-9884A00F3861}"/>
              </a:ext>
            </a:extLst>
          </p:cNvPr>
          <p:cNvSpPr txBox="1"/>
          <p:nvPr/>
        </p:nvSpPr>
        <p:spPr>
          <a:xfrm>
            <a:off x="4188728" y="5144782"/>
            <a:ext cx="7757651" cy="707886"/>
          </a:xfrm>
          <a:prstGeom prst="rect">
            <a:avLst/>
          </a:prstGeom>
          <a:noFill/>
        </p:spPr>
        <p:txBody>
          <a:bodyPr wrap="square">
            <a:spAutoFit/>
          </a:bodyPr>
          <a:lstStyle/>
          <a:p>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Chớ thấy sóng cả mà ngã tay </a:t>
            </a:r>
            <a:r>
              <a:rPr lang="vi-VN" sz="4000" b="1"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chèo</a:t>
            </a:r>
            <a:endParaRPr lang="vi-VN" sz="40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570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trees and a blue sky&#10;&#10;Description automatically generated">
            <a:extLst>
              <a:ext uri="{FF2B5EF4-FFF2-40B4-BE49-F238E27FC236}">
                <a16:creationId xmlns:a16="http://schemas.microsoft.com/office/drawing/2014/main" id="{2622936E-0BAB-5280-08EC-4B9A284BE3E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Freeform 4">
            <a:extLst>
              <a:ext uri="{FF2B5EF4-FFF2-40B4-BE49-F238E27FC236}">
                <a16:creationId xmlns:a16="http://schemas.microsoft.com/office/drawing/2014/main" id="{B4C26BC9-981B-008A-86E6-7537C5BA0649}"/>
              </a:ext>
            </a:extLst>
          </p:cNvPr>
          <p:cNvSpPr/>
          <p:nvPr/>
        </p:nvSpPr>
        <p:spPr>
          <a:xfrm>
            <a:off x="615103" y="270885"/>
            <a:ext cx="6715130" cy="6585833"/>
          </a:xfrm>
          <a:custGeom>
            <a:avLst/>
            <a:gdLst/>
            <a:ahLst/>
            <a:cxnLst/>
            <a:rect l="l" t="t" r="r" b="b"/>
            <a:pathLst>
              <a:path w="4054948" h="4114800">
                <a:moveTo>
                  <a:pt x="0" y="0"/>
                </a:moveTo>
                <a:lnTo>
                  <a:pt x="4054948" y="0"/>
                </a:lnTo>
                <a:lnTo>
                  <a:pt x="405494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10">
            <a:extLst>
              <a:ext uri="{FF2B5EF4-FFF2-40B4-BE49-F238E27FC236}">
                <a16:creationId xmlns:a16="http://schemas.microsoft.com/office/drawing/2014/main" id="{A5B426D5-E0B6-D11E-98C7-A78A1E753325}"/>
              </a:ext>
            </a:extLst>
          </p:cNvPr>
          <p:cNvSpPr/>
          <p:nvPr/>
        </p:nvSpPr>
        <p:spPr>
          <a:xfrm>
            <a:off x="6754762" y="2202427"/>
            <a:ext cx="4175985" cy="6242283"/>
          </a:xfrm>
          <a:custGeom>
            <a:avLst/>
            <a:gdLst/>
            <a:ahLst/>
            <a:cxnLst/>
            <a:rect l="l" t="t" r="r" b="b"/>
            <a:pathLst>
              <a:path w="2012500" h="3382354">
                <a:moveTo>
                  <a:pt x="0" y="0"/>
                </a:moveTo>
                <a:lnTo>
                  <a:pt x="2012501" y="0"/>
                </a:lnTo>
                <a:lnTo>
                  <a:pt x="2012501" y="3382354"/>
                </a:lnTo>
                <a:lnTo>
                  <a:pt x="0" y="3382354"/>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5" name="TextBox 14">
            <a:extLst>
              <a:ext uri="{FF2B5EF4-FFF2-40B4-BE49-F238E27FC236}">
                <a16:creationId xmlns:a16="http://schemas.microsoft.com/office/drawing/2014/main" id="{8955A8EB-82BE-331A-6F00-F6765F513135}"/>
              </a:ext>
            </a:extLst>
          </p:cNvPr>
          <p:cNvSpPr txBox="1"/>
          <p:nvPr/>
        </p:nvSpPr>
        <p:spPr>
          <a:xfrm>
            <a:off x="796412" y="1997839"/>
            <a:ext cx="6096000" cy="2862322"/>
          </a:xfrm>
          <a:prstGeom prst="rect">
            <a:avLst/>
          </a:prstGeom>
          <a:noFill/>
        </p:spPr>
        <p:txBody>
          <a:bodyPr wrap="square">
            <a:spAutoFit/>
          </a:bodyPr>
          <a:lstStyle/>
          <a:p>
            <a:pPr algn="ctr"/>
            <a:r>
              <a:rPr lang="en-GB" sz="6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vi-VN" sz="6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Hai câu tục ngữ trên khuyên ta điều gì?</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126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D895D4FA-A3C7-490A-E17E-9B4A3EA4BDA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3" b="-134880"/>
            </a:stretch>
          </a:blipFill>
        </p:spPr>
        <p:txBody>
          <a:bodyPr/>
          <a:lstStyle/>
          <a:p>
            <a:endParaRPr lang="vi-VN" dirty="0"/>
          </a:p>
        </p:txBody>
      </p:sp>
      <p:sp>
        <p:nvSpPr>
          <p:cNvPr id="2" name="Title 1">
            <a:extLst>
              <a:ext uri="{FF2B5EF4-FFF2-40B4-BE49-F238E27FC236}">
                <a16:creationId xmlns:a16="http://schemas.microsoft.com/office/drawing/2014/main" id="{13BD1CAA-4382-7F48-3410-D6453BC087E8}"/>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E2D968DA-6B04-A1D3-3543-4EF5052BFB41}"/>
              </a:ext>
            </a:extLst>
          </p:cNvPr>
          <p:cNvSpPr>
            <a:spLocks noGrp="1"/>
          </p:cNvSpPr>
          <p:nvPr>
            <p:ph type="subTitle" idx="1"/>
          </p:nvPr>
        </p:nvSpPr>
        <p:spPr/>
        <p:txBody>
          <a:bodyPr/>
          <a:lstStyle/>
          <a:p>
            <a:endParaRPr lang="vi-VN"/>
          </a:p>
        </p:txBody>
      </p:sp>
      <p:pic>
        <p:nvPicPr>
          <p:cNvPr id="5" name="Picture 4" descr="A cartoon of a couple of palm trees&#10;&#10;Description automatically generated">
            <a:extLst>
              <a:ext uri="{FF2B5EF4-FFF2-40B4-BE49-F238E27FC236}">
                <a16:creationId xmlns:a16="http://schemas.microsoft.com/office/drawing/2014/main" id="{762A74A1-16F2-8D7D-77A6-B95C7182D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10">
            <a:extLst>
              <a:ext uri="{FF2B5EF4-FFF2-40B4-BE49-F238E27FC236}">
                <a16:creationId xmlns:a16="http://schemas.microsoft.com/office/drawing/2014/main" id="{8361606F-6F81-4820-31B7-EDAA3E3752F1}"/>
              </a:ext>
            </a:extLst>
          </p:cNvPr>
          <p:cNvSpPr/>
          <p:nvPr/>
        </p:nvSpPr>
        <p:spPr>
          <a:xfrm rot="10800000">
            <a:off x="-61722" y="-315108"/>
            <a:ext cx="12315443" cy="3825071"/>
          </a:xfrm>
          <a:custGeom>
            <a:avLst/>
            <a:gdLst/>
            <a:ahLst/>
            <a:cxnLst/>
            <a:rect l="l" t="t" r="r" b="b"/>
            <a:pathLst>
              <a:path w="7315200" h="2505456">
                <a:moveTo>
                  <a:pt x="0" y="0"/>
                </a:moveTo>
                <a:lnTo>
                  <a:pt x="7315200" y="0"/>
                </a:lnTo>
                <a:lnTo>
                  <a:pt x="7315200" y="2505456"/>
                </a:lnTo>
                <a:lnTo>
                  <a:pt x="0" y="2505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pic>
        <p:nvPicPr>
          <p:cNvPr id="7" name="Picture 6" descr="A page of a book with text&#10;&#10;Description automatically generated">
            <a:extLst>
              <a:ext uri="{FF2B5EF4-FFF2-40B4-BE49-F238E27FC236}">
                <a16:creationId xmlns:a16="http://schemas.microsoft.com/office/drawing/2014/main" id="{82317B86-98BA-5792-EFB9-88A55D7CA6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28" b="33037" l="13800" r="87116">
                        <a14:foregroundMark x1="37802" y1="10635" x2="36167" y2="23777"/>
                        <a14:foregroundMark x1="36167" y1="23777" x2="36429" y2="24181"/>
                        <a14:foregroundMark x1="41269" y1="20623" x2="45389" y2="21229"/>
                        <a14:foregroundMark x1="48267" y1="22281" x2="41596" y2="22281"/>
                        <a14:foregroundMark x1="45258" y1="21351" x2="45389" y2="24626"/>
                        <a14:foregroundMark x1="35317" y1="23494" x2="43754" y2="21189"/>
                        <a14:foregroundMark x1="15631" y1="29681" x2="32767" y2="29438"/>
                        <a14:foregroundMark x1="32767" y1="29438" x2="64421" y2="29478"/>
                        <a14:foregroundMark x1="64421" y1="29478" x2="82341" y2="29317"/>
                        <a14:foregroundMark x1="76521" y1="25677" x2="87181" y2="32066"/>
                        <a14:foregroundMark x1="82014" y1="27537" x2="76128" y2="30813"/>
                        <a14:foregroundMark x1="76128" y1="30813" x2="27469" y2="32390"/>
                        <a14:foregroundMark x1="79529" y1="30651" x2="68672" y2="31985"/>
                        <a14:foregroundMark x1="78352" y1="32188" x2="58339" y2="33077"/>
                        <a14:foregroundMark x1="67233" y1="32228" x2="46436" y2="32552"/>
                        <a14:foregroundMark x1="13800" y1="28912" x2="19294" y2="30853"/>
                        <a14:foregroundMark x1="32440" y1="8128" x2="34532" y2="10230"/>
                        <a14:backgroundMark x1="16874" y1="24586" x2="21060" y2="20865"/>
                        <a14:backgroundMark x1="24068" y1="26041" x2="23741" y2="24100"/>
                        <a14:backgroundMark x1="48725" y1="24302" x2="49509" y2="22523"/>
                        <a14:backgroundMark x1="44474" y1="25394" x2="48398" y2="23696"/>
                        <a14:backgroundMark x1="49117" y1="26243" x2="49117" y2="25960"/>
                        <a14:backgroundMark x1="72727" y1="23130" x2="80379" y2="19167"/>
                      </a14:backgroundRemoval>
                    </a14:imgEffect>
                  </a14:imgLayer>
                </a14:imgProps>
              </a:ext>
              <a:ext uri="{28A0092B-C50C-407E-A947-70E740481C1C}">
                <a14:useLocalDpi xmlns:a14="http://schemas.microsoft.com/office/drawing/2010/main" val="0"/>
              </a:ext>
            </a:extLst>
          </a:blip>
          <a:srcRect l="13095" t="7557" r="11896" b="67110"/>
          <a:stretch/>
        </p:blipFill>
        <p:spPr>
          <a:xfrm>
            <a:off x="4213124" y="2085078"/>
            <a:ext cx="9391802" cy="5130984"/>
          </a:xfrm>
          <a:prstGeom prst="rect">
            <a:avLst/>
          </a:prstGeom>
          <a:effectLst>
            <a:outerShdw dist="38100" dir="1200000" algn="l" rotWithShape="0">
              <a:schemeClr val="bg1"/>
            </a:outerShdw>
          </a:effectLst>
        </p:spPr>
      </p:pic>
      <p:grpSp>
        <p:nvGrpSpPr>
          <p:cNvPr id="10" name="Group 9">
            <a:extLst>
              <a:ext uri="{FF2B5EF4-FFF2-40B4-BE49-F238E27FC236}">
                <a16:creationId xmlns:a16="http://schemas.microsoft.com/office/drawing/2014/main" id="{623338AC-09F9-4D88-812C-DEB82610C3D1}"/>
              </a:ext>
            </a:extLst>
          </p:cNvPr>
          <p:cNvGrpSpPr/>
          <p:nvPr/>
        </p:nvGrpSpPr>
        <p:grpSpPr>
          <a:xfrm>
            <a:off x="253655" y="903250"/>
            <a:ext cx="1176925" cy="1015664"/>
            <a:chOff x="1033229" y="1456080"/>
            <a:chExt cx="1176925" cy="1015664"/>
          </a:xfrm>
        </p:grpSpPr>
        <p:sp>
          <p:nvSpPr>
            <p:cNvPr id="8" name="TextBox 7">
              <a:extLst>
                <a:ext uri="{FF2B5EF4-FFF2-40B4-BE49-F238E27FC236}">
                  <a16:creationId xmlns:a16="http://schemas.microsoft.com/office/drawing/2014/main" id="{3A394B14-D10A-45CD-3A6C-260E6F7A988F}"/>
                </a:ext>
              </a:extLst>
            </p:cNvPr>
            <p:cNvSpPr txBox="1"/>
            <p:nvPr/>
          </p:nvSpPr>
          <p:spPr>
            <a:xfrm>
              <a:off x="1033229" y="1456081"/>
              <a:ext cx="1176925" cy="1015663"/>
            </a:xfrm>
            <a:prstGeom prst="rect">
              <a:avLst/>
            </a:prstGeom>
            <a:noFill/>
          </p:spPr>
          <p:txBody>
            <a:bodyPr wrap="none" rtlCol="0">
              <a:spAutoFit/>
            </a:bodyPr>
            <a:lstStyle/>
            <a:p>
              <a:r>
                <a:rPr lang="en-GB" sz="6000" dirty="0" err="1">
                  <a:ln w="190500">
                    <a:solidFill>
                      <a:schemeClr val="bg1"/>
                    </a:solidFill>
                  </a:ln>
                  <a:effectLst>
                    <a:outerShdw dist="38100" dir="5400000" algn="t" rotWithShape="0">
                      <a:prstClr val="black"/>
                    </a:outerShdw>
                  </a:effectLst>
                  <a:latin typeface="#9Slide07 IcielBaliho Script" pitchFamily="2" charset="-93"/>
                  <a:ea typeface="#9Slide02 Tieu de rat dai 01" panose="02000000000000000000" pitchFamily="2" charset="0"/>
                </a:rPr>
                <a:t>Đọc</a:t>
              </a:r>
              <a:endParaRPr lang="vi-VN" sz="6000" dirty="0">
                <a:ln w="190500">
                  <a:solidFill>
                    <a:schemeClr val="bg1"/>
                  </a:solidFill>
                </a:ln>
                <a:effectLst>
                  <a:outerShdw dist="38100" dir="5400000" algn="t" rotWithShape="0">
                    <a:prstClr val="black"/>
                  </a:outerShdw>
                </a:effectLst>
                <a:latin typeface="#9Slide07 IcielBaliho Script" pitchFamily="2" charset="-93"/>
                <a:ea typeface="#9Slide02 Tieu de rat dai 01" panose="02000000000000000000" pitchFamily="2" charset="0"/>
              </a:endParaRPr>
            </a:p>
          </p:txBody>
        </p:sp>
        <p:sp>
          <p:nvSpPr>
            <p:cNvPr id="9" name="TextBox 8">
              <a:extLst>
                <a:ext uri="{FF2B5EF4-FFF2-40B4-BE49-F238E27FC236}">
                  <a16:creationId xmlns:a16="http://schemas.microsoft.com/office/drawing/2014/main" id="{9247F437-6721-9764-CFAD-19756900B2D5}"/>
                </a:ext>
              </a:extLst>
            </p:cNvPr>
            <p:cNvSpPr txBox="1"/>
            <p:nvPr/>
          </p:nvSpPr>
          <p:spPr>
            <a:xfrm>
              <a:off x="1033229" y="1456080"/>
              <a:ext cx="1176925" cy="1015663"/>
            </a:xfrm>
            <a:prstGeom prst="rect">
              <a:avLst/>
            </a:prstGeom>
            <a:noFill/>
          </p:spPr>
          <p:txBody>
            <a:bodyPr wrap="none" rtlCol="0">
              <a:spAutoFit/>
            </a:bodyPr>
            <a:lstStyle/>
            <a:p>
              <a:r>
                <a:rPr lang="en-GB" sz="6000" dirty="0" err="1">
                  <a:gradFill>
                    <a:gsLst>
                      <a:gs pos="64000">
                        <a:srgbClr val="419745"/>
                      </a:gs>
                      <a:gs pos="67000">
                        <a:srgbClr val="F27698"/>
                      </a:gs>
                    </a:gsLst>
                    <a:lin ang="5400000" scaled="1"/>
                  </a:gradFill>
                  <a:latin typeface="#9Slide07 IcielBaliho Script" pitchFamily="2" charset="-93"/>
                  <a:ea typeface="#9Slide02 Tieu de rat dai 01" panose="02000000000000000000" pitchFamily="2" charset="0"/>
                </a:rPr>
                <a:t>Đọc</a:t>
              </a:r>
              <a:endParaRPr lang="vi-VN" sz="6000" dirty="0">
                <a:gradFill>
                  <a:gsLst>
                    <a:gs pos="64000">
                      <a:srgbClr val="419745"/>
                    </a:gs>
                    <a:gs pos="67000">
                      <a:srgbClr val="F27698"/>
                    </a:gs>
                  </a:gsLst>
                  <a:lin ang="5400000" scaled="1"/>
                </a:gradFill>
                <a:latin typeface="#9Slide07 IcielBaliho Script" pitchFamily="2" charset="-93"/>
                <a:ea typeface="#9Slide02 Tieu de rat dai 01" panose="02000000000000000000" pitchFamily="2" charset="0"/>
              </a:endParaRPr>
            </a:p>
          </p:txBody>
        </p:sp>
      </p:grpSp>
      <p:grpSp>
        <p:nvGrpSpPr>
          <p:cNvPr id="14" name="Group 13">
            <a:extLst>
              <a:ext uri="{FF2B5EF4-FFF2-40B4-BE49-F238E27FC236}">
                <a16:creationId xmlns:a16="http://schemas.microsoft.com/office/drawing/2014/main" id="{1273EF18-B370-727C-85EA-D5965B9F96FD}"/>
              </a:ext>
            </a:extLst>
          </p:cNvPr>
          <p:cNvGrpSpPr/>
          <p:nvPr/>
        </p:nvGrpSpPr>
        <p:grpSpPr>
          <a:xfrm>
            <a:off x="2131779" y="277562"/>
            <a:ext cx="2561920" cy="1214845"/>
            <a:chOff x="4815040" y="985519"/>
            <a:chExt cx="2561920" cy="1214845"/>
          </a:xfrm>
        </p:grpSpPr>
        <p:sp>
          <p:nvSpPr>
            <p:cNvPr id="15" name="TextBox 14">
              <a:extLst>
                <a:ext uri="{FF2B5EF4-FFF2-40B4-BE49-F238E27FC236}">
                  <a16:creationId xmlns:a16="http://schemas.microsoft.com/office/drawing/2014/main" id="{07EC05A1-92B0-D1EF-E402-89042326039E}"/>
                </a:ext>
              </a:extLst>
            </p:cNvPr>
            <p:cNvSpPr txBox="1"/>
            <p:nvPr/>
          </p:nvSpPr>
          <p:spPr>
            <a:xfrm>
              <a:off x="4815040" y="1000035"/>
              <a:ext cx="2561920" cy="1200329"/>
            </a:xfrm>
            <a:prstGeom prst="rect">
              <a:avLst/>
            </a:prstGeom>
            <a:noFill/>
          </p:spPr>
          <p:txBody>
            <a:bodyPr wrap="none" rtlCol="0">
              <a:prstTxWarp prst="textWave2">
                <a:avLst/>
              </a:prstTxWarp>
              <a:spAutoFit/>
            </a:bodyPr>
            <a:lstStyle/>
            <a:p>
              <a:r>
                <a:rPr lang="en-GB" sz="7200" dirty="0" err="1">
                  <a:ln w="269875">
                    <a:solidFill>
                      <a:schemeClr val="bg1"/>
                    </a:solidFill>
                  </a:ln>
                  <a:effectLst>
                    <a:outerShdw dist="38100" dir="5400000" algn="t" rotWithShape="0">
                      <a:prstClr val="black"/>
                    </a:outerShdw>
                  </a:effectLst>
                  <a:latin typeface="#9Slide05 Phobia" panose="02000506000000020003" pitchFamily="2" charset="-93"/>
                </a:rPr>
                <a:t>Tiếng</a:t>
              </a:r>
              <a:r>
                <a:rPr lang="en-GB" sz="7200" dirty="0">
                  <a:ln w="269875">
                    <a:solidFill>
                      <a:schemeClr val="bg1"/>
                    </a:solidFill>
                  </a:ln>
                  <a:effectLst>
                    <a:outerShdw dist="38100" dir="5400000" algn="t" rotWithShape="0">
                      <a:prstClr val="black"/>
                    </a:outerShdw>
                  </a:effectLst>
                  <a:latin typeface="#9Slide05 Phobia" panose="02000506000000020003" pitchFamily="2" charset="-93"/>
                </a:rPr>
                <a:t> </a:t>
              </a:r>
              <a:r>
                <a:rPr lang="en-GB" sz="7200" dirty="0" err="1">
                  <a:ln w="269875">
                    <a:solidFill>
                      <a:schemeClr val="bg1"/>
                    </a:solidFill>
                  </a:ln>
                  <a:effectLst>
                    <a:outerShdw dist="38100" dir="5400000" algn="t" rotWithShape="0">
                      <a:prstClr val="black"/>
                    </a:outerShdw>
                  </a:effectLst>
                  <a:latin typeface="#9Slide05 Phobia" panose="02000506000000020003" pitchFamily="2" charset="-93"/>
                </a:rPr>
                <a:t>Việt</a:t>
              </a:r>
              <a:endParaRPr lang="vi-VN" sz="7200" dirty="0">
                <a:ln w="269875">
                  <a:solidFill>
                    <a:schemeClr val="bg1"/>
                  </a:solidFill>
                </a:ln>
                <a:effectLst>
                  <a:outerShdw dist="38100" dir="5400000" algn="t" rotWithShape="0">
                    <a:prstClr val="black"/>
                  </a:outerShdw>
                </a:effectLst>
                <a:latin typeface="#9Slide05 Phobia" panose="02000506000000020003" pitchFamily="2" charset="-93"/>
              </a:endParaRPr>
            </a:p>
          </p:txBody>
        </p:sp>
        <p:sp>
          <p:nvSpPr>
            <p:cNvPr id="16" name="TextBox 15">
              <a:extLst>
                <a:ext uri="{FF2B5EF4-FFF2-40B4-BE49-F238E27FC236}">
                  <a16:creationId xmlns:a16="http://schemas.microsoft.com/office/drawing/2014/main" id="{FDDFC0FB-F764-64B4-252B-0F89B65B1ADE}"/>
                </a:ext>
              </a:extLst>
            </p:cNvPr>
            <p:cNvSpPr txBox="1"/>
            <p:nvPr/>
          </p:nvSpPr>
          <p:spPr>
            <a:xfrm>
              <a:off x="4815040" y="985519"/>
              <a:ext cx="2561920" cy="1200329"/>
            </a:xfrm>
            <a:prstGeom prst="rect">
              <a:avLst/>
            </a:prstGeom>
            <a:noFill/>
          </p:spPr>
          <p:txBody>
            <a:bodyPr wrap="none" rtlCol="0">
              <a:prstTxWarp prst="textWave2">
                <a:avLst/>
              </a:prstTxWarp>
              <a:spAutoFit/>
            </a:bodyPr>
            <a:lstStyle/>
            <a:p>
              <a:r>
                <a:rPr lang="en-GB" sz="7200" dirty="0" err="1">
                  <a:gradFill>
                    <a:gsLst>
                      <a:gs pos="57000">
                        <a:srgbClr val="09909B"/>
                      </a:gs>
                      <a:gs pos="51000">
                        <a:srgbClr val="FFC000"/>
                      </a:gs>
                    </a:gsLst>
                    <a:lin ang="5400000" scaled="1"/>
                  </a:gradFill>
                  <a:latin typeface="#9Slide05 Phobia" panose="02000506000000020003" pitchFamily="2" charset="-93"/>
                </a:rPr>
                <a:t>Tiếng</a:t>
              </a:r>
              <a:r>
                <a:rPr lang="en-GB" sz="7200" dirty="0">
                  <a:gradFill>
                    <a:gsLst>
                      <a:gs pos="57000">
                        <a:srgbClr val="09909B"/>
                      </a:gs>
                      <a:gs pos="51000">
                        <a:srgbClr val="FFC000"/>
                      </a:gs>
                    </a:gsLst>
                    <a:lin ang="5400000" scaled="1"/>
                  </a:gradFill>
                  <a:latin typeface="#9Slide05 Phobia" panose="02000506000000020003" pitchFamily="2" charset="-93"/>
                </a:rPr>
                <a:t> </a:t>
              </a:r>
              <a:r>
                <a:rPr lang="en-GB" sz="7200" dirty="0" err="1">
                  <a:gradFill>
                    <a:gsLst>
                      <a:gs pos="57000">
                        <a:srgbClr val="09909B"/>
                      </a:gs>
                      <a:gs pos="51000">
                        <a:srgbClr val="FFC000"/>
                      </a:gs>
                    </a:gsLst>
                    <a:lin ang="5400000" scaled="1"/>
                  </a:gradFill>
                  <a:latin typeface="#9Slide05 Phobia" panose="02000506000000020003" pitchFamily="2" charset="-93"/>
                </a:rPr>
                <a:t>Việt</a:t>
              </a:r>
              <a:endParaRPr lang="vi-VN" sz="7200" dirty="0">
                <a:gradFill>
                  <a:gsLst>
                    <a:gs pos="57000">
                      <a:srgbClr val="09909B"/>
                    </a:gs>
                    <a:gs pos="51000">
                      <a:srgbClr val="FFC000"/>
                    </a:gs>
                  </a:gsLst>
                  <a:lin ang="5400000" scaled="1"/>
                </a:gradFill>
                <a:latin typeface="#9Slide05 Phobia" panose="02000506000000020003" pitchFamily="2" charset="-93"/>
              </a:endParaRPr>
            </a:p>
          </p:txBody>
        </p:sp>
      </p:grpSp>
      <p:grpSp>
        <p:nvGrpSpPr>
          <p:cNvPr id="21" name="Group 20">
            <a:extLst>
              <a:ext uri="{FF2B5EF4-FFF2-40B4-BE49-F238E27FC236}">
                <a16:creationId xmlns:a16="http://schemas.microsoft.com/office/drawing/2014/main" id="{5FD443E0-AACA-A405-EDDE-7B6F64142A76}"/>
              </a:ext>
            </a:extLst>
          </p:cNvPr>
          <p:cNvGrpSpPr/>
          <p:nvPr/>
        </p:nvGrpSpPr>
        <p:grpSpPr>
          <a:xfrm>
            <a:off x="524722" y="1757086"/>
            <a:ext cx="5260177" cy="4574664"/>
            <a:chOff x="691870" y="1619434"/>
            <a:chExt cx="5260177" cy="4574664"/>
          </a:xfrm>
        </p:grpSpPr>
        <p:sp>
          <p:nvSpPr>
            <p:cNvPr id="17" name="TextBox 16">
              <a:extLst>
                <a:ext uri="{FF2B5EF4-FFF2-40B4-BE49-F238E27FC236}">
                  <a16:creationId xmlns:a16="http://schemas.microsoft.com/office/drawing/2014/main" id="{D6452F5E-4A9D-D535-0AF5-9BB0D4BA3398}"/>
                </a:ext>
              </a:extLst>
            </p:cNvPr>
            <p:cNvSpPr txBox="1"/>
            <p:nvPr/>
          </p:nvSpPr>
          <p:spPr>
            <a:xfrm>
              <a:off x="978572" y="1652052"/>
              <a:ext cx="4362092" cy="2646878"/>
            </a:xfrm>
            <a:prstGeom prst="rect">
              <a:avLst/>
            </a:prstGeom>
            <a:noFill/>
          </p:spPr>
          <p:txBody>
            <a:bodyPr wrap="none" rtlCol="0">
              <a:spAutoFit/>
            </a:bodyPr>
            <a:lstStyle/>
            <a:p>
              <a:r>
                <a:rPr lang="en-GB" sz="16600" dirty="0" err="1">
                  <a:ln w="358775">
                    <a:solidFill>
                      <a:schemeClr val="bg1"/>
                    </a:solidFill>
                  </a:ln>
                  <a:effectLst>
                    <a:outerShdw dist="38100" dir="2700000" algn="tl" rotWithShape="0">
                      <a:srgbClr val="8CCEF0"/>
                    </a:outerShdw>
                  </a:effectLst>
                  <a:latin typeface="iCiel Ciaobella" pitchFamily="50" charset="-93"/>
                </a:rPr>
                <a:t>Sự</a:t>
              </a:r>
              <a:r>
                <a:rPr lang="en-GB" sz="16600" dirty="0">
                  <a:ln w="358775">
                    <a:solidFill>
                      <a:schemeClr val="bg1"/>
                    </a:solidFill>
                  </a:ln>
                  <a:effectLst>
                    <a:outerShdw dist="38100" dir="2700000" algn="tl" rotWithShape="0">
                      <a:srgbClr val="8CCEF0"/>
                    </a:outerShdw>
                  </a:effectLst>
                  <a:latin typeface="iCiel Ciaobella" pitchFamily="50" charset="-93"/>
                </a:rPr>
                <a:t> </a:t>
              </a:r>
              <a:r>
                <a:rPr lang="en-GB" sz="16600" dirty="0" err="1">
                  <a:ln w="358775">
                    <a:solidFill>
                      <a:schemeClr val="bg1"/>
                    </a:solidFill>
                  </a:ln>
                  <a:effectLst>
                    <a:outerShdw dist="38100" dir="2700000" algn="tl" rotWithShape="0">
                      <a:srgbClr val="8CCEF0"/>
                    </a:outerShdw>
                  </a:effectLst>
                  <a:latin typeface="iCiel Ciaobella" pitchFamily="50" charset="-93"/>
                </a:rPr>
                <a:t>tích</a:t>
              </a:r>
              <a:endParaRPr lang="vi-VN" sz="16600" dirty="0">
                <a:ln w="358775">
                  <a:solidFill>
                    <a:schemeClr val="bg1"/>
                  </a:solidFill>
                </a:ln>
                <a:effectLst>
                  <a:outerShdw dist="38100" dir="2700000" algn="tl" rotWithShape="0">
                    <a:srgbClr val="8CCEF0"/>
                  </a:outerShdw>
                </a:effectLst>
                <a:latin typeface="iCiel Ciaobella" pitchFamily="50" charset="-93"/>
              </a:endParaRPr>
            </a:p>
          </p:txBody>
        </p:sp>
        <p:sp>
          <p:nvSpPr>
            <p:cNvPr id="18" name="TextBox 17">
              <a:extLst>
                <a:ext uri="{FF2B5EF4-FFF2-40B4-BE49-F238E27FC236}">
                  <a16:creationId xmlns:a16="http://schemas.microsoft.com/office/drawing/2014/main" id="{4401F0BA-DD0D-D789-3D73-45565DA1497E}"/>
                </a:ext>
              </a:extLst>
            </p:cNvPr>
            <p:cNvSpPr txBox="1"/>
            <p:nvPr/>
          </p:nvSpPr>
          <p:spPr>
            <a:xfrm>
              <a:off x="691870" y="3547220"/>
              <a:ext cx="5229317" cy="2646878"/>
            </a:xfrm>
            <a:prstGeom prst="rect">
              <a:avLst/>
            </a:prstGeom>
            <a:noFill/>
          </p:spPr>
          <p:txBody>
            <a:bodyPr wrap="none" rtlCol="0">
              <a:spAutoFit/>
            </a:bodyPr>
            <a:lstStyle/>
            <a:p>
              <a:r>
                <a:rPr lang="en-GB" sz="16600" dirty="0" err="1">
                  <a:ln w="358775">
                    <a:solidFill>
                      <a:schemeClr val="bg1"/>
                    </a:solidFill>
                  </a:ln>
                  <a:effectLst>
                    <a:outerShdw dist="38100" dir="2700000" algn="tl" rotWithShape="0">
                      <a:srgbClr val="8CCEF0"/>
                    </a:outerShdw>
                  </a:effectLst>
                  <a:latin typeface="iCiel Ciaobella" pitchFamily="50" charset="-93"/>
                </a:rPr>
                <a:t>dưa</a:t>
              </a:r>
              <a:r>
                <a:rPr lang="en-GB" sz="16600" dirty="0">
                  <a:ln w="358775">
                    <a:solidFill>
                      <a:schemeClr val="bg1"/>
                    </a:solidFill>
                  </a:ln>
                  <a:effectLst>
                    <a:outerShdw dist="38100" dir="2700000" algn="tl" rotWithShape="0">
                      <a:srgbClr val="8CCEF0"/>
                    </a:outerShdw>
                  </a:effectLst>
                  <a:latin typeface="iCiel Ciaobella" pitchFamily="50" charset="-93"/>
                </a:rPr>
                <a:t> </a:t>
              </a:r>
              <a:r>
                <a:rPr lang="en-GB" sz="16600" dirty="0" err="1">
                  <a:ln w="358775">
                    <a:solidFill>
                      <a:schemeClr val="bg1"/>
                    </a:solidFill>
                  </a:ln>
                  <a:effectLst>
                    <a:outerShdw dist="38100" dir="2700000" algn="tl" rotWithShape="0">
                      <a:srgbClr val="8CCEF0"/>
                    </a:outerShdw>
                  </a:effectLst>
                  <a:latin typeface="iCiel Ciaobella" pitchFamily="50" charset="-93"/>
                </a:rPr>
                <a:t>hấu</a:t>
              </a:r>
              <a:endParaRPr lang="vi-VN" sz="16600" dirty="0">
                <a:ln w="358775">
                  <a:solidFill>
                    <a:schemeClr val="bg1"/>
                  </a:solidFill>
                </a:ln>
                <a:effectLst>
                  <a:outerShdw dist="38100" dir="2700000" algn="tl" rotWithShape="0">
                    <a:srgbClr val="8CCEF0"/>
                  </a:outerShdw>
                </a:effectLst>
                <a:latin typeface="iCiel Ciaobella" pitchFamily="50" charset="-93"/>
              </a:endParaRPr>
            </a:p>
          </p:txBody>
        </p:sp>
        <p:sp>
          <p:nvSpPr>
            <p:cNvPr id="19" name="TextBox 18">
              <a:extLst>
                <a:ext uri="{FF2B5EF4-FFF2-40B4-BE49-F238E27FC236}">
                  <a16:creationId xmlns:a16="http://schemas.microsoft.com/office/drawing/2014/main" id="{A3D2428B-E0EA-2697-06B4-C3A396022C4A}"/>
                </a:ext>
              </a:extLst>
            </p:cNvPr>
            <p:cNvSpPr txBox="1"/>
            <p:nvPr/>
          </p:nvSpPr>
          <p:spPr>
            <a:xfrm>
              <a:off x="989949" y="1619434"/>
              <a:ext cx="4362092" cy="2646878"/>
            </a:xfrm>
            <a:prstGeom prst="rect">
              <a:avLst/>
            </a:prstGeom>
            <a:noFill/>
          </p:spPr>
          <p:txBody>
            <a:bodyPr wrap="none" rtlCol="0">
              <a:spAutoFit/>
            </a:bodyPr>
            <a:lstStyle/>
            <a:p>
              <a:r>
                <a:rPr lang="en-GB" sz="16600" dirty="0" err="1">
                  <a:gradFill>
                    <a:gsLst>
                      <a:gs pos="58000">
                        <a:srgbClr val="8CCEF0"/>
                      </a:gs>
                      <a:gs pos="58000">
                        <a:srgbClr val="F27698"/>
                      </a:gs>
                    </a:gsLst>
                    <a:lin ang="5400000" scaled="1"/>
                  </a:gradFill>
                  <a:latin typeface="iCiel Ciaobella" pitchFamily="50" charset="-93"/>
                </a:rPr>
                <a:t>Sự</a:t>
              </a:r>
              <a:r>
                <a:rPr lang="en-GB" sz="16600" dirty="0">
                  <a:gradFill>
                    <a:gsLst>
                      <a:gs pos="58000">
                        <a:srgbClr val="8CCEF0"/>
                      </a:gs>
                      <a:gs pos="58000">
                        <a:srgbClr val="F27698"/>
                      </a:gs>
                    </a:gsLst>
                    <a:lin ang="5400000" scaled="1"/>
                  </a:gradFill>
                  <a:latin typeface="iCiel Ciaobella" pitchFamily="50" charset="-93"/>
                </a:rPr>
                <a:t> </a:t>
              </a:r>
              <a:r>
                <a:rPr lang="en-GB" sz="16600" dirty="0" err="1">
                  <a:gradFill>
                    <a:gsLst>
                      <a:gs pos="58000">
                        <a:srgbClr val="8CCEF0"/>
                      </a:gs>
                      <a:gs pos="58000">
                        <a:srgbClr val="F27698"/>
                      </a:gs>
                    </a:gsLst>
                    <a:lin ang="5400000" scaled="1"/>
                  </a:gradFill>
                  <a:latin typeface="iCiel Ciaobella" pitchFamily="50" charset="-93"/>
                </a:rPr>
                <a:t>tích</a:t>
              </a:r>
              <a:endParaRPr lang="vi-VN" sz="16600" dirty="0">
                <a:gradFill>
                  <a:gsLst>
                    <a:gs pos="58000">
                      <a:srgbClr val="8CCEF0"/>
                    </a:gs>
                    <a:gs pos="58000">
                      <a:srgbClr val="F27698"/>
                    </a:gs>
                  </a:gsLst>
                  <a:lin ang="5400000" scaled="1"/>
                </a:gradFill>
                <a:latin typeface="iCiel Ciaobella" pitchFamily="50" charset="-93"/>
              </a:endParaRPr>
            </a:p>
          </p:txBody>
        </p:sp>
        <p:sp>
          <p:nvSpPr>
            <p:cNvPr id="20" name="TextBox 19">
              <a:extLst>
                <a:ext uri="{FF2B5EF4-FFF2-40B4-BE49-F238E27FC236}">
                  <a16:creationId xmlns:a16="http://schemas.microsoft.com/office/drawing/2014/main" id="{981E5175-29EF-8767-A7BE-CF645B047CB9}"/>
                </a:ext>
              </a:extLst>
            </p:cNvPr>
            <p:cNvSpPr txBox="1"/>
            <p:nvPr/>
          </p:nvSpPr>
          <p:spPr>
            <a:xfrm>
              <a:off x="722730" y="3547220"/>
              <a:ext cx="5229317" cy="2646878"/>
            </a:xfrm>
            <a:prstGeom prst="rect">
              <a:avLst/>
            </a:prstGeom>
            <a:noFill/>
          </p:spPr>
          <p:txBody>
            <a:bodyPr wrap="none" rtlCol="0">
              <a:spAutoFit/>
            </a:bodyPr>
            <a:lstStyle/>
            <a:p>
              <a:r>
                <a:rPr lang="en-GB" sz="16600" dirty="0" err="1">
                  <a:gradFill>
                    <a:gsLst>
                      <a:gs pos="58000">
                        <a:srgbClr val="8CCEF0"/>
                      </a:gs>
                      <a:gs pos="58000">
                        <a:srgbClr val="F27698"/>
                      </a:gs>
                    </a:gsLst>
                    <a:lin ang="5400000" scaled="1"/>
                  </a:gradFill>
                  <a:latin typeface="iCiel Ciaobella" pitchFamily="50" charset="-93"/>
                </a:rPr>
                <a:t>dưa</a:t>
              </a:r>
              <a:r>
                <a:rPr lang="en-GB" sz="16600" dirty="0">
                  <a:gradFill>
                    <a:gsLst>
                      <a:gs pos="58000">
                        <a:srgbClr val="8CCEF0"/>
                      </a:gs>
                      <a:gs pos="58000">
                        <a:srgbClr val="F27698"/>
                      </a:gs>
                    </a:gsLst>
                    <a:lin ang="5400000" scaled="1"/>
                  </a:gradFill>
                  <a:latin typeface="iCiel Ciaobella" pitchFamily="50" charset="-93"/>
                </a:rPr>
                <a:t> </a:t>
              </a:r>
              <a:r>
                <a:rPr lang="en-GB" sz="16600" dirty="0" err="1">
                  <a:gradFill>
                    <a:gsLst>
                      <a:gs pos="58000">
                        <a:srgbClr val="8CCEF0"/>
                      </a:gs>
                      <a:gs pos="58000">
                        <a:srgbClr val="F27698"/>
                      </a:gs>
                    </a:gsLst>
                    <a:lin ang="5400000" scaled="1"/>
                  </a:gradFill>
                  <a:latin typeface="iCiel Ciaobella" pitchFamily="50" charset="-93"/>
                </a:rPr>
                <a:t>hấu</a:t>
              </a:r>
              <a:endParaRPr lang="vi-VN" sz="16600" dirty="0">
                <a:gradFill>
                  <a:gsLst>
                    <a:gs pos="58000">
                      <a:srgbClr val="8CCEF0"/>
                    </a:gs>
                    <a:gs pos="58000">
                      <a:srgbClr val="F27698"/>
                    </a:gs>
                  </a:gsLst>
                  <a:lin ang="5400000" scaled="1"/>
                </a:gradFill>
                <a:latin typeface="iCiel Ciaobella" pitchFamily="50" charset="-93"/>
              </a:endParaRPr>
            </a:p>
          </p:txBody>
        </p:sp>
      </p:grpSp>
    </p:spTree>
    <p:extLst>
      <p:ext uri="{BB962C8B-B14F-4D97-AF65-F5344CB8AC3E}">
        <p14:creationId xmlns:p14="http://schemas.microsoft.com/office/powerpoint/2010/main" val="2204935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5" name="Freeform 5"/>
          <p:cNvSpPr/>
          <p:nvPr/>
        </p:nvSpPr>
        <p:spPr>
          <a:xfrm flipH="1">
            <a:off x="4082844" y="2334046"/>
            <a:ext cx="4026313" cy="2214472"/>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a:off x="-1599239" y="-913346"/>
            <a:ext cx="4570077" cy="2513543"/>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3" name="Freeform 23"/>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8" name="Picture 27">
            <a:extLst>
              <a:ext uri="{FF2B5EF4-FFF2-40B4-BE49-F238E27FC236}">
                <a16:creationId xmlns:a16="http://schemas.microsoft.com/office/drawing/2014/main" id="{726F0C9C-74D8-C174-3029-5B644FA643A8}"/>
              </a:ext>
            </a:extLst>
          </p:cNvPr>
          <p:cNvPicPr>
            <a:picLocks noChangeAspect="1"/>
          </p:cNvPicPr>
          <p:nvPr/>
        </p:nvPicPr>
        <p:blipFill>
          <a:blip r:embed="rId13"/>
          <a:stretch>
            <a:fillRect/>
          </a:stretch>
        </p:blipFill>
        <p:spPr>
          <a:xfrm>
            <a:off x="686347" y="635000"/>
            <a:ext cx="10819306" cy="5356816"/>
          </a:xfrm>
          <a:prstGeom prst="rect">
            <a:avLst/>
          </a:prstGeom>
        </p:spPr>
      </p:pic>
      <p:sp>
        <p:nvSpPr>
          <p:cNvPr id="24" name="Freeform 20">
            <a:extLst>
              <a:ext uri="{FF2B5EF4-FFF2-40B4-BE49-F238E27FC236}">
                <a16:creationId xmlns:a16="http://schemas.microsoft.com/office/drawing/2014/main" id="{FB7410FA-EBC7-84BC-03B3-1C700DE8213C}"/>
              </a:ext>
            </a:extLst>
          </p:cNvPr>
          <p:cNvSpPr/>
          <p:nvPr/>
        </p:nvSpPr>
        <p:spPr>
          <a:xfrm>
            <a:off x="-168356" y="1659868"/>
            <a:ext cx="4402581" cy="5386282"/>
          </a:xfrm>
          <a:custGeom>
            <a:avLst/>
            <a:gdLst/>
            <a:ahLst/>
            <a:cxnLst/>
            <a:rect l="l" t="t" r="r" b="b"/>
            <a:pathLst>
              <a:path w="2269396" h="3124814">
                <a:moveTo>
                  <a:pt x="0" y="0"/>
                </a:moveTo>
                <a:lnTo>
                  <a:pt x="2269396" y="0"/>
                </a:lnTo>
                <a:lnTo>
                  <a:pt x="2269396" y="3124814"/>
                </a:lnTo>
                <a:lnTo>
                  <a:pt x="0" y="31248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6361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481781" y="298410"/>
            <a:ext cx="11375922" cy="6200713"/>
          </a:xfrm>
          <a:custGeom>
            <a:avLst/>
            <a:gdLst>
              <a:gd name="connsiteX0" fmla="*/ 1033473 w 11375922"/>
              <a:gd name="connsiteY0" fmla="*/ 0 h 6200713"/>
              <a:gd name="connsiteX1" fmla="*/ 1619545 w 11375922"/>
              <a:gd name="connsiteY1" fmla="*/ 0 h 6200713"/>
              <a:gd name="connsiteX2" fmla="*/ 2205617 w 11375922"/>
              <a:gd name="connsiteY2" fmla="*/ 0 h 6200713"/>
              <a:gd name="connsiteX3" fmla="*/ 2688265 w 11375922"/>
              <a:gd name="connsiteY3" fmla="*/ 0 h 6200713"/>
              <a:gd name="connsiteX4" fmla="*/ 3584610 w 11375922"/>
              <a:gd name="connsiteY4" fmla="*/ 0 h 6200713"/>
              <a:gd name="connsiteX5" fmla="*/ 4480956 w 11375922"/>
              <a:gd name="connsiteY5" fmla="*/ 0 h 6200713"/>
              <a:gd name="connsiteX6" fmla="*/ 5377302 w 11375922"/>
              <a:gd name="connsiteY6" fmla="*/ 0 h 6200713"/>
              <a:gd name="connsiteX7" fmla="*/ 6066798 w 11375922"/>
              <a:gd name="connsiteY7" fmla="*/ 0 h 6200713"/>
              <a:gd name="connsiteX8" fmla="*/ 6756295 w 11375922"/>
              <a:gd name="connsiteY8" fmla="*/ 0 h 6200713"/>
              <a:gd name="connsiteX9" fmla="*/ 7238942 w 11375922"/>
              <a:gd name="connsiteY9" fmla="*/ 0 h 6200713"/>
              <a:gd name="connsiteX10" fmla="*/ 7928439 w 11375922"/>
              <a:gd name="connsiteY10" fmla="*/ 0 h 6200713"/>
              <a:gd name="connsiteX11" fmla="*/ 8411087 w 11375922"/>
              <a:gd name="connsiteY11" fmla="*/ 0 h 6200713"/>
              <a:gd name="connsiteX12" fmla="*/ 9307432 w 11375922"/>
              <a:gd name="connsiteY12" fmla="*/ 0 h 6200713"/>
              <a:gd name="connsiteX13" fmla="*/ 9790080 w 11375922"/>
              <a:gd name="connsiteY13" fmla="*/ 0 h 6200713"/>
              <a:gd name="connsiteX14" fmla="*/ 10583001 w 11375922"/>
              <a:gd name="connsiteY14" fmla="*/ 0 h 6200713"/>
              <a:gd name="connsiteX15" fmla="*/ 11375922 w 11375922"/>
              <a:gd name="connsiteY15" fmla="*/ 0 h 6200713"/>
              <a:gd name="connsiteX16" fmla="*/ 11375922 w 11375922"/>
              <a:gd name="connsiteY16" fmla="*/ 0 h 6200713"/>
              <a:gd name="connsiteX17" fmla="*/ 11375922 w 11375922"/>
              <a:gd name="connsiteY17" fmla="*/ 542560 h 6200713"/>
              <a:gd name="connsiteX18" fmla="*/ 11375922 w 11375922"/>
              <a:gd name="connsiteY18" fmla="*/ 1188465 h 6200713"/>
              <a:gd name="connsiteX19" fmla="*/ 11375922 w 11375922"/>
              <a:gd name="connsiteY19" fmla="*/ 1782698 h 6200713"/>
              <a:gd name="connsiteX20" fmla="*/ 11375922 w 11375922"/>
              <a:gd name="connsiteY20" fmla="*/ 2428603 h 6200713"/>
              <a:gd name="connsiteX21" fmla="*/ 11375922 w 11375922"/>
              <a:gd name="connsiteY21" fmla="*/ 3177853 h 6200713"/>
              <a:gd name="connsiteX22" fmla="*/ 11375922 w 11375922"/>
              <a:gd name="connsiteY22" fmla="*/ 3823758 h 6200713"/>
              <a:gd name="connsiteX23" fmla="*/ 11375922 w 11375922"/>
              <a:gd name="connsiteY23" fmla="*/ 4469663 h 6200713"/>
              <a:gd name="connsiteX24" fmla="*/ 11375922 w 11375922"/>
              <a:gd name="connsiteY24" fmla="*/ 5167240 h 6200713"/>
              <a:gd name="connsiteX25" fmla="*/ 10342449 w 11375922"/>
              <a:gd name="connsiteY25" fmla="*/ 6200713 h 6200713"/>
              <a:gd name="connsiteX26" fmla="*/ 9652952 w 11375922"/>
              <a:gd name="connsiteY26" fmla="*/ 6200713 h 6200713"/>
              <a:gd name="connsiteX27" fmla="*/ 9170305 w 11375922"/>
              <a:gd name="connsiteY27" fmla="*/ 6200713 h 6200713"/>
              <a:gd name="connsiteX28" fmla="*/ 8687657 w 11375922"/>
              <a:gd name="connsiteY28" fmla="*/ 6200713 h 6200713"/>
              <a:gd name="connsiteX29" fmla="*/ 8205010 w 11375922"/>
              <a:gd name="connsiteY29" fmla="*/ 6200713 h 6200713"/>
              <a:gd name="connsiteX30" fmla="*/ 7825786 w 11375922"/>
              <a:gd name="connsiteY30" fmla="*/ 6200713 h 6200713"/>
              <a:gd name="connsiteX31" fmla="*/ 6929441 w 11375922"/>
              <a:gd name="connsiteY31" fmla="*/ 6200713 h 6200713"/>
              <a:gd name="connsiteX32" fmla="*/ 6239944 w 11375922"/>
              <a:gd name="connsiteY32" fmla="*/ 6200713 h 6200713"/>
              <a:gd name="connsiteX33" fmla="*/ 5550448 w 11375922"/>
              <a:gd name="connsiteY33" fmla="*/ 6200713 h 6200713"/>
              <a:gd name="connsiteX34" fmla="*/ 4964376 w 11375922"/>
              <a:gd name="connsiteY34" fmla="*/ 6200713 h 6200713"/>
              <a:gd name="connsiteX35" fmla="*/ 4171454 w 11375922"/>
              <a:gd name="connsiteY35" fmla="*/ 6200713 h 6200713"/>
              <a:gd name="connsiteX36" fmla="*/ 3481958 w 11375922"/>
              <a:gd name="connsiteY36" fmla="*/ 6200713 h 6200713"/>
              <a:gd name="connsiteX37" fmla="*/ 2792461 w 11375922"/>
              <a:gd name="connsiteY37" fmla="*/ 6200713 h 6200713"/>
              <a:gd name="connsiteX38" fmla="*/ 2309814 w 11375922"/>
              <a:gd name="connsiteY38" fmla="*/ 6200713 h 6200713"/>
              <a:gd name="connsiteX39" fmla="*/ 1930590 w 11375922"/>
              <a:gd name="connsiteY39" fmla="*/ 6200713 h 6200713"/>
              <a:gd name="connsiteX40" fmla="*/ 1034245 w 11375922"/>
              <a:gd name="connsiteY40" fmla="*/ 6200713 h 6200713"/>
              <a:gd name="connsiteX41" fmla="*/ 0 w 11375922"/>
              <a:gd name="connsiteY41" fmla="*/ 6200713 h 6200713"/>
              <a:gd name="connsiteX42" fmla="*/ 0 w 11375922"/>
              <a:gd name="connsiteY42" fmla="*/ 6200713 h 6200713"/>
              <a:gd name="connsiteX43" fmla="*/ 0 w 11375922"/>
              <a:gd name="connsiteY43" fmla="*/ 5554808 h 6200713"/>
              <a:gd name="connsiteX44" fmla="*/ 0 w 11375922"/>
              <a:gd name="connsiteY44" fmla="*/ 4805558 h 6200713"/>
              <a:gd name="connsiteX45" fmla="*/ 0 w 11375922"/>
              <a:gd name="connsiteY45" fmla="*/ 4056308 h 6200713"/>
              <a:gd name="connsiteX46" fmla="*/ 0 w 11375922"/>
              <a:gd name="connsiteY46" fmla="*/ 3307059 h 6200713"/>
              <a:gd name="connsiteX47" fmla="*/ 0 w 11375922"/>
              <a:gd name="connsiteY47" fmla="*/ 2712826 h 6200713"/>
              <a:gd name="connsiteX48" fmla="*/ 0 w 11375922"/>
              <a:gd name="connsiteY48" fmla="*/ 2221938 h 6200713"/>
              <a:gd name="connsiteX49" fmla="*/ 0 w 11375922"/>
              <a:gd name="connsiteY49" fmla="*/ 1679378 h 6200713"/>
              <a:gd name="connsiteX50" fmla="*/ 0 w 11375922"/>
              <a:gd name="connsiteY50" fmla="*/ 1033473 h 6200713"/>
              <a:gd name="connsiteX51" fmla="*/ 1033473 w 11375922"/>
              <a:gd name="connsiteY51" fmla="*/ 0 h 620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200713" fill="none" extrusionOk="0">
                <a:moveTo>
                  <a:pt x="1033473" y="0"/>
                </a:moveTo>
                <a:cubicBezTo>
                  <a:pt x="1233815" y="-13252"/>
                  <a:pt x="1328915" y="17611"/>
                  <a:pt x="1619545" y="0"/>
                </a:cubicBezTo>
                <a:cubicBezTo>
                  <a:pt x="1910175" y="-17611"/>
                  <a:pt x="2065645" y="-22107"/>
                  <a:pt x="2205617" y="0"/>
                </a:cubicBezTo>
                <a:cubicBezTo>
                  <a:pt x="2345589" y="22107"/>
                  <a:pt x="2589164" y="6421"/>
                  <a:pt x="2688265" y="0"/>
                </a:cubicBezTo>
                <a:cubicBezTo>
                  <a:pt x="2787366" y="-6421"/>
                  <a:pt x="3326908" y="-28889"/>
                  <a:pt x="3584610" y="0"/>
                </a:cubicBezTo>
                <a:cubicBezTo>
                  <a:pt x="3842313" y="28889"/>
                  <a:pt x="4227727" y="7227"/>
                  <a:pt x="4480956" y="0"/>
                </a:cubicBezTo>
                <a:cubicBezTo>
                  <a:pt x="4734185" y="-7227"/>
                  <a:pt x="5140953" y="26138"/>
                  <a:pt x="5377302" y="0"/>
                </a:cubicBezTo>
                <a:cubicBezTo>
                  <a:pt x="5613651" y="-26138"/>
                  <a:pt x="5784730" y="-33932"/>
                  <a:pt x="6066798" y="0"/>
                </a:cubicBezTo>
                <a:cubicBezTo>
                  <a:pt x="6348866" y="33932"/>
                  <a:pt x="6514184" y="15341"/>
                  <a:pt x="6756295" y="0"/>
                </a:cubicBezTo>
                <a:cubicBezTo>
                  <a:pt x="6998406" y="-15341"/>
                  <a:pt x="7074429" y="-15223"/>
                  <a:pt x="7238942" y="0"/>
                </a:cubicBezTo>
                <a:cubicBezTo>
                  <a:pt x="7403455" y="15223"/>
                  <a:pt x="7600434" y="-33896"/>
                  <a:pt x="7928439" y="0"/>
                </a:cubicBezTo>
                <a:cubicBezTo>
                  <a:pt x="8256444" y="33896"/>
                  <a:pt x="8182966" y="2028"/>
                  <a:pt x="8411087" y="0"/>
                </a:cubicBezTo>
                <a:cubicBezTo>
                  <a:pt x="8639208" y="-2028"/>
                  <a:pt x="9101557" y="20502"/>
                  <a:pt x="9307432" y="0"/>
                </a:cubicBezTo>
                <a:cubicBezTo>
                  <a:pt x="9513308" y="-20502"/>
                  <a:pt x="9640952" y="23411"/>
                  <a:pt x="9790080" y="0"/>
                </a:cubicBezTo>
                <a:cubicBezTo>
                  <a:pt x="9939208" y="-23411"/>
                  <a:pt x="10351296" y="-22760"/>
                  <a:pt x="10583001" y="0"/>
                </a:cubicBezTo>
                <a:cubicBezTo>
                  <a:pt x="10814706" y="22760"/>
                  <a:pt x="11146753" y="-15942"/>
                  <a:pt x="11375922" y="0"/>
                </a:cubicBezTo>
                <a:lnTo>
                  <a:pt x="11375922" y="0"/>
                </a:lnTo>
                <a:cubicBezTo>
                  <a:pt x="11396699" y="152489"/>
                  <a:pt x="11371090" y="431803"/>
                  <a:pt x="11375922" y="542560"/>
                </a:cubicBezTo>
                <a:cubicBezTo>
                  <a:pt x="11380754" y="653317"/>
                  <a:pt x="11375350" y="873554"/>
                  <a:pt x="11375922" y="1188465"/>
                </a:cubicBezTo>
                <a:cubicBezTo>
                  <a:pt x="11376494" y="1503376"/>
                  <a:pt x="11372571" y="1659390"/>
                  <a:pt x="11375922" y="1782698"/>
                </a:cubicBezTo>
                <a:cubicBezTo>
                  <a:pt x="11379273" y="1906006"/>
                  <a:pt x="11395875" y="2111902"/>
                  <a:pt x="11375922" y="2428603"/>
                </a:cubicBezTo>
                <a:cubicBezTo>
                  <a:pt x="11355969" y="2745305"/>
                  <a:pt x="11376060" y="2935576"/>
                  <a:pt x="11375922" y="3177853"/>
                </a:cubicBezTo>
                <a:cubicBezTo>
                  <a:pt x="11375785" y="3420130"/>
                  <a:pt x="11380684" y="3551537"/>
                  <a:pt x="11375922" y="3823758"/>
                </a:cubicBezTo>
                <a:cubicBezTo>
                  <a:pt x="11371160" y="4095980"/>
                  <a:pt x="11353224" y="4273820"/>
                  <a:pt x="11375922" y="4469663"/>
                </a:cubicBezTo>
                <a:cubicBezTo>
                  <a:pt x="11398620" y="4665507"/>
                  <a:pt x="11349467" y="4977555"/>
                  <a:pt x="11375922" y="5167240"/>
                </a:cubicBezTo>
                <a:cubicBezTo>
                  <a:pt x="11461505" y="5636063"/>
                  <a:pt x="10882021" y="6167729"/>
                  <a:pt x="10342449" y="6200713"/>
                </a:cubicBezTo>
                <a:cubicBezTo>
                  <a:pt x="10051664" y="6219593"/>
                  <a:pt x="9910544" y="6205284"/>
                  <a:pt x="9652952" y="6200713"/>
                </a:cubicBezTo>
                <a:cubicBezTo>
                  <a:pt x="9395360" y="6196142"/>
                  <a:pt x="9281455" y="6222466"/>
                  <a:pt x="9170305" y="6200713"/>
                </a:cubicBezTo>
                <a:cubicBezTo>
                  <a:pt x="9059155" y="6178960"/>
                  <a:pt x="8858057" y="6190262"/>
                  <a:pt x="8687657" y="6200713"/>
                </a:cubicBezTo>
                <a:cubicBezTo>
                  <a:pt x="8517257" y="6211164"/>
                  <a:pt x="8316838" y="6207245"/>
                  <a:pt x="8205010" y="6200713"/>
                </a:cubicBezTo>
                <a:cubicBezTo>
                  <a:pt x="8093182" y="6194181"/>
                  <a:pt x="7973203" y="6184941"/>
                  <a:pt x="7825786" y="6200713"/>
                </a:cubicBezTo>
                <a:cubicBezTo>
                  <a:pt x="7678369" y="6216485"/>
                  <a:pt x="7239942" y="6206022"/>
                  <a:pt x="6929441" y="6200713"/>
                </a:cubicBezTo>
                <a:cubicBezTo>
                  <a:pt x="6618940" y="6195404"/>
                  <a:pt x="6397170" y="6231850"/>
                  <a:pt x="6239944" y="6200713"/>
                </a:cubicBezTo>
                <a:cubicBezTo>
                  <a:pt x="6082718" y="6169576"/>
                  <a:pt x="5716710" y="6226691"/>
                  <a:pt x="5550448" y="6200713"/>
                </a:cubicBezTo>
                <a:cubicBezTo>
                  <a:pt x="5384186" y="6174735"/>
                  <a:pt x="5254523" y="6225812"/>
                  <a:pt x="4964376" y="6200713"/>
                </a:cubicBezTo>
                <a:cubicBezTo>
                  <a:pt x="4674229" y="6175614"/>
                  <a:pt x="4477052" y="6219553"/>
                  <a:pt x="4171454" y="6200713"/>
                </a:cubicBezTo>
                <a:cubicBezTo>
                  <a:pt x="3865856" y="6181873"/>
                  <a:pt x="3791765" y="6204122"/>
                  <a:pt x="3481958" y="6200713"/>
                </a:cubicBezTo>
                <a:cubicBezTo>
                  <a:pt x="3172151" y="6197304"/>
                  <a:pt x="3065554" y="6209406"/>
                  <a:pt x="2792461" y="6200713"/>
                </a:cubicBezTo>
                <a:cubicBezTo>
                  <a:pt x="2519368" y="6192020"/>
                  <a:pt x="2527808" y="6183385"/>
                  <a:pt x="2309814" y="6200713"/>
                </a:cubicBezTo>
                <a:cubicBezTo>
                  <a:pt x="2091820" y="6218041"/>
                  <a:pt x="2021945" y="6197024"/>
                  <a:pt x="1930590" y="6200713"/>
                </a:cubicBezTo>
                <a:cubicBezTo>
                  <a:pt x="1839235" y="6204402"/>
                  <a:pt x="1247220" y="6157999"/>
                  <a:pt x="1034245" y="6200713"/>
                </a:cubicBezTo>
                <a:cubicBezTo>
                  <a:pt x="821271" y="6243427"/>
                  <a:pt x="437331" y="6160680"/>
                  <a:pt x="0" y="6200713"/>
                </a:cubicBezTo>
                <a:lnTo>
                  <a:pt x="0" y="6200713"/>
                </a:lnTo>
                <a:cubicBezTo>
                  <a:pt x="15847" y="5887265"/>
                  <a:pt x="-23360" y="5866880"/>
                  <a:pt x="0" y="5554808"/>
                </a:cubicBezTo>
                <a:cubicBezTo>
                  <a:pt x="23360" y="5242737"/>
                  <a:pt x="-2583" y="4986666"/>
                  <a:pt x="0" y="4805558"/>
                </a:cubicBezTo>
                <a:cubicBezTo>
                  <a:pt x="2583" y="4624450"/>
                  <a:pt x="-23728" y="4240324"/>
                  <a:pt x="0" y="4056308"/>
                </a:cubicBezTo>
                <a:cubicBezTo>
                  <a:pt x="23728" y="3872292"/>
                  <a:pt x="11119" y="3610709"/>
                  <a:pt x="0" y="3307059"/>
                </a:cubicBezTo>
                <a:cubicBezTo>
                  <a:pt x="-11119" y="3003409"/>
                  <a:pt x="16460" y="2936329"/>
                  <a:pt x="0" y="2712826"/>
                </a:cubicBezTo>
                <a:cubicBezTo>
                  <a:pt x="-16460" y="2489323"/>
                  <a:pt x="13412" y="2459072"/>
                  <a:pt x="0" y="2221938"/>
                </a:cubicBezTo>
                <a:cubicBezTo>
                  <a:pt x="-13412" y="1984804"/>
                  <a:pt x="5223" y="1832891"/>
                  <a:pt x="0" y="1679378"/>
                </a:cubicBezTo>
                <a:cubicBezTo>
                  <a:pt x="-5223" y="1525865"/>
                  <a:pt x="18759" y="1349178"/>
                  <a:pt x="0" y="1033473"/>
                </a:cubicBezTo>
                <a:cubicBezTo>
                  <a:pt x="23719" y="401505"/>
                  <a:pt x="377030" y="72845"/>
                  <a:pt x="1033473" y="0"/>
                </a:cubicBezTo>
                <a:close/>
              </a:path>
              <a:path w="11375922" h="6200713" stroke="0" extrusionOk="0">
                <a:moveTo>
                  <a:pt x="1033473" y="0"/>
                </a:moveTo>
                <a:cubicBezTo>
                  <a:pt x="1314115" y="23268"/>
                  <a:pt x="1393097" y="-27154"/>
                  <a:pt x="1619545" y="0"/>
                </a:cubicBezTo>
                <a:cubicBezTo>
                  <a:pt x="1845993" y="27154"/>
                  <a:pt x="2024531" y="-22261"/>
                  <a:pt x="2205617" y="0"/>
                </a:cubicBezTo>
                <a:cubicBezTo>
                  <a:pt x="2386703" y="22261"/>
                  <a:pt x="2439958" y="-9246"/>
                  <a:pt x="2584840" y="0"/>
                </a:cubicBezTo>
                <a:cubicBezTo>
                  <a:pt x="2729722" y="9246"/>
                  <a:pt x="3200254" y="7702"/>
                  <a:pt x="3481186" y="0"/>
                </a:cubicBezTo>
                <a:cubicBezTo>
                  <a:pt x="3762118" y="-7702"/>
                  <a:pt x="4034618" y="-27784"/>
                  <a:pt x="4377532" y="0"/>
                </a:cubicBezTo>
                <a:cubicBezTo>
                  <a:pt x="4720446" y="27784"/>
                  <a:pt x="4579214" y="-8642"/>
                  <a:pt x="4756755" y="0"/>
                </a:cubicBezTo>
                <a:cubicBezTo>
                  <a:pt x="4934296" y="8642"/>
                  <a:pt x="5016278" y="-4170"/>
                  <a:pt x="5135978" y="0"/>
                </a:cubicBezTo>
                <a:cubicBezTo>
                  <a:pt x="5255678" y="4170"/>
                  <a:pt x="5338788" y="-5833"/>
                  <a:pt x="5515201" y="0"/>
                </a:cubicBezTo>
                <a:cubicBezTo>
                  <a:pt x="5691614" y="5833"/>
                  <a:pt x="6134680" y="5593"/>
                  <a:pt x="6411546" y="0"/>
                </a:cubicBezTo>
                <a:cubicBezTo>
                  <a:pt x="6688412" y="-5593"/>
                  <a:pt x="6965519" y="29933"/>
                  <a:pt x="7204468" y="0"/>
                </a:cubicBezTo>
                <a:cubicBezTo>
                  <a:pt x="7443417" y="-29933"/>
                  <a:pt x="7751133" y="-13325"/>
                  <a:pt x="7893964" y="0"/>
                </a:cubicBezTo>
                <a:cubicBezTo>
                  <a:pt x="8036795" y="13325"/>
                  <a:pt x="8509018" y="4568"/>
                  <a:pt x="8686885" y="0"/>
                </a:cubicBezTo>
                <a:cubicBezTo>
                  <a:pt x="8864752" y="-4568"/>
                  <a:pt x="8986423" y="-2447"/>
                  <a:pt x="9169533" y="0"/>
                </a:cubicBezTo>
                <a:cubicBezTo>
                  <a:pt x="9352643" y="2447"/>
                  <a:pt x="9521085" y="27983"/>
                  <a:pt x="9755605" y="0"/>
                </a:cubicBezTo>
                <a:cubicBezTo>
                  <a:pt x="9990125" y="-27983"/>
                  <a:pt x="10147295" y="26381"/>
                  <a:pt x="10445102" y="0"/>
                </a:cubicBezTo>
                <a:cubicBezTo>
                  <a:pt x="10742909" y="-26381"/>
                  <a:pt x="11100600" y="-35890"/>
                  <a:pt x="11375922" y="0"/>
                </a:cubicBezTo>
                <a:lnTo>
                  <a:pt x="11375922" y="0"/>
                </a:lnTo>
                <a:cubicBezTo>
                  <a:pt x="11398777" y="131177"/>
                  <a:pt x="11351071" y="390357"/>
                  <a:pt x="11375922" y="542560"/>
                </a:cubicBezTo>
                <a:cubicBezTo>
                  <a:pt x="11400773" y="694763"/>
                  <a:pt x="11391456" y="942417"/>
                  <a:pt x="11375922" y="1085120"/>
                </a:cubicBezTo>
                <a:cubicBezTo>
                  <a:pt x="11360388" y="1227823"/>
                  <a:pt x="11377489" y="1376188"/>
                  <a:pt x="11375922" y="1576008"/>
                </a:cubicBezTo>
                <a:cubicBezTo>
                  <a:pt x="11374355" y="1775828"/>
                  <a:pt x="11390167" y="2073186"/>
                  <a:pt x="11375922" y="2273586"/>
                </a:cubicBezTo>
                <a:cubicBezTo>
                  <a:pt x="11361677" y="2473986"/>
                  <a:pt x="11370596" y="2845139"/>
                  <a:pt x="11375922" y="3022835"/>
                </a:cubicBezTo>
                <a:cubicBezTo>
                  <a:pt x="11381248" y="3200531"/>
                  <a:pt x="11391570" y="3404565"/>
                  <a:pt x="11375922" y="3617068"/>
                </a:cubicBezTo>
                <a:cubicBezTo>
                  <a:pt x="11360274" y="3829571"/>
                  <a:pt x="11398087" y="4077364"/>
                  <a:pt x="11375922" y="4262973"/>
                </a:cubicBezTo>
                <a:cubicBezTo>
                  <a:pt x="11353757" y="4448582"/>
                  <a:pt x="11380077" y="4788541"/>
                  <a:pt x="11375922" y="5167240"/>
                </a:cubicBezTo>
                <a:cubicBezTo>
                  <a:pt x="11350434" y="5763612"/>
                  <a:pt x="10927048" y="6228316"/>
                  <a:pt x="10342449" y="6200713"/>
                </a:cubicBezTo>
                <a:cubicBezTo>
                  <a:pt x="10138070" y="6204106"/>
                  <a:pt x="10031648" y="6215347"/>
                  <a:pt x="9859801" y="6200713"/>
                </a:cubicBezTo>
                <a:cubicBezTo>
                  <a:pt x="9687954" y="6186079"/>
                  <a:pt x="9280880" y="6209628"/>
                  <a:pt x="9066880" y="6200713"/>
                </a:cubicBezTo>
                <a:cubicBezTo>
                  <a:pt x="8852880" y="6191798"/>
                  <a:pt x="8430770" y="6222314"/>
                  <a:pt x="8170535" y="6200713"/>
                </a:cubicBezTo>
                <a:cubicBezTo>
                  <a:pt x="7910301" y="6179112"/>
                  <a:pt x="7807551" y="6212302"/>
                  <a:pt x="7687887" y="6200713"/>
                </a:cubicBezTo>
                <a:cubicBezTo>
                  <a:pt x="7568223" y="6189124"/>
                  <a:pt x="7232327" y="6233669"/>
                  <a:pt x="6791542" y="6200713"/>
                </a:cubicBezTo>
                <a:cubicBezTo>
                  <a:pt x="6350758" y="6167757"/>
                  <a:pt x="6151209" y="6223762"/>
                  <a:pt x="5895196" y="6200713"/>
                </a:cubicBezTo>
                <a:cubicBezTo>
                  <a:pt x="5639183" y="6177664"/>
                  <a:pt x="5344047" y="6204038"/>
                  <a:pt x="5102275" y="6200713"/>
                </a:cubicBezTo>
                <a:cubicBezTo>
                  <a:pt x="4860503" y="6197388"/>
                  <a:pt x="4615532" y="6233800"/>
                  <a:pt x="4309354" y="6200713"/>
                </a:cubicBezTo>
                <a:cubicBezTo>
                  <a:pt x="4003176" y="6167626"/>
                  <a:pt x="3985728" y="6218239"/>
                  <a:pt x="3826706" y="6200713"/>
                </a:cubicBezTo>
                <a:cubicBezTo>
                  <a:pt x="3667684" y="6183187"/>
                  <a:pt x="3622584" y="6181883"/>
                  <a:pt x="3447483" y="6200713"/>
                </a:cubicBezTo>
                <a:cubicBezTo>
                  <a:pt x="3272382" y="6219543"/>
                  <a:pt x="3108600" y="6195185"/>
                  <a:pt x="2861411" y="6200713"/>
                </a:cubicBezTo>
                <a:cubicBezTo>
                  <a:pt x="2614222" y="6206241"/>
                  <a:pt x="2245137" y="6188113"/>
                  <a:pt x="1965065" y="6200713"/>
                </a:cubicBezTo>
                <a:cubicBezTo>
                  <a:pt x="1684993" y="6213313"/>
                  <a:pt x="1370257" y="6224004"/>
                  <a:pt x="1172144" y="6200713"/>
                </a:cubicBezTo>
                <a:cubicBezTo>
                  <a:pt x="974031" y="6177422"/>
                  <a:pt x="867045" y="6210252"/>
                  <a:pt x="586072" y="6200713"/>
                </a:cubicBezTo>
                <a:cubicBezTo>
                  <a:pt x="305099" y="6191174"/>
                  <a:pt x="126118" y="6203914"/>
                  <a:pt x="0" y="6200713"/>
                </a:cubicBezTo>
                <a:lnTo>
                  <a:pt x="0" y="6200713"/>
                </a:lnTo>
                <a:cubicBezTo>
                  <a:pt x="9161" y="6054827"/>
                  <a:pt x="29585" y="5867317"/>
                  <a:pt x="0" y="5606480"/>
                </a:cubicBezTo>
                <a:cubicBezTo>
                  <a:pt x="-29585" y="5345643"/>
                  <a:pt x="10157" y="5231430"/>
                  <a:pt x="0" y="5115593"/>
                </a:cubicBezTo>
                <a:cubicBezTo>
                  <a:pt x="-10157" y="4999756"/>
                  <a:pt x="4845" y="4663679"/>
                  <a:pt x="0" y="4366343"/>
                </a:cubicBezTo>
                <a:cubicBezTo>
                  <a:pt x="-4845" y="4069007"/>
                  <a:pt x="-14052" y="3944717"/>
                  <a:pt x="0" y="3720438"/>
                </a:cubicBezTo>
                <a:cubicBezTo>
                  <a:pt x="14052" y="3496159"/>
                  <a:pt x="-7106" y="3332455"/>
                  <a:pt x="0" y="3126205"/>
                </a:cubicBezTo>
                <a:cubicBezTo>
                  <a:pt x="7106" y="2919955"/>
                  <a:pt x="-12509" y="2765189"/>
                  <a:pt x="0" y="2583645"/>
                </a:cubicBezTo>
                <a:cubicBezTo>
                  <a:pt x="12509" y="2402101"/>
                  <a:pt x="-289" y="2211886"/>
                  <a:pt x="0" y="2092757"/>
                </a:cubicBezTo>
                <a:cubicBezTo>
                  <a:pt x="289" y="1973628"/>
                  <a:pt x="-30289" y="1286405"/>
                  <a:pt x="0" y="1033473"/>
                </a:cubicBezTo>
                <a:cubicBezTo>
                  <a:pt x="25804" y="447279"/>
                  <a:pt x="485787" y="-6288"/>
                  <a:pt x="1033473"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6E9B1D75-3474-2CEF-A80C-1D511ABAC7E7}"/>
              </a:ext>
            </a:extLst>
          </p:cNvPr>
          <p:cNvSpPr txBox="1"/>
          <p:nvPr/>
        </p:nvSpPr>
        <p:spPr>
          <a:xfrm>
            <a:off x="3057832" y="358877"/>
            <a:ext cx="7219335" cy="707886"/>
          </a:xfrm>
          <a:prstGeom prst="rect">
            <a:avLst/>
          </a:prstGeom>
          <a:noFill/>
        </p:spPr>
        <p:txBody>
          <a:bodyPr wrap="square">
            <a:spAutoFit/>
          </a:bodyPr>
          <a:lstStyle/>
          <a:p>
            <a:pPr algn="ctr"/>
            <a:r>
              <a:rPr lang="vi-VN" sz="4000" b="1" i="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Sự tích dưa hấu</a:t>
            </a:r>
            <a:endParaRPr lang="vi-VN" sz="40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AE9F7616-5CA0-F4B0-5C45-E133CEF36DDA}"/>
              </a:ext>
            </a:extLst>
          </p:cNvPr>
          <p:cNvSpPr txBox="1"/>
          <p:nvPr/>
        </p:nvSpPr>
        <p:spPr>
          <a:xfrm>
            <a:off x="1170039" y="1363891"/>
            <a:ext cx="10019071" cy="4801272"/>
          </a:xfrm>
          <a:prstGeom prst="rect">
            <a:avLst/>
          </a:prstGeom>
          <a:noFill/>
        </p:spPr>
        <p:txBody>
          <a:bodyPr wrap="square">
            <a:spAutoFit/>
          </a:bodyPr>
          <a:lstStyle/>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xưa có một chàng trai tên là Mai An Tiêm. Chàng rất tài giỏi nên được Vua Hùng tin dùng và gả con gái nuôi cho. Mọi người thường tấm tắc khen chàng may mắn. Có lần, An Tiêm nhún nhường bảo họ:</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Tất cả cũng là nhờ chịu thương chịu khó thôi.</a:t>
            </a:r>
          </a:p>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Ai ngờ có kẻ ghen ghét, tâu với Vua Hùng. Vua tức giận, bảo:</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Cho nó ra một đảo hoang xem nhờ ai mà nó có cuộc sống như hôm nay. Thế là vợ chồng chàng bị đày ra một đảo xa.</a:t>
            </a:r>
          </a:p>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Hôm đặt chân lên bãi cát hoang vu, vợ chàng lo lắng bảo:</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Chúng ta chết ở đây mất thôi</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Trời luôn có mắt. Nàng đừng lo! – An Tiêm an ủi vợ.</a:t>
            </a:r>
          </a:p>
        </p:txBody>
      </p:sp>
    </p:spTree>
    <p:extLst>
      <p:ext uri="{BB962C8B-B14F-4D97-AF65-F5344CB8AC3E}">
        <p14:creationId xmlns:p14="http://schemas.microsoft.com/office/powerpoint/2010/main" val="1933135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481781" y="298410"/>
            <a:ext cx="11375922" cy="6200713"/>
          </a:xfrm>
          <a:custGeom>
            <a:avLst/>
            <a:gdLst>
              <a:gd name="connsiteX0" fmla="*/ 1033473 w 11375922"/>
              <a:gd name="connsiteY0" fmla="*/ 0 h 6200713"/>
              <a:gd name="connsiteX1" fmla="*/ 1619545 w 11375922"/>
              <a:gd name="connsiteY1" fmla="*/ 0 h 6200713"/>
              <a:gd name="connsiteX2" fmla="*/ 2205617 w 11375922"/>
              <a:gd name="connsiteY2" fmla="*/ 0 h 6200713"/>
              <a:gd name="connsiteX3" fmla="*/ 2688265 w 11375922"/>
              <a:gd name="connsiteY3" fmla="*/ 0 h 6200713"/>
              <a:gd name="connsiteX4" fmla="*/ 3584610 w 11375922"/>
              <a:gd name="connsiteY4" fmla="*/ 0 h 6200713"/>
              <a:gd name="connsiteX5" fmla="*/ 4480956 w 11375922"/>
              <a:gd name="connsiteY5" fmla="*/ 0 h 6200713"/>
              <a:gd name="connsiteX6" fmla="*/ 5377302 w 11375922"/>
              <a:gd name="connsiteY6" fmla="*/ 0 h 6200713"/>
              <a:gd name="connsiteX7" fmla="*/ 6066798 w 11375922"/>
              <a:gd name="connsiteY7" fmla="*/ 0 h 6200713"/>
              <a:gd name="connsiteX8" fmla="*/ 6756295 w 11375922"/>
              <a:gd name="connsiteY8" fmla="*/ 0 h 6200713"/>
              <a:gd name="connsiteX9" fmla="*/ 7238942 w 11375922"/>
              <a:gd name="connsiteY9" fmla="*/ 0 h 6200713"/>
              <a:gd name="connsiteX10" fmla="*/ 7928439 w 11375922"/>
              <a:gd name="connsiteY10" fmla="*/ 0 h 6200713"/>
              <a:gd name="connsiteX11" fmla="*/ 8411087 w 11375922"/>
              <a:gd name="connsiteY11" fmla="*/ 0 h 6200713"/>
              <a:gd name="connsiteX12" fmla="*/ 9307432 w 11375922"/>
              <a:gd name="connsiteY12" fmla="*/ 0 h 6200713"/>
              <a:gd name="connsiteX13" fmla="*/ 9790080 w 11375922"/>
              <a:gd name="connsiteY13" fmla="*/ 0 h 6200713"/>
              <a:gd name="connsiteX14" fmla="*/ 10583001 w 11375922"/>
              <a:gd name="connsiteY14" fmla="*/ 0 h 6200713"/>
              <a:gd name="connsiteX15" fmla="*/ 11375922 w 11375922"/>
              <a:gd name="connsiteY15" fmla="*/ 0 h 6200713"/>
              <a:gd name="connsiteX16" fmla="*/ 11375922 w 11375922"/>
              <a:gd name="connsiteY16" fmla="*/ 0 h 6200713"/>
              <a:gd name="connsiteX17" fmla="*/ 11375922 w 11375922"/>
              <a:gd name="connsiteY17" fmla="*/ 542560 h 6200713"/>
              <a:gd name="connsiteX18" fmla="*/ 11375922 w 11375922"/>
              <a:gd name="connsiteY18" fmla="*/ 1188465 h 6200713"/>
              <a:gd name="connsiteX19" fmla="*/ 11375922 w 11375922"/>
              <a:gd name="connsiteY19" fmla="*/ 1782698 h 6200713"/>
              <a:gd name="connsiteX20" fmla="*/ 11375922 w 11375922"/>
              <a:gd name="connsiteY20" fmla="*/ 2428603 h 6200713"/>
              <a:gd name="connsiteX21" fmla="*/ 11375922 w 11375922"/>
              <a:gd name="connsiteY21" fmla="*/ 3177853 h 6200713"/>
              <a:gd name="connsiteX22" fmla="*/ 11375922 w 11375922"/>
              <a:gd name="connsiteY22" fmla="*/ 3823758 h 6200713"/>
              <a:gd name="connsiteX23" fmla="*/ 11375922 w 11375922"/>
              <a:gd name="connsiteY23" fmla="*/ 4469663 h 6200713"/>
              <a:gd name="connsiteX24" fmla="*/ 11375922 w 11375922"/>
              <a:gd name="connsiteY24" fmla="*/ 5167240 h 6200713"/>
              <a:gd name="connsiteX25" fmla="*/ 10342449 w 11375922"/>
              <a:gd name="connsiteY25" fmla="*/ 6200713 h 6200713"/>
              <a:gd name="connsiteX26" fmla="*/ 9652952 w 11375922"/>
              <a:gd name="connsiteY26" fmla="*/ 6200713 h 6200713"/>
              <a:gd name="connsiteX27" fmla="*/ 9170305 w 11375922"/>
              <a:gd name="connsiteY27" fmla="*/ 6200713 h 6200713"/>
              <a:gd name="connsiteX28" fmla="*/ 8687657 w 11375922"/>
              <a:gd name="connsiteY28" fmla="*/ 6200713 h 6200713"/>
              <a:gd name="connsiteX29" fmla="*/ 8205010 w 11375922"/>
              <a:gd name="connsiteY29" fmla="*/ 6200713 h 6200713"/>
              <a:gd name="connsiteX30" fmla="*/ 7825786 w 11375922"/>
              <a:gd name="connsiteY30" fmla="*/ 6200713 h 6200713"/>
              <a:gd name="connsiteX31" fmla="*/ 6929441 w 11375922"/>
              <a:gd name="connsiteY31" fmla="*/ 6200713 h 6200713"/>
              <a:gd name="connsiteX32" fmla="*/ 6239944 w 11375922"/>
              <a:gd name="connsiteY32" fmla="*/ 6200713 h 6200713"/>
              <a:gd name="connsiteX33" fmla="*/ 5550448 w 11375922"/>
              <a:gd name="connsiteY33" fmla="*/ 6200713 h 6200713"/>
              <a:gd name="connsiteX34" fmla="*/ 4964376 w 11375922"/>
              <a:gd name="connsiteY34" fmla="*/ 6200713 h 6200713"/>
              <a:gd name="connsiteX35" fmla="*/ 4171454 w 11375922"/>
              <a:gd name="connsiteY35" fmla="*/ 6200713 h 6200713"/>
              <a:gd name="connsiteX36" fmla="*/ 3481958 w 11375922"/>
              <a:gd name="connsiteY36" fmla="*/ 6200713 h 6200713"/>
              <a:gd name="connsiteX37" fmla="*/ 2792461 w 11375922"/>
              <a:gd name="connsiteY37" fmla="*/ 6200713 h 6200713"/>
              <a:gd name="connsiteX38" fmla="*/ 2309814 w 11375922"/>
              <a:gd name="connsiteY38" fmla="*/ 6200713 h 6200713"/>
              <a:gd name="connsiteX39" fmla="*/ 1930590 w 11375922"/>
              <a:gd name="connsiteY39" fmla="*/ 6200713 h 6200713"/>
              <a:gd name="connsiteX40" fmla="*/ 1034245 w 11375922"/>
              <a:gd name="connsiteY40" fmla="*/ 6200713 h 6200713"/>
              <a:gd name="connsiteX41" fmla="*/ 0 w 11375922"/>
              <a:gd name="connsiteY41" fmla="*/ 6200713 h 6200713"/>
              <a:gd name="connsiteX42" fmla="*/ 0 w 11375922"/>
              <a:gd name="connsiteY42" fmla="*/ 6200713 h 6200713"/>
              <a:gd name="connsiteX43" fmla="*/ 0 w 11375922"/>
              <a:gd name="connsiteY43" fmla="*/ 5554808 h 6200713"/>
              <a:gd name="connsiteX44" fmla="*/ 0 w 11375922"/>
              <a:gd name="connsiteY44" fmla="*/ 4805558 h 6200713"/>
              <a:gd name="connsiteX45" fmla="*/ 0 w 11375922"/>
              <a:gd name="connsiteY45" fmla="*/ 4056308 h 6200713"/>
              <a:gd name="connsiteX46" fmla="*/ 0 w 11375922"/>
              <a:gd name="connsiteY46" fmla="*/ 3307059 h 6200713"/>
              <a:gd name="connsiteX47" fmla="*/ 0 w 11375922"/>
              <a:gd name="connsiteY47" fmla="*/ 2712826 h 6200713"/>
              <a:gd name="connsiteX48" fmla="*/ 0 w 11375922"/>
              <a:gd name="connsiteY48" fmla="*/ 2221938 h 6200713"/>
              <a:gd name="connsiteX49" fmla="*/ 0 w 11375922"/>
              <a:gd name="connsiteY49" fmla="*/ 1679378 h 6200713"/>
              <a:gd name="connsiteX50" fmla="*/ 0 w 11375922"/>
              <a:gd name="connsiteY50" fmla="*/ 1033473 h 6200713"/>
              <a:gd name="connsiteX51" fmla="*/ 1033473 w 11375922"/>
              <a:gd name="connsiteY51" fmla="*/ 0 h 620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200713" fill="none" extrusionOk="0">
                <a:moveTo>
                  <a:pt x="1033473" y="0"/>
                </a:moveTo>
                <a:cubicBezTo>
                  <a:pt x="1233815" y="-13252"/>
                  <a:pt x="1328915" y="17611"/>
                  <a:pt x="1619545" y="0"/>
                </a:cubicBezTo>
                <a:cubicBezTo>
                  <a:pt x="1910175" y="-17611"/>
                  <a:pt x="2065645" y="-22107"/>
                  <a:pt x="2205617" y="0"/>
                </a:cubicBezTo>
                <a:cubicBezTo>
                  <a:pt x="2345589" y="22107"/>
                  <a:pt x="2589164" y="6421"/>
                  <a:pt x="2688265" y="0"/>
                </a:cubicBezTo>
                <a:cubicBezTo>
                  <a:pt x="2787366" y="-6421"/>
                  <a:pt x="3326908" y="-28889"/>
                  <a:pt x="3584610" y="0"/>
                </a:cubicBezTo>
                <a:cubicBezTo>
                  <a:pt x="3842313" y="28889"/>
                  <a:pt x="4227727" y="7227"/>
                  <a:pt x="4480956" y="0"/>
                </a:cubicBezTo>
                <a:cubicBezTo>
                  <a:pt x="4734185" y="-7227"/>
                  <a:pt x="5140953" y="26138"/>
                  <a:pt x="5377302" y="0"/>
                </a:cubicBezTo>
                <a:cubicBezTo>
                  <a:pt x="5613651" y="-26138"/>
                  <a:pt x="5784730" y="-33932"/>
                  <a:pt x="6066798" y="0"/>
                </a:cubicBezTo>
                <a:cubicBezTo>
                  <a:pt x="6348866" y="33932"/>
                  <a:pt x="6514184" y="15341"/>
                  <a:pt x="6756295" y="0"/>
                </a:cubicBezTo>
                <a:cubicBezTo>
                  <a:pt x="6998406" y="-15341"/>
                  <a:pt x="7074429" y="-15223"/>
                  <a:pt x="7238942" y="0"/>
                </a:cubicBezTo>
                <a:cubicBezTo>
                  <a:pt x="7403455" y="15223"/>
                  <a:pt x="7600434" y="-33896"/>
                  <a:pt x="7928439" y="0"/>
                </a:cubicBezTo>
                <a:cubicBezTo>
                  <a:pt x="8256444" y="33896"/>
                  <a:pt x="8182966" y="2028"/>
                  <a:pt x="8411087" y="0"/>
                </a:cubicBezTo>
                <a:cubicBezTo>
                  <a:pt x="8639208" y="-2028"/>
                  <a:pt x="9101557" y="20502"/>
                  <a:pt x="9307432" y="0"/>
                </a:cubicBezTo>
                <a:cubicBezTo>
                  <a:pt x="9513308" y="-20502"/>
                  <a:pt x="9640952" y="23411"/>
                  <a:pt x="9790080" y="0"/>
                </a:cubicBezTo>
                <a:cubicBezTo>
                  <a:pt x="9939208" y="-23411"/>
                  <a:pt x="10351296" y="-22760"/>
                  <a:pt x="10583001" y="0"/>
                </a:cubicBezTo>
                <a:cubicBezTo>
                  <a:pt x="10814706" y="22760"/>
                  <a:pt x="11146753" y="-15942"/>
                  <a:pt x="11375922" y="0"/>
                </a:cubicBezTo>
                <a:lnTo>
                  <a:pt x="11375922" y="0"/>
                </a:lnTo>
                <a:cubicBezTo>
                  <a:pt x="11396699" y="152489"/>
                  <a:pt x="11371090" y="431803"/>
                  <a:pt x="11375922" y="542560"/>
                </a:cubicBezTo>
                <a:cubicBezTo>
                  <a:pt x="11380754" y="653317"/>
                  <a:pt x="11375350" y="873554"/>
                  <a:pt x="11375922" y="1188465"/>
                </a:cubicBezTo>
                <a:cubicBezTo>
                  <a:pt x="11376494" y="1503376"/>
                  <a:pt x="11372571" y="1659390"/>
                  <a:pt x="11375922" y="1782698"/>
                </a:cubicBezTo>
                <a:cubicBezTo>
                  <a:pt x="11379273" y="1906006"/>
                  <a:pt x="11395875" y="2111902"/>
                  <a:pt x="11375922" y="2428603"/>
                </a:cubicBezTo>
                <a:cubicBezTo>
                  <a:pt x="11355969" y="2745305"/>
                  <a:pt x="11376060" y="2935576"/>
                  <a:pt x="11375922" y="3177853"/>
                </a:cubicBezTo>
                <a:cubicBezTo>
                  <a:pt x="11375785" y="3420130"/>
                  <a:pt x="11380684" y="3551537"/>
                  <a:pt x="11375922" y="3823758"/>
                </a:cubicBezTo>
                <a:cubicBezTo>
                  <a:pt x="11371160" y="4095980"/>
                  <a:pt x="11353224" y="4273820"/>
                  <a:pt x="11375922" y="4469663"/>
                </a:cubicBezTo>
                <a:cubicBezTo>
                  <a:pt x="11398620" y="4665507"/>
                  <a:pt x="11349467" y="4977555"/>
                  <a:pt x="11375922" y="5167240"/>
                </a:cubicBezTo>
                <a:cubicBezTo>
                  <a:pt x="11461505" y="5636063"/>
                  <a:pt x="10882021" y="6167729"/>
                  <a:pt x="10342449" y="6200713"/>
                </a:cubicBezTo>
                <a:cubicBezTo>
                  <a:pt x="10051664" y="6219593"/>
                  <a:pt x="9910544" y="6205284"/>
                  <a:pt x="9652952" y="6200713"/>
                </a:cubicBezTo>
                <a:cubicBezTo>
                  <a:pt x="9395360" y="6196142"/>
                  <a:pt x="9281455" y="6222466"/>
                  <a:pt x="9170305" y="6200713"/>
                </a:cubicBezTo>
                <a:cubicBezTo>
                  <a:pt x="9059155" y="6178960"/>
                  <a:pt x="8858057" y="6190262"/>
                  <a:pt x="8687657" y="6200713"/>
                </a:cubicBezTo>
                <a:cubicBezTo>
                  <a:pt x="8517257" y="6211164"/>
                  <a:pt x="8316838" y="6207245"/>
                  <a:pt x="8205010" y="6200713"/>
                </a:cubicBezTo>
                <a:cubicBezTo>
                  <a:pt x="8093182" y="6194181"/>
                  <a:pt x="7973203" y="6184941"/>
                  <a:pt x="7825786" y="6200713"/>
                </a:cubicBezTo>
                <a:cubicBezTo>
                  <a:pt x="7678369" y="6216485"/>
                  <a:pt x="7239942" y="6206022"/>
                  <a:pt x="6929441" y="6200713"/>
                </a:cubicBezTo>
                <a:cubicBezTo>
                  <a:pt x="6618940" y="6195404"/>
                  <a:pt x="6397170" y="6231850"/>
                  <a:pt x="6239944" y="6200713"/>
                </a:cubicBezTo>
                <a:cubicBezTo>
                  <a:pt x="6082718" y="6169576"/>
                  <a:pt x="5716710" y="6226691"/>
                  <a:pt x="5550448" y="6200713"/>
                </a:cubicBezTo>
                <a:cubicBezTo>
                  <a:pt x="5384186" y="6174735"/>
                  <a:pt x="5254523" y="6225812"/>
                  <a:pt x="4964376" y="6200713"/>
                </a:cubicBezTo>
                <a:cubicBezTo>
                  <a:pt x="4674229" y="6175614"/>
                  <a:pt x="4477052" y="6219553"/>
                  <a:pt x="4171454" y="6200713"/>
                </a:cubicBezTo>
                <a:cubicBezTo>
                  <a:pt x="3865856" y="6181873"/>
                  <a:pt x="3791765" y="6204122"/>
                  <a:pt x="3481958" y="6200713"/>
                </a:cubicBezTo>
                <a:cubicBezTo>
                  <a:pt x="3172151" y="6197304"/>
                  <a:pt x="3065554" y="6209406"/>
                  <a:pt x="2792461" y="6200713"/>
                </a:cubicBezTo>
                <a:cubicBezTo>
                  <a:pt x="2519368" y="6192020"/>
                  <a:pt x="2527808" y="6183385"/>
                  <a:pt x="2309814" y="6200713"/>
                </a:cubicBezTo>
                <a:cubicBezTo>
                  <a:pt x="2091820" y="6218041"/>
                  <a:pt x="2021945" y="6197024"/>
                  <a:pt x="1930590" y="6200713"/>
                </a:cubicBezTo>
                <a:cubicBezTo>
                  <a:pt x="1839235" y="6204402"/>
                  <a:pt x="1247220" y="6157999"/>
                  <a:pt x="1034245" y="6200713"/>
                </a:cubicBezTo>
                <a:cubicBezTo>
                  <a:pt x="821271" y="6243427"/>
                  <a:pt x="437331" y="6160680"/>
                  <a:pt x="0" y="6200713"/>
                </a:cubicBezTo>
                <a:lnTo>
                  <a:pt x="0" y="6200713"/>
                </a:lnTo>
                <a:cubicBezTo>
                  <a:pt x="15847" y="5887265"/>
                  <a:pt x="-23360" y="5866880"/>
                  <a:pt x="0" y="5554808"/>
                </a:cubicBezTo>
                <a:cubicBezTo>
                  <a:pt x="23360" y="5242737"/>
                  <a:pt x="-2583" y="4986666"/>
                  <a:pt x="0" y="4805558"/>
                </a:cubicBezTo>
                <a:cubicBezTo>
                  <a:pt x="2583" y="4624450"/>
                  <a:pt x="-23728" y="4240324"/>
                  <a:pt x="0" y="4056308"/>
                </a:cubicBezTo>
                <a:cubicBezTo>
                  <a:pt x="23728" y="3872292"/>
                  <a:pt x="11119" y="3610709"/>
                  <a:pt x="0" y="3307059"/>
                </a:cubicBezTo>
                <a:cubicBezTo>
                  <a:pt x="-11119" y="3003409"/>
                  <a:pt x="16460" y="2936329"/>
                  <a:pt x="0" y="2712826"/>
                </a:cubicBezTo>
                <a:cubicBezTo>
                  <a:pt x="-16460" y="2489323"/>
                  <a:pt x="13412" y="2459072"/>
                  <a:pt x="0" y="2221938"/>
                </a:cubicBezTo>
                <a:cubicBezTo>
                  <a:pt x="-13412" y="1984804"/>
                  <a:pt x="5223" y="1832891"/>
                  <a:pt x="0" y="1679378"/>
                </a:cubicBezTo>
                <a:cubicBezTo>
                  <a:pt x="-5223" y="1525865"/>
                  <a:pt x="18759" y="1349178"/>
                  <a:pt x="0" y="1033473"/>
                </a:cubicBezTo>
                <a:cubicBezTo>
                  <a:pt x="23719" y="401505"/>
                  <a:pt x="377030" y="72845"/>
                  <a:pt x="1033473" y="0"/>
                </a:cubicBezTo>
                <a:close/>
              </a:path>
              <a:path w="11375922" h="6200713" stroke="0" extrusionOk="0">
                <a:moveTo>
                  <a:pt x="1033473" y="0"/>
                </a:moveTo>
                <a:cubicBezTo>
                  <a:pt x="1314115" y="23268"/>
                  <a:pt x="1393097" y="-27154"/>
                  <a:pt x="1619545" y="0"/>
                </a:cubicBezTo>
                <a:cubicBezTo>
                  <a:pt x="1845993" y="27154"/>
                  <a:pt x="2024531" y="-22261"/>
                  <a:pt x="2205617" y="0"/>
                </a:cubicBezTo>
                <a:cubicBezTo>
                  <a:pt x="2386703" y="22261"/>
                  <a:pt x="2439958" y="-9246"/>
                  <a:pt x="2584840" y="0"/>
                </a:cubicBezTo>
                <a:cubicBezTo>
                  <a:pt x="2729722" y="9246"/>
                  <a:pt x="3200254" y="7702"/>
                  <a:pt x="3481186" y="0"/>
                </a:cubicBezTo>
                <a:cubicBezTo>
                  <a:pt x="3762118" y="-7702"/>
                  <a:pt x="4034618" y="-27784"/>
                  <a:pt x="4377532" y="0"/>
                </a:cubicBezTo>
                <a:cubicBezTo>
                  <a:pt x="4720446" y="27784"/>
                  <a:pt x="4579214" y="-8642"/>
                  <a:pt x="4756755" y="0"/>
                </a:cubicBezTo>
                <a:cubicBezTo>
                  <a:pt x="4934296" y="8642"/>
                  <a:pt x="5016278" y="-4170"/>
                  <a:pt x="5135978" y="0"/>
                </a:cubicBezTo>
                <a:cubicBezTo>
                  <a:pt x="5255678" y="4170"/>
                  <a:pt x="5338788" y="-5833"/>
                  <a:pt x="5515201" y="0"/>
                </a:cubicBezTo>
                <a:cubicBezTo>
                  <a:pt x="5691614" y="5833"/>
                  <a:pt x="6134680" y="5593"/>
                  <a:pt x="6411546" y="0"/>
                </a:cubicBezTo>
                <a:cubicBezTo>
                  <a:pt x="6688412" y="-5593"/>
                  <a:pt x="6965519" y="29933"/>
                  <a:pt x="7204468" y="0"/>
                </a:cubicBezTo>
                <a:cubicBezTo>
                  <a:pt x="7443417" y="-29933"/>
                  <a:pt x="7751133" y="-13325"/>
                  <a:pt x="7893964" y="0"/>
                </a:cubicBezTo>
                <a:cubicBezTo>
                  <a:pt x="8036795" y="13325"/>
                  <a:pt x="8509018" y="4568"/>
                  <a:pt x="8686885" y="0"/>
                </a:cubicBezTo>
                <a:cubicBezTo>
                  <a:pt x="8864752" y="-4568"/>
                  <a:pt x="8986423" y="-2447"/>
                  <a:pt x="9169533" y="0"/>
                </a:cubicBezTo>
                <a:cubicBezTo>
                  <a:pt x="9352643" y="2447"/>
                  <a:pt x="9521085" y="27983"/>
                  <a:pt x="9755605" y="0"/>
                </a:cubicBezTo>
                <a:cubicBezTo>
                  <a:pt x="9990125" y="-27983"/>
                  <a:pt x="10147295" y="26381"/>
                  <a:pt x="10445102" y="0"/>
                </a:cubicBezTo>
                <a:cubicBezTo>
                  <a:pt x="10742909" y="-26381"/>
                  <a:pt x="11100600" y="-35890"/>
                  <a:pt x="11375922" y="0"/>
                </a:cubicBezTo>
                <a:lnTo>
                  <a:pt x="11375922" y="0"/>
                </a:lnTo>
                <a:cubicBezTo>
                  <a:pt x="11398777" y="131177"/>
                  <a:pt x="11351071" y="390357"/>
                  <a:pt x="11375922" y="542560"/>
                </a:cubicBezTo>
                <a:cubicBezTo>
                  <a:pt x="11400773" y="694763"/>
                  <a:pt x="11391456" y="942417"/>
                  <a:pt x="11375922" y="1085120"/>
                </a:cubicBezTo>
                <a:cubicBezTo>
                  <a:pt x="11360388" y="1227823"/>
                  <a:pt x="11377489" y="1376188"/>
                  <a:pt x="11375922" y="1576008"/>
                </a:cubicBezTo>
                <a:cubicBezTo>
                  <a:pt x="11374355" y="1775828"/>
                  <a:pt x="11390167" y="2073186"/>
                  <a:pt x="11375922" y="2273586"/>
                </a:cubicBezTo>
                <a:cubicBezTo>
                  <a:pt x="11361677" y="2473986"/>
                  <a:pt x="11370596" y="2845139"/>
                  <a:pt x="11375922" y="3022835"/>
                </a:cubicBezTo>
                <a:cubicBezTo>
                  <a:pt x="11381248" y="3200531"/>
                  <a:pt x="11391570" y="3404565"/>
                  <a:pt x="11375922" y="3617068"/>
                </a:cubicBezTo>
                <a:cubicBezTo>
                  <a:pt x="11360274" y="3829571"/>
                  <a:pt x="11398087" y="4077364"/>
                  <a:pt x="11375922" y="4262973"/>
                </a:cubicBezTo>
                <a:cubicBezTo>
                  <a:pt x="11353757" y="4448582"/>
                  <a:pt x="11380077" y="4788541"/>
                  <a:pt x="11375922" y="5167240"/>
                </a:cubicBezTo>
                <a:cubicBezTo>
                  <a:pt x="11350434" y="5763612"/>
                  <a:pt x="10927048" y="6228316"/>
                  <a:pt x="10342449" y="6200713"/>
                </a:cubicBezTo>
                <a:cubicBezTo>
                  <a:pt x="10138070" y="6204106"/>
                  <a:pt x="10031648" y="6215347"/>
                  <a:pt x="9859801" y="6200713"/>
                </a:cubicBezTo>
                <a:cubicBezTo>
                  <a:pt x="9687954" y="6186079"/>
                  <a:pt x="9280880" y="6209628"/>
                  <a:pt x="9066880" y="6200713"/>
                </a:cubicBezTo>
                <a:cubicBezTo>
                  <a:pt x="8852880" y="6191798"/>
                  <a:pt x="8430770" y="6222314"/>
                  <a:pt x="8170535" y="6200713"/>
                </a:cubicBezTo>
                <a:cubicBezTo>
                  <a:pt x="7910301" y="6179112"/>
                  <a:pt x="7807551" y="6212302"/>
                  <a:pt x="7687887" y="6200713"/>
                </a:cubicBezTo>
                <a:cubicBezTo>
                  <a:pt x="7568223" y="6189124"/>
                  <a:pt x="7232327" y="6233669"/>
                  <a:pt x="6791542" y="6200713"/>
                </a:cubicBezTo>
                <a:cubicBezTo>
                  <a:pt x="6350758" y="6167757"/>
                  <a:pt x="6151209" y="6223762"/>
                  <a:pt x="5895196" y="6200713"/>
                </a:cubicBezTo>
                <a:cubicBezTo>
                  <a:pt x="5639183" y="6177664"/>
                  <a:pt x="5344047" y="6204038"/>
                  <a:pt x="5102275" y="6200713"/>
                </a:cubicBezTo>
                <a:cubicBezTo>
                  <a:pt x="4860503" y="6197388"/>
                  <a:pt x="4615532" y="6233800"/>
                  <a:pt x="4309354" y="6200713"/>
                </a:cubicBezTo>
                <a:cubicBezTo>
                  <a:pt x="4003176" y="6167626"/>
                  <a:pt x="3985728" y="6218239"/>
                  <a:pt x="3826706" y="6200713"/>
                </a:cubicBezTo>
                <a:cubicBezTo>
                  <a:pt x="3667684" y="6183187"/>
                  <a:pt x="3622584" y="6181883"/>
                  <a:pt x="3447483" y="6200713"/>
                </a:cubicBezTo>
                <a:cubicBezTo>
                  <a:pt x="3272382" y="6219543"/>
                  <a:pt x="3108600" y="6195185"/>
                  <a:pt x="2861411" y="6200713"/>
                </a:cubicBezTo>
                <a:cubicBezTo>
                  <a:pt x="2614222" y="6206241"/>
                  <a:pt x="2245137" y="6188113"/>
                  <a:pt x="1965065" y="6200713"/>
                </a:cubicBezTo>
                <a:cubicBezTo>
                  <a:pt x="1684993" y="6213313"/>
                  <a:pt x="1370257" y="6224004"/>
                  <a:pt x="1172144" y="6200713"/>
                </a:cubicBezTo>
                <a:cubicBezTo>
                  <a:pt x="974031" y="6177422"/>
                  <a:pt x="867045" y="6210252"/>
                  <a:pt x="586072" y="6200713"/>
                </a:cubicBezTo>
                <a:cubicBezTo>
                  <a:pt x="305099" y="6191174"/>
                  <a:pt x="126118" y="6203914"/>
                  <a:pt x="0" y="6200713"/>
                </a:cubicBezTo>
                <a:lnTo>
                  <a:pt x="0" y="6200713"/>
                </a:lnTo>
                <a:cubicBezTo>
                  <a:pt x="9161" y="6054827"/>
                  <a:pt x="29585" y="5867317"/>
                  <a:pt x="0" y="5606480"/>
                </a:cubicBezTo>
                <a:cubicBezTo>
                  <a:pt x="-29585" y="5345643"/>
                  <a:pt x="10157" y="5231430"/>
                  <a:pt x="0" y="5115593"/>
                </a:cubicBezTo>
                <a:cubicBezTo>
                  <a:pt x="-10157" y="4999756"/>
                  <a:pt x="4845" y="4663679"/>
                  <a:pt x="0" y="4366343"/>
                </a:cubicBezTo>
                <a:cubicBezTo>
                  <a:pt x="-4845" y="4069007"/>
                  <a:pt x="-14052" y="3944717"/>
                  <a:pt x="0" y="3720438"/>
                </a:cubicBezTo>
                <a:cubicBezTo>
                  <a:pt x="14052" y="3496159"/>
                  <a:pt x="-7106" y="3332455"/>
                  <a:pt x="0" y="3126205"/>
                </a:cubicBezTo>
                <a:cubicBezTo>
                  <a:pt x="7106" y="2919955"/>
                  <a:pt x="-12509" y="2765189"/>
                  <a:pt x="0" y="2583645"/>
                </a:cubicBezTo>
                <a:cubicBezTo>
                  <a:pt x="12509" y="2402101"/>
                  <a:pt x="-289" y="2211886"/>
                  <a:pt x="0" y="2092757"/>
                </a:cubicBezTo>
                <a:cubicBezTo>
                  <a:pt x="289" y="1973628"/>
                  <a:pt x="-30289" y="1286405"/>
                  <a:pt x="0" y="1033473"/>
                </a:cubicBezTo>
                <a:cubicBezTo>
                  <a:pt x="25804" y="447279"/>
                  <a:pt x="485787" y="-6288"/>
                  <a:pt x="1033473"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6E9B1D75-3474-2CEF-A80C-1D511ABAC7E7}"/>
              </a:ext>
            </a:extLst>
          </p:cNvPr>
          <p:cNvSpPr txBox="1"/>
          <p:nvPr/>
        </p:nvSpPr>
        <p:spPr>
          <a:xfrm>
            <a:off x="3057832" y="358877"/>
            <a:ext cx="7219335" cy="707886"/>
          </a:xfrm>
          <a:prstGeom prst="rect">
            <a:avLst/>
          </a:prstGeom>
          <a:noFill/>
        </p:spPr>
        <p:txBody>
          <a:bodyPr wrap="square">
            <a:spAutoFit/>
          </a:bodyPr>
          <a:lstStyle/>
          <a:p>
            <a:pPr algn="ctr"/>
            <a:r>
              <a:rPr lang="vi-VN" sz="4000" b="1" i="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Sự tích dưa hấu</a:t>
            </a:r>
            <a:endParaRPr lang="vi-VN" sz="40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AE9F7616-5CA0-F4B0-5C45-E133CEF36DDA}"/>
              </a:ext>
            </a:extLst>
          </p:cNvPr>
          <p:cNvSpPr txBox="1"/>
          <p:nvPr/>
        </p:nvSpPr>
        <p:spPr>
          <a:xfrm>
            <a:off x="1086464" y="1236144"/>
            <a:ext cx="10019071" cy="5262979"/>
          </a:xfrm>
          <a:prstGeom prst="rect">
            <a:avLst/>
          </a:prstGeom>
          <a:noFill/>
        </p:spPr>
        <p:txBody>
          <a:bodyPr wrap="square">
            <a:spAutoFit/>
          </a:bodyPr>
          <a:lstStyle/>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Hai vợ chồng làm nhà cửa, tìm nguồn nước, đánh cá,… để sinh sống. Bỗng một hôm, có đàn chim từ đầu bay đến, nhả xuống bãi cát mấy hạt cây. Ít lâu sau, hạt nảy mầm, mọc ra một loại cây bò lan, xanh um cả bãi cát. Rồi cây ra quả. </a:t>
            </a:r>
            <a:r>
              <a:rPr lang="vi-VN" sz="2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Hoá</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ra, đó là một loại dưa ruột đỏ tươi, hạt đen nhánh, vị ngọt và thanh mát. Từ hôm đó, hai vợ chồng cố trồng thêm thật nhiều dưa làm thức ăn.</a:t>
            </a:r>
          </a:p>
          <a:p>
            <a:pPr algn="just"/>
            <a:endPar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Một hôm, có chiếc thuyền đánh cá đi lạc ra đảo. Mai An Tiêm giúp người trên thuyền sửa buồm lái để trở về, không quên gửi tặng dưa để người ở đất liền nếm thử. Tiếng đồn về loại dưa ngon lan xa. Từ đó, các tàu buôn tấp nập ghế đến đổi hàng lấy dưa. Gia đình An Tiêm lại sống đầy đủ như xưa.</a:t>
            </a:r>
          </a:p>
        </p:txBody>
      </p:sp>
    </p:spTree>
    <p:extLst>
      <p:ext uri="{BB962C8B-B14F-4D97-AF65-F5344CB8AC3E}">
        <p14:creationId xmlns:p14="http://schemas.microsoft.com/office/powerpoint/2010/main" val="223515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Rectangle: Diagonal Corners Rounded 25">
            <a:extLst>
              <a:ext uri="{FF2B5EF4-FFF2-40B4-BE49-F238E27FC236}">
                <a16:creationId xmlns:a16="http://schemas.microsoft.com/office/drawing/2014/main" id="{85DDB03E-5167-ABF1-6CDF-EF8E54EB8BBB}"/>
              </a:ext>
            </a:extLst>
          </p:cNvPr>
          <p:cNvSpPr/>
          <p:nvPr/>
        </p:nvSpPr>
        <p:spPr>
          <a:xfrm>
            <a:off x="481781" y="298410"/>
            <a:ext cx="11375922" cy="6200713"/>
          </a:xfrm>
          <a:custGeom>
            <a:avLst/>
            <a:gdLst>
              <a:gd name="connsiteX0" fmla="*/ 1033473 w 11375922"/>
              <a:gd name="connsiteY0" fmla="*/ 0 h 6200713"/>
              <a:gd name="connsiteX1" fmla="*/ 1619545 w 11375922"/>
              <a:gd name="connsiteY1" fmla="*/ 0 h 6200713"/>
              <a:gd name="connsiteX2" fmla="*/ 2205617 w 11375922"/>
              <a:gd name="connsiteY2" fmla="*/ 0 h 6200713"/>
              <a:gd name="connsiteX3" fmla="*/ 2688265 w 11375922"/>
              <a:gd name="connsiteY3" fmla="*/ 0 h 6200713"/>
              <a:gd name="connsiteX4" fmla="*/ 3584610 w 11375922"/>
              <a:gd name="connsiteY4" fmla="*/ 0 h 6200713"/>
              <a:gd name="connsiteX5" fmla="*/ 4480956 w 11375922"/>
              <a:gd name="connsiteY5" fmla="*/ 0 h 6200713"/>
              <a:gd name="connsiteX6" fmla="*/ 5377302 w 11375922"/>
              <a:gd name="connsiteY6" fmla="*/ 0 h 6200713"/>
              <a:gd name="connsiteX7" fmla="*/ 6066798 w 11375922"/>
              <a:gd name="connsiteY7" fmla="*/ 0 h 6200713"/>
              <a:gd name="connsiteX8" fmla="*/ 6756295 w 11375922"/>
              <a:gd name="connsiteY8" fmla="*/ 0 h 6200713"/>
              <a:gd name="connsiteX9" fmla="*/ 7238942 w 11375922"/>
              <a:gd name="connsiteY9" fmla="*/ 0 h 6200713"/>
              <a:gd name="connsiteX10" fmla="*/ 7928439 w 11375922"/>
              <a:gd name="connsiteY10" fmla="*/ 0 h 6200713"/>
              <a:gd name="connsiteX11" fmla="*/ 8411087 w 11375922"/>
              <a:gd name="connsiteY11" fmla="*/ 0 h 6200713"/>
              <a:gd name="connsiteX12" fmla="*/ 9307432 w 11375922"/>
              <a:gd name="connsiteY12" fmla="*/ 0 h 6200713"/>
              <a:gd name="connsiteX13" fmla="*/ 9790080 w 11375922"/>
              <a:gd name="connsiteY13" fmla="*/ 0 h 6200713"/>
              <a:gd name="connsiteX14" fmla="*/ 10583001 w 11375922"/>
              <a:gd name="connsiteY14" fmla="*/ 0 h 6200713"/>
              <a:gd name="connsiteX15" fmla="*/ 11375922 w 11375922"/>
              <a:gd name="connsiteY15" fmla="*/ 0 h 6200713"/>
              <a:gd name="connsiteX16" fmla="*/ 11375922 w 11375922"/>
              <a:gd name="connsiteY16" fmla="*/ 0 h 6200713"/>
              <a:gd name="connsiteX17" fmla="*/ 11375922 w 11375922"/>
              <a:gd name="connsiteY17" fmla="*/ 542560 h 6200713"/>
              <a:gd name="connsiteX18" fmla="*/ 11375922 w 11375922"/>
              <a:gd name="connsiteY18" fmla="*/ 1188465 h 6200713"/>
              <a:gd name="connsiteX19" fmla="*/ 11375922 w 11375922"/>
              <a:gd name="connsiteY19" fmla="*/ 1782698 h 6200713"/>
              <a:gd name="connsiteX20" fmla="*/ 11375922 w 11375922"/>
              <a:gd name="connsiteY20" fmla="*/ 2428603 h 6200713"/>
              <a:gd name="connsiteX21" fmla="*/ 11375922 w 11375922"/>
              <a:gd name="connsiteY21" fmla="*/ 3177853 h 6200713"/>
              <a:gd name="connsiteX22" fmla="*/ 11375922 w 11375922"/>
              <a:gd name="connsiteY22" fmla="*/ 3823758 h 6200713"/>
              <a:gd name="connsiteX23" fmla="*/ 11375922 w 11375922"/>
              <a:gd name="connsiteY23" fmla="*/ 4469663 h 6200713"/>
              <a:gd name="connsiteX24" fmla="*/ 11375922 w 11375922"/>
              <a:gd name="connsiteY24" fmla="*/ 5167240 h 6200713"/>
              <a:gd name="connsiteX25" fmla="*/ 10342449 w 11375922"/>
              <a:gd name="connsiteY25" fmla="*/ 6200713 h 6200713"/>
              <a:gd name="connsiteX26" fmla="*/ 9652952 w 11375922"/>
              <a:gd name="connsiteY26" fmla="*/ 6200713 h 6200713"/>
              <a:gd name="connsiteX27" fmla="*/ 9170305 w 11375922"/>
              <a:gd name="connsiteY27" fmla="*/ 6200713 h 6200713"/>
              <a:gd name="connsiteX28" fmla="*/ 8687657 w 11375922"/>
              <a:gd name="connsiteY28" fmla="*/ 6200713 h 6200713"/>
              <a:gd name="connsiteX29" fmla="*/ 8205010 w 11375922"/>
              <a:gd name="connsiteY29" fmla="*/ 6200713 h 6200713"/>
              <a:gd name="connsiteX30" fmla="*/ 7825786 w 11375922"/>
              <a:gd name="connsiteY30" fmla="*/ 6200713 h 6200713"/>
              <a:gd name="connsiteX31" fmla="*/ 6929441 w 11375922"/>
              <a:gd name="connsiteY31" fmla="*/ 6200713 h 6200713"/>
              <a:gd name="connsiteX32" fmla="*/ 6239944 w 11375922"/>
              <a:gd name="connsiteY32" fmla="*/ 6200713 h 6200713"/>
              <a:gd name="connsiteX33" fmla="*/ 5550448 w 11375922"/>
              <a:gd name="connsiteY33" fmla="*/ 6200713 h 6200713"/>
              <a:gd name="connsiteX34" fmla="*/ 4964376 w 11375922"/>
              <a:gd name="connsiteY34" fmla="*/ 6200713 h 6200713"/>
              <a:gd name="connsiteX35" fmla="*/ 4171454 w 11375922"/>
              <a:gd name="connsiteY35" fmla="*/ 6200713 h 6200713"/>
              <a:gd name="connsiteX36" fmla="*/ 3481958 w 11375922"/>
              <a:gd name="connsiteY36" fmla="*/ 6200713 h 6200713"/>
              <a:gd name="connsiteX37" fmla="*/ 2792461 w 11375922"/>
              <a:gd name="connsiteY37" fmla="*/ 6200713 h 6200713"/>
              <a:gd name="connsiteX38" fmla="*/ 2309814 w 11375922"/>
              <a:gd name="connsiteY38" fmla="*/ 6200713 h 6200713"/>
              <a:gd name="connsiteX39" fmla="*/ 1930590 w 11375922"/>
              <a:gd name="connsiteY39" fmla="*/ 6200713 h 6200713"/>
              <a:gd name="connsiteX40" fmla="*/ 1034245 w 11375922"/>
              <a:gd name="connsiteY40" fmla="*/ 6200713 h 6200713"/>
              <a:gd name="connsiteX41" fmla="*/ 0 w 11375922"/>
              <a:gd name="connsiteY41" fmla="*/ 6200713 h 6200713"/>
              <a:gd name="connsiteX42" fmla="*/ 0 w 11375922"/>
              <a:gd name="connsiteY42" fmla="*/ 6200713 h 6200713"/>
              <a:gd name="connsiteX43" fmla="*/ 0 w 11375922"/>
              <a:gd name="connsiteY43" fmla="*/ 5554808 h 6200713"/>
              <a:gd name="connsiteX44" fmla="*/ 0 w 11375922"/>
              <a:gd name="connsiteY44" fmla="*/ 4805558 h 6200713"/>
              <a:gd name="connsiteX45" fmla="*/ 0 w 11375922"/>
              <a:gd name="connsiteY45" fmla="*/ 4056308 h 6200713"/>
              <a:gd name="connsiteX46" fmla="*/ 0 w 11375922"/>
              <a:gd name="connsiteY46" fmla="*/ 3307059 h 6200713"/>
              <a:gd name="connsiteX47" fmla="*/ 0 w 11375922"/>
              <a:gd name="connsiteY47" fmla="*/ 2712826 h 6200713"/>
              <a:gd name="connsiteX48" fmla="*/ 0 w 11375922"/>
              <a:gd name="connsiteY48" fmla="*/ 2221938 h 6200713"/>
              <a:gd name="connsiteX49" fmla="*/ 0 w 11375922"/>
              <a:gd name="connsiteY49" fmla="*/ 1679378 h 6200713"/>
              <a:gd name="connsiteX50" fmla="*/ 0 w 11375922"/>
              <a:gd name="connsiteY50" fmla="*/ 1033473 h 6200713"/>
              <a:gd name="connsiteX51" fmla="*/ 1033473 w 11375922"/>
              <a:gd name="connsiteY51" fmla="*/ 0 h 620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5922" h="6200713" fill="none" extrusionOk="0">
                <a:moveTo>
                  <a:pt x="1033473" y="0"/>
                </a:moveTo>
                <a:cubicBezTo>
                  <a:pt x="1233815" y="-13252"/>
                  <a:pt x="1328915" y="17611"/>
                  <a:pt x="1619545" y="0"/>
                </a:cubicBezTo>
                <a:cubicBezTo>
                  <a:pt x="1910175" y="-17611"/>
                  <a:pt x="2065645" y="-22107"/>
                  <a:pt x="2205617" y="0"/>
                </a:cubicBezTo>
                <a:cubicBezTo>
                  <a:pt x="2345589" y="22107"/>
                  <a:pt x="2589164" y="6421"/>
                  <a:pt x="2688265" y="0"/>
                </a:cubicBezTo>
                <a:cubicBezTo>
                  <a:pt x="2787366" y="-6421"/>
                  <a:pt x="3326908" y="-28889"/>
                  <a:pt x="3584610" y="0"/>
                </a:cubicBezTo>
                <a:cubicBezTo>
                  <a:pt x="3842313" y="28889"/>
                  <a:pt x="4227727" y="7227"/>
                  <a:pt x="4480956" y="0"/>
                </a:cubicBezTo>
                <a:cubicBezTo>
                  <a:pt x="4734185" y="-7227"/>
                  <a:pt x="5140953" y="26138"/>
                  <a:pt x="5377302" y="0"/>
                </a:cubicBezTo>
                <a:cubicBezTo>
                  <a:pt x="5613651" y="-26138"/>
                  <a:pt x="5784730" y="-33932"/>
                  <a:pt x="6066798" y="0"/>
                </a:cubicBezTo>
                <a:cubicBezTo>
                  <a:pt x="6348866" y="33932"/>
                  <a:pt x="6514184" y="15341"/>
                  <a:pt x="6756295" y="0"/>
                </a:cubicBezTo>
                <a:cubicBezTo>
                  <a:pt x="6998406" y="-15341"/>
                  <a:pt x="7074429" y="-15223"/>
                  <a:pt x="7238942" y="0"/>
                </a:cubicBezTo>
                <a:cubicBezTo>
                  <a:pt x="7403455" y="15223"/>
                  <a:pt x="7600434" y="-33896"/>
                  <a:pt x="7928439" y="0"/>
                </a:cubicBezTo>
                <a:cubicBezTo>
                  <a:pt x="8256444" y="33896"/>
                  <a:pt x="8182966" y="2028"/>
                  <a:pt x="8411087" y="0"/>
                </a:cubicBezTo>
                <a:cubicBezTo>
                  <a:pt x="8639208" y="-2028"/>
                  <a:pt x="9101557" y="20502"/>
                  <a:pt x="9307432" y="0"/>
                </a:cubicBezTo>
                <a:cubicBezTo>
                  <a:pt x="9513308" y="-20502"/>
                  <a:pt x="9640952" y="23411"/>
                  <a:pt x="9790080" y="0"/>
                </a:cubicBezTo>
                <a:cubicBezTo>
                  <a:pt x="9939208" y="-23411"/>
                  <a:pt x="10351296" y="-22760"/>
                  <a:pt x="10583001" y="0"/>
                </a:cubicBezTo>
                <a:cubicBezTo>
                  <a:pt x="10814706" y="22760"/>
                  <a:pt x="11146753" y="-15942"/>
                  <a:pt x="11375922" y="0"/>
                </a:cubicBezTo>
                <a:lnTo>
                  <a:pt x="11375922" y="0"/>
                </a:lnTo>
                <a:cubicBezTo>
                  <a:pt x="11396699" y="152489"/>
                  <a:pt x="11371090" y="431803"/>
                  <a:pt x="11375922" y="542560"/>
                </a:cubicBezTo>
                <a:cubicBezTo>
                  <a:pt x="11380754" y="653317"/>
                  <a:pt x="11375350" y="873554"/>
                  <a:pt x="11375922" y="1188465"/>
                </a:cubicBezTo>
                <a:cubicBezTo>
                  <a:pt x="11376494" y="1503376"/>
                  <a:pt x="11372571" y="1659390"/>
                  <a:pt x="11375922" y="1782698"/>
                </a:cubicBezTo>
                <a:cubicBezTo>
                  <a:pt x="11379273" y="1906006"/>
                  <a:pt x="11395875" y="2111902"/>
                  <a:pt x="11375922" y="2428603"/>
                </a:cubicBezTo>
                <a:cubicBezTo>
                  <a:pt x="11355969" y="2745305"/>
                  <a:pt x="11376060" y="2935576"/>
                  <a:pt x="11375922" y="3177853"/>
                </a:cubicBezTo>
                <a:cubicBezTo>
                  <a:pt x="11375785" y="3420130"/>
                  <a:pt x="11380684" y="3551537"/>
                  <a:pt x="11375922" y="3823758"/>
                </a:cubicBezTo>
                <a:cubicBezTo>
                  <a:pt x="11371160" y="4095980"/>
                  <a:pt x="11353224" y="4273820"/>
                  <a:pt x="11375922" y="4469663"/>
                </a:cubicBezTo>
                <a:cubicBezTo>
                  <a:pt x="11398620" y="4665507"/>
                  <a:pt x="11349467" y="4977555"/>
                  <a:pt x="11375922" y="5167240"/>
                </a:cubicBezTo>
                <a:cubicBezTo>
                  <a:pt x="11461505" y="5636063"/>
                  <a:pt x="10882021" y="6167729"/>
                  <a:pt x="10342449" y="6200713"/>
                </a:cubicBezTo>
                <a:cubicBezTo>
                  <a:pt x="10051664" y="6219593"/>
                  <a:pt x="9910544" y="6205284"/>
                  <a:pt x="9652952" y="6200713"/>
                </a:cubicBezTo>
                <a:cubicBezTo>
                  <a:pt x="9395360" y="6196142"/>
                  <a:pt x="9281455" y="6222466"/>
                  <a:pt x="9170305" y="6200713"/>
                </a:cubicBezTo>
                <a:cubicBezTo>
                  <a:pt x="9059155" y="6178960"/>
                  <a:pt x="8858057" y="6190262"/>
                  <a:pt x="8687657" y="6200713"/>
                </a:cubicBezTo>
                <a:cubicBezTo>
                  <a:pt x="8517257" y="6211164"/>
                  <a:pt x="8316838" y="6207245"/>
                  <a:pt x="8205010" y="6200713"/>
                </a:cubicBezTo>
                <a:cubicBezTo>
                  <a:pt x="8093182" y="6194181"/>
                  <a:pt x="7973203" y="6184941"/>
                  <a:pt x="7825786" y="6200713"/>
                </a:cubicBezTo>
                <a:cubicBezTo>
                  <a:pt x="7678369" y="6216485"/>
                  <a:pt x="7239942" y="6206022"/>
                  <a:pt x="6929441" y="6200713"/>
                </a:cubicBezTo>
                <a:cubicBezTo>
                  <a:pt x="6618940" y="6195404"/>
                  <a:pt x="6397170" y="6231850"/>
                  <a:pt x="6239944" y="6200713"/>
                </a:cubicBezTo>
                <a:cubicBezTo>
                  <a:pt x="6082718" y="6169576"/>
                  <a:pt x="5716710" y="6226691"/>
                  <a:pt x="5550448" y="6200713"/>
                </a:cubicBezTo>
                <a:cubicBezTo>
                  <a:pt x="5384186" y="6174735"/>
                  <a:pt x="5254523" y="6225812"/>
                  <a:pt x="4964376" y="6200713"/>
                </a:cubicBezTo>
                <a:cubicBezTo>
                  <a:pt x="4674229" y="6175614"/>
                  <a:pt x="4477052" y="6219553"/>
                  <a:pt x="4171454" y="6200713"/>
                </a:cubicBezTo>
                <a:cubicBezTo>
                  <a:pt x="3865856" y="6181873"/>
                  <a:pt x="3791765" y="6204122"/>
                  <a:pt x="3481958" y="6200713"/>
                </a:cubicBezTo>
                <a:cubicBezTo>
                  <a:pt x="3172151" y="6197304"/>
                  <a:pt x="3065554" y="6209406"/>
                  <a:pt x="2792461" y="6200713"/>
                </a:cubicBezTo>
                <a:cubicBezTo>
                  <a:pt x="2519368" y="6192020"/>
                  <a:pt x="2527808" y="6183385"/>
                  <a:pt x="2309814" y="6200713"/>
                </a:cubicBezTo>
                <a:cubicBezTo>
                  <a:pt x="2091820" y="6218041"/>
                  <a:pt x="2021945" y="6197024"/>
                  <a:pt x="1930590" y="6200713"/>
                </a:cubicBezTo>
                <a:cubicBezTo>
                  <a:pt x="1839235" y="6204402"/>
                  <a:pt x="1247220" y="6157999"/>
                  <a:pt x="1034245" y="6200713"/>
                </a:cubicBezTo>
                <a:cubicBezTo>
                  <a:pt x="821271" y="6243427"/>
                  <a:pt x="437331" y="6160680"/>
                  <a:pt x="0" y="6200713"/>
                </a:cubicBezTo>
                <a:lnTo>
                  <a:pt x="0" y="6200713"/>
                </a:lnTo>
                <a:cubicBezTo>
                  <a:pt x="15847" y="5887265"/>
                  <a:pt x="-23360" y="5866880"/>
                  <a:pt x="0" y="5554808"/>
                </a:cubicBezTo>
                <a:cubicBezTo>
                  <a:pt x="23360" y="5242737"/>
                  <a:pt x="-2583" y="4986666"/>
                  <a:pt x="0" y="4805558"/>
                </a:cubicBezTo>
                <a:cubicBezTo>
                  <a:pt x="2583" y="4624450"/>
                  <a:pt x="-23728" y="4240324"/>
                  <a:pt x="0" y="4056308"/>
                </a:cubicBezTo>
                <a:cubicBezTo>
                  <a:pt x="23728" y="3872292"/>
                  <a:pt x="11119" y="3610709"/>
                  <a:pt x="0" y="3307059"/>
                </a:cubicBezTo>
                <a:cubicBezTo>
                  <a:pt x="-11119" y="3003409"/>
                  <a:pt x="16460" y="2936329"/>
                  <a:pt x="0" y="2712826"/>
                </a:cubicBezTo>
                <a:cubicBezTo>
                  <a:pt x="-16460" y="2489323"/>
                  <a:pt x="13412" y="2459072"/>
                  <a:pt x="0" y="2221938"/>
                </a:cubicBezTo>
                <a:cubicBezTo>
                  <a:pt x="-13412" y="1984804"/>
                  <a:pt x="5223" y="1832891"/>
                  <a:pt x="0" y="1679378"/>
                </a:cubicBezTo>
                <a:cubicBezTo>
                  <a:pt x="-5223" y="1525865"/>
                  <a:pt x="18759" y="1349178"/>
                  <a:pt x="0" y="1033473"/>
                </a:cubicBezTo>
                <a:cubicBezTo>
                  <a:pt x="23719" y="401505"/>
                  <a:pt x="377030" y="72845"/>
                  <a:pt x="1033473" y="0"/>
                </a:cubicBezTo>
                <a:close/>
              </a:path>
              <a:path w="11375922" h="6200713" stroke="0" extrusionOk="0">
                <a:moveTo>
                  <a:pt x="1033473" y="0"/>
                </a:moveTo>
                <a:cubicBezTo>
                  <a:pt x="1314115" y="23268"/>
                  <a:pt x="1393097" y="-27154"/>
                  <a:pt x="1619545" y="0"/>
                </a:cubicBezTo>
                <a:cubicBezTo>
                  <a:pt x="1845993" y="27154"/>
                  <a:pt x="2024531" y="-22261"/>
                  <a:pt x="2205617" y="0"/>
                </a:cubicBezTo>
                <a:cubicBezTo>
                  <a:pt x="2386703" y="22261"/>
                  <a:pt x="2439958" y="-9246"/>
                  <a:pt x="2584840" y="0"/>
                </a:cubicBezTo>
                <a:cubicBezTo>
                  <a:pt x="2729722" y="9246"/>
                  <a:pt x="3200254" y="7702"/>
                  <a:pt x="3481186" y="0"/>
                </a:cubicBezTo>
                <a:cubicBezTo>
                  <a:pt x="3762118" y="-7702"/>
                  <a:pt x="4034618" y="-27784"/>
                  <a:pt x="4377532" y="0"/>
                </a:cubicBezTo>
                <a:cubicBezTo>
                  <a:pt x="4720446" y="27784"/>
                  <a:pt x="4579214" y="-8642"/>
                  <a:pt x="4756755" y="0"/>
                </a:cubicBezTo>
                <a:cubicBezTo>
                  <a:pt x="4934296" y="8642"/>
                  <a:pt x="5016278" y="-4170"/>
                  <a:pt x="5135978" y="0"/>
                </a:cubicBezTo>
                <a:cubicBezTo>
                  <a:pt x="5255678" y="4170"/>
                  <a:pt x="5338788" y="-5833"/>
                  <a:pt x="5515201" y="0"/>
                </a:cubicBezTo>
                <a:cubicBezTo>
                  <a:pt x="5691614" y="5833"/>
                  <a:pt x="6134680" y="5593"/>
                  <a:pt x="6411546" y="0"/>
                </a:cubicBezTo>
                <a:cubicBezTo>
                  <a:pt x="6688412" y="-5593"/>
                  <a:pt x="6965519" y="29933"/>
                  <a:pt x="7204468" y="0"/>
                </a:cubicBezTo>
                <a:cubicBezTo>
                  <a:pt x="7443417" y="-29933"/>
                  <a:pt x="7751133" y="-13325"/>
                  <a:pt x="7893964" y="0"/>
                </a:cubicBezTo>
                <a:cubicBezTo>
                  <a:pt x="8036795" y="13325"/>
                  <a:pt x="8509018" y="4568"/>
                  <a:pt x="8686885" y="0"/>
                </a:cubicBezTo>
                <a:cubicBezTo>
                  <a:pt x="8864752" y="-4568"/>
                  <a:pt x="8986423" y="-2447"/>
                  <a:pt x="9169533" y="0"/>
                </a:cubicBezTo>
                <a:cubicBezTo>
                  <a:pt x="9352643" y="2447"/>
                  <a:pt x="9521085" y="27983"/>
                  <a:pt x="9755605" y="0"/>
                </a:cubicBezTo>
                <a:cubicBezTo>
                  <a:pt x="9990125" y="-27983"/>
                  <a:pt x="10147295" y="26381"/>
                  <a:pt x="10445102" y="0"/>
                </a:cubicBezTo>
                <a:cubicBezTo>
                  <a:pt x="10742909" y="-26381"/>
                  <a:pt x="11100600" y="-35890"/>
                  <a:pt x="11375922" y="0"/>
                </a:cubicBezTo>
                <a:lnTo>
                  <a:pt x="11375922" y="0"/>
                </a:lnTo>
                <a:cubicBezTo>
                  <a:pt x="11398777" y="131177"/>
                  <a:pt x="11351071" y="390357"/>
                  <a:pt x="11375922" y="542560"/>
                </a:cubicBezTo>
                <a:cubicBezTo>
                  <a:pt x="11400773" y="694763"/>
                  <a:pt x="11391456" y="942417"/>
                  <a:pt x="11375922" y="1085120"/>
                </a:cubicBezTo>
                <a:cubicBezTo>
                  <a:pt x="11360388" y="1227823"/>
                  <a:pt x="11377489" y="1376188"/>
                  <a:pt x="11375922" y="1576008"/>
                </a:cubicBezTo>
                <a:cubicBezTo>
                  <a:pt x="11374355" y="1775828"/>
                  <a:pt x="11390167" y="2073186"/>
                  <a:pt x="11375922" y="2273586"/>
                </a:cubicBezTo>
                <a:cubicBezTo>
                  <a:pt x="11361677" y="2473986"/>
                  <a:pt x="11370596" y="2845139"/>
                  <a:pt x="11375922" y="3022835"/>
                </a:cubicBezTo>
                <a:cubicBezTo>
                  <a:pt x="11381248" y="3200531"/>
                  <a:pt x="11391570" y="3404565"/>
                  <a:pt x="11375922" y="3617068"/>
                </a:cubicBezTo>
                <a:cubicBezTo>
                  <a:pt x="11360274" y="3829571"/>
                  <a:pt x="11398087" y="4077364"/>
                  <a:pt x="11375922" y="4262973"/>
                </a:cubicBezTo>
                <a:cubicBezTo>
                  <a:pt x="11353757" y="4448582"/>
                  <a:pt x="11380077" y="4788541"/>
                  <a:pt x="11375922" y="5167240"/>
                </a:cubicBezTo>
                <a:cubicBezTo>
                  <a:pt x="11350434" y="5763612"/>
                  <a:pt x="10927048" y="6228316"/>
                  <a:pt x="10342449" y="6200713"/>
                </a:cubicBezTo>
                <a:cubicBezTo>
                  <a:pt x="10138070" y="6204106"/>
                  <a:pt x="10031648" y="6215347"/>
                  <a:pt x="9859801" y="6200713"/>
                </a:cubicBezTo>
                <a:cubicBezTo>
                  <a:pt x="9687954" y="6186079"/>
                  <a:pt x="9280880" y="6209628"/>
                  <a:pt x="9066880" y="6200713"/>
                </a:cubicBezTo>
                <a:cubicBezTo>
                  <a:pt x="8852880" y="6191798"/>
                  <a:pt x="8430770" y="6222314"/>
                  <a:pt x="8170535" y="6200713"/>
                </a:cubicBezTo>
                <a:cubicBezTo>
                  <a:pt x="7910301" y="6179112"/>
                  <a:pt x="7807551" y="6212302"/>
                  <a:pt x="7687887" y="6200713"/>
                </a:cubicBezTo>
                <a:cubicBezTo>
                  <a:pt x="7568223" y="6189124"/>
                  <a:pt x="7232327" y="6233669"/>
                  <a:pt x="6791542" y="6200713"/>
                </a:cubicBezTo>
                <a:cubicBezTo>
                  <a:pt x="6350758" y="6167757"/>
                  <a:pt x="6151209" y="6223762"/>
                  <a:pt x="5895196" y="6200713"/>
                </a:cubicBezTo>
                <a:cubicBezTo>
                  <a:pt x="5639183" y="6177664"/>
                  <a:pt x="5344047" y="6204038"/>
                  <a:pt x="5102275" y="6200713"/>
                </a:cubicBezTo>
                <a:cubicBezTo>
                  <a:pt x="4860503" y="6197388"/>
                  <a:pt x="4615532" y="6233800"/>
                  <a:pt x="4309354" y="6200713"/>
                </a:cubicBezTo>
                <a:cubicBezTo>
                  <a:pt x="4003176" y="6167626"/>
                  <a:pt x="3985728" y="6218239"/>
                  <a:pt x="3826706" y="6200713"/>
                </a:cubicBezTo>
                <a:cubicBezTo>
                  <a:pt x="3667684" y="6183187"/>
                  <a:pt x="3622584" y="6181883"/>
                  <a:pt x="3447483" y="6200713"/>
                </a:cubicBezTo>
                <a:cubicBezTo>
                  <a:pt x="3272382" y="6219543"/>
                  <a:pt x="3108600" y="6195185"/>
                  <a:pt x="2861411" y="6200713"/>
                </a:cubicBezTo>
                <a:cubicBezTo>
                  <a:pt x="2614222" y="6206241"/>
                  <a:pt x="2245137" y="6188113"/>
                  <a:pt x="1965065" y="6200713"/>
                </a:cubicBezTo>
                <a:cubicBezTo>
                  <a:pt x="1684993" y="6213313"/>
                  <a:pt x="1370257" y="6224004"/>
                  <a:pt x="1172144" y="6200713"/>
                </a:cubicBezTo>
                <a:cubicBezTo>
                  <a:pt x="974031" y="6177422"/>
                  <a:pt x="867045" y="6210252"/>
                  <a:pt x="586072" y="6200713"/>
                </a:cubicBezTo>
                <a:cubicBezTo>
                  <a:pt x="305099" y="6191174"/>
                  <a:pt x="126118" y="6203914"/>
                  <a:pt x="0" y="6200713"/>
                </a:cubicBezTo>
                <a:lnTo>
                  <a:pt x="0" y="6200713"/>
                </a:lnTo>
                <a:cubicBezTo>
                  <a:pt x="9161" y="6054827"/>
                  <a:pt x="29585" y="5867317"/>
                  <a:pt x="0" y="5606480"/>
                </a:cubicBezTo>
                <a:cubicBezTo>
                  <a:pt x="-29585" y="5345643"/>
                  <a:pt x="10157" y="5231430"/>
                  <a:pt x="0" y="5115593"/>
                </a:cubicBezTo>
                <a:cubicBezTo>
                  <a:pt x="-10157" y="4999756"/>
                  <a:pt x="4845" y="4663679"/>
                  <a:pt x="0" y="4366343"/>
                </a:cubicBezTo>
                <a:cubicBezTo>
                  <a:pt x="-4845" y="4069007"/>
                  <a:pt x="-14052" y="3944717"/>
                  <a:pt x="0" y="3720438"/>
                </a:cubicBezTo>
                <a:cubicBezTo>
                  <a:pt x="14052" y="3496159"/>
                  <a:pt x="-7106" y="3332455"/>
                  <a:pt x="0" y="3126205"/>
                </a:cubicBezTo>
                <a:cubicBezTo>
                  <a:pt x="7106" y="2919955"/>
                  <a:pt x="-12509" y="2765189"/>
                  <a:pt x="0" y="2583645"/>
                </a:cubicBezTo>
                <a:cubicBezTo>
                  <a:pt x="12509" y="2402101"/>
                  <a:pt x="-289" y="2211886"/>
                  <a:pt x="0" y="2092757"/>
                </a:cubicBezTo>
                <a:cubicBezTo>
                  <a:pt x="289" y="1973628"/>
                  <a:pt x="-30289" y="1286405"/>
                  <a:pt x="0" y="1033473"/>
                </a:cubicBezTo>
                <a:cubicBezTo>
                  <a:pt x="25804" y="447279"/>
                  <a:pt x="485787" y="-6288"/>
                  <a:pt x="1033473" y="0"/>
                </a:cubicBezTo>
                <a:close/>
              </a:path>
            </a:pathLst>
          </a:custGeom>
          <a:solidFill>
            <a:schemeClr val="bg1">
              <a:alpha val="86000"/>
            </a:schemeClr>
          </a:solidFill>
          <a:ln w="38100">
            <a:solidFill>
              <a:srgbClr val="8CCEF0"/>
            </a:solidFill>
            <a:prstDash val="dash"/>
            <a:extLst>
              <a:ext uri="{C807C97D-BFC1-408E-A445-0C87EB9F89A2}">
                <ask:lineSketchStyleProps xmlns:ask="http://schemas.microsoft.com/office/drawing/2018/sketchyshapes" sd="3324551196">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6E9B1D75-3474-2CEF-A80C-1D511ABAC7E7}"/>
              </a:ext>
            </a:extLst>
          </p:cNvPr>
          <p:cNvSpPr txBox="1"/>
          <p:nvPr/>
        </p:nvSpPr>
        <p:spPr>
          <a:xfrm>
            <a:off x="3057832" y="358877"/>
            <a:ext cx="7219335" cy="707886"/>
          </a:xfrm>
          <a:prstGeom prst="rect">
            <a:avLst/>
          </a:prstGeom>
          <a:noFill/>
        </p:spPr>
        <p:txBody>
          <a:bodyPr wrap="square">
            <a:spAutoFit/>
          </a:bodyPr>
          <a:lstStyle/>
          <a:p>
            <a:pPr algn="ctr"/>
            <a:r>
              <a:rPr lang="vi-VN" sz="4000" b="1" i="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Sự tích dưa hấu</a:t>
            </a:r>
            <a:endParaRPr lang="vi-VN" sz="40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AE9F7616-5CA0-F4B0-5C45-E133CEF36DDA}"/>
              </a:ext>
            </a:extLst>
          </p:cNvPr>
          <p:cNvSpPr txBox="1"/>
          <p:nvPr/>
        </p:nvSpPr>
        <p:spPr>
          <a:xfrm>
            <a:off x="1160206" y="1363891"/>
            <a:ext cx="10019071" cy="3108543"/>
          </a:xfrm>
          <a:prstGeom prst="rect">
            <a:avLst/>
          </a:prstGeom>
          <a:noFill/>
        </p:spPr>
        <p:txBody>
          <a:bodyPr wrap="square">
            <a:spAutoFit/>
          </a:bodyPr>
          <a:lstStyle/>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Một lần, Vua Hùng sai người ra đảo dò xét xem An Tiêm sống thế nào. Nghe sứ thần kể lại, nhà vua khen thầm vợ chồng người con, bèn cho triệu họ về. Hạt giống An Tiêm đem về được dân chúng trồng ở những vùng đất cát, trở thành một thứ cây danh tiếng. Đó là cây dưa hấu ngày nay.</a:t>
            </a:r>
          </a:p>
          <a:p>
            <a:pPr algn="just"/>
            <a:endPar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NGUYỄN ĐỔNG CHI</a:t>
            </a:r>
          </a:p>
        </p:txBody>
      </p:sp>
    </p:spTree>
    <p:extLst>
      <p:ext uri="{BB962C8B-B14F-4D97-AF65-F5344CB8AC3E}">
        <p14:creationId xmlns:p14="http://schemas.microsoft.com/office/powerpoint/2010/main" val="2320082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1172</Words>
  <Application>Microsoft Office PowerPoint</Application>
  <PresentationFormat>Widescreen</PresentationFormat>
  <Paragraphs>75</Paragraphs>
  <Slides>27</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#9Slide07 IcielBaliho Script</vt:lpstr>
      <vt:lpstr>Aptos</vt:lpstr>
      <vt:lpstr>#9Slide05 Phobia</vt:lpstr>
      <vt:lpstr>Times New Roman</vt:lpstr>
      <vt:lpstr>#9Slide05 SVNVanilla Daisy Pro</vt:lpstr>
      <vt:lpstr>Arial</vt:lpstr>
      <vt:lpstr>Aptos Display</vt:lpstr>
      <vt:lpstr>Calibri</vt:lpstr>
      <vt:lpstr>iCiel Ciaobella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2024-09-15T08:21:29Z</dcterms:created>
  <dcterms:modified xsi:type="dcterms:W3CDTF">2024-09-15T10:01:58Z</dcterms:modified>
</cp:coreProperties>
</file>