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22"/>
  </p:notesMasterIdLst>
  <p:sldIdLst>
    <p:sldId id="313" r:id="rId3"/>
    <p:sldId id="315" r:id="rId4"/>
    <p:sldId id="317" r:id="rId5"/>
    <p:sldId id="257" r:id="rId6"/>
    <p:sldId id="320" r:id="rId7"/>
    <p:sldId id="343" r:id="rId8"/>
    <p:sldId id="344" r:id="rId9"/>
    <p:sldId id="363" r:id="rId10"/>
    <p:sldId id="364" r:id="rId11"/>
    <p:sldId id="365" r:id="rId12"/>
    <p:sldId id="366" r:id="rId13"/>
    <p:sldId id="349" r:id="rId14"/>
    <p:sldId id="350" r:id="rId15"/>
    <p:sldId id="367" r:id="rId16"/>
    <p:sldId id="325" r:id="rId17"/>
    <p:sldId id="361" r:id="rId18"/>
    <p:sldId id="280" r:id="rId19"/>
    <p:sldId id="368" r:id="rId20"/>
    <p:sldId id="3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2DFC7-D2C4-4797-B829-B1B6774BF5A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1F1F1-E598-4E6C-9A24-DA31D870B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CCEDA-E65C-456E-B001-9A7323654A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34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CCEDA-E65C-456E-B001-9A7323654A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65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26032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8292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659484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177770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407971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1626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042008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987066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4;p21">
            <a:extLst>
              <a:ext uri="{FF2B5EF4-FFF2-40B4-BE49-F238E27FC236}">
                <a16:creationId xmlns:a16="http://schemas.microsoft.com/office/drawing/2014/main" id="{8017E7FB-970D-3D9D-7BD2-63FCC33F7E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05;p21">
            <a:extLst>
              <a:ext uri="{FF2B5EF4-FFF2-40B4-BE49-F238E27FC236}">
                <a16:creationId xmlns:a16="http://schemas.microsoft.com/office/drawing/2014/main" id="{6F2E5EC4-2B86-F267-632B-187F5EFF75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" name="Google Shape;1206;p21">
            <a:extLst>
              <a:ext uri="{FF2B5EF4-FFF2-40B4-BE49-F238E27FC236}">
                <a16:creationId xmlns:a16="http://schemas.microsoft.com/office/drawing/2014/main" id="{CD56EB49-7323-1B79-26B9-3043CD1BC6C0}"/>
              </a:ext>
            </a:extLst>
          </p:cNvPr>
          <p:cNvGrpSpPr/>
          <p:nvPr userDrawn="1"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5" name="Google Shape;1207;p21">
              <a:extLst>
                <a:ext uri="{FF2B5EF4-FFF2-40B4-BE49-F238E27FC236}">
                  <a16:creationId xmlns:a16="http://schemas.microsoft.com/office/drawing/2014/main" id="{D7ABDCBD-5E6D-F804-31C1-7DD723C4B1C6}"/>
                </a:ext>
              </a:extLst>
            </p:cNvPr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208;p21">
              <a:extLst>
                <a:ext uri="{FF2B5EF4-FFF2-40B4-BE49-F238E27FC236}">
                  <a16:creationId xmlns:a16="http://schemas.microsoft.com/office/drawing/2014/main" id="{D22A7284-ECC3-9A3D-13D0-8F3755F319FA}"/>
                </a:ext>
              </a:extLst>
            </p:cNvPr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1209;p21">
              <a:extLst>
                <a:ext uri="{FF2B5EF4-FFF2-40B4-BE49-F238E27FC236}">
                  <a16:creationId xmlns:a16="http://schemas.microsoft.com/office/drawing/2014/main" id="{DD6B2840-D427-7218-BFCD-486D5996A06B}"/>
                </a:ext>
              </a:extLst>
            </p:cNvPr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1210;p21">
              <a:extLst>
                <a:ext uri="{FF2B5EF4-FFF2-40B4-BE49-F238E27FC236}">
                  <a16:creationId xmlns:a16="http://schemas.microsoft.com/office/drawing/2014/main" id="{6F3AA709-5C69-3139-3558-70B9B85895CE}"/>
                </a:ext>
              </a:extLst>
            </p:cNvPr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" name="Google Shape;1211;p21">
              <a:extLst>
                <a:ext uri="{FF2B5EF4-FFF2-40B4-BE49-F238E27FC236}">
                  <a16:creationId xmlns:a16="http://schemas.microsoft.com/office/drawing/2014/main" id="{095B27D0-10C9-9572-0AA2-029E687E9614}"/>
                </a:ext>
              </a:extLst>
            </p:cNvPr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1212;p21">
              <a:extLst>
                <a:ext uri="{FF2B5EF4-FFF2-40B4-BE49-F238E27FC236}">
                  <a16:creationId xmlns:a16="http://schemas.microsoft.com/office/drawing/2014/main" id="{D70F8DC2-BBC7-1FE6-8862-D64E68E93A07}"/>
                </a:ext>
              </a:extLst>
            </p:cNvPr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213;p21">
              <a:extLst>
                <a:ext uri="{FF2B5EF4-FFF2-40B4-BE49-F238E27FC236}">
                  <a16:creationId xmlns:a16="http://schemas.microsoft.com/office/drawing/2014/main" id="{90D68585-7975-2C51-4595-2920487DDE53}"/>
                </a:ext>
              </a:extLst>
            </p:cNvPr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14;p21">
              <a:extLst>
                <a:ext uri="{FF2B5EF4-FFF2-40B4-BE49-F238E27FC236}">
                  <a16:creationId xmlns:a16="http://schemas.microsoft.com/office/drawing/2014/main" id="{59FEC6CD-034F-D068-715F-C1117FABF15A}"/>
                </a:ext>
              </a:extLst>
            </p:cNvPr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215;p21">
              <a:extLst>
                <a:ext uri="{FF2B5EF4-FFF2-40B4-BE49-F238E27FC236}">
                  <a16:creationId xmlns:a16="http://schemas.microsoft.com/office/drawing/2014/main" id="{F9B5323D-AE3F-1043-1FDE-63393A16463C}"/>
                </a:ext>
              </a:extLst>
            </p:cNvPr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216;p21">
              <a:extLst>
                <a:ext uri="{FF2B5EF4-FFF2-40B4-BE49-F238E27FC236}">
                  <a16:creationId xmlns:a16="http://schemas.microsoft.com/office/drawing/2014/main" id="{91E66F20-A6E5-EC1F-8E26-CD6C1AA1D9B2}"/>
                </a:ext>
              </a:extLst>
            </p:cNvPr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217;p21">
              <a:extLst>
                <a:ext uri="{FF2B5EF4-FFF2-40B4-BE49-F238E27FC236}">
                  <a16:creationId xmlns:a16="http://schemas.microsoft.com/office/drawing/2014/main" id="{008CC21F-C0D2-655B-8E67-20DAD17BD3CB}"/>
                </a:ext>
              </a:extLst>
            </p:cNvPr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218;p21">
              <a:extLst>
                <a:ext uri="{FF2B5EF4-FFF2-40B4-BE49-F238E27FC236}">
                  <a16:creationId xmlns:a16="http://schemas.microsoft.com/office/drawing/2014/main" id="{59CC470D-2907-A666-E0BA-B9DDDC2E5730}"/>
                </a:ext>
              </a:extLst>
            </p:cNvPr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219;p21">
              <a:extLst>
                <a:ext uri="{FF2B5EF4-FFF2-40B4-BE49-F238E27FC236}">
                  <a16:creationId xmlns:a16="http://schemas.microsoft.com/office/drawing/2014/main" id="{95185591-8230-AC92-CD67-AADF8ADBBC59}"/>
                </a:ext>
              </a:extLst>
            </p:cNvPr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220;p21">
              <a:extLst>
                <a:ext uri="{FF2B5EF4-FFF2-40B4-BE49-F238E27FC236}">
                  <a16:creationId xmlns:a16="http://schemas.microsoft.com/office/drawing/2014/main" id="{04263F11-1D39-41E8-AB83-65C082B3EC52}"/>
                </a:ext>
              </a:extLst>
            </p:cNvPr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221;p21">
              <a:extLst>
                <a:ext uri="{FF2B5EF4-FFF2-40B4-BE49-F238E27FC236}">
                  <a16:creationId xmlns:a16="http://schemas.microsoft.com/office/drawing/2014/main" id="{BF964943-7158-EABC-686C-E26B2DE31E54}"/>
                </a:ext>
              </a:extLst>
            </p:cNvPr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222;p21">
              <a:extLst>
                <a:ext uri="{FF2B5EF4-FFF2-40B4-BE49-F238E27FC236}">
                  <a16:creationId xmlns:a16="http://schemas.microsoft.com/office/drawing/2014/main" id="{2C84E944-95A7-E55F-A36D-7478B7CEAA27}"/>
                </a:ext>
              </a:extLst>
            </p:cNvPr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1223;p21">
              <a:extLst>
                <a:ext uri="{FF2B5EF4-FFF2-40B4-BE49-F238E27FC236}">
                  <a16:creationId xmlns:a16="http://schemas.microsoft.com/office/drawing/2014/main" id="{5CA61C18-859F-B259-8A7E-B5E789EBC285}"/>
                </a:ext>
              </a:extLst>
            </p:cNvPr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224;p21">
              <a:extLst>
                <a:ext uri="{FF2B5EF4-FFF2-40B4-BE49-F238E27FC236}">
                  <a16:creationId xmlns:a16="http://schemas.microsoft.com/office/drawing/2014/main" id="{8314F689-7017-E437-4CC7-2F0B51F6D76F}"/>
                </a:ext>
              </a:extLst>
            </p:cNvPr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225;p21">
              <a:extLst>
                <a:ext uri="{FF2B5EF4-FFF2-40B4-BE49-F238E27FC236}">
                  <a16:creationId xmlns:a16="http://schemas.microsoft.com/office/drawing/2014/main" id="{1AEC9256-F413-A71E-6DD3-F95BC76A6B71}"/>
                </a:ext>
              </a:extLst>
            </p:cNvPr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1226;p21">
              <a:extLst>
                <a:ext uri="{FF2B5EF4-FFF2-40B4-BE49-F238E27FC236}">
                  <a16:creationId xmlns:a16="http://schemas.microsoft.com/office/drawing/2014/main" id="{B3C99C41-C657-71D0-E2B7-53ABAA430A7E}"/>
                </a:ext>
              </a:extLst>
            </p:cNvPr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1227;p21">
              <a:extLst>
                <a:ext uri="{FF2B5EF4-FFF2-40B4-BE49-F238E27FC236}">
                  <a16:creationId xmlns:a16="http://schemas.microsoft.com/office/drawing/2014/main" id="{85B59730-ACCA-8C7F-978B-2E714FE0D87A}"/>
                </a:ext>
              </a:extLst>
            </p:cNvPr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1228;p21">
              <a:extLst>
                <a:ext uri="{FF2B5EF4-FFF2-40B4-BE49-F238E27FC236}">
                  <a16:creationId xmlns:a16="http://schemas.microsoft.com/office/drawing/2014/main" id="{34E95393-BB12-730C-BEC2-4AD5E8405359}"/>
                </a:ext>
              </a:extLst>
            </p:cNvPr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229;p21">
              <a:extLst>
                <a:ext uri="{FF2B5EF4-FFF2-40B4-BE49-F238E27FC236}">
                  <a16:creationId xmlns:a16="http://schemas.microsoft.com/office/drawing/2014/main" id="{DD29B199-ECAB-8EA5-0049-A177F58DB7A8}"/>
                </a:ext>
              </a:extLst>
            </p:cNvPr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" name="Google Shape;1230;p21">
            <a:extLst>
              <a:ext uri="{FF2B5EF4-FFF2-40B4-BE49-F238E27FC236}">
                <a16:creationId xmlns:a16="http://schemas.microsoft.com/office/drawing/2014/main" id="{A0608292-8AF0-7DC2-657C-C4AB4EFB04D9}"/>
              </a:ext>
            </a:extLst>
          </p:cNvPr>
          <p:cNvGrpSpPr/>
          <p:nvPr userDrawn="1"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29" name="Google Shape;1231;p21">
              <a:extLst>
                <a:ext uri="{FF2B5EF4-FFF2-40B4-BE49-F238E27FC236}">
                  <a16:creationId xmlns:a16="http://schemas.microsoft.com/office/drawing/2014/main" id="{15F9016D-16F5-2315-0617-20D012637919}"/>
                </a:ext>
              </a:extLst>
            </p:cNvPr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1232;p21">
              <a:extLst>
                <a:ext uri="{FF2B5EF4-FFF2-40B4-BE49-F238E27FC236}">
                  <a16:creationId xmlns:a16="http://schemas.microsoft.com/office/drawing/2014/main" id="{4AF82817-64D3-ACE9-F5CE-0F9C4FA3EB3D}"/>
                </a:ext>
              </a:extLst>
            </p:cNvPr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1233;p21">
              <a:extLst>
                <a:ext uri="{FF2B5EF4-FFF2-40B4-BE49-F238E27FC236}">
                  <a16:creationId xmlns:a16="http://schemas.microsoft.com/office/drawing/2014/main" id="{83B66BC8-9D3C-AC55-F4A5-D832C94F34CD}"/>
                </a:ext>
              </a:extLst>
            </p:cNvPr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34;p21">
              <a:extLst>
                <a:ext uri="{FF2B5EF4-FFF2-40B4-BE49-F238E27FC236}">
                  <a16:creationId xmlns:a16="http://schemas.microsoft.com/office/drawing/2014/main" id="{0D207DE7-1588-8951-40AE-31C95EAC2E97}"/>
                </a:ext>
              </a:extLst>
            </p:cNvPr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35;p21">
              <a:extLst>
                <a:ext uri="{FF2B5EF4-FFF2-40B4-BE49-F238E27FC236}">
                  <a16:creationId xmlns:a16="http://schemas.microsoft.com/office/drawing/2014/main" id="{D6B21E7E-3BEA-FFAA-8462-BEB10CD19FCC}"/>
                </a:ext>
              </a:extLst>
            </p:cNvPr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36;p21">
              <a:extLst>
                <a:ext uri="{FF2B5EF4-FFF2-40B4-BE49-F238E27FC236}">
                  <a16:creationId xmlns:a16="http://schemas.microsoft.com/office/drawing/2014/main" id="{17587970-7A86-FA37-232A-A0D6EF1F8B84}"/>
                </a:ext>
              </a:extLst>
            </p:cNvPr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37;p21">
              <a:extLst>
                <a:ext uri="{FF2B5EF4-FFF2-40B4-BE49-F238E27FC236}">
                  <a16:creationId xmlns:a16="http://schemas.microsoft.com/office/drawing/2014/main" id="{B0C36455-73EB-C21D-57D8-B3B19C0FD929}"/>
                </a:ext>
              </a:extLst>
            </p:cNvPr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38;p21">
              <a:extLst>
                <a:ext uri="{FF2B5EF4-FFF2-40B4-BE49-F238E27FC236}">
                  <a16:creationId xmlns:a16="http://schemas.microsoft.com/office/drawing/2014/main" id="{8FD6A6E3-E66F-C12C-FBF0-7C60C4064512}"/>
                </a:ext>
              </a:extLst>
            </p:cNvPr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39;p21">
              <a:extLst>
                <a:ext uri="{FF2B5EF4-FFF2-40B4-BE49-F238E27FC236}">
                  <a16:creationId xmlns:a16="http://schemas.microsoft.com/office/drawing/2014/main" id="{B2496B36-BFC1-1819-486B-5B70A5B2106B}"/>
                </a:ext>
              </a:extLst>
            </p:cNvPr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40;p21">
              <a:extLst>
                <a:ext uri="{FF2B5EF4-FFF2-40B4-BE49-F238E27FC236}">
                  <a16:creationId xmlns:a16="http://schemas.microsoft.com/office/drawing/2014/main" id="{7D219815-3FDC-1B80-8012-0DA8490D946B}"/>
                </a:ext>
              </a:extLst>
            </p:cNvPr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41;p21">
              <a:extLst>
                <a:ext uri="{FF2B5EF4-FFF2-40B4-BE49-F238E27FC236}">
                  <a16:creationId xmlns:a16="http://schemas.microsoft.com/office/drawing/2014/main" id="{C4326FE3-3B25-08E0-09AF-F8D5FCF6DFFE}"/>
                </a:ext>
              </a:extLst>
            </p:cNvPr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42;p21">
              <a:extLst>
                <a:ext uri="{FF2B5EF4-FFF2-40B4-BE49-F238E27FC236}">
                  <a16:creationId xmlns:a16="http://schemas.microsoft.com/office/drawing/2014/main" id="{FBA46EDA-8DFC-DEA5-BE6A-A1C3D846BCB7}"/>
                </a:ext>
              </a:extLst>
            </p:cNvPr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43;p21">
              <a:extLst>
                <a:ext uri="{FF2B5EF4-FFF2-40B4-BE49-F238E27FC236}">
                  <a16:creationId xmlns:a16="http://schemas.microsoft.com/office/drawing/2014/main" id="{EB1CFD20-0300-988A-11F7-7DADAFCEBAA6}"/>
                </a:ext>
              </a:extLst>
            </p:cNvPr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44;p21">
              <a:extLst>
                <a:ext uri="{FF2B5EF4-FFF2-40B4-BE49-F238E27FC236}">
                  <a16:creationId xmlns:a16="http://schemas.microsoft.com/office/drawing/2014/main" id="{442C2FFC-3685-89D0-E6C3-285CFC10B911}"/>
                </a:ext>
              </a:extLst>
            </p:cNvPr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45;p21">
              <a:extLst>
                <a:ext uri="{FF2B5EF4-FFF2-40B4-BE49-F238E27FC236}">
                  <a16:creationId xmlns:a16="http://schemas.microsoft.com/office/drawing/2014/main" id="{C6C03427-1F2D-C2BB-EDA8-694E27EB03E2}"/>
                </a:ext>
              </a:extLst>
            </p:cNvPr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46;p21">
              <a:extLst>
                <a:ext uri="{FF2B5EF4-FFF2-40B4-BE49-F238E27FC236}">
                  <a16:creationId xmlns:a16="http://schemas.microsoft.com/office/drawing/2014/main" id="{656B9DBD-B9A9-71DB-C073-01173BDFAA33}"/>
                </a:ext>
              </a:extLst>
            </p:cNvPr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247;p21">
              <a:extLst>
                <a:ext uri="{FF2B5EF4-FFF2-40B4-BE49-F238E27FC236}">
                  <a16:creationId xmlns:a16="http://schemas.microsoft.com/office/drawing/2014/main" id="{9B69D618-D3F3-3223-E344-A7C69CA855D7}"/>
                </a:ext>
              </a:extLst>
            </p:cNvPr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248;p21">
              <a:extLst>
                <a:ext uri="{FF2B5EF4-FFF2-40B4-BE49-F238E27FC236}">
                  <a16:creationId xmlns:a16="http://schemas.microsoft.com/office/drawing/2014/main" id="{44022BE2-6C19-5248-8D11-9249E31949A4}"/>
                </a:ext>
              </a:extLst>
            </p:cNvPr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249;p21">
              <a:extLst>
                <a:ext uri="{FF2B5EF4-FFF2-40B4-BE49-F238E27FC236}">
                  <a16:creationId xmlns:a16="http://schemas.microsoft.com/office/drawing/2014/main" id="{E0778724-1987-5826-3FDD-B4D5FD6DAEE6}"/>
                </a:ext>
              </a:extLst>
            </p:cNvPr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250;p21">
              <a:extLst>
                <a:ext uri="{FF2B5EF4-FFF2-40B4-BE49-F238E27FC236}">
                  <a16:creationId xmlns:a16="http://schemas.microsoft.com/office/drawing/2014/main" id="{427BA60A-3DC2-F006-E358-66C8CBEAAA4D}"/>
                </a:ext>
              </a:extLst>
            </p:cNvPr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251;p21">
              <a:extLst>
                <a:ext uri="{FF2B5EF4-FFF2-40B4-BE49-F238E27FC236}">
                  <a16:creationId xmlns:a16="http://schemas.microsoft.com/office/drawing/2014/main" id="{CEACC9B9-953B-8553-2DA8-F1880F653390}"/>
                </a:ext>
              </a:extLst>
            </p:cNvPr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252;p21">
              <a:extLst>
                <a:ext uri="{FF2B5EF4-FFF2-40B4-BE49-F238E27FC236}">
                  <a16:creationId xmlns:a16="http://schemas.microsoft.com/office/drawing/2014/main" id="{0145CE16-DD3A-F965-8DA4-1DE95446B153}"/>
                </a:ext>
              </a:extLst>
            </p:cNvPr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253;p21">
              <a:extLst>
                <a:ext uri="{FF2B5EF4-FFF2-40B4-BE49-F238E27FC236}">
                  <a16:creationId xmlns:a16="http://schemas.microsoft.com/office/drawing/2014/main" id="{BBF78A82-3AED-2EA8-0AF5-094859ACDE8C}"/>
                </a:ext>
              </a:extLst>
            </p:cNvPr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254;p21">
              <a:extLst>
                <a:ext uri="{FF2B5EF4-FFF2-40B4-BE49-F238E27FC236}">
                  <a16:creationId xmlns:a16="http://schemas.microsoft.com/office/drawing/2014/main" id="{D6C62BE8-C4D9-D021-D09D-88F60634EE4C}"/>
                </a:ext>
              </a:extLst>
            </p:cNvPr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255;p21">
              <a:extLst>
                <a:ext uri="{FF2B5EF4-FFF2-40B4-BE49-F238E27FC236}">
                  <a16:creationId xmlns:a16="http://schemas.microsoft.com/office/drawing/2014/main" id="{C20FA2E0-F3D4-F284-F9FB-2B05CCC8C9BB}"/>
                </a:ext>
              </a:extLst>
            </p:cNvPr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256;p21">
              <a:extLst>
                <a:ext uri="{FF2B5EF4-FFF2-40B4-BE49-F238E27FC236}">
                  <a16:creationId xmlns:a16="http://schemas.microsoft.com/office/drawing/2014/main" id="{19C16AEA-FF47-F847-38E2-77232A5D6888}"/>
                </a:ext>
              </a:extLst>
            </p:cNvPr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257;p21">
              <a:extLst>
                <a:ext uri="{FF2B5EF4-FFF2-40B4-BE49-F238E27FC236}">
                  <a16:creationId xmlns:a16="http://schemas.microsoft.com/office/drawing/2014/main" id="{768D8860-F38B-1215-D68B-2003A981DADB}"/>
                </a:ext>
              </a:extLst>
            </p:cNvPr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258;p21">
              <a:extLst>
                <a:ext uri="{FF2B5EF4-FFF2-40B4-BE49-F238E27FC236}">
                  <a16:creationId xmlns:a16="http://schemas.microsoft.com/office/drawing/2014/main" id="{DDC77E42-E58E-30BF-4E33-378320A309C1}"/>
                </a:ext>
              </a:extLst>
            </p:cNvPr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259;p21">
              <a:extLst>
                <a:ext uri="{FF2B5EF4-FFF2-40B4-BE49-F238E27FC236}">
                  <a16:creationId xmlns:a16="http://schemas.microsoft.com/office/drawing/2014/main" id="{E06FABBE-C15E-B5DE-D9C8-985120798A7B}"/>
                </a:ext>
              </a:extLst>
            </p:cNvPr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260;p21">
              <a:extLst>
                <a:ext uri="{FF2B5EF4-FFF2-40B4-BE49-F238E27FC236}">
                  <a16:creationId xmlns:a16="http://schemas.microsoft.com/office/drawing/2014/main" id="{D1E6675E-2917-3E31-3028-51424CD41C76}"/>
                </a:ext>
              </a:extLst>
            </p:cNvPr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261;p21">
              <a:extLst>
                <a:ext uri="{FF2B5EF4-FFF2-40B4-BE49-F238E27FC236}">
                  <a16:creationId xmlns:a16="http://schemas.microsoft.com/office/drawing/2014/main" id="{0CC0D988-9D4A-1BCA-03E5-C47E5851C798}"/>
                </a:ext>
              </a:extLst>
            </p:cNvPr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3" name="Google Shape;1262;p21">
            <a:extLst>
              <a:ext uri="{FF2B5EF4-FFF2-40B4-BE49-F238E27FC236}">
                <a16:creationId xmlns:a16="http://schemas.microsoft.com/office/drawing/2014/main" id="{CE88F5A8-3E60-27E9-45EC-A97CBD4647F3}"/>
              </a:ext>
            </a:extLst>
          </p:cNvPr>
          <p:cNvGrpSpPr/>
          <p:nvPr userDrawn="1"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104" name="Google Shape;1263;p21">
              <a:extLst>
                <a:ext uri="{FF2B5EF4-FFF2-40B4-BE49-F238E27FC236}">
                  <a16:creationId xmlns:a16="http://schemas.microsoft.com/office/drawing/2014/main" id="{A243FE72-1887-33E2-835D-E05EA849A2D6}"/>
                </a:ext>
              </a:extLst>
            </p:cNvPr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59" name="Google Shape;1264;p21">
                <a:extLst>
                  <a:ext uri="{FF2B5EF4-FFF2-40B4-BE49-F238E27FC236}">
                    <a16:creationId xmlns:a16="http://schemas.microsoft.com/office/drawing/2014/main" id="{2918FCC0-E9EC-4AEF-D568-3FE4205D9FE3}"/>
                  </a:ext>
                </a:extLst>
              </p:cNvPr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5;p21">
                <a:extLst>
                  <a:ext uri="{FF2B5EF4-FFF2-40B4-BE49-F238E27FC236}">
                    <a16:creationId xmlns:a16="http://schemas.microsoft.com/office/drawing/2014/main" id="{35CF054D-1978-49E1-F8D7-76E167665EBA}"/>
                  </a:ext>
                </a:extLst>
              </p:cNvPr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6;p21">
                <a:extLst>
                  <a:ext uri="{FF2B5EF4-FFF2-40B4-BE49-F238E27FC236}">
                    <a16:creationId xmlns:a16="http://schemas.microsoft.com/office/drawing/2014/main" id="{3DBD931D-FC60-C2C5-05E2-ADC370B5A062}"/>
                  </a:ext>
                </a:extLst>
              </p:cNvPr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7;p21">
                <a:extLst>
                  <a:ext uri="{FF2B5EF4-FFF2-40B4-BE49-F238E27FC236}">
                    <a16:creationId xmlns:a16="http://schemas.microsoft.com/office/drawing/2014/main" id="{77283218-871F-0259-2C4B-974BE814A3DE}"/>
                  </a:ext>
                </a:extLst>
              </p:cNvPr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8;p21">
                <a:extLst>
                  <a:ext uri="{FF2B5EF4-FFF2-40B4-BE49-F238E27FC236}">
                    <a16:creationId xmlns:a16="http://schemas.microsoft.com/office/drawing/2014/main" id="{A1B78527-02FA-DD09-72E6-A8487166B793}"/>
                  </a:ext>
                </a:extLst>
              </p:cNvPr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5" name="Google Shape;1269;p21">
              <a:extLst>
                <a:ext uri="{FF2B5EF4-FFF2-40B4-BE49-F238E27FC236}">
                  <a16:creationId xmlns:a16="http://schemas.microsoft.com/office/drawing/2014/main" id="{AE3B54C6-ABA5-EB25-C1F8-9C110DD2799E}"/>
                </a:ext>
              </a:extLst>
            </p:cNvPr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37" name="Google Shape;1270;p21">
                <a:extLst>
                  <a:ext uri="{FF2B5EF4-FFF2-40B4-BE49-F238E27FC236}">
                    <a16:creationId xmlns:a16="http://schemas.microsoft.com/office/drawing/2014/main" id="{6E249485-FECB-51A9-DB54-3D7E20CD571D}"/>
                  </a:ext>
                </a:extLst>
              </p:cNvPr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71;p21">
                <a:extLst>
                  <a:ext uri="{FF2B5EF4-FFF2-40B4-BE49-F238E27FC236}">
                    <a16:creationId xmlns:a16="http://schemas.microsoft.com/office/drawing/2014/main" id="{612F7D9C-3DA9-63D5-1E1B-EE82F5A89714}"/>
                  </a:ext>
                </a:extLst>
              </p:cNvPr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72;p21">
                <a:extLst>
                  <a:ext uri="{FF2B5EF4-FFF2-40B4-BE49-F238E27FC236}">
                    <a16:creationId xmlns:a16="http://schemas.microsoft.com/office/drawing/2014/main" id="{E873E84E-4FCA-EFA0-D977-ADC0C9D83421}"/>
                  </a:ext>
                </a:extLst>
              </p:cNvPr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73;p21">
                <a:extLst>
                  <a:ext uri="{FF2B5EF4-FFF2-40B4-BE49-F238E27FC236}">
                    <a16:creationId xmlns:a16="http://schemas.microsoft.com/office/drawing/2014/main" id="{F8D08E9F-3857-29C5-6A47-86668E945FC7}"/>
                  </a:ext>
                </a:extLst>
              </p:cNvPr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74;p21">
                <a:extLst>
                  <a:ext uri="{FF2B5EF4-FFF2-40B4-BE49-F238E27FC236}">
                    <a16:creationId xmlns:a16="http://schemas.microsoft.com/office/drawing/2014/main" id="{8BB5A110-3D64-D247-9577-2A1E378D06CA}"/>
                  </a:ext>
                </a:extLst>
              </p:cNvPr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75;p21">
                <a:extLst>
                  <a:ext uri="{FF2B5EF4-FFF2-40B4-BE49-F238E27FC236}">
                    <a16:creationId xmlns:a16="http://schemas.microsoft.com/office/drawing/2014/main" id="{1CAB4FC7-4D4E-618A-D844-2540B0DF5625}"/>
                  </a:ext>
                </a:extLst>
              </p:cNvPr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76;p21">
                <a:extLst>
                  <a:ext uri="{FF2B5EF4-FFF2-40B4-BE49-F238E27FC236}">
                    <a16:creationId xmlns:a16="http://schemas.microsoft.com/office/drawing/2014/main" id="{6B384C1B-EE1C-5FF4-5433-9800AE00E275}"/>
                  </a:ext>
                </a:extLst>
              </p:cNvPr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77;p21">
                <a:extLst>
                  <a:ext uri="{FF2B5EF4-FFF2-40B4-BE49-F238E27FC236}">
                    <a16:creationId xmlns:a16="http://schemas.microsoft.com/office/drawing/2014/main" id="{F2F6F0EA-BF3A-DDD6-14A8-3533BB657515}"/>
                  </a:ext>
                </a:extLst>
              </p:cNvPr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78;p21">
                <a:extLst>
                  <a:ext uri="{FF2B5EF4-FFF2-40B4-BE49-F238E27FC236}">
                    <a16:creationId xmlns:a16="http://schemas.microsoft.com/office/drawing/2014/main" id="{8A556682-7752-2955-4F73-3D91E3DEEC59}"/>
                  </a:ext>
                </a:extLst>
              </p:cNvPr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79;p21">
                <a:extLst>
                  <a:ext uri="{FF2B5EF4-FFF2-40B4-BE49-F238E27FC236}">
                    <a16:creationId xmlns:a16="http://schemas.microsoft.com/office/drawing/2014/main" id="{68658CEF-2999-EF0D-E9DE-4AF1A471CA6F}"/>
                  </a:ext>
                </a:extLst>
              </p:cNvPr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80;p21">
                <a:extLst>
                  <a:ext uri="{FF2B5EF4-FFF2-40B4-BE49-F238E27FC236}">
                    <a16:creationId xmlns:a16="http://schemas.microsoft.com/office/drawing/2014/main" id="{8D30B1D2-312B-3D4B-82E6-90120098FAF4}"/>
                  </a:ext>
                </a:extLst>
              </p:cNvPr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81;p21">
                <a:extLst>
                  <a:ext uri="{FF2B5EF4-FFF2-40B4-BE49-F238E27FC236}">
                    <a16:creationId xmlns:a16="http://schemas.microsoft.com/office/drawing/2014/main" id="{A68003A1-B51B-784F-CB58-EE12FB253CD3}"/>
                  </a:ext>
                </a:extLst>
              </p:cNvPr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82;p21">
                <a:extLst>
                  <a:ext uri="{FF2B5EF4-FFF2-40B4-BE49-F238E27FC236}">
                    <a16:creationId xmlns:a16="http://schemas.microsoft.com/office/drawing/2014/main" id="{D9B98896-D287-2019-56E1-3C73609149C8}"/>
                  </a:ext>
                </a:extLst>
              </p:cNvPr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83;p21">
                <a:extLst>
                  <a:ext uri="{FF2B5EF4-FFF2-40B4-BE49-F238E27FC236}">
                    <a16:creationId xmlns:a16="http://schemas.microsoft.com/office/drawing/2014/main" id="{76CD7899-6981-71DE-0B12-6FF8A9A4CA3A}"/>
                  </a:ext>
                </a:extLst>
              </p:cNvPr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84;p21">
                <a:extLst>
                  <a:ext uri="{FF2B5EF4-FFF2-40B4-BE49-F238E27FC236}">
                    <a16:creationId xmlns:a16="http://schemas.microsoft.com/office/drawing/2014/main" id="{D9ECF669-F69E-447B-0E8C-4668C2EA505D}"/>
                  </a:ext>
                </a:extLst>
              </p:cNvPr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85;p21">
                <a:extLst>
                  <a:ext uri="{FF2B5EF4-FFF2-40B4-BE49-F238E27FC236}">
                    <a16:creationId xmlns:a16="http://schemas.microsoft.com/office/drawing/2014/main" id="{ACC3A504-B9F6-8E0C-B4A8-01AE5197E017}"/>
                  </a:ext>
                </a:extLst>
              </p:cNvPr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86;p21">
                <a:extLst>
                  <a:ext uri="{FF2B5EF4-FFF2-40B4-BE49-F238E27FC236}">
                    <a16:creationId xmlns:a16="http://schemas.microsoft.com/office/drawing/2014/main" id="{35A6F869-979D-CEC4-3B33-6F6CA79EB87A}"/>
                  </a:ext>
                </a:extLst>
              </p:cNvPr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87;p21">
                <a:extLst>
                  <a:ext uri="{FF2B5EF4-FFF2-40B4-BE49-F238E27FC236}">
                    <a16:creationId xmlns:a16="http://schemas.microsoft.com/office/drawing/2014/main" id="{2BCE784F-ED51-FAD6-CC8A-5E23FBA0099F}"/>
                  </a:ext>
                </a:extLst>
              </p:cNvPr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88;p21">
                <a:extLst>
                  <a:ext uri="{FF2B5EF4-FFF2-40B4-BE49-F238E27FC236}">
                    <a16:creationId xmlns:a16="http://schemas.microsoft.com/office/drawing/2014/main" id="{13A5999A-82FA-558A-37D8-8C9FE7A2888C}"/>
                  </a:ext>
                </a:extLst>
              </p:cNvPr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89;p21">
                <a:extLst>
                  <a:ext uri="{FF2B5EF4-FFF2-40B4-BE49-F238E27FC236}">
                    <a16:creationId xmlns:a16="http://schemas.microsoft.com/office/drawing/2014/main" id="{825ABC6A-ECA8-98D1-9D7C-CF5D8E03FF4B}"/>
                  </a:ext>
                </a:extLst>
              </p:cNvPr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90;p21">
                <a:extLst>
                  <a:ext uri="{FF2B5EF4-FFF2-40B4-BE49-F238E27FC236}">
                    <a16:creationId xmlns:a16="http://schemas.microsoft.com/office/drawing/2014/main" id="{B8DEE957-2A77-E323-D100-4C7CB087F438}"/>
                  </a:ext>
                </a:extLst>
              </p:cNvPr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91;p21">
                <a:extLst>
                  <a:ext uri="{FF2B5EF4-FFF2-40B4-BE49-F238E27FC236}">
                    <a16:creationId xmlns:a16="http://schemas.microsoft.com/office/drawing/2014/main" id="{2032ACFD-9740-E182-253E-201A040FA113}"/>
                  </a:ext>
                </a:extLst>
              </p:cNvPr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6" name="Google Shape;1292;p21">
              <a:extLst>
                <a:ext uri="{FF2B5EF4-FFF2-40B4-BE49-F238E27FC236}">
                  <a16:creationId xmlns:a16="http://schemas.microsoft.com/office/drawing/2014/main" id="{DDE17038-8B8C-83AA-2CA7-EA23300B29FD}"/>
                </a:ext>
              </a:extLst>
            </p:cNvPr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35" name="Google Shape;1293;p21">
                <a:extLst>
                  <a:ext uri="{FF2B5EF4-FFF2-40B4-BE49-F238E27FC236}">
                    <a16:creationId xmlns:a16="http://schemas.microsoft.com/office/drawing/2014/main" id="{176EFBF6-783C-6BCF-6285-322D1AAF10F2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94;p21">
                <a:extLst>
                  <a:ext uri="{FF2B5EF4-FFF2-40B4-BE49-F238E27FC236}">
                    <a16:creationId xmlns:a16="http://schemas.microsoft.com/office/drawing/2014/main" id="{1DBA1507-DA36-1229-30C8-081E840DE130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7" name="Google Shape;1295;p21">
              <a:extLst>
                <a:ext uri="{FF2B5EF4-FFF2-40B4-BE49-F238E27FC236}">
                  <a16:creationId xmlns:a16="http://schemas.microsoft.com/office/drawing/2014/main" id="{460DBCC7-ED95-6E97-6A95-CDEF55EE3048}"/>
                </a:ext>
              </a:extLst>
            </p:cNvPr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6" name="Google Shape;1296;p21">
              <a:extLst>
                <a:ext uri="{FF2B5EF4-FFF2-40B4-BE49-F238E27FC236}">
                  <a16:creationId xmlns:a16="http://schemas.microsoft.com/office/drawing/2014/main" id="{5ECE2B05-252C-4CBA-D6A8-A3E498A3E3FC}"/>
                </a:ext>
              </a:extLst>
            </p:cNvPr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24" name="Google Shape;1297;p21">
                <a:extLst>
                  <a:ext uri="{FF2B5EF4-FFF2-40B4-BE49-F238E27FC236}">
                    <a16:creationId xmlns:a16="http://schemas.microsoft.com/office/drawing/2014/main" id="{1DF604A2-86B3-FD89-0D74-371DC58FBB2D}"/>
                  </a:ext>
                </a:extLst>
              </p:cNvPr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98;p21">
                <a:extLst>
                  <a:ext uri="{FF2B5EF4-FFF2-40B4-BE49-F238E27FC236}">
                    <a16:creationId xmlns:a16="http://schemas.microsoft.com/office/drawing/2014/main" id="{DDD5A0DE-B1A2-943E-0C27-9980CC024ACB}"/>
                  </a:ext>
                </a:extLst>
              </p:cNvPr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99;p21">
                <a:extLst>
                  <a:ext uri="{FF2B5EF4-FFF2-40B4-BE49-F238E27FC236}">
                    <a16:creationId xmlns:a16="http://schemas.microsoft.com/office/drawing/2014/main" id="{A687237C-D10C-4B51-B7D8-26B53CCEA914}"/>
                  </a:ext>
                </a:extLst>
              </p:cNvPr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300;p21">
                <a:extLst>
                  <a:ext uri="{FF2B5EF4-FFF2-40B4-BE49-F238E27FC236}">
                    <a16:creationId xmlns:a16="http://schemas.microsoft.com/office/drawing/2014/main" id="{0D67D568-FF96-83DD-9B0E-494870390649}"/>
                  </a:ext>
                </a:extLst>
              </p:cNvPr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301;p21">
                <a:extLst>
                  <a:ext uri="{FF2B5EF4-FFF2-40B4-BE49-F238E27FC236}">
                    <a16:creationId xmlns:a16="http://schemas.microsoft.com/office/drawing/2014/main" id="{7D15A527-1E66-D488-A4F2-B4953BB335CC}"/>
                  </a:ext>
                </a:extLst>
              </p:cNvPr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302;p21">
                <a:extLst>
                  <a:ext uri="{FF2B5EF4-FFF2-40B4-BE49-F238E27FC236}">
                    <a16:creationId xmlns:a16="http://schemas.microsoft.com/office/drawing/2014/main" id="{EFFA9D72-9B6B-8171-FEB8-90586A0F92E9}"/>
                  </a:ext>
                </a:extLst>
              </p:cNvPr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303;p21">
                <a:extLst>
                  <a:ext uri="{FF2B5EF4-FFF2-40B4-BE49-F238E27FC236}">
                    <a16:creationId xmlns:a16="http://schemas.microsoft.com/office/drawing/2014/main" id="{A6CB7740-C717-F3CB-4E1B-3C89A8D3B137}"/>
                  </a:ext>
                </a:extLst>
              </p:cNvPr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304;p21">
                <a:extLst>
                  <a:ext uri="{FF2B5EF4-FFF2-40B4-BE49-F238E27FC236}">
                    <a16:creationId xmlns:a16="http://schemas.microsoft.com/office/drawing/2014/main" id="{3041A3CB-164A-CF4A-106A-FE3BD81F034E}"/>
                  </a:ext>
                </a:extLst>
              </p:cNvPr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305;p21">
                <a:extLst>
                  <a:ext uri="{FF2B5EF4-FFF2-40B4-BE49-F238E27FC236}">
                    <a16:creationId xmlns:a16="http://schemas.microsoft.com/office/drawing/2014/main" id="{A7AAA26D-8248-7827-ABD3-EEF4DBC2C7CE}"/>
                  </a:ext>
                </a:extLst>
              </p:cNvPr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306;p21">
                <a:extLst>
                  <a:ext uri="{FF2B5EF4-FFF2-40B4-BE49-F238E27FC236}">
                    <a16:creationId xmlns:a16="http://schemas.microsoft.com/office/drawing/2014/main" id="{758C4A3E-8D84-F3B8-5268-28F150354CF0}"/>
                  </a:ext>
                </a:extLst>
              </p:cNvPr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307;p21">
                <a:extLst>
                  <a:ext uri="{FF2B5EF4-FFF2-40B4-BE49-F238E27FC236}">
                    <a16:creationId xmlns:a16="http://schemas.microsoft.com/office/drawing/2014/main" id="{C5ECC30D-C108-B64B-5686-B54F5F739CB4}"/>
                  </a:ext>
                </a:extLst>
              </p:cNvPr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7" name="Google Shape;1308;p21">
              <a:extLst>
                <a:ext uri="{FF2B5EF4-FFF2-40B4-BE49-F238E27FC236}">
                  <a16:creationId xmlns:a16="http://schemas.microsoft.com/office/drawing/2014/main" id="{7CCAA57C-ADAE-67D5-580C-4C310AC0807C}"/>
                </a:ext>
              </a:extLst>
            </p:cNvPr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222" name="Google Shape;1309;p21">
                <a:extLst>
                  <a:ext uri="{FF2B5EF4-FFF2-40B4-BE49-F238E27FC236}">
                    <a16:creationId xmlns:a16="http://schemas.microsoft.com/office/drawing/2014/main" id="{F17BE43E-4E0F-3927-E780-AA734E489A5C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310;p21">
                <a:extLst>
                  <a:ext uri="{FF2B5EF4-FFF2-40B4-BE49-F238E27FC236}">
                    <a16:creationId xmlns:a16="http://schemas.microsoft.com/office/drawing/2014/main" id="{2FB48130-51DA-17F1-1256-376AFDF51293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8" name="Google Shape;1311;p21">
              <a:extLst>
                <a:ext uri="{FF2B5EF4-FFF2-40B4-BE49-F238E27FC236}">
                  <a16:creationId xmlns:a16="http://schemas.microsoft.com/office/drawing/2014/main" id="{2F389ECF-0859-37C5-5B9F-3CF9E40E63BE}"/>
                </a:ext>
              </a:extLst>
            </p:cNvPr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220" name="Google Shape;1312;p21">
                <a:extLst>
                  <a:ext uri="{FF2B5EF4-FFF2-40B4-BE49-F238E27FC236}">
                    <a16:creationId xmlns:a16="http://schemas.microsoft.com/office/drawing/2014/main" id="{01007335-3D8E-7BAB-5B40-B362D2DB485B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313;p21">
                <a:extLst>
                  <a:ext uri="{FF2B5EF4-FFF2-40B4-BE49-F238E27FC236}">
                    <a16:creationId xmlns:a16="http://schemas.microsoft.com/office/drawing/2014/main" id="{CD706444-3277-DDE0-7081-11F6E21D4129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9" name="Google Shape;1314;p21">
              <a:extLst>
                <a:ext uri="{FF2B5EF4-FFF2-40B4-BE49-F238E27FC236}">
                  <a16:creationId xmlns:a16="http://schemas.microsoft.com/office/drawing/2014/main" id="{E56313EA-5F78-A038-CFFF-8F2644BCE347}"/>
                </a:ext>
              </a:extLst>
            </p:cNvPr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746524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907621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88272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90885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119856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758740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72091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982270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093973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9801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788237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24330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317710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834600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4812097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064717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9149689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980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6873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391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3079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262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003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552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12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853649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972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7501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992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09050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3049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707730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7305916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668033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8FB2C8-789A-E8DB-83F3-35BF063F574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6" y="266700"/>
            <a:ext cx="1247775" cy="124777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FB1867-2EB3-6891-0820-11DB747028C9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06" y="10027388"/>
            <a:ext cx="1247775" cy="124777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35929FD-1A23-8E8B-77B9-DB72A23F536C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04" y="-424150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19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09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>
            <a:extLst>
              <a:ext uri="{FF2B5EF4-FFF2-40B4-BE49-F238E27FC236}">
                <a16:creationId xmlns:a16="http://schemas.microsoft.com/office/drawing/2014/main" id="{94070C2B-4C45-4878-2A85-27A8AE1F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97123" y="4164787"/>
            <a:ext cx="10068080" cy="2693213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539D6873-80A9-1317-1593-8D7828602E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05247" y="-342899"/>
            <a:ext cx="1959169" cy="1655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5B59C-276C-8053-1167-B7C2D5C5F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95250"/>
            <a:ext cx="3431079" cy="1232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7CBA0-B116-F293-5105-3DA336D92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764" y="668611"/>
            <a:ext cx="2859272" cy="1005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D520D-1AEC-DB9C-376F-BF9D291E0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037" y="1301731"/>
            <a:ext cx="94374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8EC37-38AA-3155-A4FB-310E6CC3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23" y="507066"/>
            <a:ext cx="5614903" cy="10242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2DAA2D-C346-CD31-C5F0-2FF98B92C676}"/>
              </a:ext>
            </a:extLst>
          </p:cNvPr>
          <p:cNvSpPr/>
          <p:nvPr/>
        </p:nvSpPr>
        <p:spPr>
          <a:xfrm>
            <a:off x="504825" y="2419350"/>
            <a:ext cx="5124450" cy="2609850"/>
          </a:xfrm>
          <a:prstGeom prst="roundRect">
            <a:avLst/>
          </a:prstGeom>
          <a:solidFill>
            <a:schemeClr val="tx2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Thảo chỉ làm quen với những bạn có cùng sở thích ca hát với mình.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1BC19-D071-3821-2D09-DD3C825F8047}"/>
              </a:ext>
            </a:extLst>
          </p:cNvPr>
          <p:cNvGrpSpPr/>
          <p:nvPr/>
        </p:nvGrpSpPr>
        <p:grpSpPr>
          <a:xfrm>
            <a:off x="6181726" y="775640"/>
            <a:ext cx="5276848" cy="5596586"/>
            <a:chOff x="442193" y="1257300"/>
            <a:chExt cx="4520277" cy="5372481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1B4B46-73AF-93EF-50B5-3BA13921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3B9672-9480-8570-7525-A8BF443ABE53}"/>
                </a:ext>
              </a:extLst>
            </p:cNvPr>
            <p:cNvSpPr txBox="1"/>
            <p:nvPr/>
          </p:nvSpPr>
          <p:spPr>
            <a:xfrm>
              <a:off x="466670" y="3740093"/>
              <a:ext cx="4495800" cy="259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 đồng tình vì mình cần phải chơi cùng với cả những bạn không cùng sở thích với mình để bổ sung thêm kiến thức cho mình.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83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8EC37-38AA-3155-A4FB-310E6CC3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23" y="507066"/>
            <a:ext cx="5614903" cy="10242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2DAA2D-C346-CD31-C5F0-2FF98B92C676}"/>
              </a:ext>
            </a:extLst>
          </p:cNvPr>
          <p:cNvSpPr/>
          <p:nvPr/>
        </p:nvSpPr>
        <p:spPr>
          <a:xfrm>
            <a:off x="504825" y="2419350"/>
            <a:ext cx="5124450" cy="2609850"/>
          </a:xfrm>
          <a:prstGeom prst="roundRect">
            <a:avLst/>
          </a:prstGeom>
          <a:solidFill>
            <a:schemeClr val="tx2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e. Hồng chủ động đề nghị giúp đỡ để các bạn mới làm quen với cả lớp.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1BC19-D071-3821-2D09-DD3C825F8047}"/>
              </a:ext>
            </a:extLst>
          </p:cNvPr>
          <p:cNvGrpSpPr/>
          <p:nvPr/>
        </p:nvGrpSpPr>
        <p:grpSpPr>
          <a:xfrm>
            <a:off x="6181726" y="775640"/>
            <a:ext cx="5267323" cy="5596586"/>
            <a:chOff x="442193" y="1257300"/>
            <a:chExt cx="4512118" cy="5372481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1B4B46-73AF-93EF-50B5-3BA13921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3B9672-9480-8570-7525-A8BF443ABE53}"/>
                </a:ext>
              </a:extLst>
            </p:cNvPr>
            <p:cNvSpPr txBox="1"/>
            <p:nvPr/>
          </p:nvSpPr>
          <p:spPr>
            <a:xfrm>
              <a:off x="458511" y="3858960"/>
              <a:ext cx="4495800" cy="2304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 tình vì các bạn mới còn khá ngại và không biết bắt chuy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ệ</a:t>
              </a:r>
              <a:r>
                <a:rPr kumimoji="0" lang="vi-VN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 làm quen với ai. Mình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 các bạn ấy hòa nhập với lớp hơn.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183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1B3154-E992-2854-C695-ECBFB20EF490}"/>
              </a:ext>
            </a:extLst>
          </p:cNvPr>
          <p:cNvSpPr/>
          <p:nvPr/>
        </p:nvSpPr>
        <p:spPr>
          <a:xfrm>
            <a:off x="3114676" y="96231"/>
            <a:ext cx="5600700" cy="846744"/>
          </a:xfrm>
          <a:custGeom>
            <a:avLst/>
            <a:gdLst>
              <a:gd name="connsiteX0" fmla="*/ 0 w 11896725"/>
              <a:gd name="connsiteY0" fmla="*/ 188753 h 1132494"/>
              <a:gd name="connsiteX1" fmla="*/ 188753 w 11896725"/>
              <a:gd name="connsiteY1" fmla="*/ 0 h 1132494"/>
              <a:gd name="connsiteX2" fmla="*/ 11707972 w 11896725"/>
              <a:gd name="connsiteY2" fmla="*/ 0 h 1132494"/>
              <a:gd name="connsiteX3" fmla="*/ 11896725 w 11896725"/>
              <a:gd name="connsiteY3" fmla="*/ 188753 h 1132494"/>
              <a:gd name="connsiteX4" fmla="*/ 11896725 w 11896725"/>
              <a:gd name="connsiteY4" fmla="*/ 943741 h 1132494"/>
              <a:gd name="connsiteX5" fmla="*/ 11707972 w 11896725"/>
              <a:gd name="connsiteY5" fmla="*/ 1132494 h 1132494"/>
              <a:gd name="connsiteX6" fmla="*/ 188753 w 11896725"/>
              <a:gd name="connsiteY6" fmla="*/ 1132494 h 1132494"/>
              <a:gd name="connsiteX7" fmla="*/ 0 w 11896725"/>
              <a:gd name="connsiteY7" fmla="*/ 943741 h 1132494"/>
              <a:gd name="connsiteX8" fmla="*/ 0 w 11896725"/>
              <a:gd name="connsiteY8" fmla="*/ 188753 h 113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6725" h="1132494" fill="none" extrusionOk="0">
                <a:moveTo>
                  <a:pt x="0" y="188753"/>
                </a:moveTo>
                <a:cubicBezTo>
                  <a:pt x="565" y="99805"/>
                  <a:pt x="87516" y="5049"/>
                  <a:pt x="188753" y="0"/>
                </a:cubicBezTo>
                <a:cubicBezTo>
                  <a:pt x="5013558" y="72427"/>
                  <a:pt x="8118659" y="61419"/>
                  <a:pt x="11707972" y="0"/>
                </a:cubicBezTo>
                <a:cubicBezTo>
                  <a:pt x="11810377" y="-12663"/>
                  <a:pt x="11878813" y="79090"/>
                  <a:pt x="11896725" y="188753"/>
                </a:cubicBezTo>
                <a:cubicBezTo>
                  <a:pt x="11905380" y="498590"/>
                  <a:pt x="11910513" y="786409"/>
                  <a:pt x="11896725" y="943741"/>
                </a:cubicBezTo>
                <a:cubicBezTo>
                  <a:pt x="11897508" y="1044012"/>
                  <a:pt x="11799889" y="1118674"/>
                  <a:pt x="11707972" y="1132494"/>
                </a:cubicBezTo>
                <a:cubicBezTo>
                  <a:pt x="7831942" y="1162321"/>
                  <a:pt x="5029586" y="1053188"/>
                  <a:pt x="188753" y="1132494"/>
                </a:cubicBezTo>
                <a:cubicBezTo>
                  <a:pt x="96844" y="1131099"/>
                  <a:pt x="-6723" y="1049315"/>
                  <a:pt x="0" y="943741"/>
                </a:cubicBezTo>
                <a:cubicBezTo>
                  <a:pt x="-25988" y="574331"/>
                  <a:pt x="30262" y="428859"/>
                  <a:pt x="0" y="188753"/>
                </a:cubicBezTo>
                <a:close/>
              </a:path>
              <a:path w="11896725" h="1132494" stroke="0" extrusionOk="0">
                <a:moveTo>
                  <a:pt x="0" y="188753"/>
                </a:moveTo>
                <a:cubicBezTo>
                  <a:pt x="7469" y="86544"/>
                  <a:pt x="86038" y="3188"/>
                  <a:pt x="188753" y="0"/>
                </a:cubicBezTo>
                <a:cubicBezTo>
                  <a:pt x="4818570" y="123000"/>
                  <a:pt x="6644251" y="-96860"/>
                  <a:pt x="11707972" y="0"/>
                </a:cubicBezTo>
                <a:cubicBezTo>
                  <a:pt x="11808943" y="-2496"/>
                  <a:pt x="11901704" y="74470"/>
                  <a:pt x="11896725" y="188753"/>
                </a:cubicBezTo>
                <a:cubicBezTo>
                  <a:pt x="11896732" y="274627"/>
                  <a:pt x="11891595" y="831298"/>
                  <a:pt x="11896725" y="943741"/>
                </a:cubicBezTo>
                <a:cubicBezTo>
                  <a:pt x="11894151" y="1048919"/>
                  <a:pt x="11803700" y="1131100"/>
                  <a:pt x="11707972" y="1132494"/>
                </a:cubicBezTo>
                <a:cubicBezTo>
                  <a:pt x="7943000" y="971787"/>
                  <a:pt x="5747172" y="1172161"/>
                  <a:pt x="188753" y="1132494"/>
                </a:cubicBezTo>
                <a:cubicBezTo>
                  <a:pt x="65375" y="1128630"/>
                  <a:pt x="-7804" y="1044450"/>
                  <a:pt x="0" y="943741"/>
                </a:cubicBezTo>
                <a:cubicBezTo>
                  <a:pt x="27009" y="676715"/>
                  <a:pt x="-52104" y="313509"/>
                  <a:pt x="0" y="18875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5600700"/>
                      <a:gd name="connsiteY0" fmla="*/ 141127 h 846744"/>
                      <a:gd name="connsiteX1" fmla="*/ 141127 w 5600700"/>
                      <a:gd name="connsiteY1" fmla="*/ 0 h 846744"/>
                      <a:gd name="connsiteX2" fmla="*/ 5459573 w 5600700"/>
                      <a:gd name="connsiteY2" fmla="*/ 0 h 846744"/>
                      <a:gd name="connsiteX3" fmla="*/ 5600700 w 5600700"/>
                      <a:gd name="connsiteY3" fmla="*/ 141127 h 846744"/>
                      <a:gd name="connsiteX4" fmla="*/ 5600700 w 5600700"/>
                      <a:gd name="connsiteY4" fmla="*/ 705617 h 846744"/>
                      <a:gd name="connsiteX5" fmla="*/ 5459573 w 5600700"/>
                      <a:gd name="connsiteY5" fmla="*/ 846744 h 846744"/>
                      <a:gd name="connsiteX6" fmla="*/ 141127 w 5600700"/>
                      <a:gd name="connsiteY6" fmla="*/ 846744 h 846744"/>
                      <a:gd name="connsiteX7" fmla="*/ 0 w 5600700"/>
                      <a:gd name="connsiteY7" fmla="*/ 705617 h 846744"/>
                      <a:gd name="connsiteX8" fmla="*/ 0 w 5600700"/>
                      <a:gd name="connsiteY8" fmla="*/ 141127 h 84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00700" h="846744" fill="none" extrusionOk="0">
                        <a:moveTo>
                          <a:pt x="0" y="141127"/>
                        </a:moveTo>
                        <a:cubicBezTo>
                          <a:pt x="253" y="70044"/>
                          <a:pt x="65092" y="3200"/>
                          <a:pt x="141127" y="0"/>
                        </a:cubicBezTo>
                        <a:cubicBezTo>
                          <a:pt x="2424396" y="72427"/>
                          <a:pt x="4412013" y="61419"/>
                          <a:pt x="5459573" y="0"/>
                        </a:cubicBezTo>
                        <a:cubicBezTo>
                          <a:pt x="5537340" y="-1207"/>
                          <a:pt x="5595534" y="61622"/>
                          <a:pt x="5600700" y="141127"/>
                        </a:cubicBezTo>
                        <a:cubicBezTo>
                          <a:pt x="5612727" y="333251"/>
                          <a:pt x="5570933" y="553583"/>
                          <a:pt x="5600700" y="705617"/>
                        </a:cubicBezTo>
                        <a:cubicBezTo>
                          <a:pt x="5603384" y="769936"/>
                          <a:pt x="5529784" y="838077"/>
                          <a:pt x="5459573" y="846744"/>
                        </a:cubicBezTo>
                        <a:cubicBezTo>
                          <a:pt x="4281564" y="876571"/>
                          <a:pt x="1469732" y="767438"/>
                          <a:pt x="141127" y="846744"/>
                        </a:cubicBezTo>
                        <a:cubicBezTo>
                          <a:pt x="78087" y="845059"/>
                          <a:pt x="-5157" y="784579"/>
                          <a:pt x="0" y="705617"/>
                        </a:cubicBezTo>
                        <a:cubicBezTo>
                          <a:pt x="-20151" y="459865"/>
                          <a:pt x="3552" y="346033"/>
                          <a:pt x="0" y="141127"/>
                        </a:cubicBezTo>
                        <a:close/>
                      </a:path>
                      <a:path w="5600700" h="846744" stroke="0" extrusionOk="0">
                        <a:moveTo>
                          <a:pt x="0" y="141127"/>
                        </a:moveTo>
                        <a:cubicBezTo>
                          <a:pt x="7050" y="65107"/>
                          <a:pt x="65873" y="5601"/>
                          <a:pt x="141127" y="0"/>
                        </a:cubicBezTo>
                        <a:cubicBezTo>
                          <a:pt x="2366616" y="123000"/>
                          <a:pt x="4771074" y="-96860"/>
                          <a:pt x="5459573" y="0"/>
                        </a:cubicBezTo>
                        <a:cubicBezTo>
                          <a:pt x="5530213" y="-5565"/>
                          <a:pt x="5606078" y="52343"/>
                          <a:pt x="5600700" y="141127"/>
                        </a:cubicBezTo>
                        <a:cubicBezTo>
                          <a:pt x="5644467" y="420509"/>
                          <a:pt x="5553084" y="438723"/>
                          <a:pt x="5600700" y="705617"/>
                        </a:cubicBezTo>
                        <a:cubicBezTo>
                          <a:pt x="5598228" y="784454"/>
                          <a:pt x="5524954" y="844688"/>
                          <a:pt x="5459573" y="846744"/>
                        </a:cubicBezTo>
                        <a:cubicBezTo>
                          <a:pt x="3598774" y="686037"/>
                          <a:pt x="1559972" y="886411"/>
                          <a:pt x="141127" y="846744"/>
                        </a:cubicBezTo>
                        <a:cubicBezTo>
                          <a:pt x="53661" y="844820"/>
                          <a:pt x="-5413" y="781107"/>
                          <a:pt x="0" y="705617"/>
                        </a:cubicBezTo>
                        <a:cubicBezTo>
                          <a:pt x="21323" y="540607"/>
                          <a:pt x="-48110" y="256128"/>
                          <a:pt x="0" y="14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3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Xử</a:t>
            </a:r>
            <a:r>
              <a:rPr lang="en-US" sz="3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lí</a:t>
            </a:r>
            <a:r>
              <a:rPr lang="en-US" sz="3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tình</a:t>
            </a:r>
            <a:r>
              <a:rPr lang="en-US" sz="3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huống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2073A-4BEF-4923-76AD-2F5A6269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481137"/>
            <a:ext cx="106394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1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27370D-CC0D-E38C-B2E7-8D2A90BA3C8A}"/>
              </a:ext>
            </a:extLst>
          </p:cNvPr>
          <p:cNvSpPr/>
          <p:nvPr/>
        </p:nvSpPr>
        <p:spPr>
          <a:xfrm>
            <a:off x="527685" y="1185049"/>
            <a:ext cx="11155680" cy="166292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Tình huống 1: Nhi thấy các bạn chơi nhảy dây rất vui, nhưng vì nhút nhát nên chỉ dám đứng nhìn.</a:t>
            </a:r>
          </a:p>
          <a:p>
            <a:pPr lvl="0"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 là Nhi, em sẽ làm như thế nào?</a:t>
            </a:r>
            <a:endParaRPr lang="vi-VN" sz="2800" b="1" i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A34C6-8EA0-63A2-BF76-263CD02D6042}"/>
              </a:ext>
            </a:extLst>
          </p:cNvPr>
          <p:cNvSpPr/>
          <p:nvPr/>
        </p:nvSpPr>
        <p:spPr>
          <a:xfrm>
            <a:off x="672465" y="4114800"/>
            <a:ext cx="11155680" cy="195359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Nhi, </a:t>
            </a:r>
            <a:r>
              <a:rPr lang="en-US" sz="28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tiến đến chào hỏi và  đề nghị được chơi chung với cả nhóm </a:t>
            </a:r>
            <a:r>
              <a:rPr lang="en-US" sz="28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thể làm quen với các bạn trong nhóm và đề nghị bạn ấy kết nối để giúp mình chơi chung.</a:t>
            </a:r>
            <a:endParaRPr lang="en-US" sz="28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46B1BBB8-6607-C5BD-F22B-3E937F4B7215}"/>
              </a:ext>
            </a:extLst>
          </p:cNvPr>
          <p:cNvSpPr/>
          <p:nvPr/>
        </p:nvSpPr>
        <p:spPr>
          <a:xfrm>
            <a:off x="365760" y="2895600"/>
            <a:ext cx="1158240" cy="1362075"/>
          </a:xfrm>
          <a:prstGeom prst="curvedRightArrow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821E1B-1D4E-75DB-6FD9-CB049BAA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4" y="114300"/>
            <a:ext cx="6479721" cy="87226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437687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27370D-CC0D-E38C-B2E7-8D2A90BA3C8A}"/>
              </a:ext>
            </a:extLst>
          </p:cNvPr>
          <p:cNvSpPr/>
          <p:nvPr/>
        </p:nvSpPr>
        <p:spPr>
          <a:xfrm>
            <a:off x="527685" y="1185049"/>
            <a:ext cx="11155680" cy="166292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Tình huống 2: Hạnh có ít bạn bè nên khi gặp khó khăn, Hạnh không biết chia sẻ cùng ai.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Nếu là bạn của Hạnh, em sẽ khuyên bạn thế nào?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A34C6-8EA0-63A2-BF76-263CD02D6042}"/>
              </a:ext>
            </a:extLst>
          </p:cNvPr>
          <p:cNvSpPr/>
          <p:nvPr/>
        </p:nvSpPr>
        <p:spPr>
          <a:xfrm>
            <a:off x="672465" y="4114800"/>
            <a:ext cx="10938510" cy="195359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Hạnh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nên chủ động làm quen với nhiều bạn mới, bắt đầu từ chỗ ngồi gần trong lớp, sau đó là cả lớp, rồi đến các bạn ở lớp khác, ở trường khác, khu phố,....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46B1BBB8-6607-C5BD-F22B-3E937F4B7215}"/>
              </a:ext>
            </a:extLst>
          </p:cNvPr>
          <p:cNvSpPr/>
          <p:nvPr/>
        </p:nvSpPr>
        <p:spPr>
          <a:xfrm>
            <a:off x="365760" y="2895600"/>
            <a:ext cx="1158240" cy="1362075"/>
          </a:xfrm>
          <a:prstGeom prst="curvedRightArrow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821E1B-1D4E-75DB-6FD9-CB049BAA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4" y="114300"/>
            <a:ext cx="6479721" cy="87226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14578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DCC19C06-906C-CBA1-0B29-8301B947F5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959" y="3608980"/>
            <a:ext cx="4215041" cy="349848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665209-8813-B8DA-238A-661529FB3818}"/>
              </a:ext>
            </a:extLst>
          </p:cNvPr>
          <p:cNvSpPr/>
          <p:nvPr/>
        </p:nvSpPr>
        <p:spPr>
          <a:xfrm>
            <a:off x="3000375" y="342900"/>
            <a:ext cx="6191249" cy="923926"/>
          </a:xfrm>
          <a:custGeom>
            <a:avLst/>
            <a:gdLst>
              <a:gd name="connsiteX0" fmla="*/ 0 w 7877174"/>
              <a:gd name="connsiteY0" fmla="*/ 303219 h 1819275"/>
              <a:gd name="connsiteX1" fmla="*/ 303219 w 7877174"/>
              <a:gd name="connsiteY1" fmla="*/ 0 h 1819275"/>
              <a:gd name="connsiteX2" fmla="*/ 7573955 w 7877174"/>
              <a:gd name="connsiteY2" fmla="*/ 0 h 1819275"/>
              <a:gd name="connsiteX3" fmla="*/ 7877174 w 7877174"/>
              <a:gd name="connsiteY3" fmla="*/ 303219 h 1819275"/>
              <a:gd name="connsiteX4" fmla="*/ 7877174 w 7877174"/>
              <a:gd name="connsiteY4" fmla="*/ 1516056 h 1819275"/>
              <a:gd name="connsiteX5" fmla="*/ 7573955 w 7877174"/>
              <a:gd name="connsiteY5" fmla="*/ 1819275 h 1819275"/>
              <a:gd name="connsiteX6" fmla="*/ 303219 w 7877174"/>
              <a:gd name="connsiteY6" fmla="*/ 1819275 h 1819275"/>
              <a:gd name="connsiteX7" fmla="*/ 0 w 7877174"/>
              <a:gd name="connsiteY7" fmla="*/ 1516056 h 1819275"/>
              <a:gd name="connsiteX8" fmla="*/ 0 w 7877174"/>
              <a:gd name="connsiteY8" fmla="*/ 303219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7174" h="1819275" fill="none" extrusionOk="0">
                <a:moveTo>
                  <a:pt x="0" y="303219"/>
                </a:moveTo>
                <a:cubicBezTo>
                  <a:pt x="16836" y="154404"/>
                  <a:pt x="128254" y="-4393"/>
                  <a:pt x="303219" y="0"/>
                </a:cubicBezTo>
                <a:cubicBezTo>
                  <a:pt x="3848686" y="5905"/>
                  <a:pt x="6320223" y="37353"/>
                  <a:pt x="7573955" y="0"/>
                </a:cubicBezTo>
                <a:cubicBezTo>
                  <a:pt x="7724764" y="-23499"/>
                  <a:pt x="7887811" y="136621"/>
                  <a:pt x="7877174" y="303219"/>
                </a:cubicBezTo>
                <a:cubicBezTo>
                  <a:pt x="7984078" y="455383"/>
                  <a:pt x="7877202" y="1300219"/>
                  <a:pt x="7877174" y="1516056"/>
                </a:cubicBezTo>
                <a:cubicBezTo>
                  <a:pt x="7880676" y="1691585"/>
                  <a:pt x="7760105" y="1794626"/>
                  <a:pt x="7573955" y="1819275"/>
                </a:cubicBezTo>
                <a:cubicBezTo>
                  <a:pt x="4389267" y="1820313"/>
                  <a:pt x="1903393" y="1653617"/>
                  <a:pt x="303219" y="1819275"/>
                </a:cubicBezTo>
                <a:cubicBezTo>
                  <a:pt x="125645" y="1789604"/>
                  <a:pt x="-1044" y="1699884"/>
                  <a:pt x="0" y="1516056"/>
                </a:cubicBezTo>
                <a:cubicBezTo>
                  <a:pt x="-16998" y="1140938"/>
                  <a:pt x="-54748" y="751301"/>
                  <a:pt x="0" y="303219"/>
                </a:cubicBezTo>
                <a:close/>
              </a:path>
              <a:path w="7877174" h="1819275" stroke="0" extrusionOk="0">
                <a:moveTo>
                  <a:pt x="0" y="303219"/>
                </a:moveTo>
                <a:cubicBezTo>
                  <a:pt x="5760" y="136690"/>
                  <a:pt x="149932" y="5175"/>
                  <a:pt x="303219" y="0"/>
                </a:cubicBezTo>
                <a:cubicBezTo>
                  <a:pt x="3567768" y="-69805"/>
                  <a:pt x="6280606" y="-113742"/>
                  <a:pt x="7573955" y="0"/>
                </a:cubicBezTo>
                <a:cubicBezTo>
                  <a:pt x="7748333" y="-28736"/>
                  <a:pt x="7859341" y="133847"/>
                  <a:pt x="7877174" y="303219"/>
                </a:cubicBezTo>
                <a:cubicBezTo>
                  <a:pt x="7798782" y="898516"/>
                  <a:pt x="7839818" y="1122848"/>
                  <a:pt x="7877174" y="1516056"/>
                </a:cubicBezTo>
                <a:cubicBezTo>
                  <a:pt x="7895360" y="1708418"/>
                  <a:pt x="7743369" y="1818144"/>
                  <a:pt x="7573955" y="1819275"/>
                </a:cubicBezTo>
                <a:cubicBezTo>
                  <a:pt x="5869007" y="1656500"/>
                  <a:pt x="2609191" y="1749546"/>
                  <a:pt x="303219" y="1819275"/>
                </a:cubicBezTo>
                <a:cubicBezTo>
                  <a:pt x="126608" y="1821528"/>
                  <a:pt x="5899" y="1697064"/>
                  <a:pt x="0" y="1516056"/>
                </a:cubicBezTo>
                <a:cubicBezTo>
                  <a:pt x="64908" y="1301719"/>
                  <a:pt x="31161" y="567427"/>
                  <a:pt x="0" y="303219"/>
                </a:cubicBezTo>
                <a:close/>
              </a:path>
            </a:pathLst>
          </a:custGeom>
          <a:solidFill>
            <a:schemeClr val="tx2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415785695">
                  <a:custGeom>
                    <a:avLst/>
                    <a:gdLst>
                      <a:gd name="connsiteX0" fmla="*/ 0 w 6191249"/>
                      <a:gd name="connsiteY0" fmla="*/ 153990 h 923926"/>
                      <a:gd name="connsiteX1" fmla="*/ 238322 w 6191249"/>
                      <a:gd name="connsiteY1" fmla="*/ 0 h 923926"/>
                      <a:gd name="connsiteX2" fmla="*/ 5952926 w 6191249"/>
                      <a:gd name="connsiteY2" fmla="*/ 0 h 923926"/>
                      <a:gd name="connsiteX3" fmla="*/ 6191249 w 6191249"/>
                      <a:gd name="connsiteY3" fmla="*/ 153990 h 923926"/>
                      <a:gd name="connsiteX4" fmla="*/ 6191249 w 6191249"/>
                      <a:gd name="connsiteY4" fmla="*/ 769935 h 923926"/>
                      <a:gd name="connsiteX5" fmla="*/ 5952926 w 6191249"/>
                      <a:gd name="connsiteY5" fmla="*/ 923925 h 923926"/>
                      <a:gd name="connsiteX6" fmla="*/ 238322 w 6191249"/>
                      <a:gd name="connsiteY6" fmla="*/ 923925 h 923926"/>
                      <a:gd name="connsiteX7" fmla="*/ 0 w 6191249"/>
                      <a:gd name="connsiteY7" fmla="*/ 769935 h 923926"/>
                      <a:gd name="connsiteX8" fmla="*/ 0 w 6191249"/>
                      <a:gd name="connsiteY8" fmla="*/ 153990 h 923926"/>
                      <a:gd name="connsiteX0" fmla="*/ 0 w 6191249"/>
                      <a:gd name="connsiteY0" fmla="*/ 153990 h 923926"/>
                      <a:gd name="connsiteX1" fmla="*/ 238322 w 6191249"/>
                      <a:gd name="connsiteY1" fmla="*/ 0 h 923926"/>
                      <a:gd name="connsiteX2" fmla="*/ 5952926 w 6191249"/>
                      <a:gd name="connsiteY2" fmla="*/ 0 h 923926"/>
                      <a:gd name="connsiteX3" fmla="*/ 6191249 w 6191249"/>
                      <a:gd name="connsiteY3" fmla="*/ 153990 h 923926"/>
                      <a:gd name="connsiteX4" fmla="*/ 6191249 w 6191249"/>
                      <a:gd name="connsiteY4" fmla="*/ 769935 h 923926"/>
                      <a:gd name="connsiteX5" fmla="*/ 5952926 w 6191249"/>
                      <a:gd name="connsiteY5" fmla="*/ 923925 h 923926"/>
                      <a:gd name="connsiteX6" fmla="*/ 238322 w 6191249"/>
                      <a:gd name="connsiteY6" fmla="*/ 923925 h 923926"/>
                      <a:gd name="connsiteX7" fmla="*/ 0 w 6191249"/>
                      <a:gd name="connsiteY7" fmla="*/ 769935 h 923926"/>
                      <a:gd name="connsiteX8" fmla="*/ 0 w 6191249"/>
                      <a:gd name="connsiteY8" fmla="*/ 153990 h 92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91249" h="923926" fill="none" extrusionOk="0">
                        <a:moveTo>
                          <a:pt x="0" y="153990"/>
                        </a:moveTo>
                        <a:cubicBezTo>
                          <a:pt x="16054" y="81539"/>
                          <a:pt x="90464" y="-8287"/>
                          <a:pt x="238322" y="0"/>
                        </a:cubicBezTo>
                        <a:cubicBezTo>
                          <a:pt x="1972117" y="5905"/>
                          <a:pt x="3813870" y="37353"/>
                          <a:pt x="5952926" y="0"/>
                        </a:cubicBezTo>
                        <a:cubicBezTo>
                          <a:pt x="6063668" y="-22927"/>
                          <a:pt x="6204218" y="69758"/>
                          <a:pt x="6191249" y="153990"/>
                        </a:cubicBezTo>
                        <a:cubicBezTo>
                          <a:pt x="6256865" y="234676"/>
                          <a:pt x="6187325" y="676475"/>
                          <a:pt x="6191249" y="769935"/>
                        </a:cubicBezTo>
                        <a:cubicBezTo>
                          <a:pt x="6199187" y="871025"/>
                          <a:pt x="6107035" y="901119"/>
                          <a:pt x="5952926" y="923925"/>
                        </a:cubicBezTo>
                        <a:cubicBezTo>
                          <a:pt x="3459515" y="960069"/>
                          <a:pt x="1454857" y="1049973"/>
                          <a:pt x="238322" y="923925"/>
                        </a:cubicBezTo>
                        <a:cubicBezTo>
                          <a:pt x="94644" y="896800"/>
                          <a:pt x="-906" y="864620"/>
                          <a:pt x="0" y="769935"/>
                        </a:cubicBezTo>
                        <a:cubicBezTo>
                          <a:pt x="-12061" y="576474"/>
                          <a:pt x="-20605" y="397886"/>
                          <a:pt x="0" y="153990"/>
                        </a:cubicBezTo>
                        <a:close/>
                      </a:path>
                      <a:path w="6191249" h="923926" stroke="0" extrusionOk="0">
                        <a:moveTo>
                          <a:pt x="0" y="153990"/>
                        </a:moveTo>
                        <a:cubicBezTo>
                          <a:pt x="2731" y="88084"/>
                          <a:pt x="136303" y="-11898"/>
                          <a:pt x="238322" y="0"/>
                        </a:cubicBezTo>
                        <a:cubicBezTo>
                          <a:pt x="2957188" y="-1462"/>
                          <a:pt x="4795352" y="-28622"/>
                          <a:pt x="5952926" y="0"/>
                        </a:cubicBezTo>
                        <a:cubicBezTo>
                          <a:pt x="6091370" y="-23301"/>
                          <a:pt x="6184606" y="75272"/>
                          <a:pt x="6191249" y="153990"/>
                        </a:cubicBezTo>
                        <a:cubicBezTo>
                          <a:pt x="6131680" y="453200"/>
                          <a:pt x="6173123" y="580047"/>
                          <a:pt x="6191249" y="769935"/>
                        </a:cubicBezTo>
                        <a:cubicBezTo>
                          <a:pt x="6200347" y="889786"/>
                          <a:pt x="6077165" y="929813"/>
                          <a:pt x="5952926" y="923925"/>
                        </a:cubicBezTo>
                        <a:cubicBezTo>
                          <a:pt x="4416516" y="681348"/>
                          <a:pt x="1824126" y="964982"/>
                          <a:pt x="238322" y="923925"/>
                        </a:cubicBezTo>
                        <a:cubicBezTo>
                          <a:pt x="93041" y="920678"/>
                          <a:pt x="-12235" y="858056"/>
                          <a:pt x="0" y="769935"/>
                        </a:cubicBezTo>
                        <a:cubicBezTo>
                          <a:pt x="34992" y="648558"/>
                          <a:pt x="34133" y="310270"/>
                          <a:pt x="0" y="153990"/>
                        </a:cubicBezTo>
                        <a:close/>
                      </a:path>
                      <a:path w="6191249" h="923926" fill="none" stroke="0" extrusionOk="0">
                        <a:moveTo>
                          <a:pt x="0" y="153990"/>
                        </a:moveTo>
                        <a:cubicBezTo>
                          <a:pt x="20328" y="79565"/>
                          <a:pt x="114491" y="2765"/>
                          <a:pt x="238322" y="0"/>
                        </a:cubicBezTo>
                        <a:cubicBezTo>
                          <a:pt x="1300600" y="-69805"/>
                          <a:pt x="3714547" y="-113742"/>
                          <a:pt x="5952926" y="0"/>
                        </a:cubicBezTo>
                        <a:cubicBezTo>
                          <a:pt x="6073389" y="-19961"/>
                          <a:pt x="6191233" y="68486"/>
                          <a:pt x="6191249" y="153990"/>
                        </a:cubicBezTo>
                        <a:cubicBezTo>
                          <a:pt x="6277265" y="221005"/>
                          <a:pt x="6183670" y="646331"/>
                          <a:pt x="6191249" y="769935"/>
                        </a:cubicBezTo>
                        <a:cubicBezTo>
                          <a:pt x="6199224" y="866229"/>
                          <a:pt x="6103590" y="908882"/>
                          <a:pt x="5952926" y="923925"/>
                        </a:cubicBezTo>
                        <a:cubicBezTo>
                          <a:pt x="3437622" y="933924"/>
                          <a:pt x="1524523" y="911879"/>
                          <a:pt x="238322" y="923925"/>
                        </a:cubicBezTo>
                        <a:cubicBezTo>
                          <a:pt x="88316" y="911427"/>
                          <a:pt x="5570" y="877967"/>
                          <a:pt x="0" y="769935"/>
                        </a:cubicBezTo>
                        <a:cubicBezTo>
                          <a:pt x="-25107" y="549498"/>
                          <a:pt x="-71301" y="391488"/>
                          <a:pt x="0" y="153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600" b="1" dirty="0">
                <a:solidFill>
                  <a:srgbClr val="FF0000"/>
                </a:solidFill>
                <a:latin typeface="Calibri" panose="020F0502020204030204"/>
              </a:rPr>
              <a:t>3. Em làm quen bạn 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932BA9-B686-A85E-7211-D403787E9E55}"/>
              </a:ext>
            </a:extLst>
          </p:cNvPr>
          <p:cNvSpPr/>
          <p:nvPr/>
        </p:nvSpPr>
        <p:spPr>
          <a:xfrm>
            <a:off x="4267200" y="1676400"/>
            <a:ext cx="7772399" cy="5181600"/>
          </a:xfrm>
          <a:prstGeom prst="roundRect">
            <a:avLst/>
          </a:prstGeom>
          <a:solidFill>
            <a:schemeClr val="tx2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thực hành các bước sau để làm quen và thiết lập quan hệ với bạn mới nhé!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 cười tươi, ánh mắt thân thiện và nói lời xin chào.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động giới thiệu về bản thân mình.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một chủ đề để nói chuyện nhằm thể hiện sự quan tâm, chia sẻ với bạn.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78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80851-27D9-CC45-683E-4D04758D8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581" y="1505552"/>
            <a:ext cx="493818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5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75287" y="5734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 kể tên người bạn mới của em và cách em đã làm quen với bạn ấy.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39F62-2E87-4942-08D1-3602D1B8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370338"/>
            <a:ext cx="11034712" cy="43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>
            <a:extLst>
              <a:ext uri="{FF2B5EF4-FFF2-40B4-BE49-F238E27FC236}">
                <a16:creationId xmlns:a16="http://schemas.microsoft.com/office/drawing/2014/main" id="{94070C2B-4C45-4878-2A85-27A8AE1F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97123" y="4164787"/>
            <a:ext cx="10068080" cy="2693213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539D6873-80A9-1317-1593-8D7828602E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072" y="1"/>
            <a:ext cx="1959169" cy="1655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4E1BE-43AA-DD33-20A4-1E668F6EC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88" y="1145556"/>
            <a:ext cx="1163827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06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0875" y="348313"/>
            <a:ext cx="9001127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5" y="3463876"/>
            <a:ext cx="5224186" cy="3532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194688-FFE7-F756-3751-EA8CB1846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095" y="1749092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m bạn thân_720p">
            <a:hlinkClick r:id="" action="ppaction://media"/>
            <a:extLst>
              <a:ext uri="{FF2B5EF4-FFF2-40B4-BE49-F238E27FC236}">
                <a16:creationId xmlns:a16="http://schemas.microsoft.com/office/drawing/2014/main" id="{70F6CFD3-8840-7F86-6BA0-22F983E39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0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143000" y="809625"/>
            <a:ext cx="11049000" cy="1438275"/>
          </a:xfrm>
          <a:custGeom>
            <a:avLst/>
            <a:gdLst>
              <a:gd name="connsiteX0" fmla="*/ 0 w 11049000"/>
              <a:gd name="connsiteY0" fmla="*/ 171336 h 1027997"/>
              <a:gd name="connsiteX1" fmla="*/ 171336 w 11049000"/>
              <a:gd name="connsiteY1" fmla="*/ 0 h 1027997"/>
              <a:gd name="connsiteX2" fmla="*/ 10877664 w 11049000"/>
              <a:gd name="connsiteY2" fmla="*/ 0 h 1027997"/>
              <a:gd name="connsiteX3" fmla="*/ 11049000 w 11049000"/>
              <a:gd name="connsiteY3" fmla="*/ 171336 h 1027997"/>
              <a:gd name="connsiteX4" fmla="*/ 11049000 w 11049000"/>
              <a:gd name="connsiteY4" fmla="*/ 856661 h 1027997"/>
              <a:gd name="connsiteX5" fmla="*/ 10877664 w 11049000"/>
              <a:gd name="connsiteY5" fmla="*/ 1027997 h 1027997"/>
              <a:gd name="connsiteX6" fmla="*/ 171336 w 11049000"/>
              <a:gd name="connsiteY6" fmla="*/ 1027997 h 1027997"/>
              <a:gd name="connsiteX7" fmla="*/ 0 w 11049000"/>
              <a:gd name="connsiteY7" fmla="*/ 856661 h 1027997"/>
              <a:gd name="connsiteX8" fmla="*/ 0 w 11049000"/>
              <a:gd name="connsiteY8" fmla="*/ 171336 h 102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9000" h="1027997" fill="none" extrusionOk="0">
                <a:moveTo>
                  <a:pt x="0" y="171336"/>
                </a:moveTo>
                <a:cubicBezTo>
                  <a:pt x="242" y="83258"/>
                  <a:pt x="79285" y="4322"/>
                  <a:pt x="171336" y="0"/>
                </a:cubicBezTo>
                <a:cubicBezTo>
                  <a:pt x="4526359" y="72427"/>
                  <a:pt x="7552448" y="61419"/>
                  <a:pt x="10877664" y="0"/>
                </a:cubicBezTo>
                <a:cubicBezTo>
                  <a:pt x="10970825" y="-10085"/>
                  <a:pt x="11040882" y="74254"/>
                  <a:pt x="11049000" y="171336"/>
                </a:cubicBezTo>
                <a:cubicBezTo>
                  <a:pt x="11073435" y="441181"/>
                  <a:pt x="11072957" y="686681"/>
                  <a:pt x="11049000" y="856661"/>
                </a:cubicBezTo>
                <a:cubicBezTo>
                  <a:pt x="11052374" y="934165"/>
                  <a:pt x="10970365" y="1025839"/>
                  <a:pt x="10877664" y="1027997"/>
                </a:cubicBezTo>
                <a:cubicBezTo>
                  <a:pt x="8683921" y="1057824"/>
                  <a:pt x="5382709" y="948691"/>
                  <a:pt x="171336" y="1027997"/>
                </a:cubicBezTo>
                <a:cubicBezTo>
                  <a:pt x="89641" y="1026535"/>
                  <a:pt x="-11233" y="953508"/>
                  <a:pt x="0" y="856661"/>
                </a:cubicBezTo>
                <a:cubicBezTo>
                  <a:pt x="-5583" y="723522"/>
                  <a:pt x="51877" y="489141"/>
                  <a:pt x="0" y="171336"/>
                </a:cubicBezTo>
                <a:close/>
              </a:path>
              <a:path w="11049000" h="1027997" stroke="0" extrusionOk="0">
                <a:moveTo>
                  <a:pt x="0" y="171336"/>
                </a:moveTo>
                <a:cubicBezTo>
                  <a:pt x="8578" y="79048"/>
                  <a:pt x="77692" y="2046"/>
                  <a:pt x="171336" y="0"/>
                </a:cubicBezTo>
                <a:cubicBezTo>
                  <a:pt x="2713426" y="123000"/>
                  <a:pt x="6689165" y="-96860"/>
                  <a:pt x="10877664" y="0"/>
                </a:cubicBezTo>
                <a:cubicBezTo>
                  <a:pt x="10964739" y="-5755"/>
                  <a:pt x="11050094" y="74505"/>
                  <a:pt x="11049000" y="171336"/>
                </a:cubicBezTo>
                <a:cubicBezTo>
                  <a:pt x="11109933" y="394448"/>
                  <a:pt x="11081869" y="617152"/>
                  <a:pt x="11049000" y="856661"/>
                </a:cubicBezTo>
                <a:cubicBezTo>
                  <a:pt x="11034478" y="956548"/>
                  <a:pt x="10958449" y="1025732"/>
                  <a:pt x="10877664" y="1027997"/>
                </a:cubicBezTo>
                <a:cubicBezTo>
                  <a:pt x="8367298" y="867290"/>
                  <a:pt x="4728496" y="1067664"/>
                  <a:pt x="171336" y="1027997"/>
                </a:cubicBezTo>
                <a:cubicBezTo>
                  <a:pt x="70856" y="1026815"/>
                  <a:pt x="-16882" y="943639"/>
                  <a:pt x="0" y="856661"/>
                </a:cubicBezTo>
                <a:cubicBezTo>
                  <a:pt x="-5201" y="719322"/>
                  <a:pt x="55704" y="512635"/>
                  <a:pt x="0" y="17133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049000"/>
                      <a:gd name="connsiteY0" fmla="*/ 239717 h 1438275"/>
                      <a:gd name="connsiteX1" fmla="*/ 239717 w 11049000"/>
                      <a:gd name="connsiteY1" fmla="*/ 0 h 1438275"/>
                      <a:gd name="connsiteX2" fmla="*/ 10809283 w 11049000"/>
                      <a:gd name="connsiteY2" fmla="*/ 0 h 1438275"/>
                      <a:gd name="connsiteX3" fmla="*/ 11049000 w 11049000"/>
                      <a:gd name="connsiteY3" fmla="*/ 239717 h 1438275"/>
                      <a:gd name="connsiteX4" fmla="*/ 11049000 w 11049000"/>
                      <a:gd name="connsiteY4" fmla="*/ 1198558 h 1438275"/>
                      <a:gd name="connsiteX5" fmla="*/ 10809283 w 11049000"/>
                      <a:gd name="connsiteY5" fmla="*/ 1438275 h 1438275"/>
                      <a:gd name="connsiteX6" fmla="*/ 239717 w 11049000"/>
                      <a:gd name="connsiteY6" fmla="*/ 1438275 h 1438275"/>
                      <a:gd name="connsiteX7" fmla="*/ 0 w 11049000"/>
                      <a:gd name="connsiteY7" fmla="*/ 1198558 h 1438275"/>
                      <a:gd name="connsiteX8" fmla="*/ 0 w 11049000"/>
                      <a:gd name="connsiteY8" fmla="*/ 239717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49000" h="1438275" fill="none" extrusionOk="0">
                        <a:moveTo>
                          <a:pt x="0" y="239717"/>
                        </a:moveTo>
                        <a:cubicBezTo>
                          <a:pt x="258" y="114321"/>
                          <a:pt x="110885" y="5976"/>
                          <a:pt x="239717" y="0"/>
                        </a:cubicBezTo>
                        <a:cubicBezTo>
                          <a:pt x="1486480" y="72427"/>
                          <a:pt x="6544678" y="61419"/>
                          <a:pt x="10809283" y="0"/>
                        </a:cubicBezTo>
                        <a:cubicBezTo>
                          <a:pt x="10938243" y="-23624"/>
                          <a:pt x="11040668" y="104805"/>
                          <a:pt x="11049000" y="239717"/>
                        </a:cubicBezTo>
                        <a:cubicBezTo>
                          <a:pt x="11020649" y="455680"/>
                          <a:pt x="11134239" y="933957"/>
                          <a:pt x="11049000" y="1198558"/>
                        </a:cubicBezTo>
                        <a:cubicBezTo>
                          <a:pt x="11050385" y="1323919"/>
                          <a:pt x="10932572" y="1428070"/>
                          <a:pt x="10809283" y="1438275"/>
                        </a:cubicBezTo>
                        <a:cubicBezTo>
                          <a:pt x="5791588" y="1468102"/>
                          <a:pt x="3116223" y="1358969"/>
                          <a:pt x="239717" y="1438275"/>
                        </a:cubicBezTo>
                        <a:cubicBezTo>
                          <a:pt x="125809" y="1436185"/>
                          <a:pt x="-2878" y="1331519"/>
                          <a:pt x="0" y="1198558"/>
                        </a:cubicBezTo>
                        <a:cubicBezTo>
                          <a:pt x="-40301" y="831512"/>
                          <a:pt x="7289" y="523713"/>
                          <a:pt x="0" y="239717"/>
                        </a:cubicBezTo>
                        <a:close/>
                      </a:path>
                      <a:path w="11049000" h="1438275" stroke="0" extrusionOk="0">
                        <a:moveTo>
                          <a:pt x="0" y="239717"/>
                        </a:moveTo>
                        <a:cubicBezTo>
                          <a:pt x="5752" y="108893"/>
                          <a:pt x="110785" y="7209"/>
                          <a:pt x="239717" y="0"/>
                        </a:cubicBezTo>
                        <a:cubicBezTo>
                          <a:pt x="3205769" y="123000"/>
                          <a:pt x="7901207" y="-96860"/>
                          <a:pt x="10809283" y="0"/>
                        </a:cubicBezTo>
                        <a:cubicBezTo>
                          <a:pt x="10934128" y="-5752"/>
                          <a:pt x="11059908" y="85333"/>
                          <a:pt x="11049000" y="239717"/>
                        </a:cubicBezTo>
                        <a:cubicBezTo>
                          <a:pt x="10988215" y="559038"/>
                          <a:pt x="10990800" y="854620"/>
                          <a:pt x="11049000" y="1198558"/>
                        </a:cubicBezTo>
                        <a:cubicBezTo>
                          <a:pt x="11024543" y="1339810"/>
                          <a:pt x="10936982" y="1437507"/>
                          <a:pt x="10809283" y="1438275"/>
                        </a:cubicBezTo>
                        <a:cubicBezTo>
                          <a:pt x="8718611" y="1277568"/>
                          <a:pt x="3853219" y="1477942"/>
                          <a:pt x="239717" y="1438275"/>
                        </a:cubicBezTo>
                        <a:cubicBezTo>
                          <a:pt x="100070" y="1436810"/>
                          <a:pt x="-17974" y="1322807"/>
                          <a:pt x="0" y="1198558"/>
                        </a:cubicBezTo>
                        <a:cubicBezTo>
                          <a:pt x="-49290" y="730216"/>
                          <a:pt x="2234" y="496936"/>
                          <a:pt x="0" y="2397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4000" b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 hãy cho biết tình bạn mang lại cho chúng ta điều gì?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31D68-936D-EB09-4437-B183CCCB8B46}"/>
              </a:ext>
            </a:extLst>
          </p:cNvPr>
          <p:cNvSpPr txBox="1"/>
          <p:nvPr/>
        </p:nvSpPr>
        <p:spPr>
          <a:xfrm>
            <a:off x="2803239" y="2630184"/>
            <a:ext cx="9064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bạn xây khung trời mơ ước, giúp nhau tiến về phía trước, náo nức tiếng cười...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E6425-5DDE-BB09-CCAB-C6B79230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994" y="2359059"/>
            <a:ext cx="612701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1B3154-E992-2854-C695-ECBFB20EF490}"/>
              </a:ext>
            </a:extLst>
          </p:cNvPr>
          <p:cNvSpPr/>
          <p:nvPr/>
        </p:nvSpPr>
        <p:spPr>
          <a:xfrm>
            <a:off x="152400" y="115281"/>
            <a:ext cx="11896725" cy="1227744"/>
          </a:xfrm>
          <a:custGeom>
            <a:avLst/>
            <a:gdLst>
              <a:gd name="connsiteX0" fmla="*/ 0 w 11896725"/>
              <a:gd name="connsiteY0" fmla="*/ 145889 h 875319"/>
              <a:gd name="connsiteX1" fmla="*/ 145889 w 11896725"/>
              <a:gd name="connsiteY1" fmla="*/ 0 h 875319"/>
              <a:gd name="connsiteX2" fmla="*/ 11750836 w 11896725"/>
              <a:gd name="connsiteY2" fmla="*/ 0 h 875319"/>
              <a:gd name="connsiteX3" fmla="*/ 11896725 w 11896725"/>
              <a:gd name="connsiteY3" fmla="*/ 145889 h 875319"/>
              <a:gd name="connsiteX4" fmla="*/ 11896725 w 11896725"/>
              <a:gd name="connsiteY4" fmla="*/ 729430 h 875319"/>
              <a:gd name="connsiteX5" fmla="*/ 11750836 w 11896725"/>
              <a:gd name="connsiteY5" fmla="*/ 875319 h 875319"/>
              <a:gd name="connsiteX6" fmla="*/ 145889 w 11896725"/>
              <a:gd name="connsiteY6" fmla="*/ 875319 h 875319"/>
              <a:gd name="connsiteX7" fmla="*/ 0 w 11896725"/>
              <a:gd name="connsiteY7" fmla="*/ 729430 h 875319"/>
              <a:gd name="connsiteX8" fmla="*/ 0 w 11896725"/>
              <a:gd name="connsiteY8" fmla="*/ 145889 h 87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6725" h="875319" fill="none" extrusionOk="0">
                <a:moveTo>
                  <a:pt x="0" y="145889"/>
                </a:moveTo>
                <a:cubicBezTo>
                  <a:pt x="246" y="71967"/>
                  <a:pt x="72624" y="12263"/>
                  <a:pt x="145889" y="0"/>
                </a:cubicBezTo>
                <a:cubicBezTo>
                  <a:pt x="1858768" y="72427"/>
                  <a:pt x="10317008" y="61419"/>
                  <a:pt x="11750836" y="0"/>
                </a:cubicBezTo>
                <a:cubicBezTo>
                  <a:pt x="11829932" y="-10163"/>
                  <a:pt x="11881307" y="60654"/>
                  <a:pt x="11896725" y="145889"/>
                </a:cubicBezTo>
                <a:cubicBezTo>
                  <a:pt x="11852364" y="346258"/>
                  <a:pt x="11929170" y="544014"/>
                  <a:pt x="11896725" y="729430"/>
                </a:cubicBezTo>
                <a:cubicBezTo>
                  <a:pt x="11899174" y="797573"/>
                  <a:pt x="11827662" y="871120"/>
                  <a:pt x="11750836" y="875319"/>
                </a:cubicBezTo>
                <a:cubicBezTo>
                  <a:pt x="8750380" y="905146"/>
                  <a:pt x="1986624" y="796013"/>
                  <a:pt x="145889" y="875319"/>
                </a:cubicBezTo>
                <a:cubicBezTo>
                  <a:pt x="70835" y="874695"/>
                  <a:pt x="-14147" y="812799"/>
                  <a:pt x="0" y="729430"/>
                </a:cubicBezTo>
                <a:cubicBezTo>
                  <a:pt x="-44148" y="598951"/>
                  <a:pt x="-11802" y="314485"/>
                  <a:pt x="0" y="145889"/>
                </a:cubicBezTo>
                <a:close/>
              </a:path>
              <a:path w="11896725" h="875319" stroke="0" extrusionOk="0">
                <a:moveTo>
                  <a:pt x="0" y="145889"/>
                </a:moveTo>
                <a:cubicBezTo>
                  <a:pt x="9220" y="67830"/>
                  <a:pt x="69694" y="9120"/>
                  <a:pt x="145889" y="0"/>
                </a:cubicBezTo>
                <a:cubicBezTo>
                  <a:pt x="4544240" y="123000"/>
                  <a:pt x="9154933" y="-96860"/>
                  <a:pt x="11750836" y="0"/>
                </a:cubicBezTo>
                <a:cubicBezTo>
                  <a:pt x="11826681" y="-3603"/>
                  <a:pt x="11902559" y="53555"/>
                  <a:pt x="11896725" y="145889"/>
                </a:cubicBezTo>
                <a:cubicBezTo>
                  <a:pt x="11868187" y="387851"/>
                  <a:pt x="11889788" y="626801"/>
                  <a:pt x="11896725" y="729430"/>
                </a:cubicBezTo>
                <a:cubicBezTo>
                  <a:pt x="11884548" y="814413"/>
                  <a:pt x="11816649" y="872904"/>
                  <a:pt x="11750836" y="875319"/>
                </a:cubicBezTo>
                <a:cubicBezTo>
                  <a:pt x="6121854" y="714612"/>
                  <a:pt x="1619561" y="914986"/>
                  <a:pt x="145889" y="875319"/>
                </a:cubicBezTo>
                <a:cubicBezTo>
                  <a:pt x="55645" y="873366"/>
                  <a:pt x="-13912" y="803699"/>
                  <a:pt x="0" y="729430"/>
                </a:cubicBezTo>
                <a:cubicBezTo>
                  <a:pt x="47830" y="490775"/>
                  <a:pt x="-20364" y="347729"/>
                  <a:pt x="0" y="145889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96725"/>
                      <a:gd name="connsiteY0" fmla="*/ 204628 h 1227744"/>
                      <a:gd name="connsiteX1" fmla="*/ 204628 w 11896725"/>
                      <a:gd name="connsiteY1" fmla="*/ 0 h 1227744"/>
                      <a:gd name="connsiteX2" fmla="*/ 11692097 w 11896725"/>
                      <a:gd name="connsiteY2" fmla="*/ 0 h 1227744"/>
                      <a:gd name="connsiteX3" fmla="*/ 11896725 w 11896725"/>
                      <a:gd name="connsiteY3" fmla="*/ 204628 h 1227744"/>
                      <a:gd name="connsiteX4" fmla="*/ 11896725 w 11896725"/>
                      <a:gd name="connsiteY4" fmla="*/ 1023116 h 1227744"/>
                      <a:gd name="connsiteX5" fmla="*/ 11692097 w 11896725"/>
                      <a:gd name="connsiteY5" fmla="*/ 1227744 h 1227744"/>
                      <a:gd name="connsiteX6" fmla="*/ 204628 w 11896725"/>
                      <a:gd name="connsiteY6" fmla="*/ 1227744 h 1227744"/>
                      <a:gd name="connsiteX7" fmla="*/ 0 w 11896725"/>
                      <a:gd name="connsiteY7" fmla="*/ 1023116 h 1227744"/>
                      <a:gd name="connsiteX8" fmla="*/ 0 w 11896725"/>
                      <a:gd name="connsiteY8" fmla="*/ 204628 h 1227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96725" h="1227744" fill="none" extrusionOk="0">
                        <a:moveTo>
                          <a:pt x="0" y="204628"/>
                        </a:moveTo>
                        <a:cubicBezTo>
                          <a:pt x="700" y="110576"/>
                          <a:pt x="103096" y="19268"/>
                          <a:pt x="204628" y="0"/>
                        </a:cubicBezTo>
                        <a:cubicBezTo>
                          <a:pt x="1586970" y="72427"/>
                          <a:pt x="7867071" y="61419"/>
                          <a:pt x="11692097" y="0"/>
                        </a:cubicBezTo>
                        <a:cubicBezTo>
                          <a:pt x="11804814" y="-2036"/>
                          <a:pt x="11895216" y="91159"/>
                          <a:pt x="11896725" y="204628"/>
                        </a:cubicBezTo>
                        <a:cubicBezTo>
                          <a:pt x="11902025" y="543651"/>
                          <a:pt x="11936885" y="680338"/>
                          <a:pt x="11896725" y="1023116"/>
                        </a:cubicBezTo>
                        <a:cubicBezTo>
                          <a:pt x="11897134" y="1134054"/>
                          <a:pt x="11797257" y="1218940"/>
                          <a:pt x="11692097" y="1227744"/>
                        </a:cubicBezTo>
                        <a:cubicBezTo>
                          <a:pt x="6366619" y="1257571"/>
                          <a:pt x="2718186" y="1148438"/>
                          <a:pt x="204628" y="1227744"/>
                        </a:cubicBezTo>
                        <a:cubicBezTo>
                          <a:pt x="113101" y="1225315"/>
                          <a:pt x="-18874" y="1139861"/>
                          <a:pt x="0" y="1023116"/>
                        </a:cubicBezTo>
                        <a:cubicBezTo>
                          <a:pt x="-26929" y="732874"/>
                          <a:pt x="-1746" y="566312"/>
                          <a:pt x="0" y="204628"/>
                        </a:cubicBezTo>
                        <a:close/>
                      </a:path>
                      <a:path w="11896725" h="1227744" stroke="0" extrusionOk="0">
                        <a:moveTo>
                          <a:pt x="0" y="204628"/>
                        </a:moveTo>
                        <a:cubicBezTo>
                          <a:pt x="17681" y="96435"/>
                          <a:pt x="100088" y="17652"/>
                          <a:pt x="204628" y="0"/>
                        </a:cubicBezTo>
                        <a:cubicBezTo>
                          <a:pt x="4920170" y="123000"/>
                          <a:pt x="6839574" y="-96860"/>
                          <a:pt x="11692097" y="0"/>
                        </a:cubicBezTo>
                        <a:cubicBezTo>
                          <a:pt x="11796622" y="-6469"/>
                          <a:pt x="11898173" y="88696"/>
                          <a:pt x="11896725" y="204628"/>
                        </a:cubicBezTo>
                        <a:cubicBezTo>
                          <a:pt x="11942851" y="594973"/>
                          <a:pt x="11913138" y="725558"/>
                          <a:pt x="11896725" y="1023116"/>
                        </a:cubicBezTo>
                        <a:cubicBezTo>
                          <a:pt x="11885742" y="1140108"/>
                          <a:pt x="11786278" y="1224662"/>
                          <a:pt x="11692097" y="1227744"/>
                        </a:cubicBezTo>
                        <a:cubicBezTo>
                          <a:pt x="8054889" y="1067037"/>
                          <a:pt x="5556672" y="1267411"/>
                          <a:pt x="204628" y="1227744"/>
                        </a:cubicBezTo>
                        <a:cubicBezTo>
                          <a:pt x="71196" y="1223620"/>
                          <a:pt x="-10300" y="1131463"/>
                          <a:pt x="0" y="1023116"/>
                        </a:cubicBezTo>
                        <a:cubicBezTo>
                          <a:pt x="-2521" y="707185"/>
                          <a:pt x="-55012" y="554220"/>
                          <a:pt x="0" y="2046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1. Em đồng tình hay không đồng tình với lời nói, việc làm của bạn nào dưới đây? Vì sao?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D8155-84E0-D5FE-7490-41A549A800B5}"/>
              </a:ext>
            </a:extLst>
          </p:cNvPr>
          <p:cNvSpPr txBox="1"/>
          <p:nvPr/>
        </p:nvSpPr>
        <p:spPr>
          <a:xfrm>
            <a:off x="438150" y="1895475"/>
            <a:ext cx="11315700" cy="324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Trang luôn chủ động nói chuyện và làm quen với các bạn mới.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Khang thường rủ các bạn nhút nhát chơi cùng với cả lớp.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Hoàng cho rằng làm quen bạn mới sẽ mất thời gian và phiền phức.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Thảo chỉ làm quen với những bạn có cùng sở thích ca hát với mình.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Hồng chủ động đề nghị giúp đỡ để các bạn mới làm quen với cả lớp.</a:t>
            </a:r>
          </a:p>
        </p:txBody>
      </p:sp>
    </p:spTree>
    <p:extLst>
      <p:ext uri="{BB962C8B-B14F-4D97-AF65-F5344CB8AC3E}">
        <p14:creationId xmlns:p14="http://schemas.microsoft.com/office/powerpoint/2010/main" val="187641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8EC37-38AA-3155-A4FB-310E6CC3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23" y="507066"/>
            <a:ext cx="5614903" cy="10242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2DAA2D-C346-CD31-C5F0-2FF98B92C676}"/>
              </a:ext>
            </a:extLst>
          </p:cNvPr>
          <p:cNvSpPr/>
          <p:nvPr/>
        </p:nvSpPr>
        <p:spPr>
          <a:xfrm>
            <a:off x="504825" y="2419350"/>
            <a:ext cx="5124450" cy="2609850"/>
          </a:xfrm>
          <a:prstGeom prst="roundRect">
            <a:avLst/>
          </a:prstGeom>
          <a:solidFill>
            <a:schemeClr val="tx2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Trang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1BC19-D071-3821-2D09-DD3C825F8047}"/>
              </a:ext>
            </a:extLst>
          </p:cNvPr>
          <p:cNvGrpSpPr/>
          <p:nvPr/>
        </p:nvGrpSpPr>
        <p:grpSpPr>
          <a:xfrm>
            <a:off x="6181726" y="775640"/>
            <a:ext cx="5267323" cy="5596586"/>
            <a:chOff x="442193" y="1257300"/>
            <a:chExt cx="4512118" cy="5372481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1B4B46-73AF-93EF-50B5-3BA13921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3B9672-9480-8570-7525-A8BF443ABE53}"/>
                </a:ext>
              </a:extLst>
            </p:cNvPr>
            <p:cNvSpPr txBox="1"/>
            <p:nvPr/>
          </p:nvSpPr>
          <p:spPr>
            <a:xfrm>
              <a:off x="458511" y="4005257"/>
              <a:ext cx="4495800" cy="2304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 tình vì thường các bạn mới sẽ rụt rè, chưa dám đến làm quen. Mình cần làm quen trước với bạn để bạn không thấy ngại ngùng.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903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8EC37-38AA-3155-A4FB-310E6CC3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23" y="507066"/>
            <a:ext cx="5614903" cy="10242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2DAA2D-C346-CD31-C5F0-2FF98B92C676}"/>
              </a:ext>
            </a:extLst>
          </p:cNvPr>
          <p:cNvSpPr/>
          <p:nvPr/>
        </p:nvSpPr>
        <p:spPr>
          <a:xfrm>
            <a:off x="504825" y="2419350"/>
            <a:ext cx="5124450" cy="2609850"/>
          </a:xfrm>
          <a:prstGeom prst="roundRect">
            <a:avLst/>
          </a:prstGeom>
          <a:solidFill>
            <a:schemeClr val="tx2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Khang thường rủ các bạn nhút nhát chơi cùng với cả lớp.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1BC19-D071-3821-2D09-DD3C825F8047}"/>
              </a:ext>
            </a:extLst>
          </p:cNvPr>
          <p:cNvGrpSpPr/>
          <p:nvPr/>
        </p:nvGrpSpPr>
        <p:grpSpPr>
          <a:xfrm>
            <a:off x="6181726" y="775640"/>
            <a:ext cx="5267323" cy="5596586"/>
            <a:chOff x="442193" y="1257300"/>
            <a:chExt cx="4512118" cy="5372481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1B4B46-73AF-93EF-50B5-3BA13921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3B9672-9480-8570-7525-A8BF443ABE53}"/>
                </a:ext>
              </a:extLst>
            </p:cNvPr>
            <p:cNvSpPr txBox="1"/>
            <p:nvPr/>
          </p:nvSpPr>
          <p:spPr>
            <a:xfrm>
              <a:off x="458511" y="4005257"/>
              <a:ext cx="4495800" cy="2215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 tình vì Khang đang giúp các bạn nhút nhát ấy có cơ hội làm quen với cả lớp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65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8EC37-38AA-3155-A4FB-310E6CC3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23" y="507066"/>
            <a:ext cx="5614903" cy="10242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2DAA2D-C346-CD31-C5F0-2FF98B92C676}"/>
              </a:ext>
            </a:extLst>
          </p:cNvPr>
          <p:cNvSpPr/>
          <p:nvPr/>
        </p:nvSpPr>
        <p:spPr>
          <a:xfrm>
            <a:off x="504825" y="2419350"/>
            <a:ext cx="5124450" cy="2609850"/>
          </a:xfrm>
          <a:prstGeom prst="roundRect">
            <a:avLst/>
          </a:prstGeom>
          <a:solidFill>
            <a:schemeClr val="tx2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Hoàng cho rằng làm quen bạn mới sẽ mất thời gian và phiền phức.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1BC19-D071-3821-2D09-DD3C825F8047}"/>
              </a:ext>
            </a:extLst>
          </p:cNvPr>
          <p:cNvGrpSpPr/>
          <p:nvPr/>
        </p:nvGrpSpPr>
        <p:grpSpPr>
          <a:xfrm>
            <a:off x="6181726" y="775640"/>
            <a:ext cx="5276848" cy="5596586"/>
            <a:chOff x="442193" y="1257300"/>
            <a:chExt cx="4520277" cy="5372481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1B4B46-73AF-93EF-50B5-3BA13921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3B9672-9480-8570-7525-A8BF443ABE53}"/>
                </a:ext>
              </a:extLst>
            </p:cNvPr>
            <p:cNvSpPr txBox="1"/>
            <p:nvPr/>
          </p:nvSpPr>
          <p:spPr>
            <a:xfrm>
              <a:off x="466670" y="3740093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 đồng tình vì làm quen với bạn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chóng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8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647</Words>
  <Application>Microsoft Office PowerPoint</Application>
  <PresentationFormat>Widescreen</PresentationFormat>
  <Paragraphs>35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Bellota Text</vt:lpstr>
      <vt:lpstr>Chau Philomene One</vt:lpstr>
      <vt:lpstr>Poller One</vt:lpstr>
      <vt:lpstr>Arial</vt:lpstr>
      <vt:lpstr>Calibri</vt:lpstr>
      <vt:lpstr>Calibri Light</vt:lpstr>
      <vt:lpstr>Cambria</vt:lpstr>
      <vt:lpstr>Times New Roman</vt:lpstr>
      <vt:lpstr>Cooperative Learning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2024-01-12T08:40:59Z</dcterms:created>
  <dcterms:modified xsi:type="dcterms:W3CDTF">2024-01-12T11:14:32Z</dcterms:modified>
</cp:coreProperties>
</file>