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3" r:id="rId7"/>
    <p:sldId id="260" r:id="rId8"/>
    <p:sldId id="261" r:id="rId9"/>
    <p:sldId id="264" r:id="rId10"/>
    <p:sldId id="267" r:id="rId11"/>
    <p:sldId id="268" r:id="rId12"/>
    <p:sldId id="269" r:id="rId13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6">
          <p15:clr>
            <a:srgbClr val="A4A3A4"/>
          </p15:clr>
        </p15:guide>
        <p15:guide id="2" pos="7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128" y="36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791" y="5212297"/>
            <a:ext cx="5276083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5677" y="7042294"/>
            <a:ext cx="15024073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Anh chị em trong gia đình</a:t>
            </a:r>
            <a:endParaRPr lang="en-US" sz="8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4" y="3301122"/>
            <a:ext cx="12494576" cy="3127375"/>
          </a:xfrm>
          <a:prstGeom prst="rect">
            <a:avLst/>
          </a:prstGeom>
          <a:noFill/>
        </p:spPr>
        <p:txBody>
          <a:bodyPr wrap="none" lIns="150316" tIns="75158" rIns="150316" bIns="75158">
            <a:prstTxWarp prst="textArchUp">
              <a:avLst/>
            </a:prstTxWarp>
            <a:spAutoFit/>
          </a:bodyPr>
          <a:lstStyle/>
          <a:p>
            <a:pPr algn="ctr"/>
            <a:r>
              <a:rPr lang="vi-VN" sz="20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20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te Little Girl And Frame Royalty Free Cliparts, Vector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251"/>
            <a:ext cx="24765000" cy="15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5928" y="4618037"/>
            <a:ext cx="1791067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>
              <a:lnSpc>
                <a:spcPct val="150000"/>
              </a:lnSpc>
            </a:pPr>
            <a:r>
              <a:rPr lang="vi-VN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Đóng vai xử lí tình huống</a:t>
            </a:r>
            <a:endParaRPr lang="en-US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-1439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292" y="2332037"/>
            <a:ext cx="68259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09643"/>
            <a:ext cx="16762922" cy="7171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chị em hòa thuận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thương, giúp đỡ nhau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cảm sẽ bền lâu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thêm đầm ấm.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ạy học Toán theo hướng phát triển năng lực của học sinh Tiểu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63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0265" y="7644697"/>
            <a:ext cx="14490144" cy="3060272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8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8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9236" y="11735513"/>
            <a:ext cx="10944301" cy="105972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vi-VN" sz="5900" b="1" dirty="0">
                <a:latin typeface="Times New Roman" pitchFamily="18" charset="0"/>
                <a:cs typeface="Times New Roman" pitchFamily="18" charset="0"/>
              </a:rPr>
              <a:t>a. Cùng hát bài </a:t>
            </a:r>
            <a:r>
              <a:rPr lang="vi-VN" sz="5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anh khó đấy</a:t>
            </a:r>
            <a:endParaRPr lang="en-US" sz="5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47" y="5075237"/>
            <a:ext cx="1443055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7037"/>
            <a:ext cx="23482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smtClean="0">
                <a:latin typeface="+mj-lt"/>
              </a:rPr>
              <a:t>a. Xem tranh và nêu những việc anh chị nên làm đối với em nhỏ</a:t>
            </a:r>
            <a:endParaRPr lang="en-US" sz="6600" b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189"/>
          <a:stretch/>
        </p:blipFill>
        <p:spPr>
          <a:xfrm>
            <a:off x="-1" y="1646238"/>
            <a:ext cx="12665951" cy="67055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r="2581"/>
          <a:stretch/>
        </p:blipFill>
        <p:spPr>
          <a:xfrm>
            <a:off x="13182600" y="1646236"/>
            <a:ext cx="11506200" cy="67056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-1" y="8351837"/>
            <a:ext cx="12665952" cy="72850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00" y="8123240"/>
            <a:ext cx="10820401" cy="71627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1189"/>
          <a:stretch/>
        </p:blipFill>
        <p:spPr>
          <a:xfrm>
            <a:off x="990600" y="0"/>
            <a:ext cx="20802600" cy="10714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855" y="11628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1: Anh đưa cho em cái bánh và nói « Anh để phần em này». Việc làm đó thể hiện anh quan tâm, nhường nhịn 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854" y="11628436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2: Chị rủ em chơi gấu bông, chị nói «Chị em mình cùng chơi nhé». Việc này thể hiện chị biết nhường nhịn và hòa thuận với em.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r="2581"/>
          <a:stretch/>
        </p:blipFill>
        <p:spPr>
          <a:xfrm>
            <a:off x="2359571" y="427037"/>
            <a:ext cx="19964400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5854" y="113236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3: Anh đang giặt khăn để rửa mặt cho em, anh nói «Anh lau mặt cho em nào!». Việc làm đó thể anh rất quan tâm và biết chăm sóc em.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2209800" y="88077"/>
            <a:ext cx="19126200" cy="10092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854" y="10866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4: Mẹ đang nấu cơm. Chị dỗ em và nói «Em ra đây với chị». Việc làm này thể hiện chị biết trông em, dỗ dành để em khỏi khóc.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350837"/>
            <a:ext cx="185166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428"/>
            <a:ext cx="24801598" cy="1158779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b. Nêu những việc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em nên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anh chị qua các tranh dưới đây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8504236"/>
            <a:ext cx="11811000" cy="71326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0283" y="2173393"/>
            <a:ext cx="11879317" cy="6330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115800" y="8504237"/>
            <a:ext cx="12573000" cy="71032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400799" y="2173392"/>
            <a:ext cx="12288001" cy="65594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350837"/>
            <a:ext cx="20802600" cy="944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Thấy anh đi học về, em chạy ra chào anh. Điều đó thể hiện em rất lễ phép với anh.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Chị làm rơi hộp bút, em nhắc chị « Hộp bút của c rơi kìa!». Điều đó thể hiện em rất quan tâm đến anh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0" y="579437"/>
            <a:ext cx="20269200" cy="937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74637"/>
            <a:ext cx="19507200" cy="990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198437"/>
            <a:ext cx="2185889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637"/>
            <a:ext cx="208787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1" y="8626127"/>
            <a:ext cx="148156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99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871" y="1302925"/>
            <a:ext cx="8108929" cy="68584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2" y="1988768"/>
            <a:ext cx="8441271" cy="61725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66992" y="1906400"/>
            <a:ext cx="8704385" cy="62549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161358"/>
            <a:ext cx="7843836" cy="76300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7712" y="8161359"/>
            <a:ext cx="8392359" cy="76300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6380071" y="8418548"/>
            <a:ext cx="8308729" cy="7372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2237"/>
            <a:ext cx="24688799" cy="222060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. Em có nhận xét gì về lời nói, việc làm của bạn trong mỗi tranh dưới đây: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0"/>
            <a:ext cx="24680917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396" y="4770437"/>
            <a:ext cx="181944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237"/>
            <a:ext cx="246887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b. Em sẽ làm gì nếu em là bạn trong mỗi tình huống dưới đây?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31" y="2230578"/>
            <a:ext cx="12909331" cy="633707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1" y1="22535" x2="93179" y2="20563"/>
                        <a14:foregroundMark x1="94485" y1="29577" x2="94485" y2="99437"/>
                        <a14:foregroundMark x1="59216" y1="39155" x2="93904" y2="22254"/>
                        <a14:foregroundMark x1="22206" y1="22254" x2="21771" y2="282"/>
                        <a14:foregroundMark x1="22061" y1="6479" x2="99129" y2="14366"/>
                        <a14:foregroundMark x1="5080" y1="22254" x2="2467" y2="98873"/>
                        <a14:foregroundMark x1="2467" y1="94930" x2="88244" y2="97465"/>
                        <a14:foregroundMark x1="39478" y1="90704" x2="42235" y2="85634"/>
                        <a14:foregroundMark x1="32946" y1="89577" x2="36430" y2="90704"/>
                        <a14:foregroundMark x1="57910" y1="28732" x2="93614" y2="35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0" y="1341437"/>
            <a:ext cx="11125200" cy="72262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8229600"/>
            <a:ext cx="13154025" cy="720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850" y="14025641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0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399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Microsoft account</cp:lastModifiedBy>
  <cp:revision>18</cp:revision>
  <dcterms:created xsi:type="dcterms:W3CDTF">2020-08-26T00:54:00Z</dcterms:created>
  <dcterms:modified xsi:type="dcterms:W3CDTF">2024-10-17T23:00:25Z</dcterms:modified>
</cp:coreProperties>
</file>