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269" r:id="rId2"/>
    <p:sldId id="259" r:id="rId3"/>
    <p:sldId id="289" r:id="rId4"/>
    <p:sldId id="291" r:id="rId5"/>
    <p:sldId id="290" r:id="rId6"/>
    <p:sldId id="292" r:id="rId7"/>
    <p:sldId id="298" r:id="rId8"/>
    <p:sldId id="295" r:id="rId9"/>
    <p:sldId id="296" r:id="rId10"/>
    <p:sldId id="293" r:id="rId11"/>
    <p:sldId id="297" r:id="rId12"/>
    <p:sldId id="299" r:id="rId13"/>
    <p:sldId id="300" r:id="rId14"/>
    <p:sldId id="314" r:id="rId15"/>
    <p:sldId id="301" r:id="rId16"/>
    <p:sldId id="303" r:id="rId17"/>
    <p:sldId id="302" r:id="rId18"/>
    <p:sldId id="276" r:id="rId19"/>
    <p:sldId id="279" r:id="rId20"/>
    <p:sldId id="305" r:id="rId21"/>
    <p:sldId id="304" r:id="rId22"/>
    <p:sldId id="306" r:id="rId23"/>
    <p:sldId id="307" r:id="rId24"/>
    <p:sldId id="308" r:id="rId25"/>
    <p:sldId id="309" r:id="rId26"/>
    <p:sldId id="272" r:id="rId27"/>
    <p:sldId id="310" r:id="rId28"/>
    <p:sldId id="311" r:id="rId29"/>
    <p:sldId id="312" r:id="rId30"/>
    <p:sldId id="313" r:id="rId31"/>
    <p:sldId id="282" r:id="rId32"/>
  </p:sldIdLst>
  <p:sldSz cx="12192000" cy="6858000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C7EC61-325C-5C3E-F19E-6718F3F4402E}" v="3" dt="2020-09-12T07:59:47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Thi Nhung" userId="S::nhunght.nov.19@msedu.edu.vn::2c659f5f-1458-4364-b2b3-21e33bb1b9bf" providerId="AD" clId="Web-{9EC7EC61-325C-5C3E-F19E-6718F3F4402E}"/>
    <pc:docChg chg="mod modSld modMainMaster setSldSz">
      <pc:chgData name="Hoang Thi Nhung" userId="S::nhunght.nov.19@msedu.edu.vn::2c659f5f-1458-4364-b2b3-21e33bb1b9bf" providerId="AD" clId="Web-{9EC7EC61-325C-5C3E-F19E-6718F3F4402E}" dt="2020-09-12T07:59:47.890" v="2" actId="14100"/>
      <pc:docMkLst>
        <pc:docMk/>
      </pc:docMkLst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871014310" sldId="259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871014310" sldId="259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871014310" sldId="259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7.890" v="2" actId="14100"/>
        <pc:sldMkLst>
          <pc:docMk/>
          <pc:sldMk cId="4038747461" sldId="269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4038747461" sldId="269"/>
            <ac:spMk id="3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7.890" v="2" actId="14100"/>
          <ac:picMkLst>
            <pc:docMk/>
            <pc:sldMk cId="4038747461" sldId="269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296301927" sldId="272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296301927" sldId="272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296301927" sldId="272"/>
            <ac:spMk id="18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296301927" sldId="272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296301927" sldId="272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296301927" sldId="272"/>
            <ac:picMk id="1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927387076" sldId="276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927387076" sldId="276"/>
            <ac:spMk id="6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363137857" sldId="279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363137857" sldId="279"/>
            <ac:spMk id="30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7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9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363137857" sldId="279"/>
            <ac:picMk id="10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860162532" sldId="282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860162532" sldId="282"/>
            <ac:spMk id="5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860162532" sldId="28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695506503" sldId="289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695506503" sldId="289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695506503" sldId="289"/>
            <ac:spMk id="5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695506503" sldId="289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695506503" sldId="289"/>
            <ac:picMk id="7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695506503" sldId="289"/>
            <ac:picMk id="8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695506503" sldId="289"/>
            <ac:picMk id="9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618106733" sldId="290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618106733" sldId="290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855752864" sldId="291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855752864" sldId="291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847979074" sldId="292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847979074" sldId="29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797362114" sldId="293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797362114" sldId="293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81315622" sldId="295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181315622" sldId="295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787238043" sldId="296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787238043" sldId="296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158988462" sldId="297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158988462" sldId="297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962674799" sldId="298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962674799" sldId="298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087272167" sldId="299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087272167" sldId="299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470750208" sldId="300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470750208" sldId="300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64177903" sldId="301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64177903" sldId="301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774220626" sldId="302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774220626" sldId="302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771868138" sldId="303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771868138" sldId="303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966775067" sldId="304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2966775067" sldId="304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856254327" sldId="305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1856254327" sldId="305"/>
            <ac:spMk id="6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856254327" sldId="305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856254327" sldId="305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656410305" sldId="306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656410305" sldId="306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656410305" sldId="306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656410305" sldId="306"/>
            <ac:picMk id="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619105625" sldId="307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619105625" sldId="307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88155834" sldId="308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388155834" sldId="308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074665284" sldId="309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074665284" sldId="309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526851760" sldId="310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526851760" sldId="310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3383972684" sldId="311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3383972684" sldId="311"/>
            <ac:spMk id="3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2017410889" sldId="312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2017410889" sldId="31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1511291107" sldId="313"/>
        </pc:sldMkLst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1511291107" sldId="313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9EC7EC61-325C-5C3E-F19E-6718F3F4402E}" dt="2020-09-12T07:59:41.718" v="0"/>
        <pc:sldMkLst>
          <pc:docMk/>
          <pc:sldMk cId="410935147" sldId="314"/>
        </pc:sld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410935147" sldId="314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k cId="410935147" sldId="314"/>
            <ac:spMk id="18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410935147" sldId="314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410935147" sldId="314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9EC7EC61-325C-5C3E-F19E-6718F3F4402E}" dt="2020-09-12T07:59:41.718" v="0"/>
          <ac:picMkLst>
            <pc:docMk/>
            <pc:sldMk cId="410935147" sldId="314"/>
            <ac:picMk id="16" creationId="{00000000-0000-0000-0000-000000000000}"/>
          </ac:picMkLst>
        </pc:picChg>
      </pc:sldChg>
      <pc:sldMasterChg chg="modSp modSldLayout">
        <pc:chgData name="Hoang Thi Nhung" userId="S::nhunght.nov.19@msedu.edu.vn::2c659f5f-1458-4364-b2b3-21e33bb1b9bf" providerId="AD" clId="Web-{9EC7EC61-325C-5C3E-F19E-6718F3F4402E}" dt="2020-09-12T07:59:41.718" v="0"/>
        <pc:sldMasterMkLst>
          <pc:docMk/>
          <pc:sldMasterMk cId="2473695727" sldId="2147483661"/>
        </pc:sldMasterMkLst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3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4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5" creationId="{00000000-0000-0000-0000-000000000000}"/>
          </ac:spMkLst>
        </pc:spChg>
        <pc:spChg chg="mod">
          <ac:chgData name="Hoang Thi Nhung" userId="S::nhunght.nov.19@msedu.edu.vn::2c659f5f-1458-4364-b2b3-21e33bb1b9bf" providerId="AD" clId="Web-{9EC7EC61-325C-5C3E-F19E-6718F3F4402E}" dt="2020-09-12T07:59:41.718" v="0"/>
          <ac:spMkLst>
            <pc:docMk/>
            <pc:sldMasterMk cId="2473695727" sldId="2147483661"/>
            <ac:spMk id="6" creationId="{00000000-0000-0000-0000-000000000000}"/>
          </ac:spMkLst>
        </pc:sp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211053412" sldId="2147483662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211053412" sldId="2147483662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211053412" sldId="2147483662"/>
              <ac:spMk id="3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3238432515" sldId="2147483664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238432515" sldId="2147483664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238432515" sldId="2147483664"/>
              <ac:spMk id="3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1803830051" sldId="2147483665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1803830051" sldId="2147483665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1803830051" sldId="2147483665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3466150539" sldId="2147483666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466150539" sldId="2147483666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466150539" sldId="2147483666"/>
              <ac:spMk id="4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466150539" sldId="2147483666"/>
              <ac:spMk id="5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466150539" sldId="2147483666"/>
              <ac:spMk id="6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3823185354" sldId="2147483669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823185354" sldId="2147483669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823185354" sldId="2147483669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823185354" sldId="2147483669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362930369" sldId="2147483670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62930369" sldId="2147483670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62930369" sldId="2147483670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362930369" sldId="2147483670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9EC7EC61-325C-5C3E-F19E-6718F3F4402E}" dt="2020-09-12T07:59:41.718" v="0"/>
          <pc:sldLayoutMkLst>
            <pc:docMk/>
            <pc:sldMasterMk cId="2473695727" sldId="2147483661"/>
            <pc:sldLayoutMk cId="2268826218" sldId="2147483672"/>
          </pc:sldLayoutMkLst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2268826218" sldId="2147483672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9EC7EC61-325C-5C3E-F19E-6718F3F4402E}" dt="2020-09-12T07:59:41.718" v="0"/>
            <ac:spMkLst>
              <pc:docMk/>
              <pc:sldMasterMk cId="2473695727" sldId="2147483661"/>
              <pc:sldLayoutMk cId="2268826218" sldId="2147483672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69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" y="5987"/>
            <a:ext cx="13610254" cy="6838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52400"/>
            <a:ext cx="74676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1"/>
            <a:ext cx="10972800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304801"/>
            <a:ext cx="9163997" cy="60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/>
              <a:t>Ngoài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mà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ốm</a:t>
            </a:r>
            <a:r>
              <a:rPr lang="en-US" sz="3600" dirty="0"/>
              <a:t>?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0872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0" y="10357"/>
            <a:ext cx="8991600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Kết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luận</a:t>
            </a:r>
            <a:r>
              <a:rPr lang="en-US" dirty="0">
                <a:solidFill>
                  <a:srgbClr val="DF31BE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em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nên</a:t>
            </a:r>
            <a:r>
              <a:rPr lang="en-US" dirty="0">
                <a:solidFill>
                  <a:srgbClr val="DF31BE"/>
                </a:solidFill>
              </a:rPr>
              <a:t>: </a:t>
            </a:r>
          </a:p>
          <a:p>
            <a:pPr marL="0" indent="0">
              <a:buNone/>
            </a:pPr>
            <a:r>
              <a:rPr lang="en-US" dirty="0">
                <a:solidFill>
                  <a:srgbClr val="DF31BE"/>
                </a:solidFill>
              </a:rPr>
              <a:t>+ </a:t>
            </a:r>
            <a:r>
              <a:rPr lang="en-US" dirty="0" err="1">
                <a:solidFill>
                  <a:srgbClr val="DF31BE"/>
                </a:solidFill>
              </a:rPr>
              <a:t>Nói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ngay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với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thầy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cô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giáo</a:t>
            </a:r>
            <a:r>
              <a:rPr lang="en-US" dirty="0">
                <a:solidFill>
                  <a:srgbClr val="DF31BE"/>
                </a:solidFill>
              </a:rPr>
              <a:t>, cha </a:t>
            </a:r>
            <a:r>
              <a:rPr lang="en-US" dirty="0" err="1">
                <a:solidFill>
                  <a:srgbClr val="DF31BE"/>
                </a:solidFill>
              </a:rPr>
              <a:t>mẹ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hoặc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người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lớn</a:t>
            </a:r>
            <a:r>
              <a:rPr lang="en-US" dirty="0">
                <a:solidFill>
                  <a:srgbClr val="DF31BE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DF31BE"/>
                </a:solidFill>
              </a:rPr>
              <a:t>+ </a:t>
            </a:r>
            <a:r>
              <a:rPr lang="en-US" dirty="0" err="1">
                <a:solidFill>
                  <a:srgbClr val="DF31BE"/>
                </a:solidFill>
              </a:rPr>
              <a:t>Kể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rõ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cho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sĩ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nghe:Em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đau</a:t>
            </a:r>
            <a:r>
              <a:rPr lang="en-US" dirty="0">
                <a:solidFill>
                  <a:srgbClr val="DF31BE"/>
                </a:solidFill>
              </a:rPr>
              <a:t> ở </a:t>
            </a:r>
            <a:r>
              <a:rPr lang="en-US" dirty="0" err="1">
                <a:solidFill>
                  <a:srgbClr val="DF31BE"/>
                </a:solidFill>
              </a:rPr>
              <a:t>đâu</a:t>
            </a:r>
            <a:r>
              <a:rPr lang="en-US" dirty="0">
                <a:solidFill>
                  <a:srgbClr val="DF31BE"/>
                </a:solidFill>
              </a:rPr>
              <a:t>?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mệt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như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nào</a:t>
            </a:r>
            <a:r>
              <a:rPr lang="en-US" dirty="0">
                <a:solidFill>
                  <a:srgbClr val="DF31BE"/>
                </a:solidFill>
              </a:rPr>
              <a:t>? </a:t>
            </a:r>
            <a:r>
              <a:rPr lang="en-US" dirty="0" err="1">
                <a:solidFill>
                  <a:srgbClr val="DF31BE"/>
                </a:solidFill>
              </a:rPr>
              <a:t>Trước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em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ăn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gì</a:t>
            </a:r>
            <a:r>
              <a:rPr lang="en-US" dirty="0">
                <a:solidFill>
                  <a:srgbClr val="DF31BE"/>
                </a:solidFill>
              </a:rPr>
              <a:t>?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gì</a:t>
            </a:r>
            <a:r>
              <a:rPr lang="en-US" dirty="0">
                <a:solidFill>
                  <a:srgbClr val="DF31BE"/>
                </a:solidFill>
              </a:rPr>
              <a:t>?.... </a:t>
            </a:r>
            <a:r>
              <a:rPr lang="en-US" dirty="0" err="1">
                <a:solidFill>
                  <a:srgbClr val="DF31BE"/>
                </a:solidFill>
              </a:rPr>
              <a:t>Và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trả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lời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câu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hỏi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sĩ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khám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bệnh</a:t>
            </a:r>
            <a:r>
              <a:rPr lang="en-US" dirty="0">
                <a:solidFill>
                  <a:srgbClr val="DF31BE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DF31BE"/>
                </a:solidFill>
              </a:rPr>
              <a:t>+ </a:t>
            </a:r>
            <a:r>
              <a:rPr lang="en-US" dirty="0" err="1">
                <a:solidFill>
                  <a:srgbClr val="DF31BE"/>
                </a:solidFill>
              </a:rPr>
              <a:t>Nghỉ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ngơi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thuốc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theo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hướng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dẫn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bác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sĩ</a:t>
            </a:r>
            <a:r>
              <a:rPr lang="en-US" dirty="0">
                <a:solidFill>
                  <a:srgbClr val="DF31BE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DF31BE"/>
                </a:solidFill>
              </a:rPr>
              <a:t>+ </a:t>
            </a:r>
            <a:r>
              <a:rPr lang="en-US" dirty="0" err="1">
                <a:solidFill>
                  <a:srgbClr val="DF31BE"/>
                </a:solidFill>
              </a:rPr>
              <a:t>Chườm</a:t>
            </a:r>
            <a:r>
              <a:rPr lang="en-US" dirty="0">
                <a:solidFill>
                  <a:srgbClr val="DF31BE"/>
                </a:solidFill>
              </a:rPr>
              <a:t> khan </a:t>
            </a:r>
            <a:r>
              <a:rPr lang="en-US" dirty="0" err="1">
                <a:solidFill>
                  <a:srgbClr val="DF31BE"/>
                </a:solidFill>
              </a:rPr>
              <a:t>ấm</a:t>
            </a:r>
            <a:r>
              <a:rPr lang="en-US" dirty="0">
                <a:solidFill>
                  <a:srgbClr val="DF31BE"/>
                </a:solidFill>
              </a:rPr>
              <a:t> ( </a:t>
            </a:r>
            <a:r>
              <a:rPr lang="en-US" dirty="0" err="1">
                <a:solidFill>
                  <a:srgbClr val="DF31BE"/>
                </a:solidFill>
              </a:rPr>
              <a:t>vào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nách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bẹn</a:t>
            </a:r>
            <a:r>
              <a:rPr lang="en-US" dirty="0">
                <a:solidFill>
                  <a:srgbClr val="DF31BE"/>
                </a:solidFill>
              </a:rPr>
              <a:t>) </a:t>
            </a:r>
            <a:r>
              <a:rPr lang="en-US" dirty="0" err="1">
                <a:solidFill>
                  <a:srgbClr val="DF31BE"/>
                </a:solidFill>
              </a:rPr>
              <a:t>nếu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sốt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cao</a:t>
            </a:r>
            <a:r>
              <a:rPr lang="en-US" dirty="0">
                <a:solidFill>
                  <a:srgbClr val="DF31BE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làm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nhận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được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sự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hỗ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trợ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thiết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thầy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cô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giáo</a:t>
            </a:r>
            <a:r>
              <a:rPr lang="en-US" dirty="0">
                <a:solidFill>
                  <a:srgbClr val="DF31BE"/>
                </a:solidFill>
              </a:rPr>
              <a:t>, cha </a:t>
            </a:r>
            <a:r>
              <a:rPr lang="en-US" dirty="0" err="1">
                <a:solidFill>
                  <a:srgbClr val="DF31BE"/>
                </a:solidFill>
              </a:rPr>
              <a:t>mẹ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và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cán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bộ</a:t>
            </a:r>
            <a:r>
              <a:rPr lang="en-US" dirty="0">
                <a:solidFill>
                  <a:srgbClr val="DF31BE"/>
                </a:solidFill>
              </a:rPr>
              <a:t> y </a:t>
            </a:r>
            <a:r>
              <a:rPr lang="en-US" dirty="0" err="1">
                <a:solidFill>
                  <a:srgbClr val="DF31BE"/>
                </a:solidFill>
              </a:rPr>
              <a:t>tế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để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được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chăm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sóc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và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điều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đúng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cách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bệnh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sẽ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lành</a:t>
            </a:r>
            <a:r>
              <a:rPr lang="en-US" dirty="0">
                <a:solidFill>
                  <a:srgbClr val="DF31BE"/>
                </a:solidFill>
              </a:rPr>
              <a:t>.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4109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600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3: </a:t>
            </a:r>
            <a:r>
              <a:rPr lang="en-US" dirty="0" err="1">
                <a:solidFill>
                  <a:srgbClr val="DF31BE"/>
                </a:solidFill>
              </a:rPr>
              <a:t>Tìm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/>
              <a:t>Ngoài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mà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tránh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ốm</a:t>
            </a:r>
            <a:r>
              <a:rPr lang="en-US" sz="3600" dirty="0"/>
              <a:t>?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7718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57200"/>
            <a:ext cx="7924800" cy="5867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DF31BE"/>
                </a:solidFill>
              </a:rPr>
              <a:t>Kết</a:t>
            </a:r>
            <a:r>
              <a:rPr lang="en-US" b="1" dirty="0">
                <a:solidFill>
                  <a:srgbClr val="DF31BE"/>
                </a:solidFill>
              </a:rPr>
              <a:t> </a:t>
            </a:r>
            <a:r>
              <a:rPr lang="en-US" b="1" dirty="0" err="1">
                <a:solidFill>
                  <a:srgbClr val="DF31BE"/>
                </a:solidFill>
              </a:rPr>
              <a:t>luận</a:t>
            </a:r>
            <a:r>
              <a:rPr lang="en-US" b="1" dirty="0">
                <a:solidFill>
                  <a:srgbClr val="DF31BE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em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sau</a:t>
            </a:r>
            <a:r>
              <a:rPr lang="en-US" dirty="0">
                <a:solidFill>
                  <a:srgbClr val="DF31BE"/>
                </a:solidFill>
              </a:rPr>
              <a:t>: </a:t>
            </a:r>
            <a:r>
              <a:rPr lang="en-US" dirty="0" err="1">
                <a:solidFill>
                  <a:srgbClr val="DF31BE"/>
                </a:solidFill>
              </a:rPr>
              <a:t>Tự</a:t>
            </a:r>
            <a:r>
              <a:rPr lang="en-US" dirty="0">
                <a:solidFill>
                  <a:srgbClr val="DF31BE"/>
                </a:solidFill>
              </a:rPr>
              <a:t> ý </a:t>
            </a:r>
            <a:r>
              <a:rPr lang="en-US" dirty="0" err="1">
                <a:solidFill>
                  <a:srgbClr val="DF31BE"/>
                </a:solidFill>
              </a:rPr>
              <a:t>lấy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thuốc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nước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đá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tắm</a:t>
            </a:r>
            <a:r>
              <a:rPr lang="en-US" dirty="0">
                <a:solidFill>
                  <a:srgbClr val="DF31BE"/>
                </a:solidFill>
              </a:rPr>
              <a:t> song </a:t>
            </a:r>
            <a:r>
              <a:rPr lang="en-US" dirty="0" err="1">
                <a:solidFill>
                  <a:srgbClr val="DF31BE"/>
                </a:solidFill>
              </a:rPr>
              <a:t>hồ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dầm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mưa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chơi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dưới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nắng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dùng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thức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ăn</a:t>
            </a:r>
            <a:r>
              <a:rPr lang="en-US" dirty="0">
                <a:solidFill>
                  <a:srgbClr val="DF31BE"/>
                </a:solidFill>
              </a:rPr>
              <a:t>/ </a:t>
            </a:r>
            <a:r>
              <a:rPr lang="en-US" dirty="0" err="1">
                <a:solidFill>
                  <a:srgbClr val="DF31BE"/>
                </a:solidFill>
              </a:rPr>
              <a:t>đồ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uống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lạ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nặng</a:t>
            </a:r>
            <a:r>
              <a:rPr lang="en-US" dirty="0">
                <a:solidFill>
                  <a:srgbClr val="DF31BE"/>
                </a:solidFill>
              </a:rPr>
              <a:t>….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ngộ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độc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tránh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làm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bệnh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nặng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thêm</a:t>
            </a:r>
            <a:r>
              <a:rPr lang="en-US" dirty="0">
                <a:solidFill>
                  <a:srgbClr val="DF31BE"/>
                </a:solidFill>
              </a:rPr>
              <a:t>.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6" y="27622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388" y="2658113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888" y="569599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05212" y="1718608"/>
            <a:ext cx="4733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9" r="6801"/>
          <a:stretch/>
        </p:blipFill>
        <p:spPr>
          <a:xfrm>
            <a:off x="1752601" y="3505200"/>
            <a:ext cx="8839201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65" y="0"/>
            <a:ext cx="9144000" cy="27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9" r="6801"/>
          <a:stretch/>
        </p:blipFill>
        <p:spPr>
          <a:xfrm>
            <a:off x="1572087" y="2895600"/>
            <a:ext cx="8839201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65" y="0"/>
            <a:ext cx="9144000" cy="27248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61965" y="4038600"/>
            <a:ext cx="8229600" cy="1148918"/>
          </a:xfrm>
        </p:spPr>
        <p:txBody>
          <a:bodyPr/>
          <a:lstStyle/>
          <a:p>
            <a:r>
              <a:rPr lang="en-US" b="1" dirty="0" err="1"/>
              <a:t>Tiết</a:t>
            </a:r>
            <a:r>
              <a:rPr lang="en-US" b="1" dirty="0"/>
              <a:t> 2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18562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1: </a:t>
            </a:r>
            <a:r>
              <a:rPr lang="en-US" dirty="0" err="1">
                <a:solidFill>
                  <a:srgbClr val="DF31BE"/>
                </a:solidFill>
              </a:rPr>
              <a:t>Đóng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vai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xử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lí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tình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huống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42" y="116424"/>
            <a:ext cx="4603557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3240624"/>
            <a:ext cx="5796623" cy="3304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958" y="457201"/>
            <a:ext cx="4362971" cy="24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04801"/>
            <a:ext cx="7924800" cy="537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1" y="228600"/>
            <a:ext cx="8485553" cy="483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5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90601"/>
            <a:ext cx="8204680" cy="459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6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371600"/>
            <a:ext cx="7239000" cy="1143000"/>
          </a:xfrm>
        </p:spPr>
        <p:txBody>
          <a:bodyPr>
            <a:noAutofit/>
          </a:bodyPr>
          <a:lstStyle/>
          <a:p>
            <a:pPr algn="l"/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2: </a:t>
            </a:r>
            <a:r>
              <a:rPr lang="en-US" dirty="0" err="1">
                <a:solidFill>
                  <a:srgbClr val="DF31BE"/>
                </a:solidFill>
              </a:rPr>
              <a:t>Tự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liên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hệ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51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6858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ốm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83972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252" y="381001"/>
            <a:ext cx="8773749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1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3329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DF31BE"/>
                </a:solidFill>
              </a:rPr>
              <a:t>Khởi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endParaRPr lang="vi-VN" dirty="0">
              <a:solidFill>
                <a:srgbClr val="DF31B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65251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: </a:t>
            </a:r>
            <a:r>
              <a:rPr lang="en-US" sz="2800" dirty="0" err="1"/>
              <a:t>Bạn</a:t>
            </a:r>
            <a:r>
              <a:rPr lang="en-US" sz="2800" dirty="0"/>
              <a:t> Na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ốm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05323"/>
            <a:ext cx="5955334" cy="2658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0830"/>
          <a:stretch/>
        </p:blipFill>
        <p:spPr>
          <a:xfrm>
            <a:off x="7543800" y="1611215"/>
            <a:ext cx="2819400" cy="2223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7856"/>
          <a:stretch/>
        </p:blipFill>
        <p:spPr>
          <a:xfrm>
            <a:off x="1666043" y="4191001"/>
            <a:ext cx="3276600" cy="2436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919" y="4191001"/>
            <a:ext cx="5306257" cy="23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268" y="990600"/>
            <a:ext cx="8976003" cy="35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91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524003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838200"/>
            <a:ext cx="7924800" cy="2743200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 </a:t>
            </a:r>
            <a:r>
              <a:rPr lang="en-US" sz="4000" dirty="0" err="1"/>
              <a:t>thảo</a:t>
            </a:r>
            <a:r>
              <a:rPr lang="en-US" sz="4000" dirty="0"/>
              <a:t> </a:t>
            </a:r>
            <a:r>
              <a:rPr lang="en-US" sz="4000" dirty="0" err="1"/>
              <a:t>luận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/>
              <a:t>1.Bạn Na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 </a:t>
            </a:r>
            <a:r>
              <a:rPr lang="en-US" sz="4000" dirty="0" err="1"/>
              <a:t>khi</a:t>
            </a:r>
            <a:r>
              <a:rPr lang="en-US" sz="4000" dirty="0"/>
              <a:t> </a:t>
            </a:r>
            <a:r>
              <a:rPr lang="en-US" sz="4000" dirty="0" err="1"/>
              <a:t>bị</a:t>
            </a:r>
            <a:r>
              <a:rPr lang="en-US" sz="4000" dirty="0"/>
              <a:t> </a:t>
            </a:r>
            <a:r>
              <a:rPr lang="en-US" sz="4000" dirty="0" err="1"/>
              <a:t>ốm</a:t>
            </a:r>
            <a:r>
              <a:rPr lang="en-US" sz="4000" dirty="0"/>
              <a:t> ở </a:t>
            </a:r>
            <a:r>
              <a:rPr lang="en-US" sz="4000" dirty="0" err="1"/>
              <a:t>lớp</a:t>
            </a:r>
            <a:r>
              <a:rPr lang="en-US" sz="4000" dirty="0"/>
              <a:t>?</a:t>
            </a:r>
            <a:br>
              <a:rPr lang="en-US" sz="4000" dirty="0"/>
            </a:br>
            <a:r>
              <a:rPr lang="en-US" sz="4000" dirty="0"/>
              <a:t>2.Việc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ấy</a:t>
            </a:r>
            <a:r>
              <a:rPr lang="en-US" sz="4000" dirty="0"/>
              <a:t>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giúp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Na?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85575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DF31BE"/>
                </a:solidFill>
              </a:rPr>
              <a:t>Hoạt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động</a:t>
            </a:r>
            <a:r>
              <a:rPr lang="en-US" dirty="0">
                <a:solidFill>
                  <a:srgbClr val="DF31BE"/>
                </a:solidFill>
              </a:rPr>
              <a:t> 1: </a:t>
            </a:r>
            <a:r>
              <a:rPr lang="en-US" dirty="0" err="1">
                <a:solidFill>
                  <a:srgbClr val="DF31BE"/>
                </a:solidFill>
              </a:rPr>
              <a:t>Tìm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hiện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cơ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0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6601746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ốm</a:t>
            </a:r>
            <a:r>
              <a:rPr lang="en-US" sz="3600" dirty="0"/>
              <a:t>?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9626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81000"/>
            <a:ext cx="84582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DF31BE"/>
                </a:solidFill>
              </a:rPr>
              <a:t>Kết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luận</a:t>
            </a:r>
            <a:r>
              <a:rPr lang="en-US" dirty="0">
                <a:solidFill>
                  <a:srgbClr val="DF31BE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 err="1">
                <a:solidFill>
                  <a:srgbClr val="DF31BE"/>
                </a:solidFill>
              </a:rPr>
              <a:t>Khi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cơ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thường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hiện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dễ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nhận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thấy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như</a:t>
            </a:r>
            <a:r>
              <a:rPr lang="en-US" dirty="0">
                <a:solidFill>
                  <a:srgbClr val="DF31BE"/>
                </a:solidFill>
              </a:rPr>
              <a:t>: </a:t>
            </a:r>
            <a:r>
              <a:rPr lang="en-US" dirty="0" err="1">
                <a:solidFill>
                  <a:srgbClr val="DF31BE"/>
                </a:solidFill>
              </a:rPr>
              <a:t>hắt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hơi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chảy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nước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mũi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đau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đầu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đau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bụng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đau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họng</a:t>
            </a:r>
            <a:r>
              <a:rPr lang="en-US" dirty="0">
                <a:solidFill>
                  <a:srgbClr val="DF31BE"/>
                </a:solidFill>
              </a:rPr>
              <a:t>, ho, </a:t>
            </a:r>
            <a:r>
              <a:rPr lang="en-US" dirty="0" err="1">
                <a:solidFill>
                  <a:srgbClr val="DF31BE"/>
                </a:solidFill>
              </a:rPr>
              <a:t>sốt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người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nhiều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nổi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mẩn</a:t>
            </a:r>
            <a:r>
              <a:rPr lang="en-US" dirty="0">
                <a:solidFill>
                  <a:srgbClr val="DF31BE"/>
                </a:solidFill>
              </a:rPr>
              <a:t>…</a:t>
            </a:r>
          </a:p>
          <a:p>
            <a:pPr marL="514350" indent="-514350">
              <a:buAutoNum type="arabicPeriod"/>
            </a:pPr>
            <a:r>
              <a:rPr lang="en-US" dirty="0" err="1">
                <a:solidFill>
                  <a:srgbClr val="DF31BE"/>
                </a:solidFill>
              </a:rPr>
              <a:t>Việc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nhận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ra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những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biểu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hiện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của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cơ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bị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ốm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rất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cần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thiết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giúp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chúng</a:t>
            </a:r>
            <a:r>
              <a:rPr lang="en-US" dirty="0">
                <a:solidFill>
                  <a:srgbClr val="DF31BE"/>
                </a:solidFill>
              </a:rPr>
              <a:t> ta </a:t>
            </a:r>
            <a:r>
              <a:rPr lang="en-US" dirty="0" err="1">
                <a:solidFill>
                  <a:srgbClr val="DF31BE"/>
                </a:solidFill>
              </a:rPr>
              <a:t>có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thể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chữa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trị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kịp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thời</a:t>
            </a:r>
            <a:r>
              <a:rPr lang="en-US" dirty="0">
                <a:solidFill>
                  <a:srgbClr val="DF31BE"/>
                </a:solidFill>
              </a:rPr>
              <a:t>, </a:t>
            </a:r>
            <a:r>
              <a:rPr lang="en-US" dirty="0" err="1">
                <a:solidFill>
                  <a:srgbClr val="DF31BE"/>
                </a:solidFill>
              </a:rPr>
              <a:t>bệnh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sẽ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mau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khỏi</a:t>
            </a:r>
            <a:r>
              <a:rPr lang="en-US" dirty="0">
                <a:solidFill>
                  <a:srgbClr val="DF31BE"/>
                </a:solidFill>
              </a:rPr>
              <a:t> </a:t>
            </a:r>
            <a:r>
              <a:rPr lang="en-US" dirty="0" err="1">
                <a:solidFill>
                  <a:srgbClr val="DF31BE"/>
                </a:solidFill>
              </a:rPr>
              <a:t>hơn</a:t>
            </a:r>
            <a:r>
              <a:rPr lang="en-US" dirty="0">
                <a:solidFill>
                  <a:srgbClr val="DF31BE"/>
                </a:solidFill>
              </a:rPr>
              <a:t>.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905001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DF31BE"/>
                </a:solidFill>
              </a:rPr>
              <a:t>Hoạt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động</a:t>
            </a:r>
            <a:r>
              <a:rPr lang="en-US" sz="3600" dirty="0">
                <a:solidFill>
                  <a:srgbClr val="DF31BE"/>
                </a:solidFill>
              </a:rPr>
              <a:t> 2: </a:t>
            </a:r>
            <a:r>
              <a:rPr lang="en-US" sz="3600" dirty="0" err="1">
                <a:solidFill>
                  <a:srgbClr val="DF31BE"/>
                </a:solidFill>
              </a:rPr>
              <a:t>Tìm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hiểu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những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việc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cần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làm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khi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bị</a:t>
            </a:r>
            <a:r>
              <a:rPr lang="en-US" sz="3600" dirty="0">
                <a:solidFill>
                  <a:srgbClr val="DF31BE"/>
                </a:solidFill>
              </a:rPr>
              <a:t> </a:t>
            </a:r>
            <a:r>
              <a:rPr lang="en-US" sz="3600" dirty="0" err="1">
                <a:solidFill>
                  <a:srgbClr val="DF31BE"/>
                </a:solidFill>
              </a:rPr>
              <a:t>ốm</a:t>
            </a:r>
            <a:r>
              <a:rPr lang="en-US" sz="3600" dirty="0">
                <a:solidFill>
                  <a:srgbClr val="DF31BE"/>
                </a:solidFill>
              </a:rPr>
              <a:t>.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3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457</Words>
  <Application>Microsoft Office PowerPoint</Application>
  <PresentationFormat>Widescreen</PresentationFormat>
  <Paragraphs>43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宋体</vt:lpstr>
      <vt:lpstr>Arial</vt:lpstr>
      <vt:lpstr>Calibri</vt:lpstr>
      <vt:lpstr>HP001 4 hàng</vt:lpstr>
      <vt:lpstr>Times New Roman</vt:lpstr>
      <vt:lpstr>方正粗圆简体</vt:lpstr>
      <vt:lpstr>Office Theme</vt:lpstr>
      <vt:lpstr>PowerPoint Presentation</vt:lpstr>
      <vt:lpstr>PowerPoint Presentation</vt:lpstr>
      <vt:lpstr>Khởi động</vt:lpstr>
      <vt:lpstr>Câu hỏi thảo luận: 1.Bạn Na đã làm gì khi bị ốm ở lớp? 2.Việc làm ấy đã giúp gì cho bạn Na?</vt:lpstr>
      <vt:lpstr>Hoạt động 1: Tìm hiểu những biểu hiện của cơ thể khi bị ốm</vt:lpstr>
      <vt:lpstr>PowerPoint Presentation</vt:lpstr>
      <vt:lpstr>Em còn biết những biểu hiện nào khác khi bị ốm?</vt:lpstr>
      <vt:lpstr>PowerPoint Presentation</vt:lpstr>
      <vt:lpstr>PowerPoint Presentation</vt:lpstr>
      <vt:lpstr>PowerPoint Presentation</vt:lpstr>
      <vt:lpstr>PowerPoint Presentation</vt:lpstr>
      <vt:lpstr>Ngoài ra, em còn biết những việc nào khác mà các em cần làm khi bị ốm?</vt:lpstr>
      <vt:lpstr>PowerPoint Presentation</vt:lpstr>
      <vt:lpstr>PowerPoint Presentation</vt:lpstr>
      <vt:lpstr>Hoạt động 3: Tìm hiểu những việc cần tránh khi bị ốm</vt:lpstr>
      <vt:lpstr>Ngoài ra, em còn biết những việc nào khác mà các em cần tránh làm khi bị ốm?</vt:lpstr>
      <vt:lpstr>PowerPoint Presentation</vt:lpstr>
      <vt:lpstr>PowerPoint Presentation</vt:lpstr>
      <vt:lpstr>PowerPoint Presentation</vt:lpstr>
      <vt:lpstr>Tiết 2</vt:lpstr>
      <vt:lpstr>Hoạt động 1: Đóng vai xử lí tình huống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Tự liên hệ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account</cp:lastModifiedBy>
  <cp:revision>48</cp:revision>
  <dcterms:created xsi:type="dcterms:W3CDTF">2020-05-18T12:48:51Z</dcterms:created>
  <dcterms:modified xsi:type="dcterms:W3CDTF">2023-11-07T09:23:32Z</dcterms:modified>
</cp:coreProperties>
</file>