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88" r:id="rId4"/>
    <p:sldId id="257" r:id="rId5"/>
    <p:sldId id="290" r:id="rId6"/>
    <p:sldId id="265" r:id="rId7"/>
    <p:sldId id="266" r:id="rId8"/>
    <p:sldId id="267" r:id="rId9"/>
    <p:sldId id="268" r:id="rId10"/>
    <p:sldId id="269" r:id="rId11"/>
    <p:sldId id="271" r:id="rId12"/>
    <p:sldId id="291" r:id="rId13"/>
    <p:sldId id="270" r:id="rId14"/>
    <p:sldId id="272" r:id="rId15"/>
    <p:sldId id="273" r:id="rId16"/>
    <p:sldId id="297" r:id="rId17"/>
    <p:sldId id="298" r:id="rId18"/>
    <p:sldId id="299" r:id="rId19"/>
    <p:sldId id="292" r:id="rId20"/>
    <p:sldId id="293" r:id="rId21"/>
    <p:sldId id="287" r:id="rId22"/>
    <p:sldId id="295" r:id="rId23"/>
    <p:sldId id="280" r:id="rId24"/>
    <p:sldId id="281" r:id="rId25"/>
    <p:sldId id="282" r:id="rId26"/>
    <p:sldId id="283" r:id="rId27"/>
    <p:sldId id="284" r:id="rId28"/>
    <p:sldId id="285" r:id="rId29"/>
    <p:sldId id="260" r:id="rId30"/>
    <p:sldId id="261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3" d="100"/>
          <a:sy n="73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BE18F-AA3D-4B8D-84A0-9EB442DA39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86CE1-FFC7-4A0D-ACCD-84ECEC21C8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E9CF4-7C31-4055-948B-C59B821F2F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8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70538-5545-4ACF-80BC-E313B1146A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593B6-88BE-4862-878C-7D96C5A268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9B97D-775A-4564-8D65-4918633B8A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354C2-64E5-4DAC-BD15-D807F0AFBF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7848B-7351-4D1F-BF91-6489F50D9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82136-C892-48D5-9F7E-BABB341128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C19D2-4F5E-4B12-8716-AD296E9283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C6171-453C-4A66-BB87-F7A4F8A328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7ABF-A8C7-4B1F-90F0-3F41EDAB6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25374-D132-4966-B72D-F4CE8240C0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B65F3-AFBC-4672-843F-92BBBBBFA7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6D492-6795-4E7D-998B-FA622C237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788206-1B18-4F0F-96F5-9C4FD964E5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BB9F1-5FF5-4F7E-B012-8071C9BEEA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6892E-92FD-4DAC-A33F-95CB08F781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707B5-1920-4128-B40F-CACB52118D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46239-1714-46E4-B045-535C4ED1EE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AE5B3-7C90-43DF-BF67-61037BB535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A5B97-500A-4A0F-901E-623CD8A81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AE3C224-CF6C-4EE9-AC19-E5DF60D5988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922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923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5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5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5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B7DBAA1B-087F-4713-9F8E-1C3D0EF82B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2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lower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133600" y="1219200"/>
            <a:ext cx="4724400" cy="201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 án điện tử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590800" y="3581400"/>
            <a:ext cx="4953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err="1"/>
              <a:t>Môn</a:t>
            </a:r>
            <a:r>
              <a:rPr lang="en-US" altLang="en-US" b="1" dirty="0"/>
              <a:t>: </a:t>
            </a:r>
            <a:r>
              <a:rPr lang="en-US" altLang="en-US" b="1" dirty="0" err="1"/>
              <a:t>Đạo</a:t>
            </a:r>
            <a:r>
              <a:rPr lang="en-US" altLang="en-US" b="1" dirty="0"/>
              <a:t> </a:t>
            </a:r>
            <a:r>
              <a:rPr lang="en-US" altLang="en-US" b="1" dirty="0" err="1"/>
              <a:t>đức</a:t>
            </a:r>
            <a:endParaRPr lang="en-US" altLang="en-US" b="1" dirty="0"/>
          </a:p>
          <a:p>
            <a:pPr eaLnBrk="1" hangingPunct="1">
              <a:spcBef>
                <a:spcPct val="50000"/>
              </a:spcBef>
            </a:pPr>
            <a:r>
              <a:rPr lang="en-US" altLang="en-US" b="1" dirty="0" err="1"/>
              <a:t>Bài</a:t>
            </a:r>
            <a:r>
              <a:rPr lang="en-US" altLang="en-US" b="1" dirty="0"/>
              <a:t> 2: GỌN GÀNG, NGĂN NẮP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042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2286000"/>
          </a:xfrm>
        </p:spPr>
        <p:txBody>
          <a:bodyPr/>
          <a:lstStyle/>
          <a:p>
            <a:pPr algn="l"/>
            <a:r>
              <a:rPr lang="en-US" dirty="0">
                <a:effectLst/>
              </a:rPr>
              <a:t>+ </a:t>
            </a:r>
            <a:r>
              <a:rPr lang="en-US" dirty="0" err="1">
                <a:effectLst/>
              </a:rPr>
              <a:t>Tổ</a:t>
            </a:r>
            <a:r>
              <a:rPr lang="en-US" dirty="0">
                <a:effectLst/>
              </a:rPr>
              <a:t> 1, 2: </a:t>
            </a:r>
            <a:r>
              <a:rPr lang="en-US" dirty="0" err="1">
                <a:effectLst/>
              </a:rPr>
              <a:t>Lợi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ích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của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việc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sống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gọn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gàng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ngăn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nắp</a:t>
            </a:r>
            <a:r>
              <a:rPr lang="en-US" dirty="0">
                <a:effectLst/>
              </a:rPr>
              <a:t>.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1"/>
            <a:ext cx="8229600" cy="1447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/>
              </a:rPr>
              <a:t>+ 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3: </a:t>
            </a:r>
            <a:r>
              <a:rPr lang="en-US" sz="4000" dirty="0" err="1">
                <a:effectLst/>
              </a:rPr>
              <a:t>Sống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không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gọn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gàng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ngăn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nắp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sẽ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dẫn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đến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điều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gì</a:t>
            </a:r>
            <a:r>
              <a:rPr lang="en-US" sz="4000" dirty="0">
                <a:effectLst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4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524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252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066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</p:spPr>
      </p:pic>
    </p:spTree>
    <p:extLst>
      <p:ext uri="{BB962C8B-B14F-4D97-AF65-F5344CB8AC3E}">
        <p14:creationId xmlns:p14="http://schemas.microsoft.com/office/powerpoint/2010/main" val="10534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965"/>
            <a:ext cx="4576482" cy="6858000"/>
          </a:xfrm>
        </p:spPr>
      </p:pic>
    </p:spTree>
    <p:extLst>
      <p:ext uri="{BB962C8B-B14F-4D97-AF65-F5344CB8AC3E}">
        <p14:creationId xmlns:p14="http://schemas.microsoft.com/office/powerpoint/2010/main" val="279195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8838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450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/>
              </a:rPr>
              <a:t>+ 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1: </a:t>
            </a:r>
            <a:r>
              <a:rPr lang="en-US" sz="4000" dirty="0" err="1">
                <a:effectLst/>
              </a:rPr>
              <a:t>Cách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xếp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vở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trên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giá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sách</a:t>
            </a:r>
            <a:r>
              <a:rPr lang="en-US" sz="4000" dirty="0">
                <a:effectLst/>
              </a:rPr>
              <a:t>.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sz="4000" dirty="0">
                <a:effectLst/>
              </a:rPr>
              <a:t>+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2: </a:t>
            </a:r>
            <a:r>
              <a:rPr lang="en-US" sz="4000" dirty="0" err="1">
                <a:effectLst/>
              </a:rPr>
              <a:t>Cách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xếp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tủ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giày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gọn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gàng</a:t>
            </a:r>
            <a:r>
              <a:rPr lang="en-US" sz="4000" dirty="0">
                <a:effectLst/>
              </a:rPr>
              <a:t>.</a:t>
            </a:r>
          </a:p>
          <a:p>
            <a:pPr marL="0" indent="0">
              <a:buNone/>
            </a:pPr>
            <a:endParaRPr lang="en-US" sz="4000" dirty="0">
              <a:effectLst/>
            </a:endParaRPr>
          </a:p>
          <a:p>
            <a:pPr marL="0" indent="0">
              <a:buNone/>
            </a:pPr>
            <a:r>
              <a:rPr lang="en-US" sz="4000" dirty="0">
                <a:effectLst/>
              </a:rPr>
              <a:t>+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3: </a:t>
            </a:r>
            <a:r>
              <a:rPr lang="en-US" sz="4000" dirty="0" err="1">
                <a:effectLst/>
              </a:rPr>
              <a:t>Cách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xếp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góc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học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tập</a:t>
            </a:r>
            <a:r>
              <a:rPr lang="en-US" sz="4000" dirty="0">
                <a:effectLst/>
              </a:rPr>
              <a:t>.</a:t>
            </a: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1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133600"/>
            <a:ext cx="22098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Sắp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xếp</a:t>
            </a:r>
            <a:endParaRPr lang="en-US" sz="320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552700" y="3254188"/>
            <a:ext cx="571500" cy="457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52800" y="2057400"/>
            <a:ext cx="24384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Phân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loại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5600" y="2057400"/>
            <a:ext cx="2286000" cy="228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Để</a:t>
            </a:r>
            <a:r>
              <a:rPr lang="en-US" sz="2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2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vị</a:t>
            </a:r>
            <a:r>
              <a:rPr lang="en-US" sz="2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trí</a:t>
            </a:r>
            <a:endParaRPr lang="en-US" sz="2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43600" y="3202641"/>
            <a:ext cx="685800" cy="416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6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9"/>
          </a:xfrm>
        </p:spPr>
        <p:txBody>
          <a:bodyPr/>
          <a:lstStyle/>
          <a:p>
            <a:r>
              <a:rPr lang="en-US" dirty="0"/>
              <a:t>KHỞI ĐỘNG</a:t>
            </a:r>
            <a:br>
              <a:rPr lang="en-US" dirty="0"/>
            </a:b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thích</a:t>
            </a:r>
            <a:r>
              <a:rPr lang="en-US" sz="2400" b="1" dirty="0"/>
              <a:t> </a:t>
            </a:r>
            <a:r>
              <a:rPr lang="en-US" sz="2400" b="1" dirty="0" err="1"/>
              <a:t>căn</a:t>
            </a:r>
            <a:r>
              <a:rPr lang="en-US" sz="2400" b="1" dirty="0"/>
              <a:t> </a:t>
            </a:r>
            <a:r>
              <a:rPr lang="en-US" sz="2400" b="1" dirty="0" err="1"/>
              <a:t>phòng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? </a:t>
            </a:r>
            <a:r>
              <a:rPr lang="en-US" sz="2400" b="1" dirty="0" err="1"/>
              <a:t>Vì</a:t>
            </a:r>
            <a:r>
              <a:rPr lang="en-US" sz="2400" b="1" dirty="0"/>
              <a:t> </a:t>
            </a:r>
            <a:r>
              <a:rPr lang="en-US" sz="2400" b="1" dirty="0" err="1"/>
              <a:t>sao</a:t>
            </a:r>
            <a:r>
              <a:rPr lang="en-US" sz="2400" b="1" dirty="0"/>
              <a:t>?</a:t>
            </a:r>
            <a:endParaRPr lang="en-US" sz="4800" b="1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4442012" cy="51054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495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lower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990600" y="1219200"/>
            <a:ext cx="69342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ải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lao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5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LUYỆN TẬP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648200" cy="5257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495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890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205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690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14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312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9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32612151494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59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371600" y="2649538"/>
            <a:ext cx="5867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/>
              <a:t>Gọn</a:t>
            </a:r>
            <a:r>
              <a:rPr lang="en-US" sz="2800" b="1" i="1" dirty="0"/>
              <a:t> </a:t>
            </a:r>
            <a:r>
              <a:rPr lang="en-US" sz="2800" b="1" i="1" dirty="0" err="1"/>
              <a:t>gàng</a:t>
            </a:r>
            <a:r>
              <a:rPr lang="en-US" sz="2800" b="1" i="1" dirty="0"/>
              <a:t>, </a:t>
            </a:r>
            <a:r>
              <a:rPr lang="en-US" sz="2800" b="1" i="1" dirty="0" err="1"/>
              <a:t>ngăn</a:t>
            </a:r>
            <a:r>
              <a:rPr lang="en-US" sz="2800" b="1" i="1" dirty="0"/>
              <a:t> </a:t>
            </a:r>
            <a:r>
              <a:rPr lang="en-US" sz="2800" b="1" i="1" dirty="0" err="1"/>
              <a:t>nắp</a:t>
            </a:r>
            <a:r>
              <a:rPr lang="en-US" sz="2800" b="1" i="1" dirty="0"/>
              <a:t> </a:t>
            </a:r>
            <a:r>
              <a:rPr lang="en-US" sz="2800" b="1" i="1" dirty="0" err="1"/>
              <a:t>giúp</a:t>
            </a:r>
            <a:r>
              <a:rPr lang="en-US" sz="2800" b="1" i="1" dirty="0"/>
              <a:t> </a:t>
            </a:r>
            <a:r>
              <a:rPr lang="en-US" sz="2800" b="1" i="1" dirty="0" err="1"/>
              <a:t>em</a:t>
            </a:r>
            <a:endParaRPr lang="en-US" sz="2800" dirty="0"/>
          </a:p>
          <a:p>
            <a:pPr algn="ctr"/>
            <a:r>
              <a:rPr lang="en-US" sz="2800" b="1" i="1" dirty="0" err="1"/>
              <a:t>Đồ</a:t>
            </a:r>
            <a:r>
              <a:rPr lang="en-US" sz="2800" b="1" i="1" dirty="0"/>
              <a:t> </a:t>
            </a:r>
            <a:r>
              <a:rPr lang="en-US" sz="2800" b="1" i="1" dirty="0" err="1"/>
              <a:t>dùng</a:t>
            </a:r>
            <a:r>
              <a:rPr lang="en-US" sz="2800" b="1" i="1" dirty="0"/>
              <a:t> </a:t>
            </a:r>
            <a:r>
              <a:rPr lang="en-US" sz="2800" b="1" i="1" dirty="0" err="1"/>
              <a:t>bền</a:t>
            </a:r>
            <a:r>
              <a:rPr lang="en-US" sz="2800" b="1" i="1" dirty="0"/>
              <a:t> </a:t>
            </a:r>
            <a:r>
              <a:rPr lang="en-US" sz="2800" b="1" i="1" dirty="0" err="1"/>
              <a:t>đẹp</a:t>
            </a:r>
            <a:r>
              <a:rPr lang="en-US" sz="2800" b="1" i="1" dirty="0"/>
              <a:t> </a:t>
            </a:r>
            <a:r>
              <a:rPr lang="en-US" sz="2800" b="1" i="1" dirty="0" err="1"/>
              <a:t>khi</a:t>
            </a:r>
            <a:r>
              <a:rPr lang="en-US" sz="2800" b="1" i="1" dirty="0"/>
              <a:t> </a:t>
            </a:r>
            <a:r>
              <a:rPr lang="en-US" sz="2800" b="1" i="1" dirty="0" err="1"/>
              <a:t>tìm</a:t>
            </a:r>
            <a:r>
              <a:rPr lang="en-US" sz="2800" b="1" i="1" dirty="0"/>
              <a:t> </a:t>
            </a:r>
            <a:r>
              <a:rPr lang="en-US" sz="2800" b="1" i="1" dirty="0" err="1"/>
              <a:t>có</a:t>
            </a:r>
            <a:r>
              <a:rPr lang="en-US" sz="2800" b="1" i="1" dirty="0"/>
              <a:t> </a:t>
            </a:r>
            <a:r>
              <a:rPr lang="en-US" sz="2800" b="1" i="1" dirty="0" err="1"/>
              <a:t>ngay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A_Dreamy_World_10th_by_grafixey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60475" y="0"/>
            <a:ext cx="10729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-381000" y="1828800"/>
            <a:ext cx="9239250" cy="1862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CHÚC CÁC EM HỌC SINH HỌC TẬP TỐT.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1341438"/>
          </a:xfrm>
        </p:spPr>
        <p:txBody>
          <a:bodyPr/>
          <a:lstStyle/>
          <a:p>
            <a:r>
              <a:rPr lang="en-US" dirty="0"/>
              <a:t>KHÁM PHÁ</a:t>
            </a:r>
            <a:br>
              <a:rPr lang="en-US" dirty="0"/>
            </a:br>
            <a:r>
              <a:rPr lang="en-US" sz="3200" b="1" dirty="0" err="1"/>
              <a:t>Kể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: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Minh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9"/>
            <a:ext cx="9144000" cy="5440361"/>
          </a:xfrm>
        </p:spPr>
      </p:pic>
    </p:spTree>
    <p:extLst>
      <p:ext uri="{BB962C8B-B14F-4D97-AF65-F5344CB8AC3E}">
        <p14:creationId xmlns:p14="http://schemas.microsoft.com/office/powerpoint/2010/main" val="252486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312976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</p:spTree>
    <p:extLst>
      <p:ext uri="{BB962C8B-B14F-4D97-AF65-F5344CB8AC3E}">
        <p14:creationId xmlns:p14="http://schemas.microsoft.com/office/powerpoint/2010/main" val="40138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1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896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96400" cy="6934200"/>
          </a:xfrm>
        </p:spPr>
      </p:pic>
    </p:spTree>
    <p:extLst>
      <p:ext uri="{BB962C8B-B14F-4D97-AF65-F5344CB8AC3E}">
        <p14:creationId xmlns:p14="http://schemas.microsoft.com/office/powerpoint/2010/main" val="41585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102</Words>
  <Application>Microsoft Office PowerPoint</Application>
  <PresentationFormat>On-screen Show (4:3)</PresentationFormat>
  <Paragraphs>19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Verdana</vt:lpstr>
      <vt:lpstr>Wingdings</vt:lpstr>
      <vt:lpstr>Default Design</vt:lpstr>
      <vt:lpstr>Globe</vt:lpstr>
      <vt:lpstr>PowerPoint Presentation</vt:lpstr>
      <vt:lpstr>KHỞI ĐỘNG Em thích căn phòng trong tranh nào hơn? Vì sao?</vt:lpstr>
      <vt:lpstr>PowerPoint Presentation</vt:lpstr>
      <vt:lpstr>KHÁM PHÁ Kể chuyện theo tranh: Chuyện của Minh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Tổ 1, 2: Lợi ích của việc sống gọn gàng ngăn nắp.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kt</dc:creator>
  <cp:lastModifiedBy>Microsoft account</cp:lastModifiedBy>
  <cp:revision>52</cp:revision>
  <dcterms:created xsi:type="dcterms:W3CDTF">2009-09-07T04:22:01Z</dcterms:created>
  <dcterms:modified xsi:type="dcterms:W3CDTF">2023-09-28T09:04:37Z</dcterms:modified>
</cp:coreProperties>
</file>