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23"/>
  </p:notesMasterIdLst>
  <p:sldIdLst>
    <p:sldId id="310" r:id="rId3"/>
    <p:sldId id="315" r:id="rId4"/>
    <p:sldId id="318" r:id="rId5"/>
    <p:sldId id="335" r:id="rId6"/>
    <p:sldId id="336" r:id="rId7"/>
    <p:sldId id="337" r:id="rId8"/>
    <p:sldId id="338" r:id="rId9"/>
    <p:sldId id="339" r:id="rId10"/>
    <p:sldId id="342" r:id="rId11"/>
    <p:sldId id="340" r:id="rId12"/>
    <p:sldId id="333" r:id="rId13"/>
    <p:sldId id="322" r:id="rId14"/>
    <p:sldId id="343" r:id="rId15"/>
    <p:sldId id="334" r:id="rId16"/>
    <p:sldId id="324" r:id="rId17"/>
    <p:sldId id="326" r:id="rId18"/>
    <p:sldId id="332" r:id="rId19"/>
    <p:sldId id="328" r:id="rId20"/>
    <p:sldId id="330" r:id="rId21"/>
    <p:sldId id="289" r:id="rId2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88" autoAdjust="0"/>
    <p:restoredTop sz="87634" autoAdjust="0"/>
  </p:normalViewPr>
  <p:slideViewPr>
    <p:cSldViewPr>
      <p:cViewPr>
        <p:scale>
          <a:sx n="50" d="100"/>
          <a:sy n="50" d="100"/>
        </p:scale>
        <p:origin x="-1314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A33B7-AF4D-474F-9EC0-B25E3F817308}" type="datetimeFigureOut">
              <a:rPr lang="vi-VN" smtClean="0"/>
              <a:pPr/>
              <a:t>04/11/2020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DDB5A-D4A0-4B5D-BF38-2547B53931C5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256899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136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222121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08899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81516-CAA9-4984-AD68-C8CF53E73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805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0E12-A310-479F-90B8-E9DF425114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3185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B9152-B3B3-4A4C-993E-414D8BF663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102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3F107-C259-4A57-AFE9-960E02CCC2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016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84D63-2EAB-4E6A-8FDA-758A171019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3892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720D-8441-4486-8AD3-BC8DCA80CA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9889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531C-5C17-4EEF-9121-082506BD69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6391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BFCD5-D05B-42B6-B91D-100D6F5F39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204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980455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B836B-B185-4E90-8873-8871D9C2D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566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9CD9-FFA7-4D6A-9890-9A29AC2C6C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8568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F31AC-EEF1-48B8-9870-87F8144F5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7161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3741E-D3D9-4082-966D-A157DC6E63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150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2172056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73548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04/11/2020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52856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04/11/2020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937415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04/11/2020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3586846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96599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48F1D-35A5-4DE7-B2B9-502D748A8073}" type="datetimeFigureOut">
              <a:rPr lang="vi-VN" smtClean="0"/>
              <a:pPr/>
              <a:t>04/11/2020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836907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48F1D-35A5-4DE7-B2B9-502D748A8073}" type="datetimeFigureOut">
              <a:rPr lang="vi-VN" smtClean="0"/>
              <a:pPr/>
              <a:t>04/11/2020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4162-F1E0-4999-9960-8036E9C0FB5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="" xmlns:p14="http://schemas.microsoft.com/office/powerpoint/2010/main" val="192333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9F3446-F508-4B93-A4C4-E5F5250DC308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9112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video" Target="NULL" TargetMode="External"/><Relationship Id="rId6" Type="http://schemas.openxmlformats.org/officeDocument/2006/relationships/image" Target="../media/image4.png"/><Relationship Id="rId5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561" y="4011217"/>
            <a:ext cx="2593181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4040981"/>
            <a:ext cx="2591991" cy="1944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6" y="4011217"/>
            <a:ext cx="2593181" cy="194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unn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4" y="790575"/>
            <a:ext cx="800100" cy="80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524875" y="538162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932396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2476"/>
    </mc:Choice>
    <mc:Fallback>
      <p:transition spd="slow" advTm="12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esktop\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276600"/>
            <a:ext cx="4419600" cy="3581400"/>
          </a:xfrm>
          <a:prstGeom prst="rect">
            <a:avLst/>
          </a:prstGeom>
          <a:noFill/>
        </p:spPr>
      </p:pic>
      <p:pic>
        <p:nvPicPr>
          <p:cNvPr id="6147" name="Picture 3" descr="D:\Desktop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0"/>
            <a:ext cx="4343400" cy="3352800"/>
          </a:xfrm>
          <a:prstGeom prst="rect">
            <a:avLst/>
          </a:prstGeom>
          <a:noFill/>
        </p:spPr>
      </p:pic>
      <p:pic>
        <p:nvPicPr>
          <p:cNvPr id="6148" name="Picture 4" descr="D:\Desktop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724400" cy="3429000"/>
          </a:xfrm>
          <a:prstGeom prst="rect">
            <a:avLst/>
          </a:prstGeom>
          <a:noFill/>
        </p:spPr>
      </p:pic>
      <p:pic>
        <p:nvPicPr>
          <p:cNvPr id="6149" name="Picture 5" descr="D:\Desktop\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95600" y="2362200"/>
            <a:ext cx="36576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2592050"/>
            <a:ext cx="3352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Biểu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hiện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cơ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thể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khi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bị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ốm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7175" name="Picture 7" descr="D:\Deskt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495800"/>
            <a:ext cx="2852737" cy="2362200"/>
          </a:xfrm>
          <a:prstGeom prst="rect">
            <a:avLst/>
          </a:prstGeom>
          <a:noFill/>
        </p:spPr>
      </p:pic>
      <p:pic>
        <p:nvPicPr>
          <p:cNvPr id="7177" name="Picture 9" descr="D:\Desktop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"/>
            <a:ext cx="2590800" cy="2209800"/>
          </a:xfrm>
          <a:prstGeom prst="rect">
            <a:avLst/>
          </a:prstGeom>
          <a:noFill/>
        </p:spPr>
      </p:pic>
      <p:pic>
        <p:nvPicPr>
          <p:cNvPr id="7178" name="Picture 10" descr="D:\Desktop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4463" y="0"/>
            <a:ext cx="2928937" cy="2362200"/>
          </a:xfrm>
          <a:prstGeom prst="rect">
            <a:avLst/>
          </a:prstGeom>
          <a:noFill/>
        </p:spPr>
      </p:pic>
      <p:pic>
        <p:nvPicPr>
          <p:cNvPr id="7179" name="Picture 11" descr="D:\Desktop\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09800"/>
            <a:ext cx="2971800" cy="2562225"/>
          </a:xfrm>
          <a:prstGeom prst="rect">
            <a:avLst/>
          </a:prstGeom>
          <a:noFill/>
        </p:spPr>
      </p:pic>
      <p:pic>
        <p:nvPicPr>
          <p:cNvPr id="7180" name="Picture 12" descr="D:\Desktop\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96063" y="2286000"/>
            <a:ext cx="2547937" cy="2057399"/>
          </a:xfrm>
          <a:prstGeom prst="rect">
            <a:avLst/>
          </a:prstGeom>
          <a:noFill/>
        </p:spPr>
      </p:pic>
      <p:pic>
        <p:nvPicPr>
          <p:cNvPr id="7184" name="Picture 16" descr="D:\Desktop\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4495800"/>
            <a:ext cx="3429000" cy="236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0475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6171881"/>
            <a:ext cx="139824" cy="65430"/>
          </a:xfrm>
        </p:spPr>
        <p:txBody>
          <a:bodyPr>
            <a:normAutofit fontScale="25000" lnSpcReduction="20000"/>
          </a:bodyPr>
          <a:lstStyle/>
          <a:p>
            <a:endParaRPr lang="vi-VN"/>
          </a:p>
        </p:txBody>
      </p:sp>
      <p:pic>
        <p:nvPicPr>
          <p:cNvPr id="1032" name="Picture 8" descr="D:\Desktop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667000" cy="2514599"/>
          </a:xfrm>
          <a:prstGeom prst="rect">
            <a:avLst/>
          </a:prstGeom>
          <a:noFill/>
        </p:spPr>
      </p:pic>
      <p:pic>
        <p:nvPicPr>
          <p:cNvPr id="1037" name="Picture 13" descr="D:\Desktop\4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0"/>
            <a:ext cx="3079750" cy="2286000"/>
          </a:xfrm>
          <a:prstGeom prst="rect">
            <a:avLst/>
          </a:prstGeom>
          <a:noFill/>
        </p:spPr>
      </p:pic>
      <p:pic>
        <p:nvPicPr>
          <p:cNvPr id="1039" name="Picture 15" descr="D:\Desktop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438400"/>
            <a:ext cx="3124200" cy="2133600"/>
          </a:xfrm>
          <a:prstGeom prst="rect">
            <a:avLst/>
          </a:prstGeom>
          <a:noFill/>
        </p:spPr>
      </p:pic>
      <p:pic>
        <p:nvPicPr>
          <p:cNvPr id="1040" name="Picture 16" descr="D:\Desktop\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590800"/>
            <a:ext cx="2971800" cy="1998663"/>
          </a:xfrm>
          <a:prstGeom prst="rect">
            <a:avLst/>
          </a:prstGeom>
          <a:noFill/>
        </p:spPr>
      </p:pic>
      <p:pic>
        <p:nvPicPr>
          <p:cNvPr id="1046" name="Picture 22" descr="D:\Desktop\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"/>
            <a:ext cx="3048000" cy="2209800"/>
          </a:xfrm>
          <a:prstGeom prst="rect">
            <a:avLst/>
          </a:prstGeom>
          <a:noFill/>
        </p:spPr>
      </p:pic>
      <p:pic>
        <p:nvPicPr>
          <p:cNvPr id="1053" name="Picture 29" descr="D:\Desktop\8 - Cop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572000"/>
            <a:ext cx="2667000" cy="2303463"/>
          </a:xfrm>
          <a:prstGeom prst="rect">
            <a:avLst/>
          </a:prstGeom>
          <a:noFill/>
        </p:spPr>
      </p:pic>
      <p:pic>
        <p:nvPicPr>
          <p:cNvPr id="1054" name="Picture 30" descr="D:\Desktop\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4648200"/>
            <a:ext cx="2819400" cy="2103438"/>
          </a:xfrm>
          <a:prstGeom prst="rect">
            <a:avLst/>
          </a:prstGeom>
          <a:noFill/>
        </p:spPr>
      </p:pic>
      <p:pic>
        <p:nvPicPr>
          <p:cNvPr id="1055" name="Picture 31" descr="D:\Desktop\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10263" y="4724400"/>
            <a:ext cx="3233737" cy="2133600"/>
          </a:xfrm>
          <a:prstGeom prst="rect">
            <a:avLst/>
          </a:prstGeom>
          <a:noFill/>
        </p:spPr>
      </p:pic>
      <p:pic>
        <p:nvPicPr>
          <p:cNvPr id="1057" name="Picture 33" descr="D:\Desktop\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667000"/>
            <a:ext cx="2743200" cy="1798638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228600" y="1600200"/>
            <a:ext cx="53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228600" y="17526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1</a:t>
            </a:r>
            <a:endParaRPr lang="en-US" sz="4000" b="1" dirty="0"/>
          </a:p>
        </p:txBody>
      </p:sp>
      <p:sp>
        <p:nvSpPr>
          <p:cNvPr id="40" name="Rectangle 39"/>
          <p:cNvSpPr/>
          <p:nvPr/>
        </p:nvSpPr>
        <p:spPr>
          <a:xfrm>
            <a:off x="3048000" y="1828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1" name="TextBox 40"/>
          <p:cNvSpPr txBox="1"/>
          <p:nvPr/>
        </p:nvSpPr>
        <p:spPr>
          <a:xfrm>
            <a:off x="3048000" y="16764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2</a:t>
            </a:r>
            <a:endParaRPr lang="en-US" sz="4000" b="1" dirty="0"/>
          </a:p>
        </p:txBody>
      </p:sp>
      <p:sp>
        <p:nvSpPr>
          <p:cNvPr id="42" name="Rectangle 41"/>
          <p:cNvSpPr/>
          <p:nvPr/>
        </p:nvSpPr>
        <p:spPr>
          <a:xfrm>
            <a:off x="8229600" y="1371600"/>
            <a:ext cx="53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3" name="TextBox 42"/>
          <p:cNvSpPr txBox="1"/>
          <p:nvPr/>
        </p:nvSpPr>
        <p:spPr>
          <a:xfrm>
            <a:off x="8229600" y="15240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3</a:t>
            </a:r>
            <a:endParaRPr lang="en-US" sz="4000" b="1" dirty="0"/>
          </a:p>
        </p:txBody>
      </p:sp>
      <p:sp>
        <p:nvSpPr>
          <p:cNvPr id="44" name="Rectangle 43"/>
          <p:cNvSpPr/>
          <p:nvPr/>
        </p:nvSpPr>
        <p:spPr>
          <a:xfrm>
            <a:off x="2057400" y="38862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5" name="TextBox 44"/>
          <p:cNvSpPr txBox="1"/>
          <p:nvPr/>
        </p:nvSpPr>
        <p:spPr>
          <a:xfrm>
            <a:off x="2133600" y="38100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4</a:t>
            </a:r>
            <a:endParaRPr lang="en-US" sz="4000" b="1" dirty="0"/>
          </a:p>
        </p:txBody>
      </p:sp>
      <p:sp>
        <p:nvSpPr>
          <p:cNvPr id="46" name="Rectangle 45"/>
          <p:cNvSpPr/>
          <p:nvPr/>
        </p:nvSpPr>
        <p:spPr>
          <a:xfrm>
            <a:off x="4724400" y="3886200"/>
            <a:ext cx="533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7" name="TextBox 46"/>
          <p:cNvSpPr txBox="1"/>
          <p:nvPr/>
        </p:nvSpPr>
        <p:spPr>
          <a:xfrm>
            <a:off x="4800600" y="39403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5</a:t>
            </a:r>
            <a:endParaRPr lang="en-US" sz="4000" b="1" dirty="0"/>
          </a:p>
        </p:txBody>
      </p:sp>
      <p:sp>
        <p:nvSpPr>
          <p:cNvPr id="48" name="Rectangle 47"/>
          <p:cNvSpPr/>
          <p:nvPr/>
        </p:nvSpPr>
        <p:spPr>
          <a:xfrm>
            <a:off x="6400800" y="3962400"/>
            <a:ext cx="533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9" name="TextBox 48"/>
          <p:cNvSpPr txBox="1"/>
          <p:nvPr/>
        </p:nvSpPr>
        <p:spPr>
          <a:xfrm>
            <a:off x="6400800" y="38641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6</a:t>
            </a:r>
            <a:endParaRPr lang="en-US" sz="4000" b="1" dirty="0"/>
          </a:p>
        </p:txBody>
      </p:sp>
      <p:sp>
        <p:nvSpPr>
          <p:cNvPr id="50" name="Rectangle 49"/>
          <p:cNvSpPr/>
          <p:nvPr/>
        </p:nvSpPr>
        <p:spPr>
          <a:xfrm>
            <a:off x="533400" y="5791200"/>
            <a:ext cx="533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1" name="TextBox 50"/>
          <p:cNvSpPr txBox="1"/>
          <p:nvPr/>
        </p:nvSpPr>
        <p:spPr>
          <a:xfrm>
            <a:off x="533400" y="58453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7</a:t>
            </a:r>
            <a:endParaRPr lang="en-US" sz="4000" b="1" dirty="0"/>
          </a:p>
        </p:txBody>
      </p:sp>
      <p:sp>
        <p:nvSpPr>
          <p:cNvPr id="52" name="Rectangle 51"/>
          <p:cNvSpPr/>
          <p:nvPr/>
        </p:nvSpPr>
        <p:spPr>
          <a:xfrm>
            <a:off x="3276600" y="6270486"/>
            <a:ext cx="533400" cy="435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3" name="TextBox 52"/>
          <p:cNvSpPr txBox="1"/>
          <p:nvPr/>
        </p:nvSpPr>
        <p:spPr>
          <a:xfrm>
            <a:off x="3276600" y="61501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8</a:t>
            </a:r>
            <a:endParaRPr lang="en-US" sz="4000" b="1" dirty="0"/>
          </a:p>
        </p:txBody>
      </p:sp>
      <p:sp>
        <p:nvSpPr>
          <p:cNvPr id="54" name="Rectangle 53"/>
          <p:cNvSpPr/>
          <p:nvPr/>
        </p:nvSpPr>
        <p:spPr>
          <a:xfrm>
            <a:off x="8458200" y="6346686"/>
            <a:ext cx="533400" cy="435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5" name="TextBox 54"/>
          <p:cNvSpPr txBox="1"/>
          <p:nvPr/>
        </p:nvSpPr>
        <p:spPr>
          <a:xfrm>
            <a:off x="8458200" y="6226314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9</a:t>
            </a:r>
            <a:endParaRPr lang="en-US" sz="4000" b="1" dirty="0"/>
          </a:p>
        </p:txBody>
      </p:sp>
      <p:sp>
        <p:nvSpPr>
          <p:cNvPr id="56" name="5-Point Star 55"/>
          <p:cNvSpPr/>
          <p:nvPr/>
        </p:nvSpPr>
        <p:spPr>
          <a:xfrm>
            <a:off x="1752600" y="1752600"/>
            <a:ext cx="838200" cy="60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7391400" y="1524000"/>
            <a:ext cx="838200" cy="60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-Point Star 57"/>
          <p:cNvSpPr/>
          <p:nvPr/>
        </p:nvSpPr>
        <p:spPr>
          <a:xfrm>
            <a:off x="3886200" y="3886200"/>
            <a:ext cx="838200" cy="60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-Point Star 58"/>
          <p:cNvSpPr/>
          <p:nvPr/>
        </p:nvSpPr>
        <p:spPr>
          <a:xfrm>
            <a:off x="7162800" y="3810000"/>
            <a:ext cx="838200" cy="60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-Point Star 59"/>
          <p:cNvSpPr/>
          <p:nvPr/>
        </p:nvSpPr>
        <p:spPr>
          <a:xfrm>
            <a:off x="304800" y="4648200"/>
            <a:ext cx="838200" cy="609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/>
          <p:cNvSpPr/>
          <p:nvPr/>
        </p:nvSpPr>
        <p:spPr>
          <a:xfrm>
            <a:off x="5029200" y="1676400"/>
            <a:ext cx="838200" cy="609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1143000" y="3733800"/>
            <a:ext cx="838200" cy="609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4953000" y="6096000"/>
            <a:ext cx="838200" cy="609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5-Point Star 63"/>
          <p:cNvSpPr/>
          <p:nvPr/>
        </p:nvSpPr>
        <p:spPr>
          <a:xfrm>
            <a:off x="8305800" y="5562600"/>
            <a:ext cx="838200" cy="609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911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505200"/>
            <a:ext cx="4419600" cy="3352800"/>
          </a:xfrm>
          <a:prstGeom prst="rect">
            <a:avLst/>
          </a:prstGeom>
          <a:noFill/>
        </p:spPr>
      </p:pic>
      <p:pic>
        <p:nvPicPr>
          <p:cNvPr id="2051" name="Picture 3" descr="D:\Desktop\1 - Cop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0"/>
            <a:ext cx="4495800" cy="3276600"/>
          </a:xfrm>
          <a:prstGeom prst="rect">
            <a:avLst/>
          </a:prstGeom>
          <a:noFill/>
        </p:spPr>
      </p:pic>
      <p:pic>
        <p:nvPicPr>
          <p:cNvPr id="2052" name="Picture 4" descr="D:\Desktop\4 - 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0"/>
            <a:ext cx="4419600" cy="3276600"/>
          </a:xfrm>
          <a:prstGeom prst="rect">
            <a:avLst/>
          </a:prstGeom>
          <a:noFill/>
        </p:spPr>
      </p:pic>
      <p:pic>
        <p:nvPicPr>
          <p:cNvPr id="2053" name="Picture 5" descr="D:\Desktop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572000" cy="3352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4572000" y="6021288"/>
            <a:ext cx="76200" cy="104875"/>
          </a:xfrm>
        </p:spPr>
        <p:txBody>
          <a:bodyPr>
            <a:normAutofit fontScale="25000" lnSpcReduction="20000"/>
          </a:bodyPr>
          <a:lstStyle/>
          <a:p>
            <a:endParaRPr lang="vi-VN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486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/>
            </a:r>
            <a:br>
              <a:rPr lang="en-US" sz="2800" b="1" dirty="0" smtClean="0">
                <a:solidFill>
                  <a:schemeClr val="tx2"/>
                </a:solidFill>
              </a:rPr>
            </a:br>
            <a:endParaRPr lang="vi-VN" sz="2800" b="1" dirty="0">
              <a:solidFill>
                <a:schemeClr val="tx2"/>
              </a:solidFill>
            </a:endParaRP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3891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339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840759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7019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84582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82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28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507288" cy="1252734"/>
          </a:xfrm>
        </p:spPr>
        <p:txBody>
          <a:bodyPr/>
          <a:lstStyle/>
          <a:p>
            <a:pPr marL="342900" lvl="1" indent="0">
              <a:buNone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CHĂM SÓC BẢN THÂN KHI BỊ ỐM</a:t>
            </a:r>
            <a:endParaRPr lang="vi-VN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419872" y="1001168"/>
            <a:ext cx="2448272" cy="914400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vi-VN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30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595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081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25</Words>
  <Application>Microsoft Office PowerPoint</Application>
  <PresentationFormat>On-screen Show (4:3)</PresentationFormat>
  <Paragraphs>13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 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TT</cp:lastModifiedBy>
  <cp:revision>129</cp:revision>
  <dcterms:created xsi:type="dcterms:W3CDTF">2020-02-15T03:55:30Z</dcterms:created>
  <dcterms:modified xsi:type="dcterms:W3CDTF">2020-11-04T14:10:44Z</dcterms:modified>
</cp:coreProperties>
</file>